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3"/>
  </p:sldMasterIdLst>
  <p:notesMasterIdLst>
    <p:notesMasterId r:id="rId5"/>
  </p:notesMasterIdLst>
  <p:sldIdLst>
    <p:sldId id="270" r:id="rId4"/>
    <p:sldId id="267" r:id="rId6"/>
    <p:sldId id="305" r:id="rId7"/>
    <p:sldId id="312" r:id="rId8"/>
    <p:sldId id="314" r:id="rId9"/>
    <p:sldId id="310" r:id="rId10"/>
    <p:sldId id="295" r:id="rId11"/>
    <p:sldId id="271" r:id="rId12"/>
    <p:sldId id="315" r:id="rId13"/>
    <p:sldId id="308" r:id="rId14"/>
    <p:sldId id="309" r:id="rId15"/>
    <p:sldId id="317" r:id="rId16"/>
    <p:sldId id="272" r:id="rId17"/>
    <p:sldId id="296" r:id="rId18"/>
    <p:sldId id="300" r:id="rId19"/>
    <p:sldId id="273" r:id="rId20"/>
    <p:sldId id="320" r:id="rId21"/>
    <p:sldId id="269" r:id="rId22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F0B9B4"/>
    <a:srgbClr val="06A294"/>
    <a:srgbClr val="E57E75"/>
    <a:srgbClr val="073582"/>
    <a:srgbClr val="394E83"/>
    <a:srgbClr val="74C1D3"/>
    <a:srgbClr val="FFFFFF"/>
    <a:srgbClr val="FBE984"/>
    <a:srgbClr val="FBE8E4"/>
    <a:srgbClr val="263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3" autoAdjust="0"/>
    <p:restoredTop sz="96182" autoAdjust="0"/>
  </p:normalViewPr>
  <p:slideViewPr>
    <p:cSldViewPr snapToGrid="0" showGuides="1">
      <p:cViewPr varScale="1">
        <p:scale>
          <a:sx n="104" d="100"/>
          <a:sy n="104" d="100"/>
        </p:scale>
        <p:origin x="912" y="114"/>
      </p:cViewPr>
      <p:guideLst>
        <p:guide orient="horz" pos="216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100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815505" y="6717169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0" Type="http://schemas.openxmlformats.org/officeDocument/2006/relationships/notesSlide" Target="../notesSlides/notesSlide10.xml"/><Relationship Id="rId2" Type="http://schemas.openxmlformats.org/officeDocument/2006/relationships/tags" Target="../tags/tag41.xml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56.xml"/><Relationship Id="rId17" Type="http://schemas.openxmlformats.org/officeDocument/2006/relationships/tags" Target="../tags/tag55.xml"/><Relationship Id="rId16" Type="http://schemas.openxmlformats.org/officeDocument/2006/relationships/tags" Target="../tags/tag54.xml"/><Relationship Id="rId15" Type="http://schemas.openxmlformats.org/officeDocument/2006/relationships/tags" Target="../tags/tag53.xml"/><Relationship Id="rId14" Type="http://schemas.openxmlformats.org/officeDocument/2006/relationships/tags" Target="../tags/tag52.xml"/><Relationship Id="rId13" Type="http://schemas.openxmlformats.org/officeDocument/2006/relationships/tags" Target="../tags/tag51.xml"/><Relationship Id="rId12" Type="http://schemas.openxmlformats.org/officeDocument/2006/relationships/tags" Target="../tags/tag50.xml"/><Relationship Id="rId11" Type="http://schemas.openxmlformats.org/officeDocument/2006/relationships/image" Target="../media/image8.png"/><Relationship Id="rId10" Type="http://schemas.openxmlformats.org/officeDocument/2006/relationships/tags" Target="../tags/tag49.xml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image" Target="../media/image9.png"/><Relationship Id="rId10" Type="http://schemas.openxmlformats.org/officeDocument/2006/relationships/notesSlide" Target="../notesSlides/notesSlide11.xml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image" Target="../media/image10.png"/><Relationship Id="rId11" Type="http://schemas.openxmlformats.org/officeDocument/2006/relationships/notesSlide" Target="../notesSlides/notesSlide12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image" Target="../media/image11.jpeg"/><Relationship Id="rId17" Type="http://schemas.openxmlformats.org/officeDocument/2006/relationships/notesSlide" Target="../notesSlides/notesSlide14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82.xml"/><Relationship Id="rId14" Type="http://schemas.openxmlformats.org/officeDocument/2006/relationships/tags" Target="../tags/tag81.xml"/><Relationship Id="rId13" Type="http://schemas.openxmlformats.org/officeDocument/2006/relationships/tags" Target="../tags/tag80.xml"/><Relationship Id="rId12" Type="http://schemas.openxmlformats.org/officeDocument/2006/relationships/tags" Target="../tags/tag79.xml"/><Relationship Id="rId11" Type="http://schemas.openxmlformats.org/officeDocument/2006/relationships/tags" Target="../tags/tag78.xml"/><Relationship Id="rId10" Type="http://schemas.openxmlformats.org/officeDocument/2006/relationships/tags" Target="../tags/tag77.xml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image" Target="../media/image11.jpeg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1" Type="http://schemas.openxmlformats.org/officeDocument/2006/relationships/notesSlide" Target="../notesSlides/notesSlide15.xml"/><Relationship Id="rId20" Type="http://schemas.openxmlformats.org/officeDocument/2006/relationships/slideLayout" Target="../slideLayouts/slideLayout1.xml"/><Relationship Id="rId2" Type="http://schemas.openxmlformats.org/officeDocument/2006/relationships/tags" Target="../tags/tag83.xml"/><Relationship Id="rId19" Type="http://schemas.openxmlformats.org/officeDocument/2006/relationships/tags" Target="../tags/tag99.xml"/><Relationship Id="rId18" Type="http://schemas.openxmlformats.org/officeDocument/2006/relationships/tags" Target="../tags/tag98.xml"/><Relationship Id="rId17" Type="http://schemas.openxmlformats.org/officeDocument/2006/relationships/tags" Target="../tags/tag97.xml"/><Relationship Id="rId16" Type="http://schemas.openxmlformats.org/officeDocument/2006/relationships/tags" Target="../tags/tag96.xml"/><Relationship Id="rId15" Type="http://schemas.openxmlformats.org/officeDocument/2006/relationships/tags" Target="../tags/tag95.xml"/><Relationship Id="rId14" Type="http://schemas.openxmlformats.org/officeDocument/2006/relationships/tags" Target="../tags/tag94.xml"/><Relationship Id="rId13" Type="http://schemas.openxmlformats.org/officeDocument/2006/relationships/tags" Target="../tags/tag93.xml"/><Relationship Id="rId12" Type="http://schemas.openxmlformats.org/officeDocument/2006/relationships/tags" Target="../tags/tag92.xml"/><Relationship Id="rId11" Type="http://schemas.openxmlformats.org/officeDocument/2006/relationships/tags" Target="../tags/tag91.xml"/><Relationship Id="rId10" Type="http://schemas.openxmlformats.org/officeDocument/2006/relationships/tags" Target="../tags/tag90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2.jpeg"/><Relationship Id="rId2" Type="http://schemas.openxmlformats.org/officeDocument/2006/relationships/tags" Target="../tags/tag1.xml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image" Target="../media/image3.jpeg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20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image" Target="../media/image4.jpe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28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0.xml"/><Relationship Id="rId3" Type="http://schemas.openxmlformats.org/officeDocument/2006/relationships/image" Target="../media/image6.jpeg"/><Relationship Id="rId2" Type="http://schemas.openxmlformats.org/officeDocument/2006/relationships/tags" Target="../tags/tag29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image" Target="../media/image7.jpeg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4" Type="http://schemas.openxmlformats.org/officeDocument/2006/relationships/notesSlide" Target="../notesSlides/notesSlide9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40.xml"/><Relationship Id="rId11" Type="http://schemas.openxmlformats.org/officeDocument/2006/relationships/tags" Target="../tags/tag39.xml"/><Relationship Id="rId10" Type="http://schemas.openxmlformats.org/officeDocument/2006/relationships/tags" Target="../tags/tag38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64260" y="1016635"/>
            <a:ext cx="10166985" cy="507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半闭框 4"/>
          <p:cNvSpPr/>
          <p:nvPr/>
        </p:nvSpPr>
        <p:spPr>
          <a:xfrm>
            <a:off x="1755775" y="1656808"/>
            <a:ext cx="670560" cy="762000"/>
          </a:xfrm>
          <a:prstGeom prst="halfFrame">
            <a:avLst>
              <a:gd name="adj1" fmla="val 3788"/>
              <a:gd name="adj2" fmla="val 6060"/>
            </a:avLst>
          </a:prstGeom>
          <a:solidFill>
            <a:srgbClr val="263B45"/>
          </a:solidFill>
          <a:ln>
            <a:solidFill>
              <a:srgbClr val="263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" name="半闭框 5"/>
          <p:cNvSpPr/>
          <p:nvPr/>
        </p:nvSpPr>
        <p:spPr>
          <a:xfrm rot="5400000">
            <a:off x="9673018" y="1590133"/>
            <a:ext cx="670560" cy="762000"/>
          </a:xfrm>
          <a:prstGeom prst="halfFrame">
            <a:avLst>
              <a:gd name="adj1" fmla="val 3788"/>
              <a:gd name="adj2" fmla="val 6060"/>
            </a:avLst>
          </a:prstGeom>
          <a:solidFill>
            <a:srgbClr val="263B45"/>
          </a:solidFill>
          <a:ln>
            <a:solidFill>
              <a:srgbClr val="263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半闭框 6"/>
          <p:cNvSpPr/>
          <p:nvPr/>
        </p:nvSpPr>
        <p:spPr>
          <a:xfrm rot="16200000">
            <a:off x="1939925" y="4818473"/>
            <a:ext cx="670560" cy="762000"/>
          </a:xfrm>
          <a:prstGeom prst="halfFrame">
            <a:avLst>
              <a:gd name="adj1" fmla="val 3788"/>
              <a:gd name="adj2" fmla="val 6060"/>
            </a:avLst>
          </a:prstGeom>
          <a:solidFill>
            <a:srgbClr val="263B45"/>
          </a:solidFill>
          <a:ln>
            <a:solidFill>
              <a:srgbClr val="263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8" name="半闭框 7"/>
          <p:cNvSpPr/>
          <p:nvPr/>
        </p:nvSpPr>
        <p:spPr>
          <a:xfrm rot="10800000">
            <a:off x="9718738" y="4772753"/>
            <a:ext cx="670560" cy="762000"/>
          </a:xfrm>
          <a:prstGeom prst="halfFrame">
            <a:avLst>
              <a:gd name="adj1" fmla="val 3788"/>
              <a:gd name="adj2" fmla="val 6060"/>
            </a:avLst>
          </a:prstGeom>
          <a:solidFill>
            <a:srgbClr val="263B45"/>
          </a:solidFill>
          <a:ln>
            <a:solidFill>
              <a:srgbClr val="263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43990" y="2878455"/>
            <a:ext cx="95313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800" b="1" i="1" dirty="0">
                <a:solidFill>
                  <a:srgbClr val="F0B9B4"/>
                </a:solidFill>
                <a:cs typeface="+mn-ea"/>
                <a:sym typeface="+mn-lt"/>
              </a:rPr>
              <a:t>Changde Spicy Salted Duck</a:t>
            </a:r>
            <a:r>
              <a:rPr lang="en-US" altLang="zh-CN" sz="4800" b="1" dirty="0">
                <a:solidFill>
                  <a:srgbClr val="F0B9B4"/>
                </a:solidFill>
                <a:cs typeface="+mn-ea"/>
                <a:sym typeface="+mn-lt"/>
              </a:rPr>
              <a:t> </a:t>
            </a:r>
            <a:endParaRPr lang="en-US" altLang="zh-CN" sz="4800" b="1" dirty="0">
              <a:solidFill>
                <a:srgbClr val="F0B9B4"/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847465" y="1324135"/>
            <a:ext cx="47244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b="1" i="1" dirty="0" smtClean="0">
                <a:cs typeface="+mn-ea"/>
                <a:sym typeface="+mn-lt"/>
              </a:rPr>
              <a:t>2025</a:t>
            </a:r>
            <a:endParaRPr lang="en-US" altLang="zh-CN" sz="3600" b="1" i="1" dirty="0" smtClean="0">
              <a:cs typeface="+mn-ea"/>
              <a:sym typeface="+mn-lt"/>
            </a:endParaRPr>
          </a:p>
        </p:txBody>
      </p:sp>
      <p:sp>
        <p:nvSpPr>
          <p:cNvPr id="13" name="矩形: 圆角 9"/>
          <p:cNvSpPr/>
          <p:nvPr/>
        </p:nvSpPr>
        <p:spPr>
          <a:xfrm>
            <a:off x="4488180" y="4167924"/>
            <a:ext cx="3215640" cy="762001"/>
          </a:xfrm>
          <a:prstGeom prst="roundRect">
            <a:avLst>
              <a:gd name="adj" fmla="val 32543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672965" y="4280535"/>
            <a:ext cx="28454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汉仪中圆简" panose="02010609000101010101" pitchFamily="49" charset="-122"/>
                <a:ea typeface="汉仪中圆简" panose="02010609000101010101" pitchFamily="49" charset="-122"/>
                <a:cs typeface="+mn-ea"/>
                <a:sym typeface="+mn-lt"/>
              </a:rPr>
              <a:t>汇报人：</a:t>
            </a:r>
            <a:r>
              <a:rPr lang="en-US" altLang="zh-CN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汉仪中圆简" panose="02010609000101010101" pitchFamily="49" charset="-122"/>
                <a:ea typeface="汉仪中圆简" panose="02010609000101010101" pitchFamily="49" charset="-122"/>
                <a:cs typeface="+mn-ea"/>
                <a:sym typeface="+mn-lt"/>
              </a:rPr>
              <a:t> </a:t>
            </a:r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汉仪中圆简" panose="02010609000101010101" pitchFamily="49" charset="-122"/>
                <a:ea typeface="汉仪中圆简" panose="02010609000101010101" pitchFamily="49" charset="-122"/>
                <a:cs typeface="+mn-ea"/>
                <a:sym typeface="+mn-lt"/>
              </a:rPr>
              <a:t>张悦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汉仪中圆简" panose="02010609000101010101" pitchFamily="49" charset="-122"/>
              <a:ea typeface="汉仪中圆简" panose="02010609000101010101" pitchFamily="49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/>
      <p:bldP spid="11" grpId="0"/>
      <p:bldP spid="13" grpId="0" bldLvl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97806" y="464946"/>
            <a:ext cx="11196385" cy="5949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iṣḷiḍè"/>
          <p:cNvSpPr/>
          <p:nvPr>
            <p:custDataLst>
              <p:tags r:id="rId2"/>
            </p:custDataLst>
          </p:nvPr>
        </p:nvSpPr>
        <p:spPr>
          <a:xfrm rot="16200000">
            <a:off x="6062761" y="3121223"/>
            <a:ext cx="2617738" cy="854308"/>
          </a:xfrm>
          <a:prstGeom prst="homePlate">
            <a:avLst>
              <a:gd name="adj" fmla="val 56061"/>
            </a:avLst>
          </a:prstGeom>
          <a:solidFill>
            <a:srgbClr val="F0B9B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6" name="ïṡļïḍè"/>
          <p:cNvSpPr/>
          <p:nvPr>
            <p:custDataLst>
              <p:tags r:id="rId3"/>
            </p:custDataLst>
          </p:nvPr>
        </p:nvSpPr>
        <p:spPr>
          <a:xfrm rot="16200000">
            <a:off x="3389038" y="3010427"/>
            <a:ext cx="2839335" cy="854308"/>
          </a:xfrm>
          <a:prstGeom prst="homePlate">
            <a:avLst>
              <a:gd name="adj" fmla="val 56061"/>
            </a:avLst>
          </a:prstGeom>
          <a:solidFill>
            <a:srgbClr val="74C1D3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7" name="îṣļïďè"/>
          <p:cNvSpPr/>
          <p:nvPr>
            <p:custDataLst>
              <p:tags r:id="rId4"/>
            </p:custDataLst>
          </p:nvPr>
        </p:nvSpPr>
        <p:spPr>
          <a:xfrm rot="16200000">
            <a:off x="4482435" y="3249515"/>
            <a:ext cx="2361156" cy="854308"/>
          </a:xfrm>
          <a:prstGeom prst="homePlate">
            <a:avLst>
              <a:gd name="adj" fmla="val 56061"/>
            </a:avLst>
          </a:prstGeom>
          <a:solidFill>
            <a:srgbClr val="F0B9B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8" name="îṡḷïḍê"/>
          <p:cNvSpPr/>
          <p:nvPr>
            <p:custDataLst>
              <p:tags r:id="rId5"/>
            </p:custDataLst>
          </p:nvPr>
        </p:nvSpPr>
        <p:spPr>
          <a:xfrm rot="16200000">
            <a:off x="4666128" y="2578899"/>
            <a:ext cx="3702388" cy="854308"/>
          </a:xfrm>
          <a:prstGeom prst="homePlate">
            <a:avLst>
              <a:gd name="adj" fmla="val 56061"/>
            </a:avLst>
          </a:prstGeom>
          <a:solidFill>
            <a:srgbClr val="74C1D3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9" name="iş1íḍè"/>
          <p:cNvSpPr/>
          <p:nvPr/>
        </p:nvSpPr>
        <p:spPr>
          <a:xfrm>
            <a:off x="497805" y="5283526"/>
            <a:ext cx="11196386" cy="1131302"/>
          </a:xfrm>
          <a:prstGeom prst="rect">
            <a:avLst/>
          </a:prstGeom>
          <a:solidFill>
            <a:srgbClr val="F0B9B4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10" name="iŝļídê"/>
          <p:cNvGrpSpPr/>
          <p:nvPr>
            <p:custDataLst>
              <p:tags r:id="rId6"/>
            </p:custDataLst>
          </p:nvPr>
        </p:nvGrpSpPr>
        <p:grpSpPr>
          <a:xfrm>
            <a:off x="3677852" y="3414547"/>
            <a:ext cx="4836292" cy="2674186"/>
            <a:chOff x="3166451" y="3263156"/>
            <a:chExt cx="5859098" cy="3239723"/>
          </a:xfrm>
        </p:grpSpPr>
        <p:grpSp>
          <p:nvGrpSpPr>
            <p:cNvPr id="27" name="ïŝľiḑé"/>
            <p:cNvGrpSpPr/>
            <p:nvPr/>
          </p:nvGrpSpPr>
          <p:grpSpPr>
            <a:xfrm>
              <a:off x="3166451" y="6379960"/>
              <a:ext cx="5859098" cy="122919"/>
              <a:chOff x="-1348120" y="5777968"/>
              <a:chExt cx="9361040" cy="187524"/>
            </a:xfrm>
            <a:effectLst>
              <a:reflection blurRad="6350" stA="8000" endPos="72000" dist="50800" dir="5400000" sy="-100000" algn="bl" rotWithShape="0"/>
            </a:effectLst>
          </p:grpSpPr>
          <p:sp>
            <p:nvSpPr>
              <p:cNvPr id="35" name="iSļiḓe"/>
              <p:cNvSpPr/>
              <p:nvPr/>
            </p:nvSpPr>
            <p:spPr>
              <a:xfrm flipV="1">
                <a:off x="-1348120" y="5928916"/>
                <a:ext cx="9361040" cy="36576"/>
              </a:xfrm>
              <a:prstGeom prst="trapezoid">
                <a:avLst>
                  <a:gd name="adj" fmla="val 814192"/>
                </a:avLst>
              </a:prstGeom>
              <a:solidFill>
                <a:srgbClr val="80808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/>
              <a:p>
                <a:pPr algn="ctr"/>
                <a:endParaRPr lang="en-US" sz="1090">
                  <a:cs typeface="+mn-ea"/>
                  <a:sym typeface="+mn-lt"/>
                </a:endParaRPr>
              </a:p>
            </p:txBody>
          </p:sp>
          <p:sp>
            <p:nvSpPr>
              <p:cNvPr id="36" name="iSľídè"/>
              <p:cNvSpPr/>
              <p:nvPr/>
            </p:nvSpPr>
            <p:spPr>
              <a:xfrm>
                <a:off x="-1348120" y="5777968"/>
                <a:ext cx="9361040" cy="15109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/>
              <a:p>
                <a:pPr algn="ctr"/>
                <a:endParaRPr lang="en-US" sz="1090">
                  <a:cs typeface="+mn-ea"/>
                  <a:sym typeface="+mn-lt"/>
                </a:endParaRPr>
              </a:p>
            </p:txBody>
          </p:sp>
        </p:grpSp>
        <p:grpSp>
          <p:nvGrpSpPr>
            <p:cNvPr id="28" name="íṧ1iḋe"/>
            <p:cNvGrpSpPr/>
            <p:nvPr/>
          </p:nvGrpSpPr>
          <p:grpSpPr>
            <a:xfrm>
              <a:off x="3665520" y="3263156"/>
              <a:ext cx="4860960" cy="3080807"/>
              <a:chOff x="-375492" y="1139528"/>
              <a:chExt cx="7415785" cy="4700016"/>
            </a:xfrm>
          </p:grpSpPr>
          <p:grpSp>
            <p:nvGrpSpPr>
              <p:cNvPr id="30" name="ïṧ1idé"/>
              <p:cNvGrpSpPr/>
              <p:nvPr/>
            </p:nvGrpSpPr>
            <p:grpSpPr>
              <a:xfrm>
                <a:off x="-375492" y="1139528"/>
                <a:ext cx="7415785" cy="4700016"/>
                <a:chOff x="-375492" y="1139528"/>
                <a:chExt cx="7415785" cy="4700016"/>
              </a:xfrm>
            </p:grpSpPr>
            <p:sp>
              <p:nvSpPr>
                <p:cNvPr id="32" name="íṥ1íḑe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-375492" y="1139528"/>
                  <a:ext cx="7415784" cy="4700016"/>
                </a:xfrm>
                <a:custGeom>
                  <a:avLst/>
                  <a:gdLst>
                    <a:gd name="connsiteX0" fmla="*/ 224028 w 7415784"/>
                    <a:gd name="connsiteY0" fmla="*/ 269748 h 4700016"/>
                    <a:gd name="connsiteX1" fmla="*/ 224028 w 7415784"/>
                    <a:gd name="connsiteY1" fmla="*/ 4430268 h 4700016"/>
                    <a:gd name="connsiteX2" fmla="*/ 7191756 w 7415784"/>
                    <a:gd name="connsiteY2" fmla="*/ 4430268 h 4700016"/>
                    <a:gd name="connsiteX3" fmla="*/ 7191756 w 7415784"/>
                    <a:gd name="connsiteY3" fmla="*/ 269748 h 4700016"/>
                    <a:gd name="connsiteX4" fmla="*/ 266867 w 7415784"/>
                    <a:gd name="connsiteY4" fmla="*/ 0 h 4700016"/>
                    <a:gd name="connsiteX5" fmla="*/ 7148917 w 7415784"/>
                    <a:gd name="connsiteY5" fmla="*/ 0 h 4700016"/>
                    <a:gd name="connsiteX6" fmla="*/ 7415784 w 7415784"/>
                    <a:gd name="connsiteY6" fmla="*/ 266867 h 4700016"/>
                    <a:gd name="connsiteX7" fmla="*/ 7415784 w 7415784"/>
                    <a:gd name="connsiteY7" fmla="*/ 4433149 h 4700016"/>
                    <a:gd name="connsiteX8" fmla="*/ 7148917 w 7415784"/>
                    <a:gd name="connsiteY8" fmla="*/ 4700016 h 4700016"/>
                    <a:gd name="connsiteX9" fmla="*/ 266867 w 7415784"/>
                    <a:gd name="connsiteY9" fmla="*/ 4700016 h 4700016"/>
                    <a:gd name="connsiteX10" fmla="*/ 0 w 7415784"/>
                    <a:gd name="connsiteY10" fmla="*/ 4433149 h 4700016"/>
                    <a:gd name="connsiteX11" fmla="*/ 0 w 7415784"/>
                    <a:gd name="connsiteY11" fmla="*/ 266867 h 4700016"/>
                    <a:gd name="connsiteX12" fmla="*/ 266867 w 7415784"/>
                    <a:gd name="connsiteY12" fmla="*/ 0 h 4700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415784" h="4700016">
                      <a:moveTo>
                        <a:pt x="224028" y="269748"/>
                      </a:moveTo>
                      <a:lnTo>
                        <a:pt x="224028" y="4430268"/>
                      </a:lnTo>
                      <a:lnTo>
                        <a:pt x="7191756" y="4430268"/>
                      </a:lnTo>
                      <a:lnTo>
                        <a:pt x="7191756" y="269748"/>
                      </a:lnTo>
                      <a:close/>
                      <a:moveTo>
                        <a:pt x="266867" y="0"/>
                      </a:moveTo>
                      <a:lnTo>
                        <a:pt x="7148917" y="0"/>
                      </a:lnTo>
                      <a:cubicBezTo>
                        <a:pt x="7296304" y="0"/>
                        <a:pt x="7415784" y="119480"/>
                        <a:pt x="7415784" y="266867"/>
                      </a:cubicBezTo>
                      <a:lnTo>
                        <a:pt x="7415784" y="4433149"/>
                      </a:lnTo>
                      <a:cubicBezTo>
                        <a:pt x="7415784" y="4580536"/>
                        <a:pt x="7296304" y="4700016"/>
                        <a:pt x="7148917" y="4700016"/>
                      </a:cubicBezTo>
                      <a:lnTo>
                        <a:pt x="266867" y="4700016"/>
                      </a:lnTo>
                      <a:cubicBezTo>
                        <a:pt x="119480" y="4700016"/>
                        <a:pt x="0" y="4580536"/>
                        <a:pt x="0" y="4433149"/>
                      </a:cubicBezTo>
                      <a:lnTo>
                        <a:pt x="0" y="266867"/>
                      </a:lnTo>
                      <a:cubicBezTo>
                        <a:pt x="0" y="119480"/>
                        <a:pt x="119480" y="0"/>
                        <a:pt x="266867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lumOff val="2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/>
                <a:p>
                  <a:pPr algn="ctr"/>
                  <a:endParaRPr lang="en-US" sz="1090">
                    <a:cs typeface="+mn-ea"/>
                    <a:sym typeface="+mn-lt"/>
                  </a:endParaRPr>
                </a:p>
              </p:txBody>
            </p:sp>
            <p:sp>
              <p:nvSpPr>
                <p:cNvPr id="33" name="ísḻïḓê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-358011" y="1160080"/>
                  <a:ext cx="7380820" cy="4658913"/>
                </a:xfrm>
                <a:custGeom>
                  <a:avLst/>
                  <a:gdLst>
                    <a:gd name="connsiteX0" fmla="*/ 252028 w 7380820"/>
                    <a:gd name="connsiteY0" fmla="*/ 295230 h 4658912"/>
                    <a:gd name="connsiteX1" fmla="*/ 252028 w 7380820"/>
                    <a:gd name="connsiteY1" fmla="*/ 4363682 h 4658912"/>
                    <a:gd name="connsiteX2" fmla="*/ 7128792 w 7380820"/>
                    <a:gd name="connsiteY2" fmla="*/ 4363682 h 4658912"/>
                    <a:gd name="connsiteX3" fmla="*/ 7128792 w 7380820"/>
                    <a:gd name="connsiteY3" fmla="*/ 295230 h 4658912"/>
                    <a:gd name="connsiteX4" fmla="*/ 264533 w 7380820"/>
                    <a:gd name="connsiteY4" fmla="*/ 0 h 4658912"/>
                    <a:gd name="connsiteX5" fmla="*/ 7116287 w 7380820"/>
                    <a:gd name="connsiteY5" fmla="*/ 0 h 4658912"/>
                    <a:gd name="connsiteX6" fmla="*/ 7380820 w 7380820"/>
                    <a:gd name="connsiteY6" fmla="*/ 264533 h 4658912"/>
                    <a:gd name="connsiteX7" fmla="*/ 7380820 w 7380820"/>
                    <a:gd name="connsiteY7" fmla="*/ 4394379 h 4658912"/>
                    <a:gd name="connsiteX8" fmla="*/ 7116287 w 7380820"/>
                    <a:gd name="connsiteY8" fmla="*/ 4658912 h 4658912"/>
                    <a:gd name="connsiteX9" fmla="*/ 264533 w 7380820"/>
                    <a:gd name="connsiteY9" fmla="*/ 4658912 h 4658912"/>
                    <a:gd name="connsiteX10" fmla="*/ 0 w 7380820"/>
                    <a:gd name="connsiteY10" fmla="*/ 4394379 h 4658912"/>
                    <a:gd name="connsiteX11" fmla="*/ 0 w 7380820"/>
                    <a:gd name="connsiteY11" fmla="*/ 264533 h 4658912"/>
                    <a:gd name="connsiteX12" fmla="*/ 264533 w 7380820"/>
                    <a:gd name="connsiteY12" fmla="*/ 0 h 4658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380820" h="4658912">
                      <a:moveTo>
                        <a:pt x="252028" y="295230"/>
                      </a:moveTo>
                      <a:lnTo>
                        <a:pt x="252028" y="4363682"/>
                      </a:lnTo>
                      <a:lnTo>
                        <a:pt x="7128792" y="4363682"/>
                      </a:lnTo>
                      <a:lnTo>
                        <a:pt x="7128792" y="295230"/>
                      </a:lnTo>
                      <a:close/>
                      <a:moveTo>
                        <a:pt x="264533" y="0"/>
                      </a:moveTo>
                      <a:lnTo>
                        <a:pt x="7116287" y="0"/>
                      </a:lnTo>
                      <a:cubicBezTo>
                        <a:pt x="7262385" y="0"/>
                        <a:pt x="7380820" y="118435"/>
                        <a:pt x="7380820" y="264533"/>
                      </a:cubicBezTo>
                      <a:lnTo>
                        <a:pt x="7380820" y="4394379"/>
                      </a:lnTo>
                      <a:cubicBezTo>
                        <a:pt x="7380820" y="4540477"/>
                        <a:pt x="7262385" y="4658912"/>
                        <a:pt x="7116287" y="4658912"/>
                      </a:cubicBezTo>
                      <a:lnTo>
                        <a:pt x="264533" y="4658912"/>
                      </a:lnTo>
                      <a:cubicBezTo>
                        <a:pt x="118435" y="4658912"/>
                        <a:pt x="0" y="4540477"/>
                        <a:pt x="0" y="4394379"/>
                      </a:cubicBezTo>
                      <a:lnTo>
                        <a:pt x="0" y="264533"/>
                      </a:lnTo>
                      <a:cubicBezTo>
                        <a:pt x="0" y="118435"/>
                        <a:pt x="118435" y="0"/>
                        <a:pt x="2645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/>
                <a:p>
                  <a:pPr algn="ctr"/>
                  <a:endParaRPr lang="en-US" sz="109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iS1ïďè" hidden="1"/>
                <p:cNvSpPr/>
                <p:nvPr/>
              </p:nvSpPr>
              <p:spPr>
                <a:xfrm>
                  <a:off x="4509683" y="1139528"/>
                  <a:ext cx="2530610" cy="4700016"/>
                </a:xfrm>
                <a:custGeom>
                  <a:avLst/>
                  <a:gdLst>
                    <a:gd name="connsiteX0" fmla="*/ 0 w 2530610"/>
                    <a:gd name="connsiteY0" fmla="*/ 0 h 4700016"/>
                    <a:gd name="connsiteX1" fmla="*/ 2263743 w 2530610"/>
                    <a:gd name="connsiteY1" fmla="*/ 0 h 4700016"/>
                    <a:gd name="connsiteX2" fmla="*/ 2530610 w 2530610"/>
                    <a:gd name="connsiteY2" fmla="*/ 266867 h 4700016"/>
                    <a:gd name="connsiteX3" fmla="*/ 2530610 w 2530610"/>
                    <a:gd name="connsiteY3" fmla="*/ 4433149 h 4700016"/>
                    <a:gd name="connsiteX4" fmla="*/ 2263743 w 2530610"/>
                    <a:gd name="connsiteY4" fmla="*/ 4700016 h 4700016"/>
                    <a:gd name="connsiteX5" fmla="*/ 1961175 w 2530610"/>
                    <a:gd name="connsiteY5" fmla="*/ 4700016 h 4700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30610" h="4700016">
                      <a:moveTo>
                        <a:pt x="0" y="0"/>
                      </a:moveTo>
                      <a:lnTo>
                        <a:pt x="2263743" y="0"/>
                      </a:lnTo>
                      <a:cubicBezTo>
                        <a:pt x="2411130" y="0"/>
                        <a:pt x="2530610" y="119480"/>
                        <a:pt x="2530610" y="266867"/>
                      </a:cubicBezTo>
                      <a:lnTo>
                        <a:pt x="2530610" y="4433149"/>
                      </a:lnTo>
                      <a:cubicBezTo>
                        <a:pt x="2530610" y="4580536"/>
                        <a:pt x="2411130" y="4700016"/>
                        <a:pt x="2263743" y="4700016"/>
                      </a:cubicBezTo>
                      <a:lnTo>
                        <a:pt x="1961175" y="47000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30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/>
                <a:p>
                  <a:pPr algn="ctr"/>
                  <a:endParaRPr lang="en-US" sz="1090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1" name="íṣḻiḓè"/>
              <p:cNvSpPr/>
              <p:nvPr>
                <p:custDataLst>
                  <p:tags r:id="rId9"/>
                </p:custDataLst>
              </p:nvPr>
            </p:nvSpPr>
            <p:spPr>
              <a:xfrm>
                <a:off x="3260392" y="124105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17000">
                    <a:schemeClr val="tx1"/>
                  </a:gs>
                  <a:gs pos="34000">
                    <a:srgbClr val="000000">
                      <a:lumMod val="84000"/>
                      <a:lumOff val="16000"/>
                    </a:srgbClr>
                  </a:gs>
                  <a:gs pos="100000">
                    <a:schemeClr val="bg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/>
              <a:p>
                <a:pPr algn="ctr"/>
                <a:endParaRPr lang="en-US" sz="1090">
                  <a:cs typeface="+mn-ea"/>
                  <a:sym typeface="+mn-lt"/>
                </a:endParaRPr>
              </a:p>
            </p:txBody>
          </p:sp>
        </p:grpSp>
        <p:sp>
          <p:nvSpPr>
            <p:cNvPr id="29" name="îṥḻîḓê"/>
            <p:cNvSpPr/>
            <p:nvPr>
              <p:custDataLst>
                <p:tags r:id="rId10"/>
              </p:custDataLst>
            </p:nvPr>
          </p:nvSpPr>
          <p:spPr>
            <a:xfrm>
              <a:off x="3829185" y="3443657"/>
              <a:ext cx="4515875" cy="2699819"/>
            </a:xfrm>
            <a:prstGeom prst="rect">
              <a:avLst/>
            </a:prstGeom>
            <a:blipFill rotWithShape="1">
              <a:blip r:embed="rId11" cstate="screen"/>
              <a:stretch>
                <a:fillRect/>
              </a:stretch>
            </a:blipFill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</p:grpSp>
      <p:sp>
        <p:nvSpPr>
          <p:cNvPr id="11" name="ïSlíḑê"/>
          <p:cNvSpPr/>
          <p:nvPr>
            <p:custDataLst>
              <p:tags r:id="rId12"/>
            </p:custDataLst>
          </p:nvPr>
        </p:nvSpPr>
        <p:spPr bwMode="auto">
          <a:xfrm>
            <a:off x="4629390" y="2459316"/>
            <a:ext cx="358633" cy="488422"/>
          </a:xfrm>
          <a:custGeom>
            <a:avLst/>
            <a:gdLst>
              <a:gd name="connsiteX0" fmla="*/ 219401 w 444350"/>
              <a:gd name="connsiteY0" fmla="*/ 389328 h 605161"/>
              <a:gd name="connsiteX1" fmla="*/ 216430 w 444350"/>
              <a:gd name="connsiteY1" fmla="*/ 392295 h 605161"/>
              <a:gd name="connsiteX2" fmla="*/ 216430 w 444350"/>
              <a:gd name="connsiteY2" fmla="*/ 405460 h 605161"/>
              <a:gd name="connsiteX3" fmla="*/ 196100 w 444350"/>
              <a:gd name="connsiteY3" fmla="*/ 414731 h 605161"/>
              <a:gd name="connsiteX4" fmla="*/ 187559 w 444350"/>
              <a:gd name="connsiteY4" fmla="*/ 435591 h 605161"/>
              <a:gd name="connsiteX5" fmla="*/ 195635 w 444350"/>
              <a:gd name="connsiteY5" fmla="*/ 456822 h 605161"/>
              <a:gd name="connsiteX6" fmla="*/ 221536 w 444350"/>
              <a:gd name="connsiteY6" fmla="*/ 471192 h 605161"/>
              <a:gd name="connsiteX7" fmla="*/ 231655 w 444350"/>
              <a:gd name="connsiteY7" fmla="*/ 477589 h 605161"/>
              <a:gd name="connsiteX8" fmla="*/ 234533 w 444350"/>
              <a:gd name="connsiteY8" fmla="*/ 486768 h 605161"/>
              <a:gd name="connsiteX9" fmla="*/ 231748 w 444350"/>
              <a:gd name="connsiteY9" fmla="*/ 495019 h 605161"/>
              <a:gd name="connsiteX10" fmla="*/ 223578 w 444350"/>
              <a:gd name="connsiteY10" fmla="*/ 498264 h 605161"/>
              <a:gd name="connsiteX11" fmla="*/ 213088 w 444350"/>
              <a:gd name="connsiteY11" fmla="*/ 494185 h 605161"/>
              <a:gd name="connsiteX12" fmla="*/ 209096 w 444350"/>
              <a:gd name="connsiteY12" fmla="*/ 483894 h 605161"/>
              <a:gd name="connsiteX13" fmla="*/ 205569 w 444350"/>
              <a:gd name="connsiteY13" fmla="*/ 480834 h 605161"/>
              <a:gd name="connsiteX14" fmla="*/ 187559 w 444350"/>
              <a:gd name="connsiteY14" fmla="*/ 481205 h 605161"/>
              <a:gd name="connsiteX15" fmla="*/ 184124 w 444350"/>
              <a:gd name="connsiteY15" fmla="*/ 484821 h 605161"/>
              <a:gd name="connsiteX16" fmla="*/ 193407 w 444350"/>
              <a:gd name="connsiteY16" fmla="*/ 506886 h 605161"/>
              <a:gd name="connsiteX17" fmla="*/ 216709 w 444350"/>
              <a:gd name="connsiteY17" fmla="*/ 516714 h 605161"/>
              <a:gd name="connsiteX18" fmla="*/ 216709 w 444350"/>
              <a:gd name="connsiteY18" fmla="*/ 528952 h 605161"/>
              <a:gd name="connsiteX19" fmla="*/ 219679 w 444350"/>
              <a:gd name="connsiteY19" fmla="*/ 531919 h 605161"/>
              <a:gd name="connsiteX20" fmla="*/ 230262 w 444350"/>
              <a:gd name="connsiteY20" fmla="*/ 531919 h 605161"/>
              <a:gd name="connsiteX21" fmla="*/ 233233 w 444350"/>
              <a:gd name="connsiteY21" fmla="*/ 528952 h 605161"/>
              <a:gd name="connsiteX22" fmla="*/ 233233 w 444350"/>
              <a:gd name="connsiteY22" fmla="*/ 516343 h 605161"/>
              <a:gd name="connsiteX23" fmla="*/ 251336 w 444350"/>
              <a:gd name="connsiteY23" fmla="*/ 507535 h 605161"/>
              <a:gd name="connsiteX24" fmla="*/ 259598 w 444350"/>
              <a:gd name="connsiteY24" fmla="*/ 486490 h 605161"/>
              <a:gd name="connsiteX25" fmla="*/ 251429 w 444350"/>
              <a:gd name="connsiteY25" fmla="*/ 465352 h 605161"/>
              <a:gd name="connsiteX26" fmla="*/ 225806 w 444350"/>
              <a:gd name="connsiteY26" fmla="*/ 450518 h 605161"/>
              <a:gd name="connsiteX27" fmla="*/ 215595 w 444350"/>
              <a:gd name="connsiteY27" fmla="*/ 444028 h 605161"/>
              <a:gd name="connsiteX28" fmla="*/ 212810 w 444350"/>
              <a:gd name="connsiteY28" fmla="*/ 435591 h 605161"/>
              <a:gd name="connsiteX29" fmla="*/ 215409 w 444350"/>
              <a:gd name="connsiteY29" fmla="*/ 427154 h 605161"/>
              <a:gd name="connsiteX30" fmla="*/ 223393 w 444350"/>
              <a:gd name="connsiteY30" fmla="*/ 423817 h 605161"/>
              <a:gd name="connsiteX31" fmla="*/ 231748 w 444350"/>
              <a:gd name="connsiteY31" fmla="*/ 427896 h 605161"/>
              <a:gd name="connsiteX32" fmla="*/ 234718 w 444350"/>
              <a:gd name="connsiteY32" fmla="*/ 437074 h 605161"/>
              <a:gd name="connsiteX33" fmla="*/ 238339 w 444350"/>
              <a:gd name="connsiteY33" fmla="*/ 440134 h 605161"/>
              <a:gd name="connsiteX34" fmla="*/ 256442 w 444350"/>
              <a:gd name="connsiteY34" fmla="*/ 439948 h 605161"/>
              <a:gd name="connsiteX35" fmla="*/ 259876 w 444350"/>
              <a:gd name="connsiteY35" fmla="*/ 436333 h 605161"/>
              <a:gd name="connsiteX36" fmla="*/ 252357 w 444350"/>
              <a:gd name="connsiteY36" fmla="*/ 416585 h 605161"/>
              <a:gd name="connsiteX37" fmla="*/ 233419 w 444350"/>
              <a:gd name="connsiteY37" fmla="*/ 405923 h 605161"/>
              <a:gd name="connsiteX38" fmla="*/ 233419 w 444350"/>
              <a:gd name="connsiteY38" fmla="*/ 392295 h 605161"/>
              <a:gd name="connsiteX39" fmla="*/ 230448 w 444350"/>
              <a:gd name="connsiteY39" fmla="*/ 389328 h 605161"/>
              <a:gd name="connsiteX40" fmla="*/ 209746 w 444350"/>
              <a:gd name="connsiteY40" fmla="*/ 316549 h 605161"/>
              <a:gd name="connsiteX41" fmla="*/ 234533 w 444350"/>
              <a:gd name="connsiteY41" fmla="*/ 316549 h 605161"/>
              <a:gd name="connsiteX42" fmla="*/ 234533 w 444350"/>
              <a:gd name="connsiteY42" fmla="*/ 345197 h 605161"/>
              <a:gd name="connsiteX43" fmla="*/ 337950 w 444350"/>
              <a:gd name="connsiteY43" fmla="*/ 448571 h 605161"/>
              <a:gd name="connsiteX44" fmla="*/ 366728 w 444350"/>
              <a:gd name="connsiteY44" fmla="*/ 448571 h 605161"/>
              <a:gd name="connsiteX45" fmla="*/ 366728 w 444350"/>
              <a:gd name="connsiteY45" fmla="*/ 473139 h 605161"/>
              <a:gd name="connsiteX46" fmla="*/ 337950 w 444350"/>
              <a:gd name="connsiteY46" fmla="*/ 473139 h 605161"/>
              <a:gd name="connsiteX47" fmla="*/ 234533 w 444350"/>
              <a:gd name="connsiteY47" fmla="*/ 576513 h 605161"/>
              <a:gd name="connsiteX48" fmla="*/ 234533 w 444350"/>
              <a:gd name="connsiteY48" fmla="*/ 605161 h 605161"/>
              <a:gd name="connsiteX49" fmla="*/ 209746 w 444350"/>
              <a:gd name="connsiteY49" fmla="*/ 605161 h 605161"/>
              <a:gd name="connsiteX50" fmla="*/ 209746 w 444350"/>
              <a:gd name="connsiteY50" fmla="*/ 576513 h 605161"/>
              <a:gd name="connsiteX51" fmla="*/ 106237 w 444350"/>
              <a:gd name="connsiteY51" fmla="*/ 473139 h 605161"/>
              <a:gd name="connsiteX52" fmla="*/ 77551 w 444350"/>
              <a:gd name="connsiteY52" fmla="*/ 473139 h 605161"/>
              <a:gd name="connsiteX53" fmla="*/ 77551 w 444350"/>
              <a:gd name="connsiteY53" fmla="*/ 448571 h 605161"/>
              <a:gd name="connsiteX54" fmla="*/ 106237 w 444350"/>
              <a:gd name="connsiteY54" fmla="*/ 448571 h 605161"/>
              <a:gd name="connsiteX55" fmla="*/ 209746 w 444350"/>
              <a:gd name="connsiteY55" fmla="*/ 345197 h 605161"/>
              <a:gd name="connsiteX56" fmla="*/ 215397 w 444350"/>
              <a:gd name="connsiteY56" fmla="*/ 387 h 605161"/>
              <a:gd name="connsiteX57" fmla="*/ 267668 w 444350"/>
              <a:gd name="connsiteY57" fmla="*/ 11417 h 605161"/>
              <a:gd name="connsiteX58" fmla="*/ 293015 w 444350"/>
              <a:gd name="connsiteY58" fmla="*/ 35053 h 605161"/>
              <a:gd name="connsiteX59" fmla="*/ 321054 w 444350"/>
              <a:gd name="connsiteY59" fmla="*/ 123667 h 605161"/>
              <a:gd name="connsiteX60" fmla="*/ 319197 w 444350"/>
              <a:gd name="connsiteY60" fmla="*/ 131546 h 605161"/>
              <a:gd name="connsiteX61" fmla="*/ 326624 w 444350"/>
              <a:gd name="connsiteY61" fmla="*/ 168716 h 605161"/>
              <a:gd name="connsiteX62" fmla="*/ 308520 w 444350"/>
              <a:gd name="connsiteY62" fmla="*/ 200046 h 605161"/>
              <a:gd name="connsiteX63" fmla="*/ 295893 w 444350"/>
              <a:gd name="connsiteY63" fmla="*/ 234527 h 605161"/>
              <a:gd name="connsiteX64" fmla="*/ 295893 w 444350"/>
              <a:gd name="connsiteY64" fmla="*/ 277536 h 605161"/>
              <a:gd name="connsiteX65" fmla="*/ 298121 w 444350"/>
              <a:gd name="connsiteY65" fmla="*/ 281059 h 605161"/>
              <a:gd name="connsiteX66" fmla="*/ 428381 w 444350"/>
              <a:gd name="connsiteY66" fmla="*/ 364482 h 605161"/>
              <a:gd name="connsiteX67" fmla="*/ 444350 w 444350"/>
              <a:gd name="connsiteY67" fmla="*/ 398500 h 605161"/>
              <a:gd name="connsiteX68" fmla="*/ 444350 w 444350"/>
              <a:gd name="connsiteY68" fmla="*/ 461067 h 605161"/>
              <a:gd name="connsiteX69" fmla="*/ 388365 w 444350"/>
              <a:gd name="connsiteY69" fmla="*/ 461067 h 605161"/>
              <a:gd name="connsiteX70" fmla="*/ 388365 w 444350"/>
              <a:gd name="connsiteY70" fmla="*/ 448554 h 605161"/>
              <a:gd name="connsiteX71" fmla="*/ 366733 w 444350"/>
              <a:gd name="connsiteY71" fmla="*/ 426956 h 605161"/>
              <a:gd name="connsiteX72" fmla="*/ 356056 w 444350"/>
              <a:gd name="connsiteY72" fmla="*/ 426956 h 605161"/>
              <a:gd name="connsiteX73" fmla="*/ 256156 w 444350"/>
              <a:gd name="connsiteY73" fmla="*/ 327219 h 605161"/>
              <a:gd name="connsiteX74" fmla="*/ 256156 w 444350"/>
              <a:gd name="connsiteY74" fmla="*/ 316560 h 605161"/>
              <a:gd name="connsiteX75" fmla="*/ 234523 w 444350"/>
              <a:gd name="connsiteY75" fmla="*/ 294962 h 605161"/>
              <a:gd name="connsiteX76" fmla="*/ 209734 w 444350"/>
              <a:gd name="connsiteY76" fmla="*/ 294962 h 605161"/>
              <a:gd name="connsiteX77" fmla="*/ 188101 w 444350"/>
              <a:gd name="connsiteY77" fmla="*/ 316560 h 605161"/>
              <a:gd name="connsiteX78" fmla="*/ 188101 w 444350"/>
              <a:gd name="connsiteY78" fmla="*/ 327219 h 605161"/>
              <a:gd name="connsiteX79" fmla="*/ 88202 w 444350"/>
              <a:gd name="connsiteY79" fmla="*/ 426956 h 605161"/>
              <a:gd name="connsiteX80" fmla="*/ 77525 w 444350"/>
              <a:gd name="connsiteY80" fmla="*/ 426956 h 605161"/>
              <a:gd name="connsiteX81" fmla="*/ 55892 w 444350"/>
              <a:gd name="connsiteY81" fmla="*/ 448554 h 605161"/>
              <a:gd name="connsiteX82" fmla="*/ 55985 w 444350"/>
              <a:gd name="connsiteY82" fmla="*/ 448554 h 605161"/>
              <a:gd name="connsiteX83" fmla="*/ 55985 w 444350"/>
              <a:gd name="connsiteY83" fmla="*/ 461067 h 605161"/>
              <a:gd name="connsiteX84" fmla="*/ 0 w 444350"/>
              <a:gd name="connsiteY84" fmla="*/ 461067 h 605161"/>
              <a:gd name="connsiteX85" fmla="*/ 0 w 444350"/>
              <a:gd name="connsiteY85" fmla="*/ 398500 h 605161"/>
              <a:gd name="connsiteX86" fmla="*/ 15969 w 444350"/>
              <a:gd name="connsiteY86" fmla="*/ 364482 h 605161"/>
              <a:gd name="connsiteX87" fmla="*/ 146229 w 444350"/>
              <a:gd name="connsiteY87" fmla="*/ 281059 h 605161"/>
              <a:gd name="connsiteX88" fmla="*/ 148457 w 444350"/>
              <a:gd name="connsiteY88" fmla="*/ 277536 h 605161"/>
              <a:gd name="connsiteX89" fmla="*/ 148457 w 444350"/>
              <a:gd name="connsiteY89" fmla="*/ 234527 h 605161"/>
              <a:gd name="connsiteX90" fmla="*/ 135830 w 444350"/>
              <a:gd name="connsiteY90" fmla="*/ 200046 h 605161"/>
              <a:gd name="connsiteX91" fmla="*/ 117726 w 444350"/>
              <a:gd name="connsiteY91" fmla="*/ 168716 h 605161"/>
              <a:gd name="connsiteX92" fmla="*/ 124782 w 444350"/>
              <a:gd name="connsiteY92" fmla="*/ 131546 h 605161"/>
              <a:gd name="connsiteX93" fmla="*/ 122925 w 444350"/>
              <a:gd name="connsiteY93" fmla="*/ 123667 h 605161"/>
              <a:gd name="connsiteX94" fmla="*/ 122739 w 444350"/>
              <a:gd name="connsiteY94" fmla="*/ 80102 h 605161"/>
              <a:gd name="connsiteX95" fmla="*/ 148179 w 444350"/>
              <a:gd name="connsiteY95" fmla="*/ 35517 h 605161"/>
              <a:gd name="connsiteX96" fmla="*/ 171761 w 444350"/>
              <a:gd name="connsiteY96" fmla="*/ 16144 h 605161"/>
              <a:gd name="connsiteX97" fmla="*/ 194600 w 444350"/>
              <a:gd name="connsiteY97" fmla="*/ 4372 h 605161"/>
              <a:gd name="connsiteX98" fmla="*/ 215397 w 444350"/>
              <a:gd name="connsiteY98" fmla="*/ 387 h 605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444350" h="605161">
                <a:moveTo>
                  <a:pt x="219401" y="389328"/>
                </a:moveTo>
                <a:cubicBezTo>
                  <a:pt x="217823" y="389328"/>
                  <a:pt x="216430" y="390718"/>
                  <a:pt x="216430" y="392295"/>
                </a:cubicBezTo>
                <a:lnTo>
                  <a:pt x="216430" y="405460"/>
                </a:lnTo>
                <a:cubicBezTo>
                  <a:pt x="208168" y="406665"/>
                  <a:pt x="201298" y="409724"/>
                  <a:pt x="196100" y="414731"/>
                </a:cubicBezTo>
                <a:cubicBezTo>
                  <a:pt x="190437" y="420108"/>
                  <a:pt x="187559" y="427154"/>
                  <a:pt x="187559" y="435591"/>
                </a:cubicBezTo>
                <a:cubicBezTo>
                  <a:pt x="187559" y="444955"/>
                  <a:pt x="190158" y="452001"/>
                  <a:pt x="195635" y="456822"/>
                </a:cubicBezTo>
                <a:cubicBezTo>
                  <a:pt x="201113" y="461643"/>
                  <a:pt x="209653" y="466464"/>
                  <a:pt x="221536" y="471192"/>
                </a:cubicBezTo>
                <a:cubicBezTo>
                  <a:pt x="226363" y="473325"/>
                  <a:pt x="229798" y="475364"/>
                  <a:pt x="231655" y="477589"/>
                </a:cubicBezTo>
                <a:cubicBezTo>
                  <a:pt x="233512" y="479722"/>
                  <a:pt x="234533" y="482781"/>
                  <a:pt x="234533" y="486768"/>
                </a:cubicBezTo>
                <a:cubicBezTo>
                  <a:pt x="234533" y="490198"/>
                  <a:pt x="233604" y="492980"/>
                  <a:pt x="231748" y="495019"/>
                </a:cubicBezTo>
                <a:cubicBezTo>
                  <a:pt x="229891" y="497152"/>
                  <a:pt x="227199" y="498264"/>
                  <a:pt x="223578" y="498264"/>
                </a:cubicBezTo>
                <a:cubicBezTo>
                  <a:pt x="219308" y="498264"/>
                  <a:pt x="215780" y="496874"/>
                  <a:pt x="213088" y="494185"/>
                </a:cubicBezTo>
                <a:cubicBezTo>
                  <a:pt x="210860" y="491960"/>
                  <a:pt x="209468" y="488529"/>
                  <a:pt x="209096" y="483894"/>
                </a:cubicBezTo>
                <a:cubicBezTo>
                  <a:pt x="209004" y="482225"/>
                  <a:pt x="207425" y="480834"/>
                  <a:pt x="205569" y="480834"/>
                </a:cubicBezTo>
                <a:lnTo>
                  <a:pt x="187559" y="481205"/>
                </a:lnTo>
                <a:cubicBezTo>
                  <a:pt x="185609" y="481205"/>
                  <a:pt x="184031" y="482781"/>
                  <a:pt x="184124" y="484821"/>
                </a:cubicBezTo>
                <a:cubicBezTo>
                  <a:pt x="184588" y="494278"/>
                  <a:pt x="187745" y="501695"/>
                  <a:pt x="193407" y="506886"/>
                </a:cubicBezTo>
                <a:cubicBezTo>
                  <a:pt x="199627" y="512635"/>
                  <a:pt x="207240" y="515972"/>
                  <a:pt x="216709" y="516714"/>
                </a:cubicBezTo>
                <a:lnTo>
                  <a:pt x="216709" y="528952"/>
                </a:lnTo>
                <a:cubicBezTo>
                  <a:pt x="216709" y="530528"/>
                  <a:pt x="218008" y="531919"/>
                  <a:pt x="219679" y="531919"/>
                </a:cubicBezTo>
                <a:lnTo>
                  <a:pt x="230262" y="531919"/>
                </a:lnTo>
                <a:cubicBezTo>
                  <a:pt x="231933" y="531919"/>
                  <a:pt x="233233" y="530528"/>
                  <a:pt x="233233" y="528952"/>
                </a:cubicBezTo>
                <a:lnTo>
                  <a:pt x="233233" y="516343"/>
                </a:lnTo>
                <a:cubicBezTo>
                  <a:pt x="240567" y="514952"/>
                  <a:pt x="246601" y="512078"/>
                  <a:pt x="251336" y="507535"/>
                </a:cubicBezTo>
                <a:cubicBezTo>
                  <a:pt x="256906" y="502251"/>
                  <a:pt x="259598" y="495205"/>
                  <a:pt x="259598" y="486490"/>
                </a:cubicBezTo>
                <a:cubicBezTo>
                  <a:pt x="259598" y="477404"/>
                  <a:pt x="256906" y="470358"/>
                  <a:pt x="251429" y="465352"/>
                </a:cubicBezTo>
                <a:cubicBezTo>
                  <a:pt x="246044" y="460438"/>
                  <a:pt x="237503" y="455524"/>
                  <a:pt x="225806" y="450518"/>
                </a:cubicBezTo>
                <a:cubicBezTo>
                  <a:pt x="220793" y="448293"/>
                  <a:pt x="217451" y="446067"/>
                  <a:pt x="215595" y="444028"/>
                </a:cubicBezTo>
                <a:cubicBezTo>
                  <a:pt x="213738" y="441895"/>
                  <a:pt x="212810" y="439021"/>
                  <a:pt x="212810" y="435591"/>
                </a:cubicBezTo>
                <a:cubicBezTo>
                  <a:pt x="212810" y="432161"/>
                  <a:pt x="213738" y="429379"/>
                  <a:pt x="215409" y="427154"/>
                </a:cubicBezTo>
                <a:cubicBezTo>
                  <a:pt x="217173" y="424929"/>
                  <a:pt x="219772" y="423817"/>
                  <a:pt x="223393" y="423817"/>
                </a:cubicBezTo>
                <a:cubicBezTo>
                  <a:pt x="226828" y="423817"/>
                  <a:pt x="229705" y="425207"/>
                  <a:pt x="231748" y="427896"/>
                </a:cubicBezTo>
                <a:cubicBezTo>
                  <a:pt x="233419" y="430121"/>
                  <a:pt x="234347" y="433088"/>
                  <a:pt x="234718" y="437074"/>
                </a:cubicBezTo>
                <a:cubicBezTo>
                  <a:pt x="234904" y="438929"/>
                  <a:pt x="236575" y="440134"/>
                  <a:pt x="238339" y="440134"/>
                </a:cubicBezTo>
                <a:lnTo>
                  <a:pt x="256442" y="439948"/>
                </a:lnTo>
                <a:cubicBezTo>
                  <a:pt x="258391" y="439948"/>
                  <a:pt x="259969" y="438280"/>
                  <a:pt x="259876" y="436333"/>
                </a:cubicBezTo>
                <a:cubicBezTo>
                  <a:pt x="259412" y="428452"/>
                  <a:pt x="256906" y="421870"/>
                  <a:pt x="252357" y="416585"/>
                </a:cubicBezTo>
                <a:cubicBezTo>
                  <a:pt x="247530" y="411022"/>
                  <a:pt x="241217" y="407499"/>
                  <a:pt x="233419" y="405923"/>
                </a:cubicBezTo>
                <a:lnTo>
                  <a:pt x="233419" y="392295"/>
                </a:lnTo>
                <a:cubicBezTo>
                  <a:pt x="233419" y="390718"/>
                  <a:pt x="232119" y="389328"/>
                  <a:pt x="230448" y="389328"/>
                </a:cubicBezTo>
                <a:close/>
                <a:moveTo>
                  <a:pt x="209746" y="316549"/>
                </a:moveTo>
                <a:lnTo>
                  <a:pt x="234533" y="316549"/>
                </a:lnTo>
                <a:lnTo>
                  <a:pt x="234533" y="345197"/>
                </a:lnTo>
                <a:cubicBezTo>
                  <a:pt x="288841" y="350945"/>
                  <a:pt x="332287" y="394149"/>
                  <a:pt x="337950" y="448571"/>
                </a:cubicBezTo>
                <a:lnTo>
                  <a:pt x="366728" y="448571"/>
                </a:lnTo>
                <a:lnTo>
                  <a:pt x="366728" y="473139"/>
                </a:lnTo>
                <a:lnTo>
                  <a:pt x="337950" y="473139"/>
                </a:lnTo>
                <a:cubicBezTo>
                  <a:pt x="332287" y="527468"/>
                  <a:pt x="288933" y="570858"/>
                  <a:pt x="234533" y="576513"/>
                </a:cubicBezTo>
                <a:lnTo>
                  <a:pt x="234533" y="605161"/>
                </a:lnTo>
                <a:lnTo>
                  <a:pt x="209746" y="605161"/>
                </a:lnTo>
                <a:lnTo>
                  <a:pt x="209746" y="576513"/>
                </a:lnTo>
                <a:cubicBezTo>
                  <a:pt x="155438" y="570858"/>
                  <a:pt x="111992" y="527561"/>
                  <a:pt x="106237" y="473139"/>
                </a:cubicBezTo>
                <a:lnTo>
                  <a:pt x="77551" y="473139"/>
                </a:lnTo>
                <a:lnTo>
                  <a:pt x="77551" y="448571"/>
                </a:lnTo>
                <a:lnTo>
                  <a:pt x="106237" y="448571"/>
                </a:lnTo>
                <a:cubicBezTo>
                  <a:pt x="111992" y="394334"/>
                  <a:pt x="155253" y="350945"/>
                  <a:pt x="209746" y="345197"/>
                </a:cubicBezTo>
                <a:close/>
                <a:moveTo>
                  <a:pt x="215397" y="387"/>
                </a:moveTo>
                <a:cubicBezTo>
                  <a:pt x="238051" y="-1560"/>
                  <a:pt x="255320" y="4094"/>
                  <a:pt x="267668" y="11417"/>
                </a:cubicBezTo>
                <a:cubicBezTo>
                  <a:pt x="285959" y="21520"/>
                  <a:pt x="293015" y="35053"/>
                  <a:pt x="293015" y="35053"/>
                </a:cubicBezTo>
                <a:cubicBezTo>
                  <a:pt x="293015" y="35053"/>
                  <a:pt x="335259" y="38020"/>
                  <a:pt x="321054" y="123667"/>
                </a:cubicBezTo>
                <a:cubicBezTo>
                  <a:pt x="320497" y="126263"/>
                  <a:pt x="319939" y="128951"/>
                  <a:pt x="319197" y="131546"/>
                </a:cubicBezTo>
                <a:cubicBezTo>
                  <a:pt x="327181" y="131546"/>
                  <a:pt x="335351" y="137756"/>
                  <a:pt x="326624" y="168716"/>
                </a:cubicBezTo>
                <a:cubicBezTo>
                  <a:pt x="319661" y="192816"/>
                  <a:pt x="313348" y="199675"/>
                  <a:pt x="308520" y="200046"/>
                </a:cubicBezTo>
                <a:cubicBezTo>
                  <a:pt x="306756" y="210891"/>
                  <a:pt x="302578" y="223033"/>
                  <a:pt x="295893" y="234527"/>
                </a:cubicBezTo>
                <a:lnTo>
                  <a:pt x="295893" y="277536"/>
                </a:lnTo>
                <a:cubicBezTo>
                  <a:pt x="295893" y="279019"/>
                  <a:pt x="296729" y="280317"/>
                  <a:pt x="298121" y="281059"/>
                </a:cubicBezTo>
                <a:cubicBezTo>
                  <a:pt x="310469" y="287176"/>
                  <a:pt x="371653" y="318043"/>
                  <a:pt x="428381" y="364482"/>
                </a:cubicBezTo>
                <a:cubicBezTo>
                  <a:pt x="438501" y="372824"/>
                  <a:pt x="444350" y="385430"/>
                  <a:pt x="444350" y="398500"/>
                </a:cubicBezTo>
                <a:lnTo>
                  <a:pt x="444350" y="461067"/>
                </a:lnTo>
                <a:lnTo>
                  <a:pt x="388365" y="461067"/>
                </a:lnTo>
                <a:lnTo>
                  <a:pt x="388365" y="448554"/>
                </a:lnTo>
                <a:cubicBezTo>
                  <a:pt x="388365" y="436596"/>
                  <a:pt x="378709" y="426956"/>
                  <a:pt x="366733" y="426956"/>
                </a:cubicBezTo>
                <a:lnTo>
                  <a:pt x="356056" y="426956"/>
                </a:lnTo>
                <a:cubicBezTo>
                  <a:pt x="343522" y="378200"/>
                  <a:pt x="304899" y="339640"/>
                  <a:pt x="256156" y="327219"/>
                </a:cubicBezTo>
                <a:lnTo>
                  <a:pt x="256156" y="316560"/>
                </a:lnTo>
                <a:cubicBezTo>
                  <a:pt x="256156" y="304602"/>
                  <a:pt x="246500" y="294962"/>
                  <a:pt x="234523" y="294962"/>
                </a:cubicBezTo>
                <a:lnTo>
                  <a:pt x="209734" y="294962"/>
                </a:lnTo>
                <a:cubicBezTo>
                  <a:pt x="197757" y="294962"/>
                  <a:pt x="188101" y="304602"/>
                  <a:pt x="188101" y="316560"/>
                </a:cubicBezTo>
                <a:lnTo>
                  <a:pt x="188101" y="327219"/>
                </a:lnTo>
                <a:cubicBezTo>
                  <a:pt x="139266" y="339547"/>
                  <a:pt x="100643" y="378200"/>
                  <a:pt x="88202" y="426956"/>
                </a:cubicBezTo>
                <a:lnTo>
                  <a:pt x="77525" y="426956"/>
                </a:lnTo>
                <a:cubicBezTo>
                  <a:pt x="65548" y="426956"/>
                  <a:pt x="55892" y="436596"/>
                  <a:pt x="55892" y="448554"/>
                </a:cubicBezTo>
                <a:lnTo>
                  <a:pt x="55985" y="448554"/>
                </a:lnTo>
                <a:lnTo>
                  <a:pt x="55985" y="461067"/>
                </a:lnTo>
                <a:lnTo>
                  <a:pt x="0" y="461067"/>
                </a:lnTo>
                <a:lnTo>
                  <a:pt x="0" y="398500"/>
                </a:lnTo>
                <a:cubicBezTo>
                  <a:pt x="0" y="385430"/>
                  <a:pt x="5849" y="372824"/>
                  <a:pt x="15969" y="364482"/>
                </a:cubicBezTo>
                <a:cubicBezTo>
                  <a:pt x="72697" y="318043"/>
                  <a:pt x="133881" y="287176"/>
                  <a:pt x="146229" y="281059"/>
                </a:cubicBezTo>
                <a:cubicBezTo>
                  <a:pt x="147621" y="280502"/>
                  <a:pt x="148457" y="279112"/>
                  <a:pt x="148457" y="277536"/>
                </a:cubicBezTo>
                <a:lnTo>
                  <a:pt x="148457" y="234527"/>
                </a:lnTo>
                <a:cubicBezTo>
                  <a:pt x="141772" y="223033"/>
                  <a:pt x="137594" y="210983"/>
                  <a:pt x="135830" y="200046"/>
                </a:cubicBezTo>
                <a:cubicBezTo>
                  <a:pt x="131002" y="199675"/>
                  <a:pt x="124596" y="192816"/>
                  <a:pt x="117726" y="168716"/>
                </a:cubicBezTo>
                <a:cubicBezTo>
                  <a:pt x="109091" y="138220"/>
                  <a:pt x="116890" y="131824"/>
                  <a:pt x="124782" y="131546"/>
                </a:cubicBezTo>
                <a:cubicBezTo>
                  <a:pt x="124039" y="128951"/>
                  <a:pt x="123482" y="126263"/>
                  <a:pt x="122925" y="123667"/>
                </a:cubicBezTo>
                <a:cubicBezTo>
                  <a:pt x="119861" y="108188"/>
                  <a:pt x="119118" y="93820"/>
                  <a:pt x="122739" y="80102"/>
                </a:cubicBezTo>
                <a:cubicBezTo>
                  <a:pt x="127010" y="61749"/>
                  <a:pt x="137037" y="46918"/>
                  <a:pt x="148179" y="35517"/>
                </a:cubicBezTo>
                <a:cubicBezTo>
                  <a:pt x="155235" y="28102"/>
                  <a:pt x="163219" y="21428"/>
                  <a:pt x="171761" y="16144"/>
                </a:cubicBezTo>
                <a:cubicBezTo>
                  <a:pt x="178631" y="11324"/>
                  <a:pt x="186337" y="7246"/>
                  <a:pt x="194600" y="4372"/>
                </a:cubicBezTo>
                <a:cubicBezTo>
                  <a:pt x="201192" y="2148"/>
                  <a:pt x="208156" y="757"/>
                  <a:pt x="215397" y="3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ïşľïdè"/>
          <p:cNvSpPr/>
          <p:nvPr>
            <p:custDataLst>
              <p:tags r:id="rId13"/>
            </p:custDataLst>
          </p:nvPr>
        </p:nvSpPr>
        <p:spPr bwMode="auto">
          <a:xfrm>
            <a:off x="5418801" y="2862076"/>
            <a:ext cx="488422" cy="429328"/>
          </a:xfrm>
          <a:custGeom>
            <a:avLst/>
            <a:gdLst>
              <a:gd name="connsiteX0" fmla="*/ 480038 w 609473"/>
              <a:gd name="connsiteY0" fmla="*/ 357010 h 535733"/>
              <a:gd name="connsiteX1" fmla="*/ 480038 w 609473"/>
              <a:gd name="connsiteY1" fmla="*/ 406500 h 535733"/>
              <a:gd name="connsiteX2" fmla="*/ 430471 w 609473"/>
              <a:gd name="connsiteY2" fmla="*/ 406500 h 535733"/>
              <a:gd name="connsiteX3" fmla="*/ 430471 w 609473"/>
              <a:gd name="connsiteY3" fmla="*/ 439368 h 535733"/>
              <a:gd name="connsiteX4" fmla="*/ 480038 w 609473"/>
              <a:gd name="connsiteY4" fmla="*/ 439368 h 535733"/>
              <a:gd name="connsiteX5" fmla="*/ 480038 w 609473"/>
              <a:gd name="connsiteY5" fmla="*/ 488951 h 535733"/>
              <a:gd name="connsiteX6" fmla="*/ 512958 w 609473"/>
              <a:gd name="connsiteY6" fmla="*/ 488951 h 535733"/>
              <a:gd name="connsiteX7" fmla="*/ 512958 w 609473"/>
              <a:gd name="connsiteY7" fmla="*/ 439368 h 535733"/>
              <a:gd name="connsiteX8" fmla="*/ 562618 w 609473"/>
              <a:gd name="connsiteY8" fmla="*/ 439368 h 535733"/>
              <a:gd name="connsiteX9" fmla="*/ 562618 w 609473"/>
              <a:gd name="connsiteY9" fmla="*/ 406500 h 535733"/>
              <a:gd name="connsiteX10" fmla="*/ 512958 w 609473"/>
              <a:gd name="connsiteY10" fmla="*/ 406500 h 535733"/>
              <a:gd name="connsiteX11" fmla="*/ 512958 w 609473"/>
              <a:gd name="connsiteY11" fmla="*/ 357010 h 535733"/>
              <a:gd name="connsiteX12" fmla="*/ 496498 w 609473"/>
              <a:gd name="connsiteY12" fmla="*/ 310135 h 535733"/>
              <a:gd name="connsiteX13" fmla="*/ 609473 w 609473"/>
              <a:gd name="connsiteY13" fmla="*/ 422934 h 535733"/>
              <a:gd name="connsiteX14" fmla="*/ 496498 w 609473"/>
              <a:gd name="connsiteY14" fmla="*/ 535733 h 535733"/>
              <a:gd name="connsiteX15" fmla="*/ 383523 w 609473"/>
              <a:gd name="connsiteY15" fmla="*/ 422934 h 535733"/>
              <a:gd name="connsiteX16" fmla="*/ 496498 w 609473"/>
              <a:gd name="connsiteY16" fmla="*/ 310135 h 535733"/>
              <a:gd name="connsiteX17" fmla="*/ 237429 w 609473"/>
              <a:gd name="connsiteY17" fmla="*/ 0 h 535733"/>
              <a:gd name="connsiteX18" fmla="*/ 248370 w 609473"/>
              <a:gd name="connsiteY18" fmla="*/ 0 h 535733"/>
              <a:gd name="connsiteX19" fmla="*/ 259311 w 609473"/>
              <a:gd name="connsiteY19" fmla="*/ 0 h 535733"/>
              <a:gd name="connsiteX20" fmla="*/ 351327 w 609473"/>
              <a:gd name="connsiteY20" fmla="*/ 91888 h 535733"/>
              <a:gd name="connsiteX21" fmla="*/ 351327 w 609473"/>
              <a:gd name="connsiteY21" fmla="*/ 193861 h 535733"/>
              <a:gd name="connsiteX22" fmla="*/ 330754 w 609473"/>
              <a:gd name="connsiteY22" fmla="*/ 232054 h 535733"/>
              <a:gd name="connsiteX23" fmla="*/ 330754 w 609473"/>
              <a:gd name="connsiteY23" fmla="*/ 330479 h 535733"/>
              <a:gd name="connsiteX24" fmla="*/ 333279 w 609473"/>
              <a:gd name="connsiteY24" fmla="*/ 334588 h 535733"/>
              <a:gd name="connsiteX25" fmla="*/ 367224 w 609473"/>
              <a:gd name="connsiteY25" fmla="*/ 352517 h 535733"/>
              <a:gd name="connsiteX26" fmla="*/ 349270 w 609473"/>
              <a:gd name="connsiteY26" fmla="*/ 422928 h 535733"/>
              <a:gd name="connsiteX27" fmla="*/ 392379 w 609473"/>
              <a:gd name="connsiteY27" fmla="*/ 526955 h 535733"/>
              <a:gd name="connsiteX28" fmla="*/ 402011 w 609473"/>
              <a:gd name="connsiteY28" fmla="*/ 535733 h 535733"/>
              <a:gd name="connsiteX29" fmla="*/ 248276 w 609473"/>
              <a:gd name="connsiteY29" fmla="*/ 535733 h 535733"/>
              <a:gd name="connsiteX30" fmla="*/ 0 w 609473"/>
              <a:gd name="connsiteY30" fmla="*/ 535733 h 535733"/>
              <a:gd name="connsiteX31" fmla="*/ 0 w 609473"/>
              <a:gd name="connsiteY31" fmla="*/ 465883 h 535733"/>
              <a:gd name="connsiteX32" fmla="*/ 17954 w 609473"/>
              <a:gd name="connsiteY32" fmla="*/ 427690 h 535733"/>
              <a:gd name="connsiteX33" fmla="*/ 163460 w 609473"/>
              <a:gd name="connsiteY33" fmla="*/ 334588 h 535733"/>
              <a:gd name="connsiteX34" fmla="*/ 165985 w 609473"/>
              <a:gd name="connsiteY34" fmla="*/ 330479 h 535733"/>
              <a:gd name="connsiteX35" fmla="*/ 165985 w 609473"/>
              <a:gd name="connsiteY35" fmla="*/ 232054 h 535733"/>
              <a:gd name="connsiteX36" fmla="*/ 145412 w 609473"/>
              <a:gd name="connsiteY36" fmla="*/ 193861 h 535733"/>
              <a:gd name="connsiteX37" fmla="*/ 145412 w 609473"/>
              <a:gd name="connsiteY37" fmla="*/ 91888 h 535733"/>
              <a:gd name="connsiteX38" fmla="*/ 237429 w 609473"/>
              <a:gd name="connsiteY38" fmla="*/ 0 h 53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9473" h="535733">
                <a:moveTo>
                  <a:pt x="480038" y="357010"/>
                </a:moveTo>
                <a:lnTo>
                  <a:pt x="480038" y="406500"/>
                </a:lnTo>
                <a:lnTo>
                  <a:pt x="430471" y="406500"/>
                </a:lnTo>
                <a:lnTo>
                  <a:pt x="430471" y="439368"/>
                </a:lnTo>
                <a:lnTo>
                  <a:pt x="480038" y="439368"/>
                </a:lnTo>
                <a:lnTo>
                  <a:pt x="480038" y="488951"/>
                </a:lnTo>
                <a:lnTo>
                  <a:pt x="512958" y="488951"/>
                </a:lnTo>
                <a:lnTo>
                  <a:pt x="512958" y="439368"/>
                </a:lnTo>
                <a:lnTo>
                  <a:pt x="562618" y="439368"/>
                </a:lnTo>
                <a:lnTo>
                  <a:pt x="562618" y="406500"/>
                </a:lnTo>
                <a:lnTo>
                  <a:pt x="512958" y="406500"/>
                </a:lnTo>
                <a:lnTo>
                  <a:pt x="512958" y="357010"/>
                </a:lnTo>
                <a:close/>
                <a:moveTo>
                  <a:pt x="496498" y="310135"/>
                </a:moveTo>
                <a:cubicBezTo>
                  <a:pt x="558971" y="310135"/>
                  <a:pt x="609473" y="360745"/>
                  <a:pt x="609473" y="422934"/>
                </a:cubicBezTo>
                <a:cubicBezTo>
                  <a:pt x="609473" y="485216"/>
                  <a:pt x="558877" y="535733"/>
                  <a:pt x="496498" y="535733"/>
                </a:cubicBezTo>
                <a:cubicBezTo>
                  <a:pt x="434212" y="535733"/>
                  <a:pt x="383523" y="485216"/>
                  <a:pt x="383523" y="422934"/>
                </a:cubicBezTo>
                <a:cubicBezTo>
                  <a:pt x="383523" y="360745"/>
                  <a:pt x="434212" y="310135"/>
                  <a:pt x="496498" y="310135"/>
                </a:cubicBezTo>
                <a:close/>
                <a:moveTo>
                  <a:pt x="237429" y="0"/>
                </a:moveTo>
                <a:lnTo>
                  <a:pt x="248370" y="0"/>
                </a:lnTo>
                <a:lnTo>
                  <a:pt x="259311" y="0"/>
                </a:lnTo>
                <a:cubicBezTo>
                  <a:pt x="310182" y="0"/>
                  <a:pt x="351327" y="41181"/>
                  <a:pt x="351327" y="91888"/>
                </a:cubicBezTo>
                <a:lnTo>
                  <a:pt x="351327" y="193861"/>
                </a:lnTo>
                <a:cubicBezTo>
                  <a:pt x="351327" y="209829"/>
                  <a:pt x="343098" y="223837"/>
                  <a:pt x="330754" y="232054"/>
                </a:cubicBezTo>
                <a:lnTo>
                  <a:pt x="330754" y="330479"/>
                </a:lnTo>
                <a:cubicBezTo>
                  <a:pt x="330754" y="332160"/>
                  <a:pt x="331689" y="333841"/>
                  <a:pt x="333279" y="334588"/>
                </a:cubicBezTo>
                <a:cubicBezTo>
                  <a:pt x="338422" y="337016"/>
                  <a:pt x="350579" y="343179"/>
                  <a:pt x="367224" y="352517"/>
                </a:cubicBezTo>
                <a:cubicBezTo>
                  <a:pt x="355442" y="373902"/>
                  <a:pt x="349270" y="397901"/>
                  <a:pt x="349270" y="422928"/>
                </a:cubicBezTo>
                <a:cubicBezTo>
                  <a:pt x="349270" y="462148"/>
                  <a:pt x="364606" y="499127"/>
                  <a:pt x="392379" y="526955"/>
                </a:cubicBezTo>
                <a:cubicBezTo>
                  <a:pt x="395465" y="530037"/>
                  <a:pt x="398645" y="533025"/>
                  <a:pt x="402011" y="535733"/>
                </a:cubicBezTo>
                <a:lnTo>
                  <a:pt x="248276" y="535733"/>
                </a:lnTo>
                <a:lnTo>
                  <a:pt x="0" y="535733"/>
                </a:lnTo>
                <a:lnTo>
                  <a:pt x="0" y="465883"/>
                </a:lnTo>
                <a:cubicBezTo>
                  <a:pt x="0" y="451129"/>
                  <a:pt x="6452" y="437028"/>
                  <a:pt x="17954" y="427690"/>
                </a:cubicBezTo>
                <a:cubicBezTo>
                  <a:pt x="81169" y="375770"/>
                  <a:pt x="149340" y="341405"/>
                  <a:pt x="163460" y="334588"/>
                </a:cubicBezTo>
                <a:cubicBezTo>
                  <a:pt x="164956" y="333841"/>
                  <a:pt x="165985" y="332160"/>
                  <a:pt x="165985" y="330479"/>
                </a:cubicBezTo>
                <a:lnTo>
                  <a:pt x="165985" y="232054"/>
                </a:lnTo>
                <a:cubicBezTo>
                  <a:pt x="153641" y="223837"/>
                  <a:pt x="145412" y="209829"/>
                  <a:pt x="145412" y="193861"/>
                </a:cubicBezTo>
                <a:lnTo>
                  <a:pt x="145412" y="91888"/>
                </a:lnTo>
                <a:cubicBezTo>
                  <a:pt x="145412" y="41088"/>
                  <a:pt x="186651" y="0"/>
                  <a:pt x="2374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norm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íslïdé"/>
          <p:cNvSpPr/>
          <p:nvPr>
            <p:custDataLst>
              <p:tags r:id="rId14"/>
            </p:custDataLst>
          </p:nvPr>
        </p:nvSpPr>
        <p:spPr bwMode="auto">
          <a:xfrm>
            <a:off x="7127474" y="2692575"/>
            <a:ext cx="488310" cy="488422"/>
          </a:xfrm>
          <a:custGeom>
            <a:avLst/>
            <a:gdLst>
              <a:gd name="connsiteX0" fmla="*/ 180553 w 577502"/>
              <a:gd name="connsiteY0" fmla="*/ 192679 h 577634"/>
              <a:gd name="connsiteX1" fmla="*/ 253430 w 577502"/>
              <a:gd name="connsiteY1" fmla="*/ 218460 h 577634"/>
              <a:gd name="connsiteX2" fmla="*/ 229445 w 577502"/>
              <a:gd name="connsiteY2" fmla="*/ 301325 h 577634"/>
              <a:gd name="connsiteX3" fmla="*/ 242360 w 577502"/>
              <a:gd name="connsiteY3" fmla="*/ 334471 h 577634"/>
              <a:gd name="connsiteX4" fmla="*/ 275569 w 577502"/>
              <a:gd name="connsiteY4" fmla="*/ 347361 h 577634"/>
              <a:gd name="connsiteX5" fmla="*/ 359516 w 577502"/>
              <a:gd name="connsiteY5" fmla="*/ 323422 h 577634"/>
              <a:gd name="connsiteX6" fmla="*/ 374275 w 577502"/>
              <a:gd name="connsiteY6" fmla="*/ 351044 h 577634"/>
              <a:gd name="connsiteX7" fmla="*/ 369663 w 577502"/>
              <a:gd name="connsiteY7" fmla="*/ 437593 h 577634"/>
              <a:gd name="connsiteX8" fmla="*/ 329073 w 577502"/>
              <a:gd name="connsiteY8" fmla="*/ 452324 h 577634"/>
              <a:gd name="connsiteX9" fmla="*/ 197158 w 577502"/>
              <a:gd name="connsiteY9" fmla="*/ 379587 h 577634"/>
              <a:gd name="connsiteX10" fmla="*/ 135351 w 577502"/>
              <a:gd name="connsiteY10" fmla="*/ 293959 h 577634"/>
              <a:gd name="connsiteX11" fmla="*/ 139964 w 577502"/>
              <a:gd name="connsiteY11" fmla="*/ 207411 h 577634"/>
              <a:gd name="connsiteX12" fmla="*/ 180553 w 577502"/>
              <a:gd name="connsiteY12" fmla="*/ 192679 h 577634"/>
              <a:gd name="connsiteX13" fmla="*/ 130721 w 577502"/>
              <a:gd name="connsiteY13" fmla="*/ 88673 h 577634"/>
              <a:gd name="connsiteX14" fmla="*/ 302303 w 577502"/>
              <a:gd name="connsiteY14" fmla="*/ 151290 h 577634"/>
              <a:gd name="connsiteX15" fmla="*/ 299536 w 577502"/>
              <a:gd name="connsiteY15" fmla="*/ 154973 h 577634"/>
              <a:gd name="connsiteX16" fmla="*/ 265404 w 577502"/>
              <a:gd name="connsiteY16" fmla="*/ 197331 h 577634"/>
              <a:gd name="connsiteX17" fmla="*/ 130721 w 577502"/>
              <a:gd name="connsiteY17" fmla="*/ 147606 h 577634"/>
              <a:gd name="connsiteX18" fmla="*/ 77217 w 577502"/>
              <a:gd name="connsiteY18" fmla="*/ 166023 h 577634"/>
              <a:gd name="connsiteX19" fmla="*/ 161163 w 577502"/>
              <a:gd name="connsiteY19" fmla="*/ 416489 h 577634"/>
              <a:gd name="connsiteX20" fmla="*/ 358575 w 577502"/>
              <a:gd name="connsiteY20" fmla="*/ 518701 h 577634"/>
              <a:gd name="connsiteX21" fmla="*/ 411157 w 577502"/>
              <a:gd name="connsiteY21" fmla="*/ 500284 h 577634"/>
              <a:gd name="connsiteX22" fmla="*/ 423149 w 577502"/>
              <a:gd name="connsiteY22" fmla="*/ 399914 h 577634"/>
              <a:gd name="connsiteX23" fmla="*/ 379792 w 577502"/>
              <a:gd name="connsiteY23" fmla="*/ 312435 h 577634"/>
              <a:gd name="connsiteX24" fmla="*/ 423149 w 577502"/>
              <a:gd name="connsiteY24" fmla="*/ 278364 h 577634"/>
              <a:gd name="connsiteX25" fmla="*/ 425917 w 577502"/>
              <a:gd name="connsiteY25" fmla="*/ 274681 h 577634"/>
              <a:gd name="connsiteX26" fmla="*/ 479421 w 577502"/>
              <a:gd name="connsiteY26" fmla="*/ 384260 h 577634"/>
              <a:gd name="connsiteX27" fmla="*/ 453591 w 577502"/>
              <a:gd name="connsiteY27" fmla="*/ 541722 h 577634"/>
              <a:gd name="connsiteX28" fmla="*/ 358575 w 577502"/>
              <a:gd name="connsiteY28" fmla="*/ 577634 h 577634"/>
              <a:gd name="connsiteX29" fmla="*/ 118729 w 577502"/>
              <a:gd name="connsiteY29" fmla="*/ 457926 h 577634"/>
              <a:gd name="connsiteX30" fmla="*/ 35705 w 577502"/>
              <a:gd name="connsiteY30" fmla="*/ 124586 h 577634"/>
              <a:gd name="connsiteX31" fmla="*/ 130721 w 577502"/>
              <a:gd name="connsiteY31" fmla="*/ 88673 h 577634"/>
              <a:gd name="connsiteX32" fmla="*/ 483094 w 577502"/>
              <a:gd name="connsiteY32" fmla="*/ 235 h 577634"/>
              <a:gd name="connsiteX33" fmla="*/ 493240 w 577502"/>
              <a:gd name="connsiteY33" fmla="*/ 10361 h 577634"/>
              <a:gd name="connsiteX34" fmla="*/ 510763 w 577502"/>
              <a:gd name="connsiteY34" fmla="*/ 66518 h 577634"/>
              <a:gd name="connsiteX35" fmla="*/ 567024 w 577502"/>
              <a:gd name="connsiteY35" fmla="*/ 84009 h 577634"/>
              <a:gd name="connsiteX36" fmla="*/ 577170 w 577502"/>
              <a:gd name="connsiteY36" fmla="*/ 95056 h 577634"/>
              <a:gd name="connsiteX37" fmla="*/ 573480 w 577502"/>
              <a:gd name="connsiteY37" fmla="*/ 108865 h 577634"/>
              <a:gd name="connsiteX38" fmla="*/ 521831 w 577502"/>
              <a:gd name="connsiteY38" fmla="*/ 160419 h 577634"/>
              <a:gd name="connsiteX39" fmla="*/ 508919 w 577502"/>
              <a:gd name="connsiteY39" fmla="*/ 164101 h 577634"/>
              <a:gd name="connsiteX40" fmla="*/ 476638 w 577502"/>
              <a:gd name="connsiteY40" fmla="*/ 157657 h 577634"/>
              <a:gd name="connsiteX41" fmla="*/ 401931 w 577502"/>
              <a:gd name="connsiteY41" fmla="*/ 257082 h 577634"/>
              <a:gd name="connsiteX42" fmla="*/ 274652 w 577502"/>
              <a:gd name="connsiteY42" fmla="*/ 317841 h 577634"/>
              <a:gd name="connsiteX43" fmla="*/ 263585 w 577502"/>
              <a:gd name="connsiteY43" fmla="*/ 314159 h 577634"/>
              <a:gd name="connsiteX44" fmla="*/ 258973 w 577502"/>
              <a:gd name="connsiteY44" fmla="*/ 303112 h 577634"/>
              <a:gd name="connsiteX45" fmla="*/ 319845 w 577502"/>
              <a:gd name="connsiteY45" fmla="*/ 176069 h 577634"/>
              <a:gd name="connsiteX46" fmla="*/ 420377 w 577502"/>
              <a:gd name="connsiteY46" fmla="*/ 101501 h 577634"/>
              <a:gd name="connsiteX47" fmla="*/ 413921 w 577502"/>
              <a:gd name="connsiteY47" fmla="*/ 69280 h 577634"/>
              <a:gd name="connsiteX48" fmla="*/ 417610 w 577502"/>
              <a:gd name="connsiteY48" fmla="*/ 55471 h 577634"/>
              <a:gd name="connsiteX49" fmla="*/ 469260 w 577502"/>
              <a:gd name="connsiteY49" fmla="*/ 4838 h 577634"/>
              <a:gd name="connsiteX50" fmla="*/ 483094 w 577502"/>
              <a:gd name="connsiteY50" fmla="*/ 235 h 57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77502" h="577634">
                <a:moveTo>
                  <a:pt x="180553" y="192679"/>
                </a:moveTo>
                <a:cubicBezTo>
                  <a:pt x="201770" y="192679"/>
                  <a:pt x="226677" y="201887"/>
                  <a:pt x="253430" y="218460"/>
                </a:cubicBezTo>
                <a:cubicBezTo>
                  <a:pt x="231290" y="262654"/>
                  <a:pt x="229445" y="299484"/>
                  <a:pt x="229445" y="301325"/>
                </a:cubicBezTo>
                <a:cubicBezTo>
                  <a:pt x="229445" y="314215"/>
                  <a:pt x="234057" y="326185"/>
                  <a:pt x="242360" y="334471"/>
                </a:cubicBezTo>
                <a:cubicBezTo>
                  <a:pt x="251585" y="343678"/>
                  <a:pt x="263577" y="348282"/>
                  <a:pt x="275569" y="347361"/>
                </a:cubicBezTo>
                <a:cubicBezTo>
                  <a:pt x="278337" y="347361"/>
                  <a:pt x="315236" y="345520"/>
                  <a:pt x="359516" y="323422"/>
                </a:cubicBezTo>
                <a:cubicBezTo>
                  <a:pt x="365050" y="332630"/>
                  <a:pt x="370585" y="341837"/>
                  <a:pt x="374275" y="351044"/>
                </a:cubicBezTo>
                <a:cubicBezTo>
                  <a:pt x="396415" y="400764"/>
                  <a:pt x="380733" y="426544"/>
                  <a:pt x="369663" y="437593"/>
                </a:cubicBezTo>
                <a:cubicBezTo>
                  <a:pt x="362283" y="444038"/>
                  <a:pt x="350291" y="452324"/>
                  <a:pt x="329073" y="452324"/>
                </a:cubicBezTo>
                <a:cubicBezTo>
                  <a:pt x="293096" y="452324"/>
                  <a:pt x="242360" y="424702"/>
                  <a:pt x="197158" y="379587"/>
                </a:cubicBezTo>
                <a:cubicBezTo>
                  <a:pt x="169483" y="351965"/>
                  <a:pt x="147344" y="321581"/>
                  <a:pt x="135351" y="293959"/>
                </a:cubicBezTo>
                <a:cubicBezTo>
                  <a:pt x="114134" y="244240"/>
                  <a:pt x="128894" y="218460"/>
                  <a:pt x="139964" y="207411"/>
                </a:cubicBezTo>
                <a:cubicBezTo>
                  <a:pt x="147344" y="200966"/>
                  <a:pt x="160258" y="192679"/>
                  <a:pt x="180553" y="192679"/>
                </a:cubicBezTo>
                <a:close/>
                <a:moveTo>
                  <a:pt x="130721" y="88673"/>
                </a:moveTo>
                <a:cubicBezTo>
                  <a:pt x="184225" y="88673"/>
                  <a:pt x="245109" y="111694"/>
                  <a:pt x="302303" y="151290"/>
                </a:cubicBezTo>
                <a:cubicBezTo>
                  <a:pt x="301381" y="153131"/>
                  <a:pt x="300458" y="154052"/>
                  <a:pt x="299536" y="154973"/>
                </a:cubicBezTo>
                <a:cubicBezTo>
                  <a:pt x="284776" y="168786"/>
                  <a:pt x="274629" y="183519"/>
                  <a:pt x="265404" y="197331"/>
                </a:cubicBezTo>
                <a:cubicBezTo>
                  <a:pt x="218357" y="166023"/>
                  <a:pt x="170388" y="147606"/>
                  <a:pt x="130721" y="147606"/>
                </a:cubicBezTo>
                <a:cubicBezTo>
                  <a:pt x="107659" y="147606"/>
                  <a:pt x="89209" y="154052"/>
                  <a:pt x="77217" y="166023"/>
                </a:cubicBezTo>
                <a:cubicBezTo>
                  <a:pt x="37550" y="205619"/>
                  <a:pt x="62457" y="317960"/>
                  <a:pt x="161163" y="416489"/>
                </a:cubicBezTo>
                <a:cubicBezTo>
                  <a:pt x="223892" y="479105"/>
                  <a:pt x="299536" y="518701"/>
                  <a:pt x="358575" y="518701"/>
                </a:cubicBezTo>
                <a:cubicBezTo>
                  <a:pt x="381637" y="518701"/>
                  <a:pt x="399165" y="512255"/>
                  <a:pt x="411157" y="500284"/>
                </a:cubicBezTo>
                <a:cubicBezTo>
                  <a:pt x="431451" y="480026"/>
                  <a:pt x="435141" y="444114"/>
                  <a:pt x="423149" y="399914"/>
                </a:cubicBezTo>
                <a:cubicBezTo>
                  <a:pt x="414847" y="371368"/>
                  <a:pt x="400087" y="340981"/>
                  <a:pt x="379792" y="312435"/>
                </a:cubicBezTo>
                <a:cubicBezTo>
                  <a:pt x="394552" y="303227"/>
                  <a:pt x="408389" y="292177"/>
                  <a:pt x="423149" y="278364"/>
                </a:cubicBezTo>
                <a:cubicBezTo>
                  <a:pt x="424072" y="277443"/>
                  <a:pt x="424994" y="276523"/>
                  <a:pt x="425917" y="274681"/>
                </a:cubicBezTo>
                <a:cubicBezTo>
                  <a:pt x="450824" y="310593"/>
                  <a:pt x="469273" y="347427"/>
                  <a:pt x="479421" y="384260"/>
                </a:cubicBezTo>
                <a:cubicBezTo>
                  <a:pt x="498793" y="449639"/>
                  <a:pt x="489568" y="505809"/>
                  <a:pt x="453591" y="541722"/>
                </a:cubicBezTo>
                <a:cubicBezTo>
                  <a:pt x="429607" y="564743"/>
                  <a:pt x="397320" y="577634"/>
                  <a:pt x="358575" y="577634"/>
                </a:cubicBezTo>
                <a:cubicBezTo>
                  <a:pt x="282931" y="577634"/>
                  <a:pt x="193450" y="532514"/>
                  <a:pt x="118729" y="457926"/>
                </a:cubicBezTo>
                <a:cubicBezTo>
                  <a:pt x="1573" y="340981"/>
                  <a:pt x="-34404" y="194569"/>
                  <a:pt x="35705" y="124586"/>
                </a:cubicBezTo>
                <a:cubicBezTo>
                  <a:pt x="58767" y="101565"/>
                  <a:pt x="91977" y="88673"/>
                  <a:pt x="130721" y="88673"/>
                </a:cubicBezTo>
                <a:close/>
                <a:moveTo>
                  <a:pt x="483094" y="235"/>
                </a:moveTo>
                <a:cubicBezTo>
                  <a:pt x="487706" y="2076"/>
                  <a:pt x="492317" y="5758"/>
                  <a:pt x="493240" y="10361"/>
                </a:cubicBezTo>
                <a:lnTo>
                  <a:pt x="510763" y="66518"/>
                </a:lnTo>
                <a:lnTo>
                  <a:pt x="567024" y="84009"/>
                </a:lnTo>
                <a:cubicBezTo>
                  <a:pt x="572558" y="85850"/>
                  <a:pt x="576247" y="89533"/>
                  <a:pt x="577170" y="95056"/>
                </a:cubicBezTo>
                <a:cubicBezTo>
                  <a:pt x="578092" y="99659"/>
                  <a:pt x="577170" y="105183"/>
                  <a:pt x="573480" y="108865"/>
                </a:cubicBezTo>
                <a:lnTo>
                  <a:pt x="521831" y="160419"/>
                </a:lnTo>
                <a:cubicBezTo>
                  <a:pt x="519064" y="163181"/>
                  <a:pt x="513530" y="165022"/>
                  <a:pt x="508919" y="164101"/>
                </a:cubicBezTo>
                <a:lnTo>
                  <a:pt x="476638" y="157657"/>
                </a:lnTo>
                <a:cubicBezTo>
                  <a:pt x="461881" y="187116"/>
                  <a:pt x="434212" y="224861"/>
                  <a:pt x="401931" y="257082"/>
                </a:cubicBezTo>
                <a:cubicBezTo>
                  <a:pt x="344748" y="314159"/>
                  <a:pt x="277419" y="317841"/>
                  <a:pt x="274652" y="317841"/>
                </a:cubicBezTo>
                <a:cubicBezTo>
                  <a:pt x="270041" y="317841"/>
                  <a:pt x="266351" y="316921"/>
                  <a:pt x="263585" y="314159"/>
                </a:cubicBezTo>
                <a:cubicBezTo>
                  <a:pt x="260818" y="310476"/>
                  <a:pt x="258973" y="306794"/>
                  <a:pt x="258973" y="303112"/>
                </a:cubicBezTo>
                <a:cubicBezTo>
                  <a:pt x="258973" y="300350"/>
                  <a:pt x="262662" y="233146"/>
                  <a:pt x="319845" y="176069"/>
                </a:cubicBezTo>
                <a:cubicBezTo>
                  <a:pt x="352126" y="143848"/>
                  <a:pt x="389941" y="115310"/>
                  <a:pt x="420377" y="101501"/>
                </a:cubicBezTo>
                <a:lnTo>
                  <a:pt x="413921" y="69280"/>
                </a:lnTo>
                <a:cubicBezTo>
                  <a:pt x="412999" y="63756"/>
                  <a:pt x="413921" y="59153"/>
                  <a:pt x="417610" y="55471"/>
                </a:cubicBezTo>
                <a:lnTo>
                  <a:pt x="469260" y="4838"/>
                </a:lnTo>
                <a:cubicBezTo>
                  <a:pt x="472949" y="1155"/>
                  <a:pt x="477560" y="-686"/>
                  <a:pt x="483094" y="2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ïṩliḋé"/>
          <p:cNvSpPr/>
          <p:nvPr>
            <p:custDataLst>
              <p:tags r:id="rId15"/>
            </p:custDataLst>
          </p:nvPr>
        </p:nvSpPr>
        <p:spPr bwMode="auto">
          <a:xfrm>
            <a:off x="6301990" y="1609180"/>
            <a:ext cx="474285" cy="488422"/>
          </a:xfrm>
          <a:custGeom>
            <a:avLst/>
            <a:gdLst>
              <a:gd name="connsiteX0" fmla="*/ 204318 w 590797"/>
              <a:gd name="connsiteY0" fmla="*/ 320467 h 608406"/>
              <a:gd name="connsiteX1" fmla="*/ 131187 w 590797"/>
              <a:gd name="connsiteY1" fmla="*/ 393358 h 608406"/>
              <a:gd name="connsiteX2" fmla="*/ 204318 w 590797"/>
              <a:gd name="connsiteY2" fmla="*/ 466249 h 608406"/>
              <a:gd name="connsiteX3" fmla="*/ 277314 w 590797"/>
              <a:gd name="connsiteY3" fmla="*/ 393358 h 608406"/>
              <a:gd name="connsiteX4" fmla="*/ 204318 w 590797"/>
              <a:gd name="connsiteY4" fmla="*/ 320467 h 608406"/>
              <a:gd name="connsiteX5" fmla="*/ 532443 w 590797"/>
              <a:gd name="connsiteY5" fmla="*/ 180620 h 608406"/>
              <a:gd name="connsiteX6" fmla="*/ 512814 w 590797"/>
              <a:gd name="connsiteY6" fmla="*/ 202765 h 608406"/>
              <a:gd name="connsiteX7" fmla="*/ 534998 w 590797"/>
              <a:gd name="connsiteY7" fmla="*/ 222360 h 608406"/>
              <a:gd name="connsiteX8" fmla="*/ 554761 w 590797"/>
              <a:gd name="connsiteY8" fmla="*/ 200215 h 608406"/>
              <a:gd name="connsiteX9" fmla="*/ 532443 w 590797"/>
              <a:gd name="connsiteY9" fmla="*/ 180620 h 608406"/>
              <a:gd name="connsiteX10" fmla="*/ 173264 w 590797"/>
              <a:gd name="connsiteY10" fmla="*/ 178310 h 608406"/>
              <a:gd name="connsiteX11" fmla="*/ 235237 w 590797"/>
              <a:gd name="connsiteY11" fmla="*/ 178310 h 608406"/>
              <a:gd name="connsiteX12" fmla="*/ 251637 w 590797"/>
              <a:gd name="connsiteY12" fmla="*/ 191599 h 608406"/>
              <a:gd name="connsiteX13" fmla="*/ 259434 w 590797"/>
              <a:gd name="connsiteY13" fmla="*/ 229723 h 608406"/>
              <a:gd name="connsiteX14" fmla="*/ 266290 w 590797"/>
              <a:gd name="connsiteY14" fmla="*/ 232273 h 608406"/>
              <a:gd name="connsiteX15" fmla="*/ 312804 w 590797"/>
              <a:gd name="connsiteY15" fmla="*/ 259255 h 608406"/>
              <a:gd name="connsiteX16" fmla="*/ 318450 w 590797"/>
              <a:gd name="connsiteY16" fmla="*/ 263819 h 608406"/>
              <a:gd name="connsiteX17" fmla="*/ 355553 w 590797"/>
              <a:gd name="connsiteY17" fmla="*/ 251604 h 608406"/>
              <a:gd name="connsiteX18" fmla="*/ 360795 w 590797"/>
              <a:gd name="connsiteY18" fmla="*/ 250664 h 608406"/>
              <a:gd name="connsiteX19" fmla="*/ 375314 w 590797"/>
              <a:gd name="connsiteY19" fmla="*/ 259121 h 608406"/>
              <a:gd name="connsiteX20" fmla="*/ 406233 w 590797"/>
              <a:gd name="connsiteY20" fmla="*/ 312681 h 608406"/>
              <a:gd name="connsiteX21" fmla="*/ 402872 w 590797"/>
              <a:gd name="connsiteY21" fmla="*/ 333488 h 608406"/>
              <a:gd name="connsiteX22" fmla="*/ 373835 w 590797"/>
              <a:gd name="connsiteY22" fmla="*/ 359262 h 608406"/>
              <a:gd name="connsiteX23" fmla="*/ 374911 w 590797"/>
              <a:gd name="connsiteY23" fmla="*/ 366511 h 608406"/>
              <a:gd name="connsiteX24" fmla="*/ 377062 w 590797"/>
              <a:gd name="connsiteY24" fmla="*/ 393358 h 608406"/>
              <a:gd name="connsiteX25" fmla="*/ 374911 w 590797"/>
              <a:gd name="connsiteY25" fmla="*/ 420340 h 608406"/>
              <a:gd name="connsiteX26" fmla="*/ 373835 w 590797"/>
              <a:gd name="connsiteY26" fmla="*/ 427454 h 608406"/>
              <a:gd name="connsiteX27" fmla="*/ 402872 w 590797"/>
              <a:gd name="connsiteY27" fmla="*/ 453228 h 608406"/>
              <a:gd name="connsiteX28" fmla="*/ 406233 w 590797"/>
              <a:gd name="connsiteY28" fmla="*/ 474035 h 608406"/>
              <a:gd name="connsiteX29" fmla="*/ 375314 w 590797"/>
              <a:gd name="connsiteY29" fmla="*/ 527729 h 608406"/>
              <a:gd name="connsiteX30" fmla="*/ 360795 w 590797"/>
              <a:gd name="connsiteY30" fmla="*/ 536052 h 608406"/>
              <a:gd name="connsiteX31" fmla="*/ 355553 w 590797"/>
              <a:gd name="connsiteY31" fmla="*/ 535247 h 608406"/>
              <a:gd name="connsiteX32" fmla="*/ 318450 w 590797"/>
              <a:gd name="connsiteY32" fmla="*/ 522897 h 608406"/>
              <a:gd name="connsiteX33" fmla="*/ 312804 w 590797"/>
              <a:gd name="connsiteY33" fmla="*/ 527461 h 608406"/>
              <a:gd name="connsiteX34" fmla="*/ 266290 w 590797"/>
              <a:gd name="connsiteY34" fmla="*/ 554443 h 608406"/>
              <a:gd name="connsiteX35" fmla="*/ 259434 w 590797"/>
              <a:gd name="connsiteY35" fmla="*/ 556993 h 608406"/>
              <a:gd name="connsiteX36" fmla="*/ 251637 w 590797"/>
              <a:gd name="connsiteY36" fmla="*/ 595117 h 608406"/>
              <a:gd name="connsiteX37" fmla="*/ 235237 w 590797"/>
              <a:gd name="connsiteY37" fmla="*/ 608406 h 608406"/>
              <a:gd name="connsiteX38" fmla="*/ 173264 w 590797"/>
              <a:gd name="connsiteY38" fmla="*/ 608406 h 608406"/>
              <a:gd name="connsiteX39" fmla="*/ 156864 w 590797"/>
              <a:gd name="connsiteY39" fmla="*/ 595117 h 608406"/>
              <a:gd name="connsiteX40" fmla="*/ 149067 w 590797"/>
              <a:gd name="connsiteY40" fmla="*/ 557127 h 608406"/>
              <a:gd name="connsiteX41" fmla="*/ 142211 w 590797"/>
              <a:gd name="connsiteY41" fmla="*/ 554443 h 608406"/>
              <a:gd name="connsiteX42" fmla="*/ 95697 w 590797"/>
              <a:gd name="connsiteY42" fmla="*/ 527595 h 608406"/>
              <a:gd name="connsiteX43" fmla="*/ 90051 w 590797"/>
              <a:gd name="connsiteY43" fmla="*/ 522897 h 608406"/>
              <a:gd name="connsiteX44" fmla="*/ 52948 w 590797"/>
              <a:gd name="connsiteY44" fmla="*/ 535247 h 608406"/>
              <a:gd name="connsiteX45" fmla="*/ 47706 w 590797"/>
              <a:gd name="connsiteY45" fmla="*/ 536052 h 608406"/>
              <a:gd name="connsiteX46" fmla="*/ 33321 w 590797"/>
              <a:gd name="connsiteY46" fmla="*/ 527729 h 608406"/>
              <a:gd name="connsiteX47" fmla="*/ 2268 w 590797"/>
              <a:gd name="connsiteY47" fmla="*/ 474169 h 608406"/>
              <a:gd name="connsiteX48" fmla="*/ 5629 w 590797"/>
              <a:gd name="connsiteY48" fmla="*/ 453362 h 608406"/>
              <a:gd name="connsiteX49" fmla="*/ 34666 w 590797"/>
              <a:gd name="connsiteY49" fmla="*/ 427454 h 608406"/>
              <a:gd name="connsiteX50" fmla="*/ 33590 w 590797"/>
              <a:gd name="connsiteY50" fmla="*/ 420340 h 608406"/>
              <a:gd name="connsiteX51" fmla="*/ 31439 w 590797"/>
              <a:gd name="connsiteY51" fmla="*/ 393358 h 608406"/>
              <a:gd name="connsiteX52" fmla="*/ 33590 w 590797"/>
              <a:gd name="connsiteY52" fmla="*/ 366511 h 608406"/>
              <a:gd name="connsiteX53" fmla="*/ 34666 w 590797"/>
              <a:gd name="connsiteY53" fmla="*/ 359262 h 608406"/>
              <a:gd name="connsiteX54" fmla="*/ 5629 w 590797"/>
              <a:gd name="connsiteY54" fmla="*/ 333488 h 608406"/>
              <a:gd name="connsiteX55" fmla="*/ 2268 w 590797"/>
              <a:gd name="connsiteY55" fmla="*/ 312681 h 608406"/>
              <a:gd name="connsiteX56" fmla="*/ 33187 w 590797"/>
              <a:gd name="connsiteY56" fmla="*/ 259121 h 608406"/>
              <a:gd name="connsiteX57" fmla="*/ 47706 w 590797"/>
              <a:gd name="connsiteY57" fmla="*/ 250664 h 608406"/>
              <a:gd name="connsiteX58" fmla="*/ 52948 w 590797"/>
              <a:gd name="connsiteY58" fmla="*/ 251604 h 608406"/>
              <a:gd name="connsiteX59" fmla="*/ 90051 w 590797"/>
              <a:gd name="connsiteY59" fmla="*/ 263819 h 608406"/>
              <a:gd name="connsiteX60" fmla="*/ 95697 w 590797"/>
              <a:gd name="connsiteY60" fmla="*/ 259255 h 608406"/>
              <a:gd name="connsiteX61" fmla="*/ 142211 w 590797"/>
              <a:gd name="connsiteY61" fmla="*/ 232408 h 608406"/>
              <a:gd name="connsiteX62" fmla="*/ 149067 w 590797"/>
              <a:gd name="connsiteY62" fmla="*/ 229723 h 608406"/>
              <a:gd name="connsiteX63" fmla="*/ 156864 w 590797"/>
              <a:gd name="connsiteY63" fmla="*/ 191734 h 608406"/>
              <a:gd name="connsiteX64" fmla="*/ 173264 w 590797"/>
              <a:gd name="connsiteY64" fmla="*/ 178310 h 608406"/>
              <a:gd name="connsiteX65" fmla="*/ 538897 w 590797"/>
              <a:gd name="connsiteY65" fmla="*/ 142102 h 608406"/>
              <a:gd name="connsiteX66" fmla="*/ 542930 w 590797"/>
              <a:gd name="connsiteY66" fmla="*/ 145055 h 608406"/>
              <a:gd name="connsiteX67" fmla="*/ 545753 w 590797"/>
              <a:gd name="connsiteY67" fmla="*/ 155926 h 608406"/>
              <a:gd name="connsiteX68" fmla="*/ 563097 w 590797"/>
              <a:gd name="connsiteY68" fmla="*/ 164649 h 608406"/>
              <a:gd name="connsiteX69" fmla="*/ 573584 w 590797"/>
              <a:gd name="connsiteY69" fmla="*/ 160355 h 608406"/>
              <a:gd name="connsiteX70" fmla="*/ 578289 w 590797"/>
              <a:gd name="connsiteY70" fmla="*/ 161831 h 608406"/>
              <a:gd name="connsiteX71" fmla="*/ 587835 w 590797"/>
              <a:gd name="connsiteY71" fmla="*/ 176326 h 608406"/>
              <a:gd name="connsiteX72" fmla="*/ 587297 w 590797"/>
              <a:gd name="connsiteY72" fmla="*/ 181157 h 608406"/>
              <a:gd name="connsiteX73" fmla="*/ 579365 w 590797"/>
              <a:gd name="connsiteY73" fmla="*/ 189076 h 608406"/>
              <a:gd name="connsiteX74" fmla="*/ 580844 w 590797"/>
              <a:gd name="connsiteY74" fmla="*/ 198739 h 608406"/>
              <a:gd name="connsiteX75" fmla="*/ 580440 w 590797"/>
              <a:gd name="connsiteY75" fmla="*/ 208536 h 608406"/>
              <a:gd name="connsiteX76" fmla="*/ 589314 w 590797"/>
              <a:gd name="connsiteY76" fmla="*/ 215515 h 608406"/>
              <a:gd name="connsiteX77" fmla="*/ 590389 w 590797"/>
              <a:gd name="connsiteY77" fmla="*/ 220212 h 608406"/>
              <a:gd name="connsiteX78" fmla="*/ 582726 w 590797"/>
              <a:gd name="connsiteY78" fmla="*/ 235646 h 608406"/>
              <a:gd name="connsiteX79" fmla="*/ 578155 w 590797"/>
              <a:gd name="connsiteY79" fmla="*/ 237660 h 608406"/>
              <a:gd name="connsiteX80" fmla="*/ 567265 w 590797"/>
              <a:gd name="connsiteY80" fmla="*/ 234707 h 608406"/>
              <a:gd name="connsiteX81" fmla="*/ 550997 w 590797"/>
              <a:gd name="connsiteY81" fmla="*/ 245444 h 608406"/>
              <a:gd name="connsiteX82" fmla="*/ 549383 w 590797"/>
              <a:gd name="connsiteY82" fmla="*/ 256583 h 608406"/>
              <a:gd name="connsiteX83" fmla="*/ 545753 w 590797"/>
              <a:gd name="connsiteY83" fmla="*/ 259804 h 608406"/>
              <a:gd name="connsiteX84" fmla="*/ 528544 w 590797"/>
              <a:gd name="connsiteY84" fmla="*/ 260878 h 608406"/>
              <a:gd name="connsiteX85" fmla="*/ 524511 w 590797"/>
              <a:gd name="connsiteY85" fmla="*/ 257925 h 608406"/>
              <a:gd name="connsiteX86" fmla="*/ 521688 w 590797"/>
              <a:gd name="connsiteY86" fmla="*/ 247054 h 608406"/>
              <a:gd name="connsiteX87" fmla="*/ 504344 w 590797"/>
              <a:gd name="connsiteY87" fmla="*/ 238331 h 608406"/>
              <a:gd name="connsiteX88" fmla="*/ 493857 w 590797"/>
              <a:gd name="connsiteY88" fmla="*/ 242625 h 608406"/>
              <a:gd name="connsiteX89" fmla="*/ 489152 w 590797"/>
              <a:gd name="connsiteY89" fmla="*/ 241149 h 608406"/>
              <a:gd name="connsiteX90" fmla="*/ 479606 w 590797"/>
              <a:gd name="connsiteY90" fmla="*/ 226789 h 608406"/>
              <a:gd name="connsiteX91" fmla="*/ 480144 w 590797"/>
              <a:gd name="connsiteY91" fmla="*/ 221823 h 608406"/>
              <a:gd name="connsiteX92" fmla="*/ 488076 w 590797"/>
              <a:gd name="connsiteY92" fmla="*/ 213904 h 608406"/>
              <a:gd name="connsiteX93" fmla="*/ 486597 w 590797"/>
              <a:gd name="connsiteY93" fmla="*/ 204241 h 608406"/>
              <a:gd name="connsiteX94" fmla="*/ 487001 w 590797"/>
              <a:gd name="connsiteY94" fmla="*/ 194444 h 608406"/>
              <a:gd name="connsiteX95" fmla="*/ 478127 w 590797"/>
              <a:gd name="connsiteY95" fmla="*/ 187465 h 608406"/>
              <a:gd name="connsiteX96" fmla="*/ 477052 w 590797"/>
              <a:gd name="connsiteY96" fmla="*/ 182768 h 608406"/>
              <a:gd name="connsiteX97" fmla="*/ 484850 w 590797"/>
              <a:gd name="connsiteY97" fmla="*/ 167334 h 608406"/>
              <a:gd name="connsiteX98" fmla="*/ 489286 w 590797"/>
              <a:gd name="connsiteY98" fmla="*/ 165320 h 608406"/>
              <a:gd name="connsiteX99" fmla="*/ 500176 w 590797"/>
              <a:gd name="connsiteY99" fmla="*/ 168273 h 608406"/>
              <a:gd name="connsiteX100" fmla="*/ 516444 w 590797"/>
              <a:gd name="connsiteY100" fmla="*/ 157536 h 608406"/>
              <a:gd name="connsiteX101" fmla="*/ 518058 w 590797"/>
              <a:gd name="connsiteY101" fmla="*/ 146397 h 608406"/>
              <a:gd name="connsiteX102" fmla="*/ 521688 w 590797"/>
              <a:gd name="connsiteY102" fmla="*/ 143176 h 608406"/>
              <a:gd name="connsiteX103" fmla="*/ 376508 w 590797"/>
              <a:gd name="connsiteY103" fmla="*/ 67611 h 608406"/>
              <a:gd name="connsiteX104" fmla="*/ 356075 w 590797"/>
              <a:gd name="connsiteY104" fmla="*/ 115265 h 608406"/>
              <a:gd name="connsiteX105" fmla="*/ 403662 w 590797"/>
              <a:gd name="connsiteY105" fmla="*/ 135669 h 608406"/>
              <a:gd name="connsiteX106" fmla="*/ 424095 w 590797"/>
              <a:gd name="connsiteY106" fmla="*/ 88015 h 608406"/>
              <a:gd name="connsiteX107" fmla="*/ 376508 w 590797"/>
              <a:gd name="connsiteY107" fmla="*/ 67611 h 608406"/>
              <a:gd name="connsiteX108" fmla="*/ 365754 w 590797"/>
              <a:gd name="connsiteY108" fmla="*/ 493 h 608406"/>
              <a:gd name="connsiteX109" fmla="*/ 374088 w 590797"/>
              <a:gd name="connsiteY109" fmla="*/ 3044 h 608406"/>
              <a:gd name="connsiteX110" fmla="*/ 384842 w 590797"/>
              <a:gd name="connsiteY110" fmla="*/ 19420 h 608406"/>
              <a:gd name="connsiteX111" fmla="*/ 418315 w 590797"/>
              <a:gd name="connsiteY111" fmla="*/ 24253 h 608406"/>
              <a:gd name="connsiteX112" fmla="*/ 433505 w 590797"/>
              <a:gd name="connsiteY112" fmla="*/ 11635 h 608406"/>
              <a:gd name="connsiteX113" fmla="*/ 442108 w 590797"/>
              <a:gd name="connsiteY113" fmla="*/ 11500 h 608406"/>
              <a:gd name="connsiteX114" fmla="*/ 465633 w 590797"/>
              <a:gd name="connsiteY114" fmla="*/ 30025 h 608406"/>
              <a:gd name="connsiteX115" fmla="*/ 467515 w 590797"/>
              <a:gd name="connsiteY115" fmla="*/ 38482 h 608406"/>
              <a:gd name="connsiteX116" fmla="*/ 458777 w 590797"/>
              <a:gd name="connsiteY116" fmla="*/ 55933 h 608406"/>
              <a:gd name="connsiteX117" fmla="*/ 466709 w 590797"/>
              <a:gd name="connsiteY117" fmla="*/ 71101 h 608406"/>
              <a:gd name="connsiteX118" fmla="*/ 471414 w 590797"/>
              <a:gd name="connsiteY118" fmla="*/ 87478 h 608406"/>
              <a:gd name="connsiteX119" fmla="*/ 489830 w 590797"/>
              <a:gd name="connsiteY119" fmla="*/ 94056 h 608406"/>
              <a:gd name="connsiteX120" fmla="*/ 494266 w 590797"/>
              <a:gd name="connsiteY120" fmla="*/ 101439 h 608406"/>
              <a:gd name="connsiteX121" fmla="*/ 489965 w 590797"/>
              <a:gd name="connsiteY121" fmla="*/ 131239 h 608406"/>
              <a:gd name="connsiteX122" fmla="*/ 483647 w 590797"/>
              <a:gd name="connsiteY122" fmla="*/ 137011 h 608406"/>
              <a:gd name="connsiteX123" fmla="*/ 464020 w 590797"/>
              <a:gd name="connsiteY123" fmla="*/ 138219 h 608406"/>
              <a:gd name="connsiteX124" fmla="*/ 443049 w 590797"/>
              <a:gd name="connsiteY124" fmla="*/ 164798 h 608406"/>
              <a:gd name="connsiteX125" fmla="*/ 446545 w 590797"/>
              <a:gd name="connsiteY125" fmla="*/ 184128 h 608406"/>
              <a:gd name="connsiteX126" fmla="*/ 442243 w 590797"/>
              <a:gd name="connsiteY126" fmla="*/ 191645 h 608406"/>
              <a:gd name="connsiteX127" fmla="*/ 414416 w 590797"/>
              <a:gd name="connsiteY127" fmla="*/ 202787 h 608406"/>
              <a:gd name="connsiteX128" fmla="*/ 406216 w 590797"/>
              <a:gd name="connsiteY128" fmla="*/ 200236 h 608406"/>
              <a:gd name="connsiteX129" fmla="*/ 395328 w 590797"/>
              <a:gd name="connsiteY129" fmla="*/ 183860 h 608406"/>
              <a:gd name="connsiteX130" fmla="*/ 361855 w 590797"/>
              <a:gd name="connsiteY130" fmla="*/ 179027 h 608406"/>
              <a:gd name="connsiteX131" fmla="*/ 346799 w 590797"/>
              <a:gd name="connsiteY131" fmla="*/ 191645 h 608406"/>
              <a:gd name="connsiteX132" fmla="*/ 338062 w 590797"/>
              <a:gd name="connsiteY132" fmla="*/ 191780 h 608406"/>
              <a:gd name="connsiteX133" fmla="*/ 314537 w 590797"/>
              <a:gd name="connsiteY133" fmla="*/ 173255 h 608406"/>
              <a:gd name="connsiteX134" fmla="*/ 312655 w 590797"/>
              <a:gd name="connsiteY134" fmla="*/ 164798 h 608406"/>
              <a:gd name="connsiteX135" fmla="*/ 321393 w 590797"/>
              <a:gd name="connsiteY135" fmla="*/ 147213 h 608406"/>
              <a:gd name="connsiteX136" fmla="*/ 313461 w 590797"/>
              <a:gd name="connsiteY136" fmla="*/ 132179 h 608406"/>
              <a:gd name="connsiteX137" fmla="*/ 308891 w 590797"/>
              <a:gd name="connsiteY137" fmla="*/ 115802 h 608406"/>
              <a:gd name="connsiteX138" fmla="*/ 290340 w 590797"/>
              <a:gd name="connsiteY138" fmla="*/ 109090 h 608406"/>
              <a:gd name="connsiteX139" fmla="*/ 285904 w 590797"/>
              <a:gd name="connsiteY139" fmla="*/ 101707 h 608406"/>
              <a:gd name="connsiteX140" fmla="*/ 290205 w 590797"/>
              <a:gd name="connsiteY140" fmla="*/ 72041 h 608406"/>
              <a:gd name="connsiteX141" fmla="*/ 296523 w 590797"/>
              <a:gd name="connsiteY141" fmla="*/ 66269 h 608406"/>
              <a:gd name="connsiteX142" fmla="*/ 316284 w 590797"/>
              <a:gd name="connsiteY142" fmla="*/ 65061 h 608406"/>
              <a:gd name="connsiteX143" fmla="*/ 337121 w 590797"/>
              <a:gd name="connsiteY143" fmla="*/ 38482 h 608406"/>
              <a:gd name="connsiteX144" fmla="*/ 333625 w 590797"/>
              <a:gd name="connsiteY144" fmla="*/ 19152 h 608406"/>
              <a:gd name="connsiteX145" fmla="*/ 337927 w 590797"/>
              <a:gd name="connsiteY145" fmla="*/ 11635 h 608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590797" h="608406">
                <a:moveTo>
                  <a:pt x="204318" y="320467"/>
                </a:moveTo>
                <a:cubicBezTo>
                  <a:pt x="163988" y="320467"/>
                  <a:pt x="131187" y="353221"/>
                  <a:pt x="131187" y="393358"/>
                </a:cubicBezTo>
                <a:cubicBezTo>
                  <a:pt x="131187" y="433629"/>
                  <a:pt x="163988" y="466249"/>
                  <a:pt x="204318" y="466249"/>
                </a:cubicBezTo>
                <a:cubicBezTo>
                  <a:pt x="244513" y="466249"/>
                  <a:pt x="277314" y="433629"/>
                  <a:pt x="277314" y="393358"/>
                </a:cubicBezTo>
                <a:cubicBezTo>
                  <a:pt x="277314" y="353221"/>
                  <a:pt x="244513" y="320467"/>
                  <a:pt x="204318" y="320467"/>
                </a:cubicBezTo>
                <a:close/>
                <a:moveTo>
                  <a:pt x="532443" y="180620"/>
                </a:moveTo>
                <a:cubicBezTo>
                  <a:pt x="520881" y="181291"/>
                  <a:pt x="512142" y="191223"/>
                  <a:pt x="512814" y="202765"/>
                </a:cubicBezTo>
                <a:cubicBezTo>
                  <a:pt x="513486" y="214307"/>
                  <a:pt x="523435" y="223031"/>
                  <a:pt x="534998" y="222360"/>
                </a:cubicBezTo>
                <a:cubicBezTo>
                  <a:pt x="546560" y="221689"/>
                  <a:pt x="555434" y="211757"/>
                  <a:pt x="554761" y="200215"/>
                </a:cubicBezTo>
                <a:cubicBezTo>
                  <a:pt x="554089" y="188673"/>
                  <a:pt x="544140" y="179949"/>
                  <a:pt x="532443" y="180620"/>
                </a:cubicBezTo>
                <a:close/>
                <a:moveTo>
                  <a:pt x="173264" y="178310"/>
                </a:moveTo>
                <a:lnTo>
                  <a:pt x="235237" y="178310"/>
                </a:lnTo>
                <a:cubicBezTo>
                  <a:pt x="243168" y="178310"/>
                  <a:pt x="250024" y="183948"/>
                  <a:pt x="251637" y="191599"/>
                </a:cubicBezTo>
                <a:lnTo>
                  <a:pt x="259434" y="229723"/>
                </a:lnTo>
                <a:lnTo>
                  <a:pt x="266290" y="232273"/>
                </a:lnTo>
                <a:cubicBezTo>
                  <a:pt x="283094" y="238851"/>
                  <a:pt x="298688" y="247845"/>
                  <a:pt x="312804" y="259255"/>
                </a:cubicBezTo>
                <a:lnTo>
                  <a:pt x="318450" y="263819"/>
                </a:lnTo>
                <a:lnTo>
                  <a:pt x="355553" y="251604"/>
                </a:lnTo>
                <a:cubicBezTo>
                  <a:pt x="357166" y="250932"/>
                  <a:pt x="359048" y="250664"/>
                  <a:pt x="360795" y="250664"/>
                </a:cubicBezTo>
                <a:cubicBezTo>
                  <a:pt x="366710" y="250664"/>
                  <a:pt x="372222" y="253886"/>
                  <a:pt x="375314" y="259121"/>
                </a:cubicBezTo>
                <a:lnTo>
                  <a:pt x="406233" y="312681"/>
                </a:lnTo>
                <a:cubicBezTo>
                  <a:pt x="410266" y="319528"/>
                  <a:pt x="408787" y="328253"/>
                  <a:pt x="402872" y="333488"/>
                </a:cubicBezTo>
                <a:lnTo>
                  <a:pt x="373835" y="359262"/>
                </a:lnTo>
                <a:lnTo>
                  <a:pt x="374911" y="366511"/>
                </a:lnTo>
                <a:cubicBezTo>
                  <a:pt x="376389" y="375370"/>
                  <a:pt x="377062" y="384364"/>
                  <a:pt x="377062" y="393358"/>
                </a:cubicBezTo>
                <a:cubicBezTo>
                  <a:pt x="377062" y="402352"/>
                  <a:pt x="376389" y="411480"/>
                  <a:pt x="374911" y="420340"/>
                </a:cubicBezTo>
                <a:lnTo>
                  <a:pt x="373835" y="427454"/>
                </a:lnTo>
                <a:lnTo>
                  <a:pt x="402872" y="453228"/>
                </a:lnTo>
                <a:cubicBezTo>
                  <a:pt x="408787" y="458463"/>
                  <a:pt x="410266" y="467188"/>
                  <a:pt x="406233" y="474035"/>
                </a:cubicBezTo>
                <a:lnTo>
                  <a:pt x="375314" y="527729"/>
                </a:lnTo>
                <a:cubicBezTo>
                  <a:pt x="372356" y="532830"/>
                  <a:pt x="366710" y="536052"/>
                  <a:pt x="360795" y="536052"/>
                </a:cubicBezTo>
                <a:cubicBezTo>
                  <a:pt x="359048" y="536052"/>
                  <a:pt x="357166" y="535784"/>
                  <a:pt x="355553" y="535247"/>
                </a:cubicBezTo>
                <a:lnTo>
                  <a:pt x="318450" y="522897"/>
                </a:lnTo>
                <a:lnTo>
                  <a:pt x="312804" y="527461"/>
                </a:lnTo>
                <a:cubicBezTo>
                  <a:pt x="298823" y="538871"/>
                  <a:pt x="283094" y="547999"/>
                  <a:pt x="266290" y="554443"/>
                </a:cubicBezTo>
                <a:lnTo>
                  <a:pt x="259434" y="556993"/>
                </a:lnTo>
                <a:lnTo>
                  <a:pt x="251637" y="595117"/>
                </a:lnTo>
                <a:cubicBezTo>
                  <a:pt x="250024" y="602902"/>
                  <a:pt x="243168" y="608406"/>
                  <a:pt x="235237" y="608406"/>
                </a:cubicBezTo>
                <a:lnTo>
                  <a:pt x="173264" y="608406"/>
                </a:lnTo>
                <a:cubicBezTo>
                  <a:pt x="165333" y="608406"/>
                  <a:pt x="158477" y="602768"/>
                  <a:pt x="156864" y="595117"/>
                </a:cubicBezTo>
                <a:lnTo>
                  <a:pt x="149067" y="557127"/>
                </a:lnTo>
                <a:lnTo>
                  <a:pt x="142211" y="554443"/>
                </a:lnTo>
                <a:cubicBezTo>
                  <a:pt x="125407" y="547999"/>
                  <a:pt x="109813" y="538871"/>
                  <a:pt x="95697" y="527595"/>
                </a:cubicBezTo>
                <a:lnTo>
                  <a:pt x="90051" y="522897"/>
                </a:lnTo>
                <a:lnTo>
                  <a:pt x="52948" y="535247"/>
                </a:lnTo>
                <a:cubicBezTo>
                  <a:pt x="51335" y="535784"/>
                  <a:pt x="49588" y="536052"/>
                  <a:pt x="47706" y="536052"/>
                </a:cubicBezTo>
                <a:cubicBezTo>
                  <a:pt x="41791" y="536052"/>
                  <a:pt x="36279" y="532830"/>
                  <a:pt x="33321" y="527729"/>
                </a:cubicBezTo>
                <a:lnTo>
                  <a:pt x="2268" y="474169"/>
                </a:lnTo>
                <a:cubicBezTo>
                  <a:pt x="-1631" y="467323"/>
                  <a:pt x="-286" y="458597"/>
                  <a:pt x="5629" y="453362"/>
                </a:cubicBezTo>
                <a:lnTo>
                  <a:pt x="34666" y="427454"/>
                </a:lnTo>
                <a:lnTo>
                  <a:pt x="33590" y="420340"/>
                </a:lnTo>
                <a:cubicBezTo>
                  <a:pt x="32112" y="411480"/>
                  <a:pt x="31439" y="402352"/>
                  <a:pt x="31439" y="393358"/>
                </a:cubicBezTo>
                <a:cubicBezTo>
                  <a:pt x="31439" y="384364"/>
                  <a:pt x="32246" y="375370"/>
                  <a:pt x="33590" y="366511"/>
                </a:cubicBezTo>
                <a:lnTo>
                  <a:pt x="34666" y="359262"/>
                </a:lnTo>
                <a:lnTo>
                  <a:pt x="5629" y="333488"/>
                </a:lnTo>
                <a:cubicBezTo>
                  <a:pt x="-286" y="328253"/>
                  <a:pt x="-1765" y="319528"/>
                  <a:pt x="2268" y="312681"/>
                </a:cubicBezTo>
                <a:lnTo>
                  <a:pt x="33187" y="259121"/>
                </a:lnTo>
                <a:cubicBezTo>
                  <a:pt x="36279" y="253886"/>
                  <a:pt x="41791" y="250664"/>
                  <a:pt x="47706" y="250664"/>
                </a:cubicBezTo>
                <a:cubicBezTo>
                  <a:pt x="49453" y="250664"/>
                  <a:pt x="51335" y="251067"/>
                  <a:pt x="52948" y="251604"/>
                </a:cubicBezTo>
                <a:lnTo>
                  <a:pt x="90051" y="263819"/>
                </a:lnTo>
                <a:lnTo>
                  <a:pt x="95697" y="259255"/>
                </a:lnTo>
                <a:cubicBezTo>
                  <a:pt x="109813" y="247845"/>
                  <a:pt x="125407" y="238851"/>
                  <a:pt x="142211" y="232408"/>
                </a:cubicBezTo>
                <a:lnTo>
                  <a:pt x="149067" y="229723"/>
                </a:lnTo>
                <a:lnTo>
                  <a:pt x="156864" y="191734"/>
                </a:lnTo>
                <a:cubicBezTo>
                  <a:pt x="158477" y="183948"/>
                  <a:pt x="165333" y="178310"/>
                  <a:pt x="173264" y="178310"/>
                </a:cubicBezTo>
                <a:close/>
                <a:moveTo>
                  <a:pt x="538897" y="142102"/>
                </a:moveTo>
                <a:cubicBezTo>
                  <a:pt x="540779" y="141968"/>
                  <a:pt x="542392" y="143176"/>
                  <a:pt x="542930" y="145055"/>
                </a:cubicBezTo>
                <a:lnTo>
                  <a:pt x="545753" y="155926"/>
                </a:lnTo>
                <a:cubicBezTo>
                  <a:pt x="552207" y="157536"/>
                  <a:pt x="558122" y="160623"/>
                  <a:pt x="563097" y="164649"/>
                </a:cubicBezTo>
                <a:lnTo>
                  <a:pt x="573584" y="160355"/>
                </a:lnTo>
                <a:cubicBezTo>
                  <a:pt x="575331" y="159684"/>
                  <a:pt x="577348" y="160355"/>
                  <a:pt x="578289" y="161831"/>
                </a:cubicBezTo>
                <a:lnTo>
                  <a:pt x="587835" y="176326"/>
                </a:lnTo>
                <a:cubicBezTo>
                  <a:pt x="588776" y="177802"/>
                  <a:pt x="588642" y="179815"/>
                  <a:pt x="587297" y="181157"/>
                </a:cubicBezTo>
                <a:lnTo>
                  <a:pt x="579365" y="189076"/>
                </a:lnTo>
                <a:cubicBezTo>
                  <a:pt x="580171" y="192162"/>
                  <a:pt x="580709" y="195383"/>
                  <a:pt x="580844" y="198739"/>
                </a:cubicBezTo>
                <a:cubicBezTo>
                  <a:pt x="581113" y="202094"/>
                  <a:pt x="580978" y="205315"/>
                  <a:pt x="580440" y="208536"/>
                </a:cubicBezTo>
                <a:lnTo>
                  <a:pt x="589314" y="215515"/>
                </a:lnTo>
                <a:cubicBezTo>
                  <a:pt x="590793" y="216589"/>
                  <a:pt x="591196" y="218602"/>
                  <a:pt x="590389" y="220212"/>
                </a:cubicBezTo>
                <a:lnTo>
                  <a:pt x="582726" y="235646"/>
                </a:lnTo>
                <a:cubicBezTo>
                  <a:pt x="581785" y="237257"/>
                  <a:pt x="579903" y="238196"/>
                  <a:pt x="578155" y="237660"/>
                </a:cubicBezTo>
                <a:lnTo>
                  <a:pt x="567265" y="234707"/>
                </a:lnTo>
                <a:cubicBezTo>
                  <a:pt x="562694" y="239270"/>
                  <a:pt x="557181" y="243028"/>
                  <a:pt x="550997" y="245444"/>
                </a:cubicBezTo>
                <a:lnTo>
                  <a:pt x="549383" y="256583"/>
                </a:lnTo>
                <a:cubicBezTo>
                  <a:pt x="549115" y="258328"/>
                  <a:pt x="547636" y="259804"/>
                  <a:pt x="545753" y="259804"/>
                </a:cubicBezTo>
                <a:lnTo>
                  <a:pt x="528544" y="260878"/>
                </a:lnTo>
                <a:cubicBezTo>
                  <a:pt x="526662" y="261012"/>
                  <a:pt x="525049" y="259804"/>
                  <a:pt x="524511" y="257925"/>
                </a:cubicBezTo>
                <a:lnTo>
                  <a:pt x="521688" y="247054"/>
                </a:lnTo>
                <a:cubicBezTo>
                  <a:pt x="515234" y="245444"/>
                  <a:pt x="509319" y="242357"/>
                  <a:pt x="504344" y="238331"/>
                </a:cubicBezTo>
                <a:lnTo>
                  <a:pt x="493857" y="242625"/>
                </a:lnTo>
                <a:cubicBezTo>
                  <a:pt x="492110" y="243296"/>
                  <a:pt x="490093" y="242625"/>
                  <a:pt x="489152" y="241149"/>
                </a:cubicBezTo>
                <a:lnTo>
                  <a:pt x="479606" y="226789"/>
                </a:lnTo>
                <a:cubicBezTo>
                  <a:pt x="478665" y="225178"/>
                  <a:pt x="478799" y="223165"/>
                  <a:pt x="480144" y="221823"/>
                </a:cubicBezTo>
                <a:lnTo>
                  <a:pt x="488076" y="213904"/>
                </a:lnTo>
                <a:cubicBezTo>
                  <a:pt x="487270" y="210818"/>
                  <a:pt x="486732" y="207597"/>
                  <a:pt x="486597" y="204241"/>
                </a:cubicBezTo>
                <a:cubicBezTo>
                  <a:pt x="486328" y="200886"/>
                  <a:pt x="486463" y="197665"/>
                  <a:pt x="487001" y="194444"/>
                </a:cubicBezTo>
                <a:lnTo>
                  <a:pt x="478127" y="187465"/>
                </a:lnTo>
                <a:cubicBezTo>
                  <a:pt x="476648" y="186391"/>
                  <a:pt x="476245" y="184378"/>
                  <a:pt x="477052" y="182768"/>
                </a:cubicBezTo>
                <a:lnTo>
                  <a:pt x="484850" y="167334"/>
                </a:lnTo>
                <a:cubicBezTo>
                  <a:pt x="485656" y="165723"/>
                  <a:pt x="487538" y="164784"/>
                  <a:pt x="489286" y="165320"/>
                </a:cubicBezTo>
                <a:lnTo>
                  <a:pt x="500176" y="168273"/>
                </a:lnTo>
                <a:cubicBezTo>
                  <a:pt x="504747" y="163710"/>
                  <a:pt x="510260" y="159952"/>
                  <a:pt x="516444" y="157536"/>
                </a:cubicBezTo>
                <a:lnTo>
                  <a:pt x="518058" y="146397"/>
                </a:lnTo>
                <a:cubicBezTo>
                  <a:pt x="518327" y="144652"/>
                  <a:pt x="519805" y="143176"/>
                  <a:pt x="521688" y="143176"/>
                </a:cubicBezTo>
                <a:close/>
                <a:moveTo>
                  <a:pt x="376508" y="67611"/>
                </a:moveTo>
                <a:cubicBezTo>
                  <a:pt x="357688" y="75128"/>
                  <a:pt x="348547" y="96472"/>
                  <a:pt x="356075" y="115265"/>
                </a:cubicBezTo>
                <a:cubicBezTo>
                  <a:pt x="363603" y="133924"/>
                  <a:pt x="384977" y="143052"/>
                  <a:pt x="403662" y="135669"/>
                </a:cubicBezTo>
                <a:cubicBezTo>
                  <a:pt x="422482" y="128152"/>
                  <a:pt x="431623" y="106808"/>
                  <a:pt x="424095" y="88015"/>
                </a:cubicBezTo>
                <a:cubicBezTo>
                  <a:pt x="416702" y="69356"/>
                  <a:pt x="395328" y="60094"/>
                  <a:pt x="376508" y="67611"/>
                </a:cubicBezTo>
                <a:close/>
                <a:moveTo>
                  <a:pt x="365754" y="493"/>
                </a:moveTo>
                <a:cubicBezTo>
                  <a:pt x="368845" y="-715"/>
                  <a:pt x="372206" y="359"/>
                  <a:pt x="374088" y="3044"/>
                </a:cubicBezTo>
                <a:lnTo>
                  <a:pt x="384842" y="19420"/>
                </a:lnTo>
                <a:cubicBezTo>
                  <a:pt x="396403" y="18749"/>
                  <a:pt x="407829" y="20494"/>
                  <a:pt x="418315" y="24253"/>
                </a:cubicBezTo>
                <a:lnTo>
                  <a:pt x="433505" y="11635"/>
                </a:lnTo>
                <a:cubicBezTo>
                  <a:pt x="435925" y="9487"/>
                  <a:pt x="439554" y="9487"/>
                  <a:pt x="442108" y="11500"/>
                </a:cubicBezTo>
                <a:lnTo>
                  <a:pt x="465633" y="30025"/>
                </a:lnTo>
                <a:cubicBezTo>
                  <a:pt x="468187" y="32039"/>
                  <a:pt x="468994" y="35529"/>
                  <a:pt x="467515" y="38482"/>
                </a:cubicBezTo>
                <a:lnTo>
                  <a:pt x="458777" y="55933"/>
                </a:lnTo>
                <a:cubicBezTo>
                  <a:pt x="461869" y="60631"/>
                  <a:pt x="464558" y="65732"/>
                  <a:pt x="466709" y="71101"/>
                </a:cubicBezTo>
                <a:cubicBezTo>
                  <a:pt x="468860" y="76471"/>
                  <a:pt x="470338" y="81974"/>
                  <a:pt x="471414" y="87478"/>
                </a:cubicBezTo>
                <a:lnTo>
                  <a:pt x="489830" y="94056"/>
                </a:lnTo>
                <a:cubicBezTo>
                  <a:pt x="492922" y="95264"/>
                  <a:pt x="494804" y="98351"/>
                  <a:pt x="494266" y="101439"/>
                </a:cubicBezTo>
                <a:lnTo>
                  <a:pt x="489965" y="131239"/>
                </a:lnTo>
                <a:cubicBezTo>
                  <a:pt x="489561" y="134461"/>
                  <a:pt x="486873" y="136877"/>
                  <a:pt x="483647" y="137011"/>
                </a:cubicBezTo>
                <a:lnTo>
                  <a:pt x="464020" y="138219"/>
                </a:lnTo>
                <a:cubicBezTo>
                  <a:pt x="458912" y="148287"/>
                  <a:pt x="451922" y="157415"/>
                  <a:pt x="443049" y="164798"/>
                </a:cubicBezTo>
                <a:lnTo>
                  <a:pt x="446545" y="184128"/>
                </a:lnTo>
                <a:cubicBezTo>
                  <a:pt x="447082" y="187350"/>
                  <a:pt x="445335" y="190437"/>
                  <a:pt x="442243" y="191645"/>
                </a:cubicBezTo>
                <a:lnTo>
                  <a:pt x="414416" y="202787"/>
                </a:lnTo>
                <a:cubicBezTo>
                  <a:pt x="411325" y="203995"/>
                  <a:pt x="407964" y="202921"/>
                  <a:pt x="406216" y="200236"/>
                </a:cubicBezTo>
                <a:lnTo>
                  <a:pt x="395328" y="183860"/>
                </a:lnTo>
                <a:cubicBezTo>
                  <a:pt x="383767" y="184531"/>
                  <a:pt x="372475" y="182786"/>
                  <a:pt x="361855" y="179027"/>
                </a:cubicBezTo>
                <a:lnTo>
                  <a:pt x="346799" y="191645"/>
                </a:lnTo>
                <a:cubicBezTo>
                  <a:pt x="344245" y="193793"/>
                  <a:pt x="340616" y="193793"/>
                  <a:pt x="338062" y="191780"/>
                </a:cubicBezTo>
                <a:lnTo>
                  <a:pt x="314537" y="173255"/>
                </a:lnTo>
                <a:cubicBezTo>
                  <a:pt x="311983" y="171241"/>
                  <a:pt x="311176" y="167751"/>
                  <a:pt x="312655" y="164798"/>
                </a:cubicBezTo>
                <a:lnTo>
                  <a:pt x="321393" y="147213"/>
                </a:lnTo>
                <a:cubicBezTo>
                  <a:pt x="318301" y="142649"/>
                  <a:pt x="315612" y="137548"/>
                  <a:pt x="313461" y="132179"/>
                </a:cubicBezTo>
                <a:cubicBezTo>
                  <a:pt x="311311" y="126809"/>
                  <a:pt x="309832" y="121306"/>
                  <a:pt x="308891" y="115802"/>
                </a:cubicBezTo>
                <a:lnTo>
                  <a:pt x="290340" y="109090"/>
                </a:lnTo>
                <a:cubicBezTo>
                  <a:pt x="287248" y="108016"/>
                  <a:pt x="285366" y="104929"/>
                  <a:pt x="285904" y="101707"/>
                </a:cubicBezTo>
                <a:lnTo>
                  <a:pt x="290205" y="72041"/>
                </a:lnTo>
                <a:cubicBezTo>
                  <a:pt x="290609" y="68819"/>
                  <a:pt x="293297" y="66403"/>
                  <a:pt x="296523" y="66269"/>
                </a:cubicBezTo>
                <a:lnTo>
                  <a:pt x="316284" y="65061"/>
                </a:lnTo>
                <a:cubicBezTo>
                  <a:pt x="321258" y="54993"/>
                  <a:pt x="328248" y="45865"/>
                  <a:pt x="337121" y="38482"/>
                </a:cubicBezTo>
                <a:lnTo>
                  <a:pt x="333625" y="19152"/>
                </a:lnTo>
                <a:cubicBezTo>
                  <a:pt x="333088" y="15930"/>
                  <a:pt x="334835" y="12843"/>
                  <a:pt x="337927" y="116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íŝlîḓe"/>
          <p:cNvSpPr/>
          <p:nvPr/>
        </p:nvSpPr>
        <p:spPr>
          <a:xfrm>
            <a:off x="803139" y="734998"/>
            <a:ext cx="733915" cy="611654"/>
          </a:xfrm>
          <a:prstGeom prst="homePlate">
            <a:avLst/>
          </a:prstGeom>
          <a:solidFill>
            <a:srgbClr val="F0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1537054" y="1028125"/>
            <a:ext cx="8966153" cy="0"/>
          </a:xfrm>
          <a:prstGeom prst="line">
            <a:avLst/>
          </a:prstGeom>
          <a:ln w="3175" cap="rnd">
            <a:solidFill>
              <a:srgbClr val="F0B9B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îşḷíďe"/>
          <p:cNvSpPr txBox="1"/>
          <p:nvPr>
            <p:custDataLst>
              <p:tags r:id="rId16"/>
            </p:custDataLst>
          </p:nvPr>
        </p:nvSpPr>
        <p:spPr>
          <a:xfrm>
            <a:off x="710565" y="1530985"/>
            <a:ext cx="2604770" cy="9283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000" b="1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Version One: Mistake</a:t>
            </a:r>
            <a:endParaRPr lang="en-US" altLang="zh-CN" sz="2000" b="1" i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endParaRPr lang="en-US" altLang="zh-CN" sz="2000" b="1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0" name="íş1îdè"/>
          <p:cNvSpPr txBox="1"/>
          <p:nvPr/>
        </p:nvSpPr>
        <p:spPr bwMode="auto">
          <a:xfrm>
            <a:off x="1045845" y="795020"/>
            <a:ext cx="3178810" cy="46609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en-US" altLang="zh-CN" sz="2400" b="1" i="1" dirty="0">
                <a:latin typeface="Times New Roman" panose="02020603050405020304" charset="0"/>
                <a:cs typeface="Times New Roman" panose="02020603050405020304" charset="0"/>
                <a:sym typeface="+mn-lt"/>
              </a:rPr>
              <a:t>Historical Origins</a:t>
            </a:r>
            <a:endParaRPr lang="en-US" altLang="zh-CN" sz="2400" b="1" i="1" dirty="0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43" name="îşḷíďe"/>
          <p:cNvSpPr txBox="1"/>
          <p:nvPr>
            <p:custDataLst>
              <p:tags r:id="rId17"/>
            </p:custDataLst>
          </p:nvPr>
        </p:nvSpPr>
        <p:spPr>
          <a:xfrm>
            <a:off x="700405" y="2338705"/>
            <a:ext cx="3389630" cy="34524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0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It relates to a chef named Tao in the southern song dynasty. When making roast duck, </a:t>
            </a:r>
            <a:r>
              <a:rPr lang="en-US" altLang="zh-CN" sz="2000" b="1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he accidentally dropped a duck on the ground. </a:t>
            </a:r>
            <a:endParaRPr lang="en-US" altLang="zh-CN" sz="2000" b="1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4" name="îşḷíďe"/>
          <p:cNvSpPr txBox="1"/>
          <p:nvPr>
            <p:custDataLst>
              <p:tags r:id="rId18"/>
            </p:custDataLst>
          </p:nvPr>
        </p:nvSpPr>
        <p:spPr>
          <a:xfrm>
            <a:off x="8343265" y="1703070"/>
            <a:ext cx="2698750" cy="34524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0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To remedy this mistake, he</a:t>
            </a:r>
            <a:r>
              <a:rPr lang="en-US" altLang="zh-CN" sz="2000" b="1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hung the duck in the air to dry and added seasonings,</a:t>
            </a:r>
            <a:endParaRPr lang="en-US" altLang="zh-CN" sz="2000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0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thus unexpectedly creating a delicious spicy salted duck.</a:t>
            </a:r>
            <a:endParaRPr lang="en-US" altLang="zh-CN" sz="2000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39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97806" y="464946"/>
            <a:ext cx="11196385" cy="5949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iṣlídê"/>
          <p:cNvSpPr/>
          <p:nvPr/>
        </p:nvSpPr>
        <p:spPr>
          <a:xfrm>
            <a:off x="5015865" y="1522095"/>
            <a:ext cx="5984240" cy="4500245"/>
          </a:xfrm>
          <a:prstGeom prst="rect">
            <a:avLst/>
          </a:prstGeom>
          <a:solidFill>
            <a:srgbClr val="74C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 dirty="0">
              <a:solidFill>
                <a:srgbClr val="F0B9B4"/>
              </a:solidFill>
              <a:cs typeface="+mn-ea"/>
              <a:sym typeface="+mn-lt"/>
            </a:endParaRPr>
          </a:p>
        </p:txBody>
      </p:sp>
      <p:pic>
        <p:nvPicPr>
          <p:cNvPr id="4" name="图片 3" descr="C:/Users/29261/Desktop/御厨微信图片_20251027230438.png御厨微信图片_20251027230438"/>
          <p:cNvPicPr>
            <a:picLocks noChangeAspect="1"/>
          </p:cNvPicPr>
          <p:nvPr/>
        </p:nvPicPr>
        <p:blipFill>
          <a:blip r:embed="rId2"/>
          <a:srcRect l="30700" r="25938"/>
          <a:stretch>
            <a:fillRect/>
          </a:stretch>
        </p:blipFill>
        <p:spPr>
          <a:xfrm>
            <a:off x="1066800" y="1694180"/>
            <a:ext cx="3168000" cy="4106873"/>
          </a:xfrm>
          <a:prstGeom prst="rect">
            <a:avLst/>
          </a:prstGeom>
        </p:spPr>
      </p:pic>
      <p:sp>
        <p:nvSpPr>
          <p:cNvPr id="40" name="íş1îdè"/>
          <p:cNvSpPr txBox="1"/>
          <p:nvPr/>
        </p:nvSpPr>
        <p:spPr bwMode="auto">
          <a:xfrm>
            <a:off x="859790" y="718185"/>
            <a:ext cx="3178810" cy="46609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en-US" altLang="zh-CN" sz="2400" b="1" i="1" dirty="0">
                <a:latin typeface="Times New Roman" panose="02020603050405020304" charset="0"/>
                <a:cs typeface="Times New Roman" panose="02020603050405020304" charset="0"/>
                <a:sym typeface="+mn-lt"/>
              </a:rPr>
              <a:t>Historical Origins</a:t>
            </a:r>
            <a:endParaRPr lang="en-US" altLang="zh-CN" sz="2400" b="1" i="1" dirty="0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29" name="îşḷíďe"/>
          <p:cNvSpPr txBox="1"/>
          <p:nvPr>
            <p:custDataLst>
              <p:tags r:id="rId3"/>
            </p:custDataLst>
          </p:nvPr>
        </p:nvSpPr>
        <p:spPr>
          <a:xfrm>
            <a:off x="5586095" y="1437005"/>
            <a:ext cx="3914140" cy="9283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000" b="1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Version Two:Acknowledgement</a:t>
            </a:r>
            <a:endParaRPr lang="en-US" altLang="zh-CN" sz="2000" b="1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0" name="îşḷíďe"/>
          <p:cNvSpPr txBox="1"/>
          <p:nvPr>
            <p:custDataLst>
              <p:tags r:id="rId4"/>
            </p:custDataLst>
          </p:nvPr>
        </p:nvSpPr>
        <p:spPr>
          <a:xfrm>
            <a:off x="5119370" y="2144395"/>
            <a:ext cx="5777230" cy="39941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000" b="1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0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It is said that more than 2000 years ago</a:t>
            </a:r>
            <a:r>
              <a:rPr lang="en-US" altLang="zh-CN" sz="2000" b="1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to repay the duck farmer who saved his mother</a:t>
            </a:r>
            <a:r>
              <a:rPr lang="en-US" altLang="zh-CN" sz="20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,he used his skill in marinating swans from the palace to process the local ducks into marinated ducks for benefiting neighbors.</a:t>
            </a:r>
            <a:endParaRPr lang="en-US" altLang="zh-CN" sz="2000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endParaRPr lang="en-US" altLang="zh-CN" sz="2000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0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Because of its </a:t>
            </a:r>
            <a:r>
              <a:rPr lang="en-US" altLang="zh-CN" sz="2000" b="1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unique and complicated craftsmanship and its outstanding taste,</a:t>
            </a:r>
            <a:r>
              <a:rPr lang="en-US" altLang="zh-CN" sz="20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it was later named “Tribute spicy salted duck ”by the King of Chu.</a:t>
            </a:r>
            <a:endParaRPr lang="en-US" altLang="zh-CN" sz="2000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2" name="îşḷíďe"/>
          <p:cNvSpPr txBox="1"/>
          <p:nvPr>
            <p:custDataLst>
              <p:tags r:id="rId5"/>
            </p:custDataLst>
          </p:nvPr>
        </p:nvSpPr>
        <p:spPr>
          <a:xfrm>
            <a:off x="644525" y="5801360"/>
            <a:ext cx="4012565" cy="43434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Shi Jiao,the royal chef of the King of Chu.</a:t>
            </a:r>
            <a:endParaRPr lang="en-US" altLang="zh-CN" b="1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pSp>
        <p:nvGrpSpPr>
          <p:cNvPr id="34" name="î$liḑê"/>
          <p:cNvGrpSpPr/>
          <p:nvPr>
            <p:custDataLst>
              <p:tags r:id="rId6"/>
            </p:custDataLst>
          </p:nvPr>
        </p:nvGrpSpPr>
        <p:grpSpPr>
          <a:xfrm>
            <a:off x="4821864" y="1303304"/>
            <a:ext cx="764366" cy="764366"/>
            <a:chOff x="3539186" y="1880"/>
            <a:chExt cx="846430" cy="846430"/>
          </a:xfrm>
        </p:grpSpPr>
        <p:sp>
          <p:nvSpPr>
            <p:cNvPr id="35" name="íṥļíḑè"/>
            <p:cNvSpPr/>
            <p:nvPr>
              <p:custDataLst>
                <p:tags r:id="rId7"/>
              </p:custDataLst>
            </p:nvPr>
          </p:nvSpPr>
          <p:spPr bwMode="auto">
            <a:xfrm>
              <a:off x="3539186" y="1880"/>
              <a:ext cx="846430" cy="846430"/>
            </a:xfrm>
            <a:prstGeom prst="ellipse">
              <a:avLst/>
            </a:prstGeom>
            <a:solidFill>
              <a:srgbClr val="F0B9B4"/>
            </a:solidFill>
            <a:ln w="381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6" name="í$1ïḑe"/>
            <p:cNvSpPr/>
            <p:nvPr>
              <p:custDataLst>
                <p:tags r:id="rId8"/>
              </p:custDataLst>
            </p:nvPr>
          </p:nvSpPr>
          <p:spPr bwMode="auto">
            <a:xfrm>
              <a:off x="3695703" y="243842"/>
              <a:ext cx="533398" cy="362504"/>
            </a:xfrm>
            <a:custGeom>
              <a:avLst/>
              <a:gdLst>
                <a:gd name="connsiteX0" fmla="*/ 437011 w 604816"/>
                <a:gd name="connsiteY0" fmla="*/ 83550 h 411044"/>
                <a:gd name="connsiteX1" fmla="*/ 604816 w 604816"/>
                <a:gd name="connsiteY1" fmla="*/ 214450 h 411044"/>
                <a:gd name="connsiteX2" fmla="*/ 539177 w 604816"/>
                <a:gd name="connsiteY2" fmla="*/ 317799 h 411044"/>
                <a:gd name="connsiteX3" fmla="*/ 523523 w 604816"/>
                <a:gd name="connsiteY3" fmla="*/ 340690 h 411044"/>
                <a:gd name="connsiteX4" fmla="*/ 528878 w 604816"/>
                <a:gd name="connsiteY4" fmla="*/ 400177 h 411044"/>
                <a:gd name="connsiteX5" fmla="*/ 462004 w 604816"/>
                <a:gd name="connsiteY5" fmla="*/ 353300 h 411044"/>
                <a:gd name="connsiteX6" fmla="*/ 440033 w 604816"/>
                <a:gd name="connsiteY6" fmla="*/ 345213 h 411044"/>
                <a:gd name="connsiteX7" fmla="*/ 437011 w 604816"/>
                <a:gd name="connsiteY7" fmla="*/ 345350 h 411044"/>
                <a:gd name="connsiteX8" fmla="*/ 338279 w 604816"/>
                <a:gd name="connsiteY8" fmla="*/ 319992 h 411044"/>
                <a:gd name="connsiteX9" fmla="*/ 269207 w 604816"/>
                <a:gd name="connsiteY9" fmla="*/ 214450 h 411044"/>
                <a:gd name="connsiteX10" fmla="*/ 272091 w 604816"/>
                <a:gd name="connsiteY10" fmla="*/ 190189 h 411044"/>
                <a:gd name="connsiteX11" fmla="*/ 280467 w 604816"/>
                <a:gd name="connsiteY11" fmla="*/ 167299 h 411044"/>
                <a:gd name="connsiteX12" fmla="*/ 342948 w 604816"/>
                <a:gd name="connsiteY12" fmla="*/ 106166 h 411044"/>
                <a:gd name="connsiteX13" fmla="*/ 355581 w 604816"/>
                <a:gd name="connsiteY13" fmla="*/ 100135 h 411044"/>
                <a:gd name="connsiteX14" fmla="*/ 358602 w 604816"/>
                <a:gd name="connsiteY14" fmla="*/ 98765 h 411044"/>
                <a:gd name="connsiteX15" fmla="*/ 417375 w 604816"/>
                <a:gd name="connsiteY15" fmla="*/ 84509 h 411044"/>
                <a:gd name="connsiteX16" fmla="*/ 437011 w 604816"/>
                <a:gd name="connsiteY16" fmla="*/ 83550 h 411044"/>
                <a:gd name="connsiteX17" fmla="*/ 213353 w 604816"/>
                <a:gd name="connsiteY17" fmla="*/ 0 h 411044"/>
                <a:gd name="connsiteX18" fmla="*/ 340760 w 604816"/>
                <a:gd name="connsiteY18" fmla="*/ 33580 h 411044"/>
                <a:gd name="connsiteX19" fmla="*/ 331973 w 604816"/>
                <a:gd name="connsiteY19" fmla="*/ 37143 h 411044"/>
                <a:gd name="connsiteX20" fmla="*/ 327031 w 604816"/>
                <a:gd name="connsiteY20" fmla="*/ 39336 h 411044"/>
                <a:gd name="connsiteX21" fmla="*/ 310418 w 604816"/>
                <a:gd name="connsiteY21" fmla="*/ 47423 h 411044"/>
                <a:gd name="connsiteX22" fmla="*/ 306849 w 604816"/>
                <a:gd name="connsiteY22" fmla="*/ 49479 h 411044"/>
                <a:gd name="connsiteX23" fmla="*/ 294630 w 604816"/>
                <a:gd name="connsiteY23" fmla="*/ 56743 h 411044"/>
                <a:gd name="connsiteX24" fmla="*/ 289413 w 604816"/>
                <a:gd name="connsiteY24" fmla="*/ 60307 h 411044"/>
                <a:gd name="connsiteX25" fmla="*/ 279528 w 604816"/>
                <a:gd name="connsiteY25" fmla="*/ 67297 h 411044"/>
                <a:gd name="connsiteX26" fmla="*/ 274585 w 604816"/>
                <a:gd name="connsiteY26" fmla="*/ 71134 h 411044"/>
                <a:gd name="connsiteX27" fmla="*/ 264425 w 604816"/>
                <a:gd name="connsiteY27" fmla="*/ 79906 h 411044"/>
                <a:gd name="connsiteX28" fmla="*/ 261130 w 604816"/>
                <a:gd name="connsiteY28" fmla="*/ 82784 h 411044"/>
                <a:gd name="connsiteX29" fmla="*/ 249186 w 604816"/>
                <a:gd name="connsiteY29" fmla="*/ 95120 h 411044"/>
                <a:gd name="connsiteX30" fmla="*/ 246165 w 604816"/>
                <a:gd name="connsiteY30" fmla="*/ 98683 h 411044"/>
                <a:gd name="connsiteX31" fmla="*/ 238203 w 604816"/>
                <a:gd name="connsiteY31" fmla="*/ 108552 h 411044"/>
                <a:gd name="connsiteX32" fmla="*/ 234770 w 604816"/>
                <a:gd name="connsiteY32" fmla="*/ 113349 h 411044"/>
                <a:gd name="connsiteX33" fmla="*/ 228317 w 604816"/>
                <a:gd name="connsiteY33" fmla="*/ 123080 h 411044"/>
                <a:gd name="connsiteX34" fmla="*/ 225434 w 604816"/>
                <a:gd name="connsiteY34" fmla="*/ 127877 h 411044"/>
                <a:gd name="connsiteX35" fmla="*/ 218844 w 604816"/>
                <a:gd name="connsiteY35" fmla="*/ 140487 h 411044"/>
                <a:gd name="connsiteX36" fmla="*/ 217609 w 604816"/>
                <a:gd name="connsiteY36" fmla="*/ 142954 h 411044"/>
                <a:gd name="connsiteX37" fmla="*/ 211430 w 604816"/>
                <a:gd name="connsiteY37" fmla="*/ 158442 h 411044"/>
                <a:gd name="connsiteX38" fmla="*/ 209920 w 604816"/>
                <a:gd name="connsiteY38" fmla="*/ 163102 h 411044"/>
                <a:gd name="connsiteX39" fmla="*/ 206763 w 604816"/>
                <a:gd name="connsiteY39" fmla="*/ 174752 h 411044"/>
                <a:gd name="connsiteX40" fmla="*/ 205527 w 604816"/>
                <a:gd name="connsiteY40" fmla="*/ 180371 h 411044"/>
                <a:gd name="connsiteX41" fmla="*/ 203467 w 604816"/>
                <a:gd name="connsiteY41" fmla="*/ 192159 h 411044"/>
                <a:gd name="connsiteX42" fmla="*/ 202781 w 604816"/>
                <a:gd name="connsiteY42" fmla="*/ 197367 h 411044"/>
                <a:gd name="connsiteX43" fmla="*/ 201820 w 604816"/>
                <a:gd name="connsiteY43" fmla="*/ 214499 h 411044"/>
                <a:gd name="connsiteX44" fmla="*/ 203467 w 604816"/>
                <a:gd name="connsiteY44" fmla="*/ 236155 h 411044"/>
                <a:gd name="connsiteX45" fmla="*/ 204154 w 604816"/>
                <a:gd name="connsiteY45" fmla="*/ 241637 h 411044"/>
                <a:gd name="connsiteX46" fmla="*/ 208822 w 604816"/>
                <a:gd name="connsiteY46" fmla="*/ 262608 h 411044"/>
                <a:gd name="connsiteX47" fmla="*/ 208959 w 604816"/>
                <a:gd name="connsiteY47" fmla="*/ 263019 h 411044"/>
                <a:gd name="connsiteX48" fmla="*/ 216373 w 604816"/>
                <a:gd name="connsiteY48" fmla="*/ 282893 h 411044"/>
                <a:gd name="connsiteX49" fmla="*/ 218707 w 604816"/>
                <a:gd name="connsiteY49" fmla="*/ 287827 h 411044"/>
                <a:gd name="connsiteX50" fmla="*/ 229004 w 604816"/>
                <a:gd name="connsiteY50" fmla="*/ 307152 h 411044"/>
                <a:gd name="connsiteX51" fmla="*/ 229416 w 604816"/>
                <a:gd name="connsiteY51" fmla="*/ 307700 h 411044"/>
                <a:gd name="connsiteX52" fmla="*/ 242321 w 604816"/>
                <a:gd name="connsiteY52" fmla="*/ 325381 h 411044"/>
                <a:gd name="connsiteX53" fmla="*/ 245616 w 604816"/>
                <a:gd name="connsiteY53" fmla="*/ 329630 h 411044"/>
                <a:gd name="connsiteX54" fmla="*/ 249186 w 604816"/>
                <a:gd name="connsiteY54" fmla="*/ 333742 h 411044"/>
                <a:gd name="connsiteX55" fmla="*/ 213490 w 604816"/>
                <a:gd name="connsiteY55" fmla="*/ 336209 h 411044"/>
                <a:gd name="connsiteX56" fmla="*/ 213353 w 604816"/>
                <a:gd name="connsiteY56" fmla="*/ 336209 h 411044"/>
                <a:gd name="connsiteX57" fmla="*/ 187679 w 604816"/>
                <a:gd name="connsiteY57" fmla="*/ 344159 h 411044"/>
                <a:gd name="connsiteX58" fmla="*/ 87318 w 604816"/>
                <a:gd name="connsiteY58" fmla="*/ 411044 h 411044"/>
                <a:gd name="connsiteX59" fmla="*/ 99674 w 604816"/>
                <a:gd name="connsiteY59" fmla="*/ 324148 h 411044"/>
                <a:gd name="connsiteX60" fmla="*/ 84023 w 604816"/>
                <a:gd name="connsiteY60" fmla="*/ 301259 h 411044"/>
                <a:gd name="connsiteX61" fmla="*/ 0 w 604816"/>
                <a:gd name="connsiteY61" fmla="*/ 168036 h 411044"/>
                <a:gd name="connsiteX62" fmla="*/ 213353 w 604816"/>
                <a:gd name="connsiteY62" fmla="*/ 0 h 41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604816" h="411044">
                  <a:moveTo>
                    <a:pt x="437011" y="83550"/>
                  </a:moveTo>
                  <a:cubicBezTo>
                    <a:pt x="529565" y="83550"/>
                    <a:pt x="604816" y="142215"/>
                    <a:pt x="604816" y="214450"/>
                  </a:cubicBezTo>
                  <a:cubicBezTo>
                    <a:pt x="604816" y="254885"/>
                    <a:pt x="580922" y="292579"/>
                    <a:pt x="539177" y="317799"/>
                  </a:cubicBezTo>
                  <a:cubicBezTo>
                    <a:pt x="530938" y="322871"/>
                    <a:pt x="525308" y="331095"/>
                    <a:pt x="523523" y="340690"/>
                  </a:cubicBezTo>
                  <a:cubicBezTo>
                    <a:pt x="519953" y="360564"/>
                    <a:pt x="522974" y="381125"/>
                    <a:pt x="528878" y="400177"/>
                  </a:cubicBezTo>
                  <a:cubicBezTo>
                    <a:pt x="505122" y="387156"/>
                    <a:pt x="481366" y="370022"/>
                    <a:pt x="462004" y="353300"/>
                  </a:cubicBezTo>
                  <a:cubicBezTo>
                    <a:pt x="455824" y="348091"/>
                    <a:pt x="448134" y="345213"/>
                    <a:pt x="440033" y="345213"/>
                  </a:cubicBezTo>
                  <a:cubicBezTo>
                    <a:pt x="438934" y="345213"/>
                    <a:pt x="437835" y="345350"/>
                    <a:pt x="437011" y="345350"/>
                  </a:cubicBezTo>
                  <a:cubicBezTo>
                    <a:pt x="401308" y="345350"/>
                    <a:pt x="367253" y="336577"/>
                    <a:pt x="338279" y="319992"/>
                  </a:cubicBezTo>
                  <a:cubicBezTo>
                    <a:pt x="295023" y="295183"/>
                    <a:pt x="269207" y="255844"/>
                    <a:pt x="269207" y="214450"/>
                  </a:cubicBezTo>
                  <a:cubicBezTo>
                    <a:pt x="269207" y="206089"/>
                    <a:pt x="270168" y="198002"/>
                    <a:pt x="272091" y="190189"/>
                  </a:cubicBezTo>
                  <a:cubicBezTo>
                    <a:pt x="274013" y="182239"/>
                    <a:pt x="276760" y="174563"/>
                    <a:pt x="280467" y="167299"/>
                  </a:cubicBezTo>
                  <a:cubicBezTo>
                    <a:pt x="292826" y="142352"/>
                    <a:pt x="314797" y="121107"/>
                    <a:pt x="342948" y="106166"/>
                  </a:cubicBezTo>
                  <a:cubicBezTo>
                    <a:pt x="347067" y="103973"/>
                    <a:pt x="351187" y="102054"/>
                    <a:pt x="355581" y="100135"/>
                  </a:cubicBezTo>
                  <a:cubicBezTo>
                    <a:pt x="356542" y="99724"/>
                    <a:pt x="357503" y="99176"/>
                    <a:pt x="358602" y="98765"/>
                  </a:cubicBezTo>
                  <a:cubicBezTo>
                    <a:pt x="376454" y="91363"/>
                    <a:pt x="396228" y="86428"/>
                    <a:pt x="417375" y="84509"/>
                  </a:cubicBezTo>
                  <a:cubicBezTo>
                    <a:pt x="423829" y="83824"/>
                    <a:pt x="430283" y="83550"/>
                    <a:pt x="437011" y="83550"/>
                  </a:cubicBezTo>
                  <a:close/>
                  <a:moveTo>
                    <a:pt x="213353" y="0"/>
                  </a:moveTo>
                  <a:cubicBezTo>
                    <a:pt x="259757" y="0"/>
                    <a:pt x="304377" y="12061"/>
                    <a:pt x="340760" y="33580"/>
                  </a:cubicBezTo>
                  <a:cubicBezTo>
                    <a:pt x="337740" y="34676"/>
                    <a:pt x="334856" y="36047"/>
                    <a:pt x="331973" y="37143"/>
                  </a:cubicBezTo>
                  <a:cubicBezTo>
                    <a:pt x="330326" y="37966"/>
                    <a:pt x="328678" y="38514"/>
                    <a:pt x="327031" y="39336"/>
                  </a:cubicBezTo>
                  <a:cubicBezTo>
                    <a:pt x="321264" y="41803"/>
                    <a:pt x="315773" y="44545"/>
                    <a:pt x="310418" y="47423"/>
                  </a:cubicBezTo>
                  <a:cubicBezTo>
                    <a:pt x="309183" y="48108"/>
                    <a:pt x="308084" y="48793"/>
                    <a:pt x="306849" y="49479"/>
                  </a:cubicBezTo>
                  <a:cubicBezTo>
                    <a:pt x="302730" y="51809"/>
                    <a:pt x="298611" y="54139"/>
                    <a:pt x="294630" y="56743"/>
                  </a:cubicBezTo>
                  <a:cubicBezTo>
                    <a:pt x="292845" y="57839"/>
                    <a:pt x="291060" y="59073"/>
                    <a:pt x="289413" y="60307"/>
                  </a:cubicBezTo>
                  <a:cubicBezTo>
                    <a:pt x="285980" y="62500"/>
                    <a:pt x="282685" y="64830"/>
                    <a:pt x="279528" y="67297"/>
                  </a:cubicBezTo>
                  <a:cubicBezTo>
                    <a:pt x="277880" y="68530"/>
                    <a:pt x="276233" y="69901"/>
                    <a:pt x="274585" y="71134"/>
                  </a:cubicBezTo>
                  <a:cubicBezTo>
                    <a:pt x="271015" y="74013"/>
                    <a:pt x="267720" y="76891"/>
                    <a:pt x="264425" y="79906"/>
                  </a:cubicBezTo>
                  <a:cubicBezTo>
                    <a:pt x="263327" y="80866"/>
                    <a:pt x="262229" y="81825"/>
                    <a:pt x="261130" y="82784"/>
                  </a:cubicBezTo>
                  <a:cubicBezTo>
                    <a:pt x="257012" y="86759"/>
                    <a:pt x="253030" y="90871"/>
                    <a:pt x="249186" y="95120"/>
                  </a:cubicBezTo>
                  <a:cubicBezTo>
                    <a:pt x="248088" y="96216"/>
                    <a:pt x="247264" y="97450"/>
                    <a:pt x="246165" y="98683"/>
                  </a:cubicBezTo>
                  <a:cubicBezTo>
                    <a:pt x="243420" y="101836"/>
                    <a:pt x="240811" y="105125"/>
                    <a:pt x="238203" y="108552"/>
                  </a:cubicBezTo>
                  <a:cubicBezTo>
                    <a:pt x="237104" y="110197"/>
                    <a:pt x="235869" y="111704"/>
                    <a:pt x="234770" y="113349"/>
                  </a:cubicBezTo>
                  <a:cubicBezTo>
                    <a:pt x="232573" y="116501"/>
                    <a:pt x="230377" y="119791"/>
                    <a:pt x="228317" y="123080"/>
                  </a:cubicBezTo>
                  <a:cubicBezTo>
                    <a:pt x="227356" y="124725"/>
                    <a:pt x="226395" y="126233"/>
                    <a:pt x="225434" y="127877"/>
                  </a:cubicBezTo>
                  <a:cubicBezTo>
                    <a:pt x="223100" y="132126"/>
                    <a:pt x="220904" y="136238"/>
                    <a:pt x="218844" y="140487"/>
                  </a:cubicBezTo>
                  <a:cubicBezTo>
                    <a:pt x="218432" y="141309"/>
                    <a:pt x="218021" y="142132"/>
                    <a:pt x="217609" y="142954"/>
                  </a:cubicBezTo>
                  <a:cubicBezTo>
                    <a:pt x="215275" y="148025"/>
                    <a:pt x="213215" y="153233"/>
                    <a:pt x="211430" y="158442"/>
                  </a:cubicBezTo>
                  <a:cubicBezTo>
                    <a:pt x="210881" y="159949"/>
                    <a:pt x="210469" y="161457"/>
                    <a:pt x="209920" y="163102"/>
                  </a:cubicBezTo>
                  <a:cubicBezTo>
                    <a:pt x="208685" y="166940"/>
                    <a:pt x="207724" y="170777"/>
                    <a:pt x="206763" y="174752"/>
                  </a:cubicBezTo>
                  <a:cubicBezTo>
                    <a:pt x="206213" y="176671"/>
                    <a:pt x="205801" y="178453"/>
                    <a:pt x="205527" y="180371"/>
                  </a:cubicBezTo>
                  <a:cubicBezTo>
                    <a:pt x="204703" y="184209"/>
                    <a:pt x="204017" y="188184"/>
                    <a:pt x="203467" y="192159"/>
                  </a:cubicBezTo>
                  <a:cubicBezTo>
                    <a:pt x="203193" y="193940"/>
                    <a:pt x="202918" y="195585"/>
                    <a:pt x="202781" y="197367"/>
                  </a:cubicBezTo>
                  <a:cubicBezTo>
                    <a:pt x="202232" y="203123"/>
                    <a:pt x="201820" y="208743"/>
                    <a:pt x="201820" y="214499"/>
                  </a:cubicBezTo>
                  <a:cubicBezTo>
                    <a:pt x="201820" y="221901"/>
                    <a:pt x="202506" y="229028"/>
                    <a:pt x="203467" y="236155"/>
                  </a:cubicBezTo>
                  <a:cubicBezTo>
                    <a:pt x="203605" y="238074"/>
                    <a:pt x="203879" y="239719"/>
                    <a:pt x="204154" y="241637"/>
                  </a:cubicBezTo>
                  <a:cubicBezTo>
                    <a:pt x="205390" y="248627"/>
                    <a:pt x="206763" y="255755"/>
                    <a:pt x="208822" y="262608"/>
                  </a:cubicBezTo>
                  <a:cubicBezTo>
                    <a:pt x="208822" y="262745"/>
                    <a:pt x="208959" y="262882"/>
                    <a:pt x="208959" y="263019"/>
                  </a:cubicBezTo>
                  <a:cubicBezTo>
                    <a:pt x="211019" y="269735"/>
                    <a:pt x="213627" y="276451"/>
                    <a:pt x="216373" y="282893"/>
                  </a:cubicBezTo>
                  <a:cubicBezTo>
                    <a:pt x="217197" y="284537"/>
                    <a:pt x="217883" y="286182"/>
                    <a:pt x="218707" y="287827"/>
                  </a:cubicBezTo>
                  <a:cubicBezTo>
                    <a:pt x="221727" y="294406"/>
                    <a:pt x="225160" y="300847"/>
                    <a:pt x="229004" y="307152"/>
                  </a:cubicBezTo>
                  <a:cubicBezTo>
                    <a:pt x="229141" y="307289"/>
                    <a:pt x="229278" y="307563"/>
                    <a:pt x="229416" y="307700"/>
                  </a:cubicBezTo>
                  <a:cubicBezTo>
                    <a:pt x="233260" y="313731"/>
                    <a:pt x="237653" y="319625"/>
                    <a:pt x="242321" y="325381"/>
                  </a:cubicBezTo>
                  <a:cubicBezTo>
                    <a:pt x="243420" y="326752"/>
                    <a:pt x="244518" y="328122"/>
                    <a:pt x="245616" y="329630"/>
                  </a:cubicBezTo>
                  <a:cubicBezTo>
                    <a:pt x="246852" y="331001"/>
                    <a:pt x="247950" y="332371"/>
                    <a:pt x="249186" y="333742"/>
                  </a:cubicBezTo>
                  <a:cubicBezTo>
                    <a:pt x="237379" y="335387"/>
                    <a:pt x="225572" y="336209"/>
                    <a:pt x="213490" y="336209"/>
                  </a:cubicBezTo>
                  <a:lnTo>
                    <a:pt x="213353" y="336209"/>
                  </a:lnTo>
                  <a:cubicBezTo>
                    <a:pt x="204154" y="335661"/>
                    <a:pt x="194681" y="337991"/>
                    <a:pt x="187679" y="344159"/>
                  </a:cubicBezTo>
                  <a:cubicBezTo>
                    <a:pt x="158847" y="368692"/>
                    <a:pt x="122602" y="394323"/>
                    <a:pt x="87318" y="411044"/>
                  </a:cubicBezTo>
                  <a:cubicBezTo>
                    <a:pt x="97890" y="384317"/>
                    <a:pt x="105029" y="353479"/>
                    <a:pt x="99674" y="324148"/>
                  </a:cubicBezTo>
                  <a:cubicBezTo>
                    <a:pt x="98027" y="314691"/>
                    <a:pt x="92261" y="306330"/>
                    <a:pt x="84023" y="301259"/>
                  </a:cubicBezTo>
                  <a:cubicBezTo>
                    <a:pt x="30616" y="268912"/>
                    <a:pt x="0" y="220393"/>
                    <a:pt x="0" y="168036"/>
                  </a:cubicBezTo>
                  <a:cubicBezTo>
                    <a:pt x="0" y="75383"/>
                    <a:pt x="95693" y="0"/>
                    <a:pt x="2133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29" grpId="0"/>
      <p:bldP spid="30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97806" y="464946"/>
            <a:ext cx="11196385" cy="59498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íṣḻïdé"/>
          <p:cNvSpPr/>
          <p:nvPr/>
        </p:nvSpPr>
        <p:spPr>
          <a:xfrm>
            <a:off x="1118235" y="1597025"/>
            <a:ext cx="3659505" cy="4171950"/>
          </a:xfrm>
          <a:prstGeom prst="rect">
            <a:avLst/>
          </a:prstGeom>
          <a:blipFill rotWithShape="1">
            <a:blip r:embed="rId2" cstate="screen"/>
            <a:stretch>
              <a:fillRect/>
            </a:stretch>
          </a:blip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iṣlídê"/>
          <p:cNvSpPr/>
          <p:nvPr>
            <p:custDataLst>
              <p:tags r:id="rId3"/>
            </p:custDataLst>
          </p:nvPr>
        </p:nvSpPr>
        <p:spPr>
          <a:xfrm>
            <a:off x="5727065" y="1402715"/>
            <a:ext cx="5525770" cy="4693920"/>
          </a:xfrm>
          <a:prstGeom prst="rect">
            <a:avLst/>
          </a:prstGeom>
          <a:solidFill>
            <a:srgbClr val="74C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1" name="íSľîḓê"/>
          <p:cNvGrpSpPr/>
          <p:nvPr>
            <p:custDataLst>
              <p:tags r:id="rId4"/>
            </p:custDataLst>
          </p:nvPr>
        </p:nvGrpSpPr>
        <p:grpSpPr>
          <a:xfrm>
            <a:off x="5714110" y="1183924"/>
            <a:ext cx="764366" cy="764366"/>
            <a:chOff x="3539186" y="1880"/>
            <a:chExt cx="846430" cy="846430"/>
          </a:xfrm>
        </p:grpSpPr>
        <p:sp>
          <p:nvSpPr>
            <p:cNvPr id="25" name="ïṣ1íḓè"/>
            <p:cNvSpPr/>
            <p:nvPr>
              <p:custDataLst>
                <p:tags r:id="rId5"/>
              </p:custDataLst>
            </p:nvPr>
          </p:nvSpPr>
          <p:spPr bwMode="auto">
            <a:xfrm>
              <a:off x="3539186" y="1880"/>
              <a:ext cx="846430" cy="846430"/>
            </a:xfrm>
            <a:prstGeom prst="ellipse">
              <a:avLst/>
            </a:prstGeom>
            <a:solidFill>
              <a:srgbClr val="74C1D3"/>
            </a:solidFill>
            <a:ln w="381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6" name="ïṡlíḍè"/>
            <p:cNvSpPr/>
            <p:nvPr>
              <p:custDataLst>
                <p:tags r:id="rId6"/>
              </p:custDataLst>
            </p:nvPr>
          </p:nvSpPr>
          <p:spPr bwMode="auto">
            <a:xfrm>
              <a:off x="3718143" y="158395"/>
              <a:ext cx="488517" cy="533398"/>
            </a:xfrm>
            <a:custGeom>
              <a:avLst/>
              <a:gdLst>
                <a:gd name="connsiteX0" fmla="*/ 481435 w 555334"/>
                <a:gd name="connsiteY0" fmla="*/ 482289 h 606353"/>
                <a:gd name="connsiteX1" fmla="*/ 448941 w 555334"/>
                <a:gd name="connsiteY1" fmla="*/ 514557 h 606353"/>
                <a:gd name="connsiteX2" fmla="*/ 440493 w 555334"/>
                <a:gd name="connsiteY2" fmla="*/ 506212 h 606353"/>
                <a:gd name="connsiteX3" fmla="*/ 422390 w 555334"/>
                <a:gd name="connsiteY3" fmla="*/ 506212 h 606353"/>
                <a:gd name="connsiteX4" fmla="*/ 422390 w 555334"/>
                <a:gd name="connsiteY4" fmla="*/ 524200 h 606353"/>
                <a:gd name="connsiteX5" fmla="*/ 439750 w 555334"/>
                <a:gd name="connsiteY5" fmla="*/ 541632 h 606353"/>
                <a:gd name="connsiteX6" fmla="*/ 448756 w 555334"/>
                <a:gd name="connsiteY6" fmla="*/ 545341 h 606353"/>
                <a:gd name="connsiteX7" fmla="*/ 457854 w 555334"/>
                <a:gd name="connsiteY7" fmla="*/ 541632 h 606353"/>
                <a:gd name="connsiteX8" fmla="*/ 499445 w 555334"/>
                <a:gd name="connsiteY8" fmla="*/ 500370 h 606353"/>
                <a:gd name="connsiteX9" fmla="*/ 499538 w 555334"/>
                <a:gd name="connsiteY9" fmla="*/ 482289 h 606353"/>
                <a:gd name="connsiteX10" fmla="*/ 481435 w 555334"/>
                <a:gd name="connsiteY10" fmla="*/ 482289 h 606353"/>
                <a:gd name="connsiteX11" fmla="*/ 460917 w 555334"/>
                <a:gd name="connsiteY11" fmla="*/ 417661 h 606353"/>
                <a:gd name="connsiteX12" fmla="*/ 555334 w 555334"/>
                <a:gd name="connsiteY12" fmla="*/ 511961 h 606353"/>
                <a:gd name="connsiteX13" fmla="*/ 460917 w 555334"/>
                <a:gd name="connsiteY13" fmla="*/ 606353 h 606353"/>
                <a:gd name="connsiteX14" fmla="*/ 366501 w 555334"/>
                <a:gd name="connsiteY14" fmla="*/ 511961 h 606353"/>
                <a:gd name="connsiteX15" fmla="*/ 460917 w 555334"/>
                <a:gd name="connsiteY15" fmla="*/ 417661 h 606353"/>
                <a:gd name="connsiteX16" fmla="*/ 151465 w 555334"/>
                <a:gd name="connsiteY16" fmla="*/ 315977 h 606353"/>
                <a:gd name="connsiteX17" fmla="*/ 188788 w 555334"/>
                <a:gd name="connsiteY17" fmla="*/ 433982 h 606353"/>
                <a:gd name="connsiteX18" fmla="*/ 195844 w 555334"/>
                <a:gd name="connsiteY18" fmla="*/ 456230 h 606353"/>
                <a:gd name="connsiteX19" fmla="*/ 196030 w 555334"/>
                <a:gd name="connsiteY19" fmla="*/ 455952 h 606353"/>
                <a:gd name="connsiteX20" fmla="*/ 202157 w 555334"/>
                <a:gd name="connsiteY20" fmla="*/ 474770 h 606353"/>
                <a:gd name="connsiteX21" fmla="*/ 222026 w 555334"/>
                <a:gd name="connsiteY21" fmla="*/ 419058 h 606353"/>
                <a:gd name="connsiteX22" fmla="*/ 235024 w 555334"/>
                <a:gd name="connsiteY22" fmla="*/ 352315 h 606353"/>
                <a:gd name="connsiteX23" fmla="*/ 248022 w 555334"/>
                <a:gd name="connsiteY23" fmla="*/ 419058 h 606353"/>
                <a:gd name="connsiteX24" fmla="*/ 267705 w 555334"/>
                <a:gd name="connsiteY24" fmla="*/ 474863 h 606353"/>
                <a:gd name="connsiteX25" fmla="*/ 273833 w 555334"/>
                <a:gd name="connsiteY25" fmla="*/ 456137 h 606353"/>
                <a:gd name="connsiteX26" fmla="*/ 274018 w 555334"/>
                <a:gd name="connsiteY26" fmla="*/ 456323 h 606353"/>
                <a:gd name="connsiteX27" fmla="*/ 281075 w 555334"/>
                <a:gd name="connsiteY27" fmla="*/ 434075 h 606353"/>
                <a:gd name="connsiteX28" fmla="*/ 318398 w 555334"/>
                <a:gd name="connsiteY28" fmla="*/ 315977 h 606353"/>
                <a:gd name="connsiteX29" fmla="*/ 425261 w 555334"/>
                <a:gd name="connsiteY29" fmla="*/ 364644 h 606353"/>
                <a:gd name="connsiteX30" fmla="*/ 440023 w 555334"/>
                <a:gd name="connsiteY30" fmla="*/ 370669 h 606353"/>
                <a:gd name="connsiteX31" fmla="*/ 437145 w 555334"/>
                <a:gd name="connsiteY31" fmla="*/ 385872 h 606353"/>
                <a:gd name="connsiteX32" fmla="*/ 332417 w 555334"/>
                <a:gd name="connsiteY32" fmla="*/ 511942 h 606353"/>
                <a:gd name="connsiteX33" fmla="*/ 337152 w 555334"/>
                <a:gd name="connsiteY33" fmla="*/ 546333 h 606353"/>
                <a:gd name="connsiteX34" fmla="*/ 235024 w 555334"/>
                <a:gd name="connsiteY34" fmla="*/ 556252 h 606353"/>
                <a:gd name="connsiteX35" fmla="*/ 5514 w 555334"/>
                <a:gd name="connsiteY35" fmla="*/ 500447 h 606353"/>
                <a:gd name="connsiteX36" fmla="*/ 408 w 555334"/>
                <a:gd name="connsiteY36" fmla="*/ 451502 h 606353"/>
                <a:gd name="connsiteX37" fmla="*/ 44602 w 555334"/>
                <a:gd name="connsiteY37" fmla="*/ 364644 h 606353"/>
                <a:gd name="connsiteX38" fmla="*/ 151465 w 555334"/>
                <a:gd name="connsiteY38" fmla="*/ 315977 h 606353"/>
                <a:gd name="connsiteX39" fmla="*/ 227577 w 555334"/>
                <a:gd name="connsiteY39" fmla="*/ 446 h 606353"/>
                <a:gd name="connsiteX40" fmla="*/ 287448 w 555334"/>
                <a:gd name="connsiteY40" fmla="*/ 13053 h 606353"/>
                <a:gd name="connsiteX41" fmla="*/ 316688 w 555334"/>
                <a:gd name="connsiteY41" fmla="*/ 40122 h 606353"/>
                <a:gd name="connsiteX42" fmla="*/ 348712 w 555334"/>
                <a:gd name="connsiteY42" fmla="*/ 141721 h 606353"/>
                <a:gd name="connsiteX43" fmla="*/ 344535 w 555334"/>
                <a:gd name="connsiteY43" fmla="*/ 157295 h 606353"/>
                <a:gd name="connsiteX44" fmla="*/ 354745 w 555334"/>
                <a:gd name="connsiteY44" fmla="*/ 199937 h 606353"/>
                <a:gd name="connsiteX45" fmla="*/ 334139 w 555334"/>
                <a:gd name="connsiteY45" fmla="*/ 235905 h 606353"/>
                <a:gd name="connsiteX46" fmla="*/ 261457 w 555334"/>
                <a:gd name="connsiteY46" fmla="*/ 325361 h 606353"/>
                <a:gd name="connsiteX47" fmla="*/ 208362 w 555334"/>
                <a:gd name="connsiteY47" fmla="*/ 325454 h 606353"/>
                <a:gd name="connsiteX48" fmla="*/ 135959 w 555334"/>
                <a:gd name="connsiteY48" fmla="*/ 235905 h 606353"/>
                <a:gd name="connsiteX49" fmla="*/ 115260 w 555334"/>
                <a:gd name="connsiteY49" fmla="*/ 199937 h 606353"/>
                <a:gd name="connsiteX50" fmla="*/ 125656 w 555334"/>
                <a:gd name="connsiteY50" fmla="*/ 157388 h 606353"/>
                <a:gd name="connsiteX51" fmla="*/ 121479 w 555334"/>
                <a:gd name="connsiteY51" fmla="*/ 141814 h 606353"/>
                <a:gd name="connsiteX52" fmla="*/ 121200 w 555334"/>
                <a:gd name="connsiteY52" fmla="*/ 91849 h 606353"/>
                <a:gd name="connsiteX53" fmla="*/ 150440 w 555334"/>
                <a:gd name="connsiteY53" fmla="*/ 40678 h 606353"/>
                <a:gd name="connsiteX54" fmla="*/ 177452 w 555334"/>
                <a:gd name="connsiteY54" fmla="*/ 18430 h 606353"/>
                <a:gd name="connsiteX55" fmla="*/ 203628 w 555334"/>
                <a:gd name="connsiteY55" fmla="*/ 4988 h 606353"/>
                <a:gd name="connsiteX56" fmla="*/ 227577 w 555334"/>
                <a:gd name="connsiteY56" fmla="*/ 446 h 606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55334" h="606353">
                  <a:moveTo>
                    <a:pt x="481435" y="482289"/>
                  </a:moveTo>
                  <a:lnTo>
                    <a:pt x="448941" y="514557"/>
                  </a:lnTo>
                  <a:lnTo>
                    <a:pt x="440493" y="506212"/>
                  </a:lnTo>
                  <a:cubicBezTo>
                    <a:pt x="435573" y="501205"/>
                    <a:pt x="427403" y="501205"/>
                    <a:pt x="422390" y="506212"/>
                  </a:cubicBezTo>
                  <a:cubicBezTo>
                    <a:pt x="417469" y="511126"/>
                    <a:pt x="417469" y="519286"/>
                    <a:pt x="422390" y="524200"/>
                  </a:cubicBezTo>
                  <a:lnTo>
                    <a:pt x="439750" y="541632"/>
                  </a:lnTo>
                  <a:cubicBezTo>
                    <a:pt x="442257" y="544043"/>
                    <a:pt x="445414" y="545341"/>
                    <a:pt x="448756" y="545341"/>
                  </a:cubicBezTo>
                  <a:cubicBezTo>
                    <a:pt x="452284" y="545341"/>
                    <a:pt x="455440" y="544043"/>
                    <a:pt x="457854" y="541632"/>
                  </a:cubicBezTo>
                  <a:lnTo>
                    <a:pt x="499445" y="500370"/>
                  </a:lnTo>
                  <a:cubicBezTo>
                    <a:pt x="504366" y="495456"/>
                    <a:pt x="504366" y="487389"/>
                    <a:pt x="499538" y="482289"/>
                  </a:cubicBezTo>
                  <a:cubicBezTo>
                    <a:pt x="494618" y="477375"/>
                    <a:pt x="486448" y="477375"/>
                    <a:pt x="481435" y="482289"/>
                  </a:cubicBezTo>
                  <a:close/>
                  <a:moveTo>
                    <a:pt x="460917" y="417661"/>
                  </a:moveTo>
                  <a:cubicBezTo>
                    <a:pt x="513185" y="417661"/>
                    <a:pt x="555334" y="459943"/>
                    <a:pt x="555334" y="511961"/>
                  </a:cubicBezTo>
                  <a:cubicBezTo>
                    <a:pt x="555334" y="564071"/>
                    <a:pt x="513000" y="606353"/>
                    <a:pt x="460917" y="606353"/>
                  </a:cubicBezTo>
                  <a:cubicBezTo>
                    <a:pt x="408835" y="606353"/>
                    <a:pt x="366501" y="564071"/>
                    <a:pt x="366501" y="511961"/>
                  </a:cubicBezTo>
                  <a:cubicBezTo>
                    <a:pt x="366501" y="459943"/>
                    <a:pt x="408835" y="417661"/>
                    <a:pt x="460917" y="417661"/>
                  </a:cubicBezTo>
                  <a:close/>
                  <a:moveTo>
                    <a:pt x="151465" y="315977"/>
                  </a:moveTo>
                  <a:lnTo>
                    <a:pt x="188788" y="433982"/>
                  </a:lnTo>
                  <a:lnTo>
                    <a:pt x="195844" y="456230"/>
                  </a:lnTo>
                  <a:lnTo>
                    <a:pt x="196030" y="455952"/>
                  </a:lnTo>
                  <a:lnTo>
                    <a:pt x="202157" y="474770"/>
                  </a:lnTo>
                  <a:lnTo>
                    <a:pt x="222026" y="419058"/>
                  </a:lnTo>
                  <a:cubicBezTo>
                    <a:pt x="173469" y="351573"/>
                    <a:pt x="231775" y="352129"/>
                    <a:pt x="235024" y="352315"/>
                  </a:cubicBezTo>
                  <a:cubicBezTo>
                    <a:pt x="238181" y="352129"/>
                    <a:pt x="296394" y="351573"/>
                    <a:pt x="248022" y="419058"/>
                  </a:cubicBezTo>
                  <a:lnTo>
                    <a:pt x="267705" y="474863"/>
                  </a:lnTo>
                  <a:lnTo>
                    <a:pt x="273833" y="456137"/>
                  </a:lnTo>
                  <a:lnTo>
                    <a:pt x="274018" y="456323"/>
                  </a:lnTo>
                  <a:lnTo>
                    <a:pt x="281075" y="434075"/>
                  </a:lnTo>
                  <a:lnTo>
                    <a:pt x="318398" y="315977"/>
                  </a:lnTo>
                  <a:cubicBezTo>
                    <a:pt x="318398" y="315977"/>
                    <a:pt x="366305" y="349719"/>
                    <a:pt x="425261" y="364644"/>
                  </a:cubicBezTo>
                  <a:cubicBezTo>
                    <a:pt x="430831" y="366127"/>
                    <a:pt x="435659" y="368074"/>
                    <a:pt x="440023" y="370669"/>
                  </a:cubicBezTo>
                  <a:cubicBezTo>
                    <a:pt x="446522" y="374563"/>
                    <a:pt x="444572" y="384574"/>
                    <a:pt x="437145" y="385872"/>
                  </a:cubicBezTo>
                  <a:cubicBezTo>
                    <a:pt x="377632" y="396996"/>
                    <a:pt x="332417" y="449278"/>
                    <a:pt x="332417" y="511942"/>
                  </a:cubicBezTo>
                  <a:cubicBezTo>
                    <a:pt x="332417" y="523807"/>
                    <a:pt x="333995" y="535302"/>
                    <a:pt x="337152" y="546333"/>
                  </a:cubicBezTo>
                  <a:cubicBezTo>
                    <a:pt x="307535" y="552266"/>
                    <a:pt x="273369" y="556252"/>
                    <a:pt x="235024" y="556252"/>
                  </a:cubicBezTo>
                  <a:cubicBezTo>
                    <a:pt x="91302" y="556067"/>
                    <a:pt x="5514" y="500447"/>
                    <a:pt x="5514" y="500447"/>
                  </a:cubicBezTo>
                  <a:cubicBezTo>
                    <a:pt x="3008" y="485523"/>
                    <a:pt x="408" y="451502"/>
                    <a:pt x="408" y="451502"/>
                  </a:cubicBezTo>
                  <a:cubicBezTo>
                    <a:pt x="-1356" y="426474"/>
                    <a:pt x="779" y="375860"/>
                    <a:pt x="44602" y="364644"/>
                  </a:cubicBezTo>
                  <a:cubicBezTo>
                    <a:pt x="103557" y="349534"/>
                    <a:pt x="151465" y="315977"/>
                    <a:pt x="151465" y="315977"/>
                  </a:cubicBezTo>
                  <a:close/>
                  <a:moveTo>
                    <a:pt x="227577" y="446"/>
                  </a:moveTo>
                  <a:cubicBezTo>
                    <a:pt x="253567" y="-1779"/>
                    <a:pt x="273339" y="4617"/>
                    <a:pt x="287448" y="13053"/>
                  </a:cubicBezTo>
                  <a:cubicBezTo>
                    <a:pt x="308612" y="24641"/>
                    <a:pt x="316688" y="40122"/>
                    <a:pt x="316688" y="40122"/>
                  </a:cubicBezTo>
                  <a:cubicBezTo>
                    <a:pt x="316688" y="40122"/>
                    <a:pt x="365049" y="43552"/>
                    <a:pt x="348712" y="141721"/>
                  </a:cubicBezTo>
                  <a:cubicBezTo>
                    <a:pt x="347691" y="146913"/>
                    <a:pt x="346391" y="152104"/>
                    <a:pt x="344535" y="157295"/>
                  </a:cubicBezTo>
                  <a:cubicBezTo>
                    <a:pt x="354188" y="156368"/>
                    <a:pt x="365513" y="161930"/>
                    <a:pt x="354745" y="199937"/>
                  </a:cubicBezTo>
                  <a:cubicBezTo>
                    <a:pt x="346948" y="227747"/>
                    <a:pt x="339708" y="235349"/>
                    <a:pt x="334139" y="235905"/>
                  </a:cubicBezTo>
                  <a:cubicBezTo>
                    <a:pt x="328940" y="268721"/>
                    <a:pt x="302671" y="310529"/>
                    <a:pt x="261457" y="325361"/>
                  </a:cubicBezTo>
                  <a:cubicBezTo>
                    <a:pt x="244378" y="331572"/>
                    <a:pt x="225534" y="331572"/>
                    <a:pt x="208362" y="325454"/>
                  </a:cubicBezTo>
                  <a:cubicBezTo>
                    <a:pt x="166498" y="310807"/>
                    <a:pt x="141065" y="268906"/>
                    <a:pt x="135959" y="235905"/>
                  </a:cubicBezTo>
                  <a:cubicBezTo>
                    <a:pt x="130390" y="235349"/>
                    <a:pt x="123057" y="227562"/>
                    <a:pt x="115260" y="199937"/>
                  </a:cubicBezTo>
                  <a:cubicBezTo>
                    <a:pt x="104492" y="161930"/>
                    <a:pt x="115909" y="156368"/>
                    <a:pt x="125656" y="157388"/>
                  </a:cubicBezTo>
                  <a:cubicBezTo>
                    <a:pt x="123799" y="152197"/>
                    <a:pt x="122500" y="147005"/>
                    <a:pt x="121479" y="141814"/>
                  </a:cubicBezTo>
                  <a:cubicBezTo>
                    <a:pt x="118044" y="124108"/>
                    <a:pt x="117116" y="107700"/>
                    <a:pt x="121200" y="91849"/>
                  </a:cubicBezTo>
                  <a:cubicBezTo>
                    <a:pt x="126213" y="70713"/>
                    <a:pt x="137537" y="53841"/>
                    <a:pt x="150440" y="40678"/>
                  </a:cubicBezTo>
                  <a:cubicBezTo>
                    <a:pt x="158516" y="32149"/>
                    <a:pt x="167612" y="24641"/>
                    <a:pt x="177452" y="18430"/>
                  </a:cubicBezTo>
                  <a:cubicBezTo>
                    <a:pt x="185342" y="12868"/>
                    <a:pt x="194160" y="8233"/>
                    <a:pt x="203628" y="4988"/>
                  </a:cubicBezTo>
                  <a:cubicBezTo>
                    <a:pt x="211240" y="2393"/>
                    <a:pt x="219130" y="817"/>
                    <a:pt x="227577" y="4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40" name="íş1îdè"/>
          <p:cNvSpPr txBox="1"/>
          <p:nvPr/>
        </p:nvSpPr>
        <p:spPr bwMode="auto">
          <a:xfrm>
            <a:off x="813435" y="718185"/>
            <a:ext cx="3178810" cy="46609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en-US" altLang="zh-CN" sz="2400" b="1" i="1" dirty="0">
                <a:latin typeface="Times New Roman" panose="02020603050405020304" charset="0"/>
                <a:cs typeface="Times New Roman" panose="02020603050405020304" charset="0"/>
                <a:sym typeface="+mn-lt"/>
              </a:rPr>
              <a:t>Historical Origins</a:t>
            </a:r>
            <a:endParaRPr lang="en-US" altLang="zh-CN" sz="2400" b="1" i="1" dirty="0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15" name="îşḷíďe"/>
          <p:cNvSpPr txBox="1"/>
          <p:nvPr>
            <p:custDataLst>
              <p:tags r:id="rId7"/>
            </p:custDataLst>
          </p:nvPr>
        </p:nvSpPr>
        <p:spPr>
          <a:xfrm>
            <a:off x="6478270" y="1402715"/>
            <a:ext cx="3272790" cy="9283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000" b="1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Version Three:Preservation</a:t>
            </a:r>
            <a:endParaRPr lang="en-US" altLang="zh-CN" sz="2000" b="1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8" name="îşḷíďe"/>
          <p:cNvSpPr txBox="1"/>
          <p:nvPr>
            <p:custDataLst>
              <p:tags r:id="rId8"/>
            </p:custDataLst>
          </p:nvPr>
        </p:nvSpPr>
        <p:spPr>
          <a:xfrm>
            <a:off x="5727065" y="2188210"/>
            <a:ext cx="5608955" cy="38417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0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origin of Changed spicy salted duck</a:t>
            </a:r>
            <a:r>
              <a:rPr lang="en-US" altLang="zh-CN" sz="2000" b="1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is related to fisherman in Changde,Hunan.</a:t>
            </a:r>
            <a:endParaRPr lang="en-US" altLang="zh-CN" sz="2000" b="1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0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In order to </a:t>
            </a:r>
            <a:r>
              <a:rPr lang="en-US" altLang="zh-CN" sz="2000" b="1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preserve the caught ducks, the fisherman marinated and air-dried them, </a:t>
            </a:r>
            <a:r>
              <a:rPr lang="en-US" altLang="zh-CN" sz="20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and found that the processed ducks not only had a unique flavor but also tender and crisp meat. </a:t>
            </a:r>
            <a:endParaRPr lang="en-US" altLang="zh-CN" sz="2000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000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As a result, the craftsmanship of making changde spicy salted duck spread locally.</a:t>
            </a:r>
            <a:endParaRPr lang="en-US" altLang="zh-CN" sz="2000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9" name="îşḷíďe"/>
          <p:cNvSpPr txBox="1"/>
          <p:nvPr>
            <p:custDataLst>
              <p:tags r:id="rId9"/>
            </p:custDataLst>
          </p:nvPr>
        </p:nvSpPr>
        <p:spPr>
          <a:xfrm>
            <a:off x="1118235" y="5768975"/>
            <a:ext cx="3818890" cy="78168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000" b="1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0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Fisherman in Changde,Hunan.</a:t>
            </a:r>
            <a:endParaRPr lang="en-US" altLang="zh-CN" sz="2000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15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230055" y="1304358"/>
            <a:ext cx="7731888" cy="4271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半闭框 4"/>
          <p:cNvSpPr/>
          <p:nvPr/>
        </p:nvSpPr>
        <p:spPr>
          <a:xfrm>
            <a:off x="2575560" y="1748248"/>
            <a:ext cx="670560" cy="762000"/>
          </a:xfrm>
          <a:prstGeom prst="halfFrame">
            <a:avLst>
              <a:gd name="adj1" fmla="val 3788"/>
              <a:gd name="adj2" fmla="val 6060"/>
            </a:avLst>
          </a:prstGeom>
          <a:solidFill>
            <a:srgbClr val="263B45"/>
          </a:solidFill>
          <a:ln>
            <a:solidFill>
              <a:srgbClr val="263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" name="半闭框 5"/>
          <p:cNvSpPr/>
          <p:nvPr/>
        </p:nvSpPr>
        <p:spPr>
          <a:xfrm rot="5400000">
            <a:off x="8849423" y="1702528"/>
            <a:ext cx="670560" cy="762000"/>
          </a:xfrm>
          <a:prstGeom prst="halfFrame">
            <a:avLst>
              <a:gd name="adj1" fmla="val 3788"/>
              <a:gd name="adj2" fmla="val 6060"/>
            </a:avLst>
          </a:prstGeom>
          <a:solidFill>
            <a:srgbClr val="263B45"/>
          </a:solidFill>
          <a:ln>
            <a:solidFill>
              <a:srgbClr val="263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半闭框 6"/>
          <p:cNvSpPr/>
          <p:nvPr/>
        </p:nvSpPr>
        <p:spPr>
          <a:xfrm rot="16200000">
            <a:off x="2621280" y="4506688"/>
            <a:ext cx="670560" cy="762000"/>
          </a:xfrm>
          <a:prstGeom prst="halfFrame">
            <a:avLst>
              <a:gd name="adj1" fmla="val 3788"/>
              <a:gd name="adj2" fmla="val 6060"/>
            </a:avLst>
          </a:prstGeom>
          <a:solidFill>
            <a:srgbClr val="263B45"/>
          </a:solidFill>
          <a:ln>
            <a:solidFill>
              <a:srgbClr val="263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8" name="半闭框 7"/>
          <p:cNvSpPr/>
          <p:nvPr/>
        </p:nvSpPr>
        <p:spPr>
          <a:xfrm rot="10800000">
            <a:off x="8803703" y="4460968"/>
            <a:ext cx="670560" cy="762000"/>
          </a:xfrm>
          <a:prstGeom prst="halfFrame">
            <a:avLst>
              <a:gd name="adj1" fmla="val 3788"/>
              <a:gd name="adj2" fmla="val 6060"/>
            </a:avLst>
          </a:prstGeom>
          <a:solidFill>
            <a:srgbClr val="263B45"/>
          </a:solidFill>
          <a:ln>
            <a:solidFill>
              <a:srgbClr val="263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00593" y="2539418"/>
            <a:ext cx="59740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600" b="1" dirty="0">
                <a:solidFill>
                  <a:srgbClr val="E57E75"/>
                </a:solidFill>
                <a:cs typeface="+mn-ea"/>
                <a:sym typeface="+mn-lt"/>
              </a:rPr>
              <a:t>PART THREE</a:t>
            </a:r>
            <a:endParaRPr lang="zh-CN" altLang="en-US" sz="6600" b="1" dirty="0">
              <a:solidFill>
                <a:srgbClr val="E57E75"/>
              </a:solidFill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01415" y="1554005"/>
            <a:ext cx="4724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i="1" dirty="0" smtClean="0">
                <a:cs typeface="+mn-ea"/>
                <a:sym typeface="+mn-lt"/>
              </a:rPr>
              <a:t>2025</a:t>
            </a:r>
            <a:endParaRPr lang="zh-CN" altLang="en-US" sz="3200" b="1" i="1" dirty="0"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62927" y="3767965"/>
            <a:ext cx="5466143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SzPct val="25000"/>
            </a:pPr>
            <a:r>
              <a:rPr lang="en-US" altLang="zh-CN" sz="3600" b="1" dirty="0">
                <a:solidFill>
                  <a:srgbClr val="E57E75"/>
                </a:solidFill>
                <a:cs typeface="+mn-ea"/>
                <a:sym typeface="+mn-lt"/>
              </a:rPr>
              <a:t>Cultural Heritage</a:t>
            </a:r>
            <a:endParaRPr lang="en-US" altLang="zh-CN" sz="3600" b="1" dirty="0">
              <a:solidFill>
                <a:srgbClr val="E57E75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97806" y="464946"/>
            <a:ext cx="11196385" cy="5949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5" name="直接连接符 4"/>
          <p:cNvCxnSpPr>
            <a:stCxn id="7" idx="3"/>
          </p:cNvCxnSpPr>
          <p:nvPr/>
        </p:nvCxnSpPr>
        <p:spPr>
          <a:xfrm>
            <a:off x="1848839" y="1652965"/>
            <a:ext cx="8966153" cy="0"/>
          </a:xfrm>
          <a:prstGeom prst="line">
            <a:avLst/>
          </a:prstGeom>
          <a:ln w="3175" cap="rnd">
            <a:solidFill>
              <a:srgbClr val="F0B9B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îSḻiḍé"/>
          <p:cNvGrpSpPr/>
          <p:nvPr/>
        </p:nvGrpSpPr>
        <p:grpSpPr>
          <a:xfrm>
            <a:off x="1114924" y="2781970"/>
            <a:ext cx="3444377" cy="2892861"/>
            <a:chOff x="1554163" y="1203325"/>
            <a:chExt cx="6840537" cy="5745163"/>
          </a:xfrm>
        </p:grpSpPr>
        <p:sp>
          <p:nvSpPr>
            <p:cNvPr id="43" name="iṣļiḋê"/>
            <p:cNvSpPr/>
            <p:nvPr/>
          </p:nvSpPr>
          <p:spPr bwMode="auto">
            <a:xfrm>
              <a:off x="3735388" y="6911975"/>
              <a:ext cx="2513012" cy="36513"/>
            </a:xfrm>
            <a:custGeom>
              <a:avLst/>
              <a:gdLst>
                <a:gd name="T0" fmla="*/ 6776 w 6981"/>
                <a:gd name="T1" fmla="*/ 0 h 103"/>
                <a:gd name="T2" fmla="*/ 6776 w 6981"/>
                <a:gd name="T3" fmla="*/ 0 h 103"/>
                <a:gd name="T4" fmla="*/ 203 w 6981"/>
                <a:gd name="T5" fmla="*/ 0 h 103"/>
                <a:gd name="T6" fmla="*/ 0 w 6981"/>
                <a:gd name="T7" fmla="*/ 46 h 103"/>
                <a:gd name="T8" fmla="*/ 0 w 6981"/>
                <a:gd name="T9" fmla="*/ 55 h 103"/>
                <a:gd name="T10" fmla="*/ 203 w 6981"/>
                <a:gd name="T11" fmla="*/ 102 h 103"/>
                <a:gd name="T12" fmla="*/ 6776 w 6981"/>
                <a:gd name="T13" fmla="*/ 102 h 103"/>
                <a:gd name="T14" fmla="*/ 6980 w 6981"/>
                <a:gd name="T15" fmla="*/ 55 h 103"/>
                <a:gd name="T16" fmla="*/ 6980 w 6981"/>
                <a:gd name="T17" fmla="*/ 46 h 103"/>
                <a:gd name="T18" fmla="*/ 6776 w 6981"/>
                <a:gd name="T1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81" h="103">
                  <a:moveTo>
                    <a:pt x="6776" y="0"/>
                  </a:moveTo>
                  <a:lnTo>
                    <a:pt x="6776" y="0"/>
                  </a:lnTo>
                  <a:cubicBezTo>
                    <a:pt x="203" y="0"/>
                    <a:pt x="203" y="0"/>
                    <a:pt x="203" y="0"/>
                  </a:cubicBezTo>
                  <a:cubicBezTo>
                    <a:pt x="92" y="0"/>
                    <a:pt x="0" y="18"/>
                    <a:pt x="0" y="46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83"/>
                    <a:pt x="92" y="102"/>
                    <a:pt x="203" y="102"/>
                  </a:cubicBezTo>
                  <a:cubicBezTo>
                    <a:pt x="6776" y="102"/>
                    <a:pt x="6776" y="102"/>
                    <a:pt x="6776" y="102"/>
                  </a:cubicBezTo>
                  <a:cubicBezTo>
                    <a:pt x="6887" y="102"/>
                    <a:pt x="6980" y="83"/>
                    <a:pt x="6980" y="55"/>
                  </a:cubicBezTo>
                  <a:cubicBezTo>
                    <a:pt x="6980" y="46"/>
                    <a:pt x="6980" y="46"/>
                    <a:pt x="6980" y="46"/>
                  </a:cubicBezTo>
                  <a:cubicBezTo>
                    <a:pt x="6980" y="18"/>
                    <a:pt x="6887" y="0"/>
                    <a:pt x="6776" y="0"/>
                  </a:cubicBezTo>
                </a:path>
              </a:pathLst>
            </a:custGeom>
            <a:solidFill>
              <a:srgbClr val="BCBD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4" name="i$ḻíḑe"/>
            <p:cNvSpPr/>
            <p:nvPr/>
          </p:nvSpPr>
          <p:spPr bwMode="auto">
            <a:xfrm>
              <a:off x="1554163" y="1203325"/>
              <a:ext cx="6840537" cy="4140200"/>
            </a:xfrm>
            <a:custGeom>
              <a:avLst/>
              <a:gdLst>
                <a:gd name="T0" fmla="*/ 18999 w 19000"/>
                <a:gd name="T1" fmla="*/ 11499 h 11500"/>
                <a:gd name="T2" fmla="*/ 18999 w 19000"/>
                <a:gd name="T3" fmla="*/ 11499 h 11500"/>
                <a:gd name="T4" fmla="*/ 18999 w 19000"/>
                <a:gd name="T5" fmla="*/ 630 h 11500"/>
                <a:gd name="T6" fmla="*/ 18369 w 19000"/>
                <a:gd name="T7" fmla="*/ 0 h 11500"/>
                <a:gd name="T8" fmla="*/ 630 w 19000"/>
                <a:gd name="T9" fmla="*/ 0 h 11500"/>
                <a:gd name="T10" fmla="*/ 0 w 19000"/>
                <a:gd name="T11" fmla="*/ 630 h 11500"/>
                <a:gd name="T12" fmla="*/ 0 w 19000"/>
                <a:gd name="T13" fmla="*/ 11499 h 11500"/>
                <a:gd name="T14" fmla="*/ 18999 w 19000"/>
                <a:gd name="T15" fmla="*/ 11499 h 1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000" h="11500">
                  <a:moveTo>
                    <a:pt x="18999" y="11499"/>
                  </a:moveTo>
                  <a:lnTo>
                    <a:pt x="18999" y="11499"/>
                  </a:lnTo>
                  <a:cubicBezTo>
                    <a:pt x="18999" y="630"/>
                    <a:pt x="18999" y="630"/>
                    <a:pt x="18999" y="630"/>
                  </a:cubicBezTo>
                  <a:cubicBezTo>
                    <a:pt x="18999" y="287"/>
                    <a:pt x="18712" y="0"/>
                    <a:pt x="18369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278" y="0"/>
                    <a:pt x="0" y="287"/>
                    <a:pt x="0" y="630"/>
                  </a:cubicBezTo>
                  <a:cubicBezTo>
                    <a:pt x="0" y="11499"/>
                    <a:pt x="0" y="11499"/>
                    <a:pt x="0" y="11499"/>
                  </a:cubicBezTo>
                  <a:lnTo>
                    <a:pt x="18999" y="11499"/>
                  </a:lnTo>
                </a:path>
              </a:pathLst>
            </a:custGeom>
            <a:solidFill>
              <a:srgbClr val="17191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5" name="îṧ1ïḓê"/>
            <p:cNvSpPr/>
            <p:nvPr/>
          </p:nvSpPr>
          <p:spPr bwMode="auto">
            <a:xfrm>
              <a:off x="3735388" y="6099175"/>
              <a:ext cx="2513012" cy="833438"/>
            </a:xfrm>
            <a:custGeom>
              <a:avLst/>
              <a:gdLst>
                <a:gd name="T0" fmla="*/ 6924 w 6981"/>
                <a:gd name="T1" fmla="*/ 2138 h 2315"/>
                <a:gd name="T2" fmla="*/ 6924 w 6981"/>
                <a:gd name="T3" fmla="*/ 2138 h 2315"/>
                <a:gd name="T4" fmla="*/ 6249 w 6981"/>
                <a:gd name="T5" fmla="*/ 2000 h 2315"/>
                <a:gd name="T6" fmla="*/ 6036 w 6981"/>
                <a:gd name="T7" fmla="*/ 1712 h 2315"/>
                <a:gd name="T8" fmla="*/ 5897 w 6981"/>
                <a:gd name="T9" fmla="*/ 0 h 2315"/>
                <a:gd name="T10" fmla="*/ 1074 w 6981"/>
                <a:gd name="T11" fmla="*/ 0 h 2315"/>
                <a:gd name="T12" fmla="*/ 944 w 6981"/>
                <a:gd name="T13" fmla="*/ 1712 h 2315"/>
                <a:gd name="T14" fmla="*/ 731 w 6981"/>
                <a:gd name="T15" fmla="*/ 2000 h 2315"/>
                <a:gd name="T16" fmla="*/ 37 w 6981"/>
                <a:gd name="T17" fmla="*/ 2148 h 2315"/>
                <a:gd name="T18" fmla="*/ 0 w 6981"/>
                <a:gd name="T19" fmla="*/ 2185 h 2315"/>
                <a:gd name="T20" fmla="*/ 0 w 6981"/>
                <a:gd name="T21" fmla="*/ 2314 h 2315"/>
                <a:gd name="T22" fmla="*/ 18 w 6981"/>
                <a:gd name="T23" fmla="*/ 2314 h 2315"/>
                <a:gd name="T24" fmla="*/ 6961 w 6981"/>
                <a:gd name="T25" fmla="*/ 2314 h 2315"/>
                <a:gd name="T26" fmla="*/ 6980 w 6981"/>
                <a:gd name="T27" fmla="*/ 2314 h 2315"/>
                <a:gd name="T28" fmla="*/ 6980 w 6981"/>
                <a:gd name="T29" fmla="*/ 2185 h 2315"/>
                <a:gd name="T30" fmla="*/ 6924 w 6981"/>
                <a:gd name="T31" fmla="*/ 2138 h 2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981" h="2315">
                  <a:moveTo>
                    <a:pt x="6924" y="2138"/>
                  </a:moveTo>
                  <a:lnTo>
                    <a:pt x="6924" y="2138"/>
                  </a:lnTo>
                  <a:cubicBezTo>
                    <a:pt x="6795" y="2111"/>
                    <a:pt x="6443" y="2037"/>
                    <a:pt x="6249" y="2000"/>
                  </a:cubicBezTo>
                  <a:cubicBezTo>
                    <a:pt x="6008" y="1944"/>
                    <a:pt x="6036" y="1712"/>
                    <a:pt x="6036" y="1712"/>
                  </a:cubicBezTo>
                  <a:cubicBezTo>
                    <a:pt x="5897" y="0"/>
                    <a:pt x="5897" y="0"/>
                    <a:pt x="5897" y="0"/>
                  </a:cubicBezTo>
                  <a:cubicBezTo>
                    <a:pt x="1074" y="0"/>
                    <a:pt x="1074" y="0"/>
                    <a:pt x="1074" y="0"/>
                  </a:cubicBezTo>
                  <a:cubicBezTo>
                    <a:pt x="944" y="1712"/>
                    <a:pt x="944" y="1712"/>
                    <a:pt x="944" y="1712"/>
                  </a:cubicBezTo>
                  <a:cubicBezTo>
                    <a:pt x="944" y="1712"/>
                    <a:pt x="972" y="1944"/>
                    <a:pt x="731" y="2000"/>
                  </a:cubicBezTo>
                  <a:cubicBezTo>
                    <a:pt x="527" y="2046"/>
                    <a:pt x="148" y="2120"/>
                    <a:pt x="37" y="2148"/>
                  </a:cubicBezTo>
                  <a:cubicBezTo>
                    <a:pt x="0" y="2157"/>
                    <a:pt x="0" y="2185"/>
                    <a:pt x="0" y="2185"/>
                  </a:cubicBezTo>
                  <a:cubicBezTo>
                    <a:pt x="0" y="2314"/>
                    <a:pt x="0" y="2314"/>
                    <a:pt x="0" y="2314"/>
                  </a:cubicBezTo>
                  <a:cubicBezTo>
                    <a:pt x="18" y="2314"/>
                    <a:pt x="18" y="2314"/>
                    <a:pt x="18" y="2314"/>
                  </a:cubicBezTo>
                  <a:cubicBezTo>
                    <a:pt x="6961" y="2314"/>
                    <a:pt x="6961" y="2314"/>
                    <a:pt x="6961" y="2314"/>
                  </a:cubicBezTo>
                  <a:cubicBezTo>
                    <a:pt x="6980" y="2314"/>
                    <a:pt x="6980" y="2314"/>
                    <a:pt x="6980" y="2314"/>
                  </a:cubicBezTo>
                  <a:cubicBezTo>
                    <a:pt x="6980" y="2185"/>
                    <a:pt x="6980" y="2185"/>
                    <a:pt x="6980" y="2185"/>
                  </a:cubicBezTo>
                  <a:cubicBezTo>
                    <a:pt x="6980" y="2185"/>
                    <a:pt x="6980" y="2157"/>
                    <a:pt x="6924" y="2138"/>
                  </a:cubicBezTo>
                </a:path>
              </a:pathLst>
            </a:cu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6" name="iŝļíḑê"/>
            <p:cNvSpPr/>
            <p:nvPr/>
          </p:nvSpPr>
          <p:spPr bwMode="auto">
            <a:xfrm>
              <a:off x="1554163" y="5343525"/>
              <a:ext cx="6840537" cy="757238"/>
            </a:xfrm>
            <a:custGeom>
              <a:avLst/>
              <a:gdLst>
                <a:gd name="T0" fmla="*/ 0 w 19000"/>
                <a:gd name="T1" fmla="*/ 0 h 2103"/>
                <a:gd name="T2" fmla="*/ 0 w 19000"/>
                <a:gd name="T3" fmla="*/ 0 h 2103"/>
                <a:gd name="T4" fmla="*/ 0 w 19000"/>
                <a:gd name="T5" fmla="*/ 1472 h 2103"/>
                <a:gd name="T6" fmla="*/ 630 w 19000"/>
                <a:gd name="T7" fmla="*/ 2102 h 2103"/>
                <a:gd name="T8" fmla="*/ 18369 w 19000"/>
                <a:gd name="T9" fmla="*/ 2102 h 2103"/>
                <a:gd name="T10" fmla="*/ 18999 w 19000"/>
                <a:gd name="T11" fmla="*/ 1472 h 2103"/>
                <a:gd name="T12" fmla="*/ 18999 w 19000"/>
                <a:gd name="T13" fmla="*/ 0 h 2103"/>
                <a:gd name="T14" fmla="*/ 0 w 19000"/>
                <a:gd name="T15" fmla="*/ 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000" h="2103">
                  <a:moveTo>
                    <a:pt x="0" y="0"/>
                  </a:moveTo>
                  <a:lnTo>
                    <a:pt x="0" y="0"/>
                  </a:lnTo>
                  <a:cubicBezTo>
                    <a:pt x="0" y="1472"/>
                    <a:pt x="0" y="1472"/>
                    <a:pt x="0" y="1472"/>
                  </a:cubicBezTo>
                  <a:cubicBezTo>
                    <a:pt x="0" y="1824"/>
                    <a:pt x="278" y="2102"/>
                    <a:pt x="630" y="2102"/>
                  </a:cubicBezTo>
                  <a:cubicBezTo>
                    <a:pt x="18369" y="2102"/>
                    <a:pt x="18369" y="2102"/>
                    <a:pt x="18369" y="2102"/>
                  </a:cubicBezTo>
                  <a:cubicBezTo>
                    <a:pt x="18712" y="2102"/>
                    <a:pt x="18999" y="1824"/>
                    <a:pt x="18999" y="1472"/>
                  </a:cubicBezTo>
                  <a:cubicBezTo>
                    <a:pt x="18999" y="0"/>
                    <a:pt x="18999" y="0"/>
                    <a:pt x="18999" y="0"/>
                  </a:cubicBezTo>
                  <a:lnTo>
                    <a:pt x="0" y="0"/>
                  </a:lnTo>
                </a:path>
              </a:pathLst>
            </a:custGeom>
            <a:solidFill>
              <a:srgbClr val="F4F4F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7" name="işḷíḋê"/>
            <p:cNvSpPr/>
            <p:nvPr/>
          </p:nvSpPr>
          <p:spPr bwMode="auto">
            <a:xfrm>
              <a:off x="3735388" y="6872288"/>
              <a:ext cx="2513012" cy="60325"/>
            </a:xfrm>
            <a:custGeom>
              <a:avLst/>
              <a:gdLst>
                <a:gd name="T0" fmla="*/ 6943 w 6981"/>
                <a:gd name="T1" fmla="*/ 0 h 167"/>
                <a:gd name="T2" fmla="*/ 6943 w 6981"/>
                <a:gd name="T3" fmla="*/ 0 h 167"/>
                <a:gd name="T4" fmla="*/ 27 w 6981"/>
                <a:gd name="T5" fmla="*/ 0 h 167"/>
                <a:gd name="T6" fmla="*/ 0 w 6981"/>
                <a:gd name="T7" fmla="*/ 37 h 167"/>
                <a:gd name="T8" fmla="*/ 0 w 6981"/>
                <a:gd name="T9" fmla="*/ 166 h 167"/>
                <a:gd name="T10" fmla="*/ 18 w 6981"/>
                <a:gd name="T11" fmla="*/ 166 h 167"/>
                <a:gd name="T12" fmla="*/ 6961 w 6981"/>
                <a:gd name="T13" fmla="*/ 166 h 167"/>
                <a:gd name="T14" fmla="*/ 6980 w 6981"/>
                <a:gd name="T15" fmla="*/ 166 h 167"/>
                <a:gd name="T16" fmla="*/ 6980 w 6981"/>
                <a:gd name="T17" fmla="*/ 37 h 167"/>
                <a:gd name="T18" fmla="*/ 6943 w 6981"/>
                <a:gd name="T1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81" h="167">
                  <a:moveTo>
                    <a:pt x="6943" y="0"/>
                  </a:moveTo>
                  <a:lnTo>
                    <a:pt x="6943" y="0"/>
                  </a:lnTo>
                  <a:cubicBezTo>
                    <a:pt x="27" y="0"/>
                    <a:pt x="27" y="0"/>
                    <a:pt x="27" y="0"/>
                  </a:cubicBezTo>
                  <a:cubicBezTo>
                    <a:pt x="0" y="9"/>
                    <a:pt x="0" y="37"/>
                    <a:pt x="0" y="3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6961" y="166"/>
                    <a:pt x="6961" y="166"/>
                    <a:pt x="6961" y="166"/>
                  </a:cubicBezTo>
                  <a:cubicBezTo>
                    <a:pt x="6980" y="166"/>
                    <a:pt x="6980" y="166"/>
                    <a:pt x="6980" y="166"/>
                  </a:cubicBezTo>
                  <a:cubicBezTo>
                    <a:pt x="6980" y="37"/>
                    <a:pt x="6980" y="37"/>
                    <a:pt x="6980" y="37"/>
                  </a:cubicBezTo>
                  <a:cubicBezTo>
                    <a:pt x="6980" y="37"/>
                    <a:pt x="6980" y="18"/>
                    <a:pt x="6943" y="0"/>
                  </a:cubicBezTo>
                </a:path>
              </a:pathLst>
            </a:custGeom>
            <a:solidFill>
              <a:srgbClr val="D1D2D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8" name="iŝliḍe"/>
            <p:cNvSpPr/>
            <p:nvPr/>
          </p:nvSpPr>
          <p:spPr bwMode="auto">
            <a:xfrm>
              <a:off x="1874838" y="1503363"/>
              <a:ext cx="6196012" cy="3509962"/>
            </a:xfrm>
            <a:custGeom>
              <a:avLst/>
              <a:gdLst>
                <a:gd name="T0" fmla="*/ 17212 w 17213"/>
                <a:gd name="T1" fmla="*/ 9749 h 9750"/>
                <a:gd name="T2" fmla="*/ 0 w 17213"/>
                <a:gd name="T3" fmla="*/ 9749 h 9750"/>
                <a:gd name="T4" fmla="*/ 0 w 17213"/>
                <a:gd name="T5" fmla="*/ 0 h 9750"/>
                <a:gd name="T6" fmla="*/ 17212 w 17213"/>
                <a:gd name="T7" fmla="*/ 0 h 9750"/>
                <a:gd name="T8" fmla="*/ 17212 w 17213"/>
                <a:gd name="T9" fmla="*/ 9749 h 9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13" h="9750">
                  <a:moveTo>
                    <a:pt x="17212" y="9749"/>
                  </a:moveTo>
                  <a:lnTo>
                    <a:pt x="0" y="9749"/>
                  </a:lnTo>
                  <a:lnTo>
                    <a:pt x="0" y="0"/>
                  </a:lnTo>
                  <a:lnTo>
                    <a:pt x="17212" y="0"/>
                  </a:lnTo>
                  <a:lnTo>
                    <a:pt x="17212" y="9749"/>
                  </a:lnTo>
                </a:path>
              </a:pathLst>
            </a:custGeom>
            <a:blipFill rotWithShape="1">
              <a:blip r:embed="rId2" cstate="screen"/>
              <a:stretch>
                <a:fillRect/>
              </a:stretch>
            </a:blipFill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íŝlîḓe"/>
          <p:cNvSpPr/>
          <p:nvPr/>
        </p:nvSpPr>
        <p:spPr>
          <a:xfrm>
            <a:off x="1114924" y="1347138"/>
            <a:ext cx="733915" cy="611654"/>
          </a:xfrm>
          <a:prstGeom prst="homePlate">
            <a:avLst/>
          </a:prstGeom>
          <a:solidFill>
            <a:srgbClr val="F0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ïsḻiḋé"/>
          <p:cNvSpPr/>
          <p:nvPr/>
        </p:nvSpPr>
        <p:spPr>
          <a:xfrm>
            <a:off x="1172414" y="1347138"/>
            <a:ext cx="64385" cy="611654"/>
          </a:xfrm>
          <a:prstGeom prst="rect">
            <a:avLst/>
          </a:prstGeom>
          <a:solidFill>
            <a:srgbClr val="F0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5" name="işḻïďê"/>
          <p:cNvSpPr/>
          <p:nvPr/>
        </p:nvSpPr>
        <p:spPr>
          <a:xfrm>
            <a:off x="1262752" y="1347138"/>
            <a:ext cx="64385" cy="611654"/>
          </a:xfrm>
          <a:prstGeom prst="rect">
            <a:avLst/>
          </a:prstGeom>
          <a:solidFill>
            <a:srgbClr val="F0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16" name="直接连接符 15"/>
          <p:cNvCxnSpPr/>
          <p:nvPr>
            <p:custDataLst>
              <p:tags r:id="rId3"/>
            </p:custDataLst>
          </p:nvPr>
        </p:nvCxnSpPr>
        <p:spPr>
          <a:xfrm>
            <a:off x="6302997" y="2524122"/>
            <a:ext cx="4511995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>
            <p:custDataLst>
              <p:tags r:id="rId4"/>
            </p:custDataLst>
          </p:nvPr>
        </p:nvCxnSpPr>
        <p:spPr>
          <a:xfrm>
            <a:off x="6302997" y="3251700"/>
            <a:ext cx="4511995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>
            <p:custDataLst>
              <p:tags r:id="rId5"/>
            </p:custDataLst>
          </p:nvPr>
        </p:nvCxnSpPr>
        <p:spPr>
          <a:xfrm>
            <a:off x="6302997" y="3979278"/>
            <a:ext cx="4511995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>
            <p:custDataLst>
              <p:tags r:id="rId6"/>
            </p:custDataLst>
          </p:nvPr>
        </p:nvCxnSpPr>
        <p:spPr>
          <a:xfrm>
            <a:off x="5609577" y="5490950"/>
            <a:ext cx="4934585" cy="3302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îş1iḋè"/>
          <p:cNvSpPr/>
          <p:nvPr>
            <p:custDataLst>
              <p:tags r:id="rId7"/>
            </p:custDataLst>
          </p:nvPr>
        </p:nvSpPr>
        <p:spPr>
          <a:xfrm>
            <a:off x="5609308" y="2075392"/>
            <a:ext cx="920157" cy="456825"/>
          </a:xfrm>
          <a:prstGeom prst="homePlate">
            <a:avLst/>
          </a:prstGeom>
          <a:solidFill>
            <a:srgbClr val="F0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90000"/>
          </a:bodyPr>
          <a:lstStyle/>
          <a:p>
            <a:pPr algn="ctr"/>
            <a:r>
              <a:rPr lang="en-US" altLang="zh-CN" sz="2400" b="1" i="1" dirty="0">
                <a:cs typeface="+mn-ea"/>
                <a:sym typeface="+mn-lt"/>
              </a:rPr>
              <a:t>1</a:t>
            </a:r>
            <a:endParaRPr lang="zh-CN" altLang="en-US" sz="2400" b="1" i="1" dirty="0">
              <a:cs typeface="+mn-ea"/>
              <a:sym typeface="+mn-lt"/>
            </a:endParaRPr>
          </a:p>
        </p:txBody>
      </p:sp>
      <p:sp>
        <p:nvSpPr>
          <p:cNvPr id="22" name="îşļiďe"/>
          <p:cNvSpPr/>
          <p:nvPr>
            <p:custDataLst>
              <p:tags r:id="rId8"/>
            </p:custDataLst>
          </p:nvPr>
        </p:nvSpPr>
        <p:spPr>
          <a:xfrm>
            <a:off x="5609308" y="2802971"/>
            <a:ext cx="920157" cy="456825"/>
          </a:xfrm>
          <a:prstGeom prst="homePlate">
            <a:avLst/>
          </a:prstGeom>
          <a:solidFill>
            <a:srgbClr val="06A2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90000"/>
          </a:bodyPr>
          <a:lstStyle/>
          <a:p>
            <a:pPr algn="ctr"/>
            <a:r>
              <a:rPr lang="en-US" altLang="zh-CN" sz="2400" b="1" i="1" dirty="0">
                <a:cs typeface="+mn-ea"/>
                <a:sym typeface="+mn-lt"/>
              </a:rPr>
              <a:t>2</a:t>
            </a:r>
            <a:endParaRPr lang="zh-CN" altLang="en-US" sz="2400" b="1" i="1" dirty="0">
              <a:cs typeface="+mn-ea"/>
              <a:sym typeface="+mn-lt"/>
            </a:endParaRPr>
          </a:p>
        </p:txBody>
      </p:sp>
      <p:sp>
        <p:nvSpPr>
          <p:cNvPr id="23" name="iŝlîḑé"/>
          <p:cNvSpPr/>
          <p:nvPr>
            <p:custDataLst>
              <p:tags r:id="rId9"/>
            </p:custDataLst>
          </p:nvPr>
        </p:nvSpPr>
        <p:spPr>
          <a:xfrm>
            <a:off x="5609308" y="3530549"/>
            <a:ext cx="920157" cy="456825"/>
          </a:xfrm>
          <a:prstGeom prst="homePlate">
            <a:avLst/>
          </a:prstGeom>
          <a:solidFill>
            <a:srgbClr val="F0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90000"/>
          </a:bodyPr>
          <a:lstStyle/>
          <a:p>
            <a:pPr algn="ctr"/>
            <a:r>
              <a:rPr lang="en-US" altLang="zh-CN" sz="2400" b="1" i="1" dirty="0">
                <a:cs typeface="+mn-ea"/>
                <a:sym typeface="+mn-lt"/>
              </a:rPr>
              <a:t>3</a:t>
            </a:r>
            <a:endParaRPr lang="zh-CN" altLang="en-US" sz="2400" b="1" i="1" dirty="0">
              <a:cs typeface="+mn-ea"/>
              <a:sym typeface="+mn-lt"/>
            </a:endParaRPr>
          </a:p>
        </p:txBody>
      </p:sp>
      <p:sp>
        <p:nvSpPr>
          <p:cNvPr id="26" name="îṡḷíḍe"/>
          <p:cNvSpPr/>
          <p:nvPr/>
        </p:nvSpPr>
        <p:spPr>
          <a:xfrm>
            <a:off x="10090266" y="1508426"/>
            <a:ext cx="135208" cy="136444"/>
          </a:xfrm>
          <a:prstGeom prst="ellipse">
            <a:avLst/>
          </a:prstGeom>
          <a:solidFill>
            <a:srgbClr val="F0B9B4"/>
          </a:solidFill>
          <a:ln>
            <a:solidFill>
              <a:srgbClr val="F0B9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/>
          <a:p>
            <a:pPr algn="ctr"/>
            <a:endParaRPr lang="zh-CN" altLang="en-US" sz="2400" b="1" i="1" dirty="0">
              <a:cs typeface="+mn-ea"/>
              <a:sym typeface="+mn-lt"/>
            </a:endParaRPr>
          </a:p>
        </p:txBody>
      </p:sp>
      <p:sp>
        <p:nvSpPr>
          <p:cNvPr id="27" name="i$ḷídê"/>
          <p:cNvSpPr/>
          <p:nvPr/>
        </p:nvSpPr>
        <p:spPr>
          <a:xfrm>
            <a:off x="10238829" y="1508426"/>
            <a:ext cx="135208" cy="136444"/>
          </a:xfrm>
          <a:prstGeom prst="ellipse">
            <a:avLst/>
          </a:prstGeom>
          <a:solidFill>
            <a:srgbClr val="F0B9B4"/>
          </a:solidFill>
          <a:ln>
            <a:solidFill>
              <a:srgbClr val="F0B9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/>
          <a:p>
            <a:pPr algn="ctr"/>
            <a:endParaRPr lang="zh-CN" altLang="en-US" sz="2400" b="1" i="1" dirty="0">
              <a:cs typeface="+mn-ea"/>
              <a:sym typeface="+mn-lt"/>
            </a:endParaRPr>
          </a:p>
        </p:txBody>
      </p:sp>
      <p:sp>
        <p:nvSpPr>
          <p:cNvPr id="28" name="îṥ1ïḋé"/>
          <p:cNvSpPr/>
          <p:nvPr/>
        </p:nvSpPr>
        <p:spPr>
          <a:xfrm>
            <a:off x="10387392" y="1508426"/>
            <a:ext cx="135208" cy="136444"/>
          </a:xfrm>
          <a:prstGeom prst="ellipse">
            <a:avLst/>
          </a:prstGeom>
          <a:solidFill>
            <a:srgbClr val="F0B9B4"/>
          </a:solidFill>
          <a:ln>
            <a:solidFill>
              <a:srgbClr val="F0B9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/>
          <a:p>
            <a:pPr algn="ctr"/>
            <a:endParaRPr lang="zh-CN" altLang="en-US" sz="2400" b="1" i="1" dirty="0">
              <a:cs typeface="+mn-ea"/>
              <a:sym typeface="+mn-lt"/>
            </a:endParaRPr>
          </a:p>
        </p:txBody>
      </p:sp>
      <p:sp>
        <p:nvSpPr>
          <p:cNvPr id="29" name="ïṡľidé"/>
          <p:cNvSpPr/>
          <p:nvPr/>
        </p:nvSpPr>
        <p:spPr>
          <a:xfrm>
            <a:off x="10535955" y="1508426"/>
            <a:ext cx="135208" cy="136444"/>
          </a:xfrm>
          <a:prstGeom prst="ellipse">
            <a:avLst/>
          </a:prstGeom>
          <a:solidFill>
            <a:srgbClr val="F0B9B4"/>
          </a:solidFill>
          <a:ln>
            <a:solidFill>
              <a:srgbClr val="F0B9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/>
          <a:p>
            <a:pPr algn="ctr"/>
            <a:endParaRPr lang="zh-CN" altLang="en-US" sz="2400" b="1" i="1" dirty="0">
              <a:cs typeface="+mn-ea"/>
              <a:sym typeface="+mn-lt"/>
            </a:endParaRPr>
          </a:p>
        </p:txBody>
      </p:sp>
      <p:sp>
        <p:nvSpPr>
          <p:cNvPr id="30" name="i$ḷíḋé"/>
          <p:cNvSpPr/>
          <p:nvPr/>
        </p:nvSpPr>
        <p:spPr>
          <a:xfrm>
            <a:off x="10684518" y="1508426"/>
            <a:ext cx="135208" cy="136444"/>
          </a:xfrm>
          <a:prstGeom prst="ellipse">
            <a:avLst/>
          </a:prstGeom>
          <a:solidFill>
            <a:srgbClr val="F0B9B4"/>
          </a:solidFill>
          <a:ln>
            <a:solidFill>
              <a:srgbClr val="F0B9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/>
          <a:p>
            <a:pPr algn="ctr"/>
            <a:endParaRPr lang="zh-CN" altLang="en-US" sz="2400" b="1" i="1" dirty="0">
              <a:cs typeface="+mn-ea"/>
              <a:sym typeface="+mn-lt"/>
            </a:endParaRPr>
          </a:p>
        </p:txBody>
      </p:sp>
      <p:sp>
        <p:nvSpPr>
          <p:cNvPr id="4" name="íş1îdè"/>
          <p:cNvSpPr txBox="1"/>
          <p:nvPr/>
        </p:nvSpPr>
        <p:spPr bwMode="auto">
          <a:xfrm>
            <a:off x="1447165" y="1388110"/>
            <a:ext cx="3178810" cy="52895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en-US" altLang="zh-CN" sz="2400" b="1" i="1" dirty="0">
                <a:latin typeface="Times New Roman" panose="02020603050405020304" charset="0"/>
                <a:cs typeface="Times New Roman" panose="02020603050405020304" charset="0"/>
                <a:sym typeface="+mn-lt"/>
              </a:rPr>
              <a:t>Cutural Heritage</a:t>
            </a:r>
            <a:endParaRPr lang="en-US" altLang="zh-CN" sz="2400" b="1" i="1" dirty="0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49" name="îşḷíďe"/>
          <p:cNvSpPr txBox="1"/>
          <p:nvPr>
            <p:custDataLst>
              <p:tags r:id="rId10"/>
            </p:custDataLst>
          </p:nvPr>
        </p:nvSpPr>
        <p:spPr>
          <a:xfrm>
            <a:off x="6545580" y="1974850"/>
            <a:ext cx="2178685" cy="5695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0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Relationship</a:t>
            </a:r>
            <a:endParaRPr lang="en-US" altLang="zh-CN" sz="2000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0" name="îşḷíďe"/>
          <p:cNvSpPr txBox="1"/>
          <p:nvPr>
            <p:custDataLst>
              <p:tags r:id="rId11"/>
            </p:custDataLst>
          </p:nvPr>
        </p:nvSpPr>
        <p:spPr>
          <a:xfrm>
            <a:off x="6529705" y="2682875"/>
            <a:ext cx="2967355" cy="5695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0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Chinese culinary culture</a:t>
            </a:r>
            <a:endParaRPr lang="en-US" altLang="zh-CN" sz="2000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1" name="îşḷíďe"/>
          <p:cNvSpPr txBox="1"/>
          <p:nvPr>
            <p:custDataLst>
              <p:tags r:id="rId12"/>
            </p:custDataLst>
          </p:nvPr>
        </p:nvSpPr>
        <p:spPr>
          <a:xfrm>
            <a:off x="6545580" y="3409315"/>
            <a:ext cx="2724785" cy="5695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0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Chinese dietary culture</a:t>
            </a:r>
            <a:endParaRPr lang="en-US" altLang="zh-CN" sz="2000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3" name="îşḷíďe"/>
          <p:cNvSpPr txBox="1"/>
          <p:nvPr>
            <p:custDataLst>
              <p:tags r:id="rId13"/>
            </p:custDataLst>
          </p:nvPr>
        </p:nvSpPr>
        <p:spPr>
          <a:xfrm>
            <a:off x="5567680" y="4529455"/>
            <a:ext cx="4976495" cy="17221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000" b="1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Changde spicy salted duck is not only a delicious dish but also embraces rich cultural connotations.</a:t>
            </a:r>
            <a:endParaRPr lang="en-US" altLang="zh-CN" sz="2000" b="1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cxnSp>
        <p:nvCxnSpPr>
          <p:cNvPr id="54" name="直接连接符 53"/>
          <p:cNvCxnSpPr/>
          <p:nvPr>
            <p:custDataLst>
              <p:tags r:id="rId14"/>
            </p:custDataLst>
          </p:nvPr>
        </p:nvCxnSpPr>
        <p:spPr>
          <a:xfrm flipV="1">
            <a:off x="5609577" y="5052297"/>
            <a:ext cx="5000625" cy="5715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>
            <p:custDataLst>
              <p:tags r:id="rId15"/>
            </p:custDataLst>
          </p:nvPr>
        </p:nvCxnSpPr>
        <p:spPr>
          <a:xfrm flipV="1">
            <a:off x="5609577" y="5984608"/>
            <a:ext cx="4989195" cy="18415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49" grpId="0"/>
      <p:bldP spid="50" grpId="0"/>
      <p:bldP spid="51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97806" y="464946"/>
            <a:ext cx="11196385" cy="5949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íśḷïḓê"/>
          <p:cNvSpPr/>
          <p:nvPr>
            <p:custDataLst>
              <p:tags r:id="rId2"/>
            </p:custDataLst>
          </p:nvPr>
        </p:nvSpPr>
        <p:spPr bwMode="auto">
          <a:xfrm>
            <a:off x="3552456" y="2735574"/>
            <a:ext cx="1059844" cy="1579806"/>
          </a:xfrm>
          <a:custGeom>
            <a:avLst/>
            <a:gdLst>
              <a:gd name="T0" fmla="*/ 2294 w 2814"/>
              <a:gd name="T1" fmla="*/ 0 h 4189"/>
              <a:gd name="T2" fmla="*/ 2290 w 2814"/>
              <a:gd name="T3" fmla="*/ 4189 h 4189"/>
              <a:gd name="T4" fmla="*/ 12 w 2814"/>
              <a:gd name="T5" fmla="*/ 3244 h 4189"/>
              <a:gd name="T6" fmla="*/ 0 w 2814"/>
              <a:gd name="T7" fmla="*/ 948 h 4189"/>
              <a:gd name="T8" fmla="*/ 2294 w 2814"/>
              <a:gd name="T9" fmla="*/ 0 h 4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14" h="4189">
                <a:moveTo>
                  <a:pt x="2294" y="0"/>
                </a:moveTo>
                <a:cubicBezTo>
                  <a:pt x="2814" y="1401"/>
                  <a:pt x="2778" y="2881"/>
                  <a:pt x="2290" y="4189"/>
                </a:cubicBezTo>
                <a:lnTo>
                  <a:pt x="12" y="3244"/>
                </a:lnTo>
                <a:cubicBezTo>
                  <a:pt x="253" y="2522"/>
                  <a:pt x="265" y="1717"/>
                  <a:pt x="0" y="948"/>
                </a:cubicBezTo>
                <a:lnTo>
                  <a:pt x="2294" y="0"/>
                </a:lnTo>
                <a:close/>
              </a:path>
            </a:pathLst>
          </a:custGeom>
          <a:solidFill>
            <a:srgbClr val="F0B9B4"/>
          </a:solidFill>
          <a:ln w="4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 sz="3200" dirty="0">
              <a:cs typeface="+mn-ea"/>
              <a:sym typeface="+mn-lt"/>
            </a:endParaRPr>
          </a:p>
        </p:txBody>
      </p:sp>
      <p:cxnSp>
        <p:nvCxnSpPr>
          <p:cNvPr id="6" name="直接箭头连接符 5"/>
          <p:cNvCxnSpPr/>
          <p:nvPr>
            <p:custDataLst>
              <p:tags r:id="rId3"/>
            </p:custDataLst>
          </p:nvPr>
        </p:nvCxnSpPr>
        <p:spPr>
          <a:xfrm>
            <a:off x="4597092" y="3523484"/>
            <a:ext cx="3653533" cy="1993"/>
          </a:xfrm>
          <a:prstGeom prst="straightConnector1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ïṣļïdé"/>
          <p:cNvSpPr/>
          <p:nvPr>
            <p:custDataLst>
              <p:tags r:id="rId4"/>
            </p:custDataLst>
          </p:nvPr>
        </p:nvSpPr>
        <p:spPr bwMode="auto">
          <a:xfrm>
            <a:off x="2883081" y="4112177"/>
            <a:ext cx="1466251" cy="1472227"/>
          </a:xfrm>
          <a:custGeom>
            <a:avLst/>
            <a:gdLst>
              <a:gd name="T0" fmla="*/ 3898 w 3898"/>
              <a:gd name="T1" fmla="*/ 944 h 3904"/>
              <a:gd name="T2" fmla="*/ 934 w 3898"/>
              <a:gd name="T3" fmla="*/ 3904 h 3904"/>
              <a:gd name="T4" fmla="*/ 0 w 3898"/>
              <a:gd name="T5" fmla="*/ 1642 h 3904"/>
              <a:gd name="T6" fmla="*/ 1624 w 3898"/>
              <a:gd name="T7" fmla="*/ 0 h 3904"/>
              <a:gd name="T8" fmla="*/ 3898 w 3898"/>
              <a:gd name="T9" fmla="*/ 944 h 3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98" h="3904">
                <a:moveTo>
                  <a:pt x="3898" y="944"/>
                </a:moveTo>
                <a:cubicBezTo>
                  <a:pt x="3316" y="2213"/>
                  <a:pt x="2294" y="3284"/>
                  <a:pt x="934" y="3904"/>
                </a:cubicBezTo>
                <a:lnTo>
                  <a:pt x="0" y="1642"/>
                </a:lnTo>
                <a:cubicBezTo>
                  <a:pt x="734" y="1284"/>
                  <a:pt x="1292" y="696"/>
                  <a:pt x="1624" y="0"/>
                </a:cubicBezTo>
                <a:lnTo>
                  <a:pt x="3898" y="944"/>
                </a:lnTo>
                <a:close/>
              </a:path>
            </a:pathLst>
          </a:custGeom>
          <a:solidFill>
            <a:srgbClr val="74C1D3"/>
          </a:solidFill>
          <a:ln w="4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8" name="iṧļíḋé"/>
          <p:cNvSpPr/>
          <p:nvPr>
            <p:custDataLst>
              <p:tags r:id="rId5"/>
            </p:custDataLst>
          </p:nvPr>
        </p:nvSpPr>
        <p:spPr bwMode="auto">
          <a:xfrm>
            <a:off x="2883080" y="1462565"/>
            <a:ext cx="1468243" cy="1476212"/>
          </a:xfrm>
          <a:custGeom>
            <a:avLst/>
            <a:gdLst>
              <a:gd name="T0" fmla="*/ 946 w 3906"/>
              <a:gd name="T1" fmla="*/ 0 h 3912"/>
              <a:gd name="T2" fmla="*/ 3906 w 3906"/>
              <a:gd name="T3" fmla="*/ 2964 h 3912"/>
              <a:gd name="T4" fmla="*/ 1613 w 3906"/>
              <a:gd name="T5" fmla="*/ 3912 h 3912"/>
              <a:gd name="T6" fmla="*/ 0 w 3906"/>
              <a:gd name="T7" fmla="*/ 2278 h 3912"/>
              <a:gd name="T8" fmla="*/ 946 w 3906"/>
              <a:gd name="T9" fmla="*/ 0 h 3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06" h="3912">
                <a:moveTo>
                  <a:pt x="946" y="0"/>
                </a:moveTo>
                <a:cubicBezTo>
                  <a:pt x="2215" y="582"/>
                  <a:pt x="3286" y="1605"/>
                  <a:pt x="3906" y="2964"/>
                </a:cubicBezTo>
                <a:lnTo>
                  <a:pt x="1613" y="3912"/>
                </a:lnTo>
                <a:cubicBezTo>
                  <a:pt x="1257" y="3181"/>
                  <a:pt x="681" y="2620"/>
                  <a:pt x="0" y="2278"/>
                </a:cubicBezTo>
                <a:lnTo>
                  <a:pt x="946" y="0"/>
                </a:lnTo>
                <a:close/>
              </a:path>
            </a:pathLst>
          </a:custGeom>
          <a:solidFill>
            <a:srgbClr val="74C1D3"/>
          </a:solidFill>
          <a:ln w="4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9" name="îśľîḍe"/>
          <p:cNvSpPr/>
          <p:nvPr/>
        </p:nvSpPr>
        <p:spPr bwMode="auto">
          <a:xfrm>
            <a:off x="1145894" y="2371003"/>
            <a:ext cx="2298985" cy="2304962"/>
          </a:xfrm>
          <a:prstGeom prst="ellipse">
            <a:avLst/>
          </a:prstGeom>
          <a:blipFill rotWithShape="1">
            <a:blip r:embed="rId6" cstate="screen"/>
            <a:stretch>
              <a:fillRect/>
            </a:stretch>
          </a:blipFill>
          <a:ln w="57150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 sz="2800" b="1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10" name="iś1îḋe"/>
          <p:cNvSpPr txBox="1"/>
          <p:nvPr>
            <p:custDataLst>
              <p:tags r:id="rId7"/>
            </p:custDataLst>
          </p:nvPr>
        </p:nvSpPr>
        <p:spPr bwMode="auto">
          <a:xfrm>
            <a:off x="3048927" y="2073444"/>
            <a:ext cx="1029428" cy="41582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endParaRPr lang="en-US" altLang="zh-CN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13" name="直接箭头连接符 12"/>
          <p:cNvCxnSpPr/>
          <p:nvPr>
            <p:custDataLst>
              <p:tags r:id="rId8"/>
            </p:custDataLst>
          </p:nvPr>
        </p:nvCxnSpPr>
        <p:spPr>
          <a:xfrm>
            <a:off x="3983687" y="1995410"/>
            <a:ext cx="4266939" cy="0"/>
          </a:xfrm>
          <a:prstGeom prst="straightConnector1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îṩļîḓé"/>
          <p:cNvSpPr txBox="1"/>
          <p:nvPr>
            <p:custDataLst>
              <p:tags r:id="rId9"/>
            </p:custDataLst>
          </p:nvPr>
        </p:nvSpPr>
        <p:spPr bwMode="auto">
          <a:xfrm>
            <a:off x="4768841" y="1593764"/>
            <a:ext cx="2600421" cy="41582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zh-CN" sz="2000" b="1" i="1" dirty="0">
                <a:latin typeface="Times New Roman" panose="02020603050405020304" charset="0"/>
                <a:cs typeface="Times New Roman" panose="02020603050405020304" charset="0"/>
                <a:sym typeface="+mn-lt"/>
              </a:rPr>
              <a:t>Relationship</a:t>
            </a:r>
            <a:endParaRPr lang="en-US" altLang="zh-CN" sz="2000" b="1" i="1" dirty="0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17" name="îSľîḑé"/>
          <p:cNvSpPr txBox="1"/>
          <p:nvPr>
            <p:custDataLst>
              <p:tags r:id="rId10"/>
            </p:custDataLst>
          </p:nvPr>
        </p:nvSpPr>
        <p:spPr bwMode="auto">
          <a:xfrm>
            <a:off x="5046980" y="3093720"/>
            <a:ext cx="2984500" cy="41592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000" b="1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Chinese culinary culture</a:t>
            </a:r>
            <a:endParaRPr lang="en-US" altLang="zh-CN" sz="2000" b="1" i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cxnSp>
        <p:nvCxnSpPr>
          <p:cNvPr id="18" name="直接箭头连接符 17"/>
          <p:cNvCxnSpPr/>
          <p:nvPr>
            <p:custDataLst>
              <p:tags r:id="rId11"/>
            </p:custDataLst>
          </p:nvPr>
        </p:nvCxnSpPr>
        <p:spPr>
          <a:xfrm flipV="1">
            <a:off x="3894787" y="5204491"/>
            <a:ext cx="4299585" cy="12065"/>
          </a:xfrm>
          <a:prstGeom prst="straightConnector1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íş1îdè"/>
          <p:cNvSpPr txBox="1"/>
          <p:nvPr/>
        </p:nvSpPr>
        <p:spPr bwMode="auto">
          <a:xfrm>
            <a:off x="899795" y="788670"/>
            <a:ext cx="3178810" cy="46609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en-US" altLang="zh-CN" sz="2400" b="1" i="1" dirty="0">
                <a:latin typeface="Times New Roman" panose="02020603050405020304" charset="0"/>
                <a:cs typeface="Times New Roman" panose="02020603050405020304" charset="0"/>
                <a:sym typeface="+mn-lt"/>
              </a:rPr>
              <a:t>Cutural Heritage</a:t>
            </a:r>
            <a:endParaRPr lang="en-US" altLang="zh-CN" sz="2400" b="1" i="1" dirty="0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grpSp>
        <p:nvGrpSpPr>
          <p:cNvPr id="4" name="î$liḑê"/>
          <p:cNvGrpSpPr/>
          <p:nvPr>
            <p:custDataLst>
              <p:tags r:id="rId12"/>
            </p:custDataLst>
          </p:nvPr>
        </p:nvGrpSpPr>
        <p:grpSpPr>
          <a:xfrm>
            <a:off x="3801419" y="3132739"/>
            <a:ext cx="612000" cy="612000"/>
            <a:chOff x="3539186" y="1880"/>
            <a:chExt cx="846430" cy="846430"/>
          </a:xfrm>
        </p:grpSpPr>
        <p:sp>
          <p:nvSpPr>
            <p:cNvPr id="27" name="íṥļíḑè"/>
            <p:cNvSpPr/>
            <p:nvPr>
              <p:custDataLst>
                <p:tags r:id="rId13"/>
              </p:custDataLst>
            </p:nvPr>
          </p:nvSpPr>
          <p:spPr bwMode="auto">
            <a:xfrm>
              <a:off x="3539186" y="1880"/>
              <a:ext cx="846430" cy="846430"/>
            </a:xfrm>
            <a:prstGeom prst="ellipse">
              <a:avLst/>
            </a:prstGeom>
            <a:solidFill>
              <a:srgbClr val="F0B9B4"/>
            </a:solidFill>
            <a:ln w="381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8" name="í$1ïḑe"/>
            <p:cNvSpPr/>
            <p:nvPr>
              <p:custDataLst>
                <p:tags r:id="rId14"/>
              </p:custDataLst>
            </p:nvPr>
          </p:nvSpPr>
          <p:spPr bwMode="auto">
            <a:xfrm>
              <a:off x="3695703" y="243842"/>
              <a:ext cx="533398" cy="362504"/>
            </a:xfrm>
            <a:custGeom>
              <a:avLst/>
              <a:gdLst>
                <a:gd name="connsiteX0" fmla="*/ 437011 w 604816"/>
                <a:gd name="connsiteY0" fmla="*/ 83550 h 411044"/>
                <a:gd name="connsiteX1" fmla="*/ 604816 w 604816"/>
                <a:gd name="connsiteY1" fmla="*/ 214450 h 411044"/>
                <a:gd name="connsiteX2" fmla="*/ 539177 w 604816"/>
                <a:gd name="connsiteY2" fmla="*/ 317799 h 411044"/>
                <a:gd name="connsiteX3" fmla="*/ 523523 w 604816"/>
                <a:gd name="connsiteY3" fmla="*/ 340690 h 411044"/>
                <a:gd name="connsiteX4" fmla="*/ 528878 w 604816"/>
                <a:gd name="connsiteY4" fmla="*/ 400177 h 411044"/>
                <a:gd name="connsiteX5" fmla="*/ 462004 w 604816"/>
                <a:gd name="connsiteY5" fmla="*/ 353300 h 411044"/>
                <a:gd name="connsiteX6" fmla="*/ 440033 w 604816"/>
                <a:gd name="connsiteY6" fmla="*/ 345213 h 411044"/>
                <a:gd name="connsiteX7" fmla="*/ 437011 w 604816"/>
                <a:gd name="connsiteY7" fmla="*/ 345350 h 411044"/>
                <a:gd name="connsiteX8" fmla="*/ 338279 w 604816"/>
                <a:gd name="connsiteY8" fmla="*/ 319992 h 411044"/>
                <a:gd name="connsiteX9" fmla="*/ 269207 w 604816"/>
                <a:gd name="connsiteY9" fmla="*/ 214450 h 411044"/>
                <a:gd name="connsiteX10" fmla="*/ 272091 w 604816"/>
                <a:gd name="connsiteY10" fmla="*/ 190189 h 411044"/>
                <a:gd name="connsiteX11" fmla="*/ 280467 w 604816"/>
                <a:gd name="connsiteY11" fmla="*/ 167299 h 411044"/>
                <a:gd name="connsiteX12" fmla="*/ 342948 w 604816"/>
                <a:gd name="connsiteY12" fmla="*/ 106166 h 411044"/>
                <a:gd name="connsiteX13" fmla="*/ 355581 w 604816"/>
                <a:gd name="connsiteY13" fmla="*/ 100135 h 411044"/>
                <a:gd name="connsiteX14" fmla="*/ 358602 w 604816"/>
                <a:gd name="connsiteY14" fmla="*/ 98765 h 411044"/>
                <a:gd name="connsiteX15" fmla="*/ 417375 w 604816"/>
                <a:gd name="connsiteY15" fmla="*/ 84509 h 411044"/>
                <a:gd name="connsiteX16" fmla="*/ 437011 w 604816"/>
                <a:gd name="connsiteY16" fmla="*/ 83550 h 411044"/>
                <a:gd name="connsiteX17" fmla="*/ 213353 w 604816"/>
                <a:gd name="connsiteY17" fmla="*/ 0 h 411044"/>
                <a:gd name="connsiteX18" fmla="*/ 340760 w 604816"/>
                <a:gd name="connsiteY18" fmla="*/ 33580 h 411044"/>
                <a:gd name="connsiteX19" fmla="*/ 331973 w 604816"/>
                <a:gd name="connsiteY19" fmla="*/ 37143 h 411044"/>
                <a:gd name="connsiteX20" fmla="*/ 327031 w 604816"/>
                <a:gd name="connsiteY20" fmla="*/ 39336 h 411044"/>
                <a:gd name="connsiteX21" fmla="*/ 310418 w 604816"/>
                <a:gd name="connsiteY21" fmla="*/ 47423 h 411044"/>
                <a:gd name="connsiteX22" fmla="*/ 306849 w 604816"/>
                <a:gd name="connsiteY22" fmla="*/ 49479 h 411044"/>
                <a:gd name="connsiteX23" fmla="*/ 294630 w 604816"/>
                <a:gd name="connsiteY23" fmla="*/ 56743 h 411044"/>
                <a:gd name="connsiteX24" fmla="*/ 289413 w 604816"/>
                <a:gd name="connsiteY24" fmla="*/ 60307 h 411044"/>
                <a:gd name="connsiteX25" fmla="*/ 279528 w 604816"/>
                <a:gd name="connsiteY25" fmla="*/ 67297 h 411044"/>
                <a:gd name="connsiteX26" fmla="*/ 274585 w 604816"/>
                <a:gd name="connsiteY26" fmla="*/ 71134 h 411044"/>
                <a:gd name="connsiteX27" fmla="*/ 264425 w 604816"/>
                <a:gd name="connsiteY27" fmla="*/ 79906 h 411044"/>
                <a:gd name="connsiteX28" fmla="*/ 261130 w 604816"/>
                <a:gd name="connsiteY28" fmla="*/ 82784 h 411044"/>
                <a:gd name="connsiteX29" fmla="*/ 249186 w 604816"/>
                <a:gd name="connsiteY29" fmla="*/ 95120 h 411044"/>
                <a:gd name="connsiteX30" fmla="*/ 246165 w 604816"/>
                <a:gd name="connsiteY30" fmla="*/ 98683 h 411044"/>
                <a:gd name="connsiteX31" fmla="*/ 238203 w 604816"/>
                <a:gd name="connsiteY31" fmla="*/ 108552 h 411044"/>
                <a:gd name="connsiteX32" fmla="*/ 234770 w 604816"/>
                <a:gd name="connsiteY32" fmla="*/ 113349 h 411044"/>
                <a:gd name="connsiteX33" fmla="*/ 228317 w 604816"/>
                <a:gd name="connsiteY33" fmla="*/ 123080 h 411044"/>
                <a:gd name="connsiteX34" fmla="*/ 225434 w 604816"/>
                <a:gd name="connsiteY34" fmla="*/ 127877 h 411044"/>
                <a:gd name="connsiteX35" fmla="*/ 218844 w 604816"/>
                <a:gd name="connsiteY35" fmla="*/ 140487 h 411044"/>
                <a:gd name="connsiteX36" fmla="*/ 217609 w 604816"/>
                <a:gd name="connsiteY36" fmla="*/ 142954 h 411044"/>
                <a:gd name="connsiteX37" fmla="*/ 211430 w 604816"/>
                <a:gd name="connsiteY37" fmla="*/ 158442 h 411044"/>
                <a:gd name="connsiteX38" fmla="*/ 209920 w 604816"/>
                <a:gd name="connsiteY38" fmla="*/ 163102 h 411044"/>
                <a:gd name="connsiteX39" fmla="*/ 206763 w 604816"/>
                <a:gd name="connsiteY39" fmla="*/ 174752 h 411044"/>
                <a:gd name="connsiteX40" fmla="*/ 205527 w 604816"/>
                <a:gd name="connsiteY40" fmla="*/ 180371 h 411044"/>
                <a:gd name="connsiteX41" fmla="*/ 203467 w 604816"/>
                <a:gd name="connsiteY41" fmla="*/ 192159 h 411044"/>
                <a:gd name="connsiteX42" fmla="*/ 202781 w 604816"/>
                <a:gd name="connsiteY42" fmla="*/ 197367 h 411044"/>
                <a:gd name="connsiteX43" fmla="*/ 201820 w 604816"/>
                <a:gd name="connsiteY43" fmla="*/ 214499 h 411044"/>
                <a:gd name="connsiteX44" fmla="*/ 203467 w 604816"/>
                <a:gd name="connsiteY44" fmla="*/ 236155 h 411044"/>
                <a:gd name="connsiteX45" fmla="*/ 204154 w 604816"/>
                <a:gd name="connsiteY45" fmla="*/ 241637 h 411044"/>
                <a:gd name="connsiteX46" fmla="*/ 208822 w 604816"/>
                <a:gd name="connsiteY46" fmla="*/ 262608 h 411044"/>
                <a:gd name="connsiteX47" fmla="*/ 208959 w 604816"/>
                <a:gd name="connsiteY47" fmla="*/ 263019 h 411044"/>
                <a:gd name="connsiteX48" fmla="*/ 216373 w 604816"/>
                <a:gd name="connsiteY48" fmla="*/ 282893 h 411044"/>
                <a:gd name="connsiteX49" fmla="*/ 218707 w 604816"/>
                <a:gd name="connsiteY49" fmla="*/ 287827 h 411044"/>
                <a:gd name="connsiteX50" fmla="*/ 229004 w 604816"/>
                <a:gd name="connsiteY50" fmla="*/ 307152 h 411044"/>
                <a:gd name="connsiteX51" fmla="*/ 229416 w 604816"/>
                <a:gd name="connsiteY51" fmla="*/ 307700 h 411044"/>
                <a:gd name="connsiteX52" fmla="*/ 242321 w 604816"/>
                <a:gd name="connsiteY52" fmla="*/ 325381 h 411044"/>
                <a:gd name="connsiteX53" fmla="*/ 245616 w 604816"/>
                <a:gd name="connsiteY53" fmla="*/ 329630 h 411044"/>
                <a:gd name="connsiteX54" fmla="*/ 249186 w 604816"/>
                <a:gd name="connsiteY54" fmla="*/ 333742 h 411044"/>
                <a:gd name="connsiteX55" fmla="*/ 213490 w 604816"/>
                <a:gd name="connsiteY55" fmla="*/ 336209 h 411044"/>
                <a:gd name="connsiteX56" fmla="*/ 213353 w 604816"/>
                <a:gd name="connsiteY56" fmla="*/ 336209 h 411044"/>
                <a:gd name="connsiteX57" fmla="*/ 187679 w 604816"/>
                <a:gd name="connsiteY57" fmla="*/ 344159 h 411044"/>
                <a:gd name="connsiteX58" fmla="*/ 87318 w 604816"/>
                <a:gd name="connsiteY58" fmla="*/ 411044 h 411044"/>
                <a:gd name="connsiteX59" fmla="*/ 99674 w 604816"/>
                <a:gd name="connsiteY59" fmla="*/ 324148 h 411044"/>
                <a:gd name="connsiteX60" fmla="*/ 84023 w 604816"/>
                <a:gd name="connsiteY60" fmla="*/ 301259 h 411044"/>
                <a:gd name="connsiteX61" fmla="*/ 0 w 604816"/>
                <a:gd name="connsiteY61" fmla="*/ 168036 h 411044"/>
                <a:gd name="connsiteX62" fmla="*/ 213353 w 604816"/>
                <a:gd name="connsiteY62" fmla="*/ 0 h 41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604816" h="411044">
                  <a:moveTo>
                    <a:pt x="437011" y="83550"/>
                  </a:moveTo>
                  <a:cubicBezTo>
                    <a:pt x="529565" y="83550"/>
                    <a:pt x="604816" y="142215"/>
                    <a:pt x="604816" y="214450"/>
                  </a:cubicBezTo>
                  <a:cubicBezTo>
                    <a:pt x="604816" y="254885"/>
                    <a:pt x="580922" y="292579"/>
                    <a:pt x="539177" y="317799"/>
                  </a:cubicBezTo>
                  <a:cubicBezTo>
                    <a:pt x="530938" y="322871"/>
                    <a:pt x="525308" y="331095"/>
                    <a:pt x="523523" y="340690"/>
                  </a:cubicBezTo>
                  <a:cubicBezTo>
                    <a:pt x="519953" y="360564"/>
                    <a:pt x="522974" y="381125"/>
                    <a:pt x="528878" y="400177"/>
                  </a:cubicBezTo>
                  <a:cubicBezTo>
                    <a:pt x="505122" y="387156"/>
                    <a:pt x="481366" y="370022"/>
                    <a:pt x="462004" y="353300"/>
                  </a:cubicBezTo>
                  <a:cubicBezTo>
                    <a:pt x="455824" y="348091"/>
                    <a:pt x="448134" y="345213"/>
                    <a:pt x="440033" y="345213"/>
                  </a:cubicBezTo>
                  <a:cubicBezTo>
                    <a:pt x="438934" y="345213"/>
                    <a:pt x="437835" y="345350"/>
                    <a:pt x="437011" y="345350"/>
                  </a:cubicBezTo>
                  <a:cubicBezTo>
                    <a:pt x="401308" y="345350"/>
                    <a:pt x="367253" y="336577"/>
                    <a:pt x="338279" y="319992"/>
                  </a:cubicBezTo>
                  <a:cubicBezTo>
                    <a:pt x="295023" y="295183"/>
                    <a:pt x="269207" y="255844"/>
                    <a:pt x="269207" y="214450"/>
                  </a:cubicBezTo>
                  <a:cubicBezTo>
                    <a:pt x="269207" y="206089"/>
                    <a:pt x="270168" y="198002"/>
                    <a:pt x="272091" y="190189"/>
                  </a:cubicBezTo>
                  <a:cubicBezTo>
                    <a:pt x="274013" y="182239"/>
                    <a:pt x="276760" y="174563"/>
                    <a:pt x="280467" y="167299"/>
                  </a:cubicBezTo>
                  <a:cubicBezTo>
                    <a:pt x="292826" y="142352"/>
                    <a:pt x="314797" y="121107"/>
                    <a:pt x="342948" y="106166"/>
                  </a:cubicBezTo>
                  <a:cubicBezTo>
                    <a:pt x="347067" y="103973"/>
                    <a:pt x="351187" y="102054"/>
                    <a:pt x="355581" y="100135"/>
                  </a:cubicBezTo>
                  <a:cubicBezTo>
                    <a:pt x="356542" y="99724"/>
                    <a:pt x="357503" y="99176"/>
                    <a:pt x="358602" y="98765"/>
                  </a:cubicBezTo>
                  <a:cubicBezTo>
                    <a:pt x="376454" y="91363"/>
                    <a:pt x="396228" y="86428"/>
                    <a:pt x="417375" y="84509"/>
                  </a:cubicBezTo>
                  <a:cubicBezTo>
                    <a:pt x="423829" y="83824"/>
                    <a:pt x="430283" y="83550"/>
                    <a:pt x="437011" y="83550"/>
                  </a:cubicBezTo>
                  <a:close/>
                  <a:moveTo>
                    <a:pt x="213353" y="0"/>
                  </a:moveTo>
                  <a:cubicBezTo>
                    <a:pt x="259757" y="0"/>
                    <a:pt x="304377" y="12061"/>
                    <a:pt x="340760" y="33580"/>
                  </a:cubicBezTo>
                  <a:cubicBezTo>
                    <a:pt x="337740" y="34676"/>
                    <a:pt x="334856" y="36047"/>
                    <a:pt x="331973" y="37143"/>
                  </a:cubicBezTo>
                  <a:cubicBezTo>
                    <a:pt x="330326" y="37966"/>
                    <a:pt x="328678" y="38514"/>
                    <a:pt x="327031" y="39336"/>
                  </a:cubicBezTo>
                  <a:cubicBezTo>
                    <a:pt x="321264" y="41803"/>
                    <a:pt x="315773" y="44545"/>
                    <a:pt x="310418" y="47423"/>
                  </a:cubicBezTo>
                  <a:cubicBezTo>
                    <a:pt x="309183" y="48108"/>
                    <a:pt x="308084" y="48793"/>
                    <a:pt x="306849" y="49479"/>
                  </a:cubicBezTo>
                  <a:cubicBezTo>
                    <a:pt x="302730" y="51809"/>
                    <a:pt x="298611" y="54139"/>
                    <a:pt x="294630" y="56743"/>
                  </a:cubicBezTo>
                  <a:cubicBezTo>
                    <a:pt x="292845" y="57839"/>
                    <a:pt x="291060" y="59073"/>
                    <a:pt x="289413" y="60307"/>
                  </a:cubicBezTo>
                  <a:cubicBezTo>
                    <a:pt x="285980" y="62500"/>
                    <a:pt x="282685" y="64830"/>
                    <a:pt x="279528" y="67297"/>
                  </a:cubicBezTo>
                  <a:cubicBezTo>
                    <a:pt x="277880" y="68530"/>
                    <a:pt x="276233" y="69901"/>
                    <a:pt x="274585" y="71134"/>
                  </a:cubicBezTo>
                  <a:cubicBezTo>
                    <a:pt x="271015" y="74013"/>
                    <a:pt x="267720" y="76891"/>
                    <a:pt x="264425" y="79906"/>
                  </a:cubicBezTo>
                  <a:cubicBezTo>
                    <a:pt x="263327" y="80866"/>
                    <a:pt x="262229" y="81825"/>
                    <a:pt x="261130" y="82784"/>
                  </a:cubicBezTo>
                  <a:cubicBezTo>
                    <a:pt x="257012" y="86759"/>
                    <a:pt x="253030" y="90871"/>
                    <a:pt x="249186" y="95120"/>
                  </a:cubicBezTo>
                  <a:cubicBezTo>
                    <a:pt x="248088" y="96216"/>
                    <a:pt x="247264" y="97450"/>
                    <a:pt x="246165" y="98683"/>
                  </a:cubicBezTo>
                  <a:cubicBezTo>
                    <a:pt x="243420" y="101836"/>
                    <a:pt x="240811" y="105125"/>
                    <a:pt x="238203" y="108552"/>
                  </a:cubicBezTo>
                  <a:cubicBezTo>
                    <a:pt x="237104" y="110197"/>
                    <a:pt x="235869" y="111704"/>
                    <a:pt x="234770" y="113349"/>
                  </a:cubicBezTo>
                  <a:cubicBezTo>
                    <a:pt x="232573" y="116501"/>
                    <a:pt x="230377" y="119791"/>
                    <a:pt x="228317" y="123080"/>
                  </a:cubicBezTo>
                  <a:cubicBezTo>
                    <a:pt x="227356" y="124725"/>
                    <a:pt x="226395" y="126233"/>
                    <a:pt x="225434" y="127877"/>
                  </a:cubicBezTo>
                  <a:cubicBezTo>
                    <a:pt x="223100" y="132126"/>
                    <a:pt x="220904" y="136238"/>
                    <a:pt x="218844" y="140487"/>
                  </a:cubicBezTo>
                  <a:cubicBezTo>
                    <a:pt x="218432" y="141309"/>
                    <a:pt x="218021" y="142132"/>
                    <a:pt x="217609" y="142954"/>
                  </a:cubicBezTo>
                  <a:cubicBezTo>
                    <a:pt x="215275" y="148025"/>
                    <a:pt x="213215" y="153233"/>
                    <a:pt x="211430" y="158442"/>
                  </a:cubicBezTo>
                  <a:cubicBezTo>
                    <a:pt x="210881" y="159949"/>
                    <a:pt x="210469" y="161457"/>
                    <a:pt x="209920" y="163102"/>
                  </a:cubicBezTo>
                  <a:cubicBezTo>
                    <a:pt x="208685" y="166940"/>
                    <a:pt x="207724" y="170777"/>
                    <a:pt x="206763" y="174752"/>
                  </a:cubicBezTo>
                  <a:cubicBezTo>
                    <a:pt x="206213" y="176671"/>
                    <a:pt x="205801" y="178453"/>
                    <a:pt x="205527" y="180371"/>
                  </a:cubicBezTo>
                  <a:cubicBezTo>
                    <a:pt x="204703" y="184209"/>
                    <a:pt x="204017" y="188184"/>
                    <a:pt x="203467" y="192159"/>
                  </a:cubicBezTo>
                  <a:cubicBezTo>
                    <a:pt x="203193" y="193940"/>
                    <a:pt x="202918" y="195585"/>
                    <a:pt x="202781" y="197367"/>
                  </a:cubicBezTo>
                  <a:cubicBezTo>
                    <a:pt x="202232" y="203123"/>
                    <a:pt x="201820" y="208743"/>
                    <a:pt x="201820" y="214499"/>
                  </a:cubicBezTo>
                  <a:cubicBezTo>
                    <a:pt x="201820" y="221901"/>
                    <a:pt x="202506" y="229028"/>
                    <a:pt x="203467" y="236155"/>
                  </a:cubicBezTo>
                  <a:cubicBezTo>
                    <a:pt x="203605" y="238074"/>
                    <a:pt x="203879" y="239719"/>
                    <a:pt x="204154" y="241637"/>
                  </a:cubicBezTo>
                  <a:cubicBezTo>
                    <a:pt x="205390" y="248627"/>
                    <a:pt x="206763" y="255755"/>
                    <a:pt x="208822" y="262608"/>
                  </a:cubicBezTo>
                  <a:cubicBezTo>
                    <a:pt x="208822" y="262745"/>
                    <a:pt x="208959" y="262882"/>
                    <a:pt x="208959" y="263019"/>
                  </a:cubicBezTo>
                  <a:cubicBezTo>
                    <a:pt x="211019" y="269735"/>
                    <a:pt x="213627" y="276451"/>
                    <a:pt x="216373" y="282893"/>
                  </a:cubicBezTo>
                  <a:cubicBezTo>
                    <a:pt x="217197" y="284537"/>
                    <a:pt x="217883" y="286182"/>
                    <a:pt x="218707" y="287827"/>
                  </a:cubicBezTo>
                  <a:cubicBezTo>
                    <a:pt x="221727" y="294406"/>
                    <a:pt x="225160" y="300847"/>
                    <a:pt x="229004" y="307152"/>
                  </a:cubicBezTo>
                  <a:cubicBezTo>
                    <a:pt x="229141" y="307289"/>
                    <a:pt x="229278" y="307563"/>
                    <a:pt x="229416" y="307700"/>
                  </a:cubicBezTo>
                  <a:cubicBezTo>
                    <a:pt x="233260" y="313731"/>
                    <a:pt x="237653" y="319625"/>
                    <a:pt x="242321" y="325381"/>
                  </a:cubicBezTo>
                  <a:cubicBezTo>
                    <a:pt x="243420" y="326752"/>
                    <a:pt x="244518" y="328122"/>
                    <a:pt x="245616" y="329630"/>
                  </a:cubicBezTo>
                  <a:cubicBezTo>
                    <a:pt x="246852" y="331001"/>
                    <a:pt x="247950" y="332371"/>
                    <a:pt x="249186" y="333742"/>
                  </a:cubicBezTo>
                  <a:cubicBezTo>
                    <a:pt x="237379" y="335387"/>
                    <a:pt x="225572" y="336209"/>
                    <a:pt x="213490" y="336209"/>
                  </a:cubicBezTo>
                  <a:lnTo>
                    <a:pt x="213353" y="336209"/>
                  </a:lnTo>
                  <a:cubicBezTo>
                    <a:pt x="204154" y="335661"/>
                    <a:pt x="194681" y="337991"/>
                    <a:pt x="187679" y="344159"/>
                  </a:cubicBezTo>
                  <a:cubicBezTo>
                    <a:pt x="158847" y="368692"/>
                    <a:pt x="122602" y="394323"/>
                    <a:pt x="87318" y="411044"/>
                  </a:cubicBezTo>
                  <a:cubicBezTo>
                    <a:pt x="97890" y="384317"/>
                    <a:pt x="105029" y="353479"/>
                    <a:pt x="99674" y="324148"/>
                  </a:cubicBezTo>
                  <a:cubicBezTo>
                    <a:pt x="98027" y="314691"/>
                    <a:pt x="92261" y="306330"/>
                    <a:pt x="84023" y="301259"/>
                  </a:cubicBezTo>
                  <a:cubicBezTo>
                    <a:pt x="30616" y="268912"/>
                    <a:pt x="0" y="220393"/>
                    <a:pt x="0" y="168036"/>
                  </a:cubicBezTo>
                  <a:cubicBezTo>
                    <a:pt x="0" y="75383"/>
                    <a:pt x="95693" y="0"/>
                    <a:pt x="2133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21" name="íSľîḓê"/>
          <p:cNvGrpSpPr/>
          <p:nvPr/>
        </p:nvGrpSpPr>
        <p:grpSpPr>
          <a:xfrm>
            <a:off x="3315715" y="1947194"/>
            <a:ext cx="612000" cy="612000"/>
            <a:chOff x="3539186" y="1880"/>
            <a:chExt cx="846430" cy="846430"/>
          </a:xfrm>
        </p:grpSpPr>
        <p:sp>
          <p:nvSpPr>
            <p:cNvPr id="25" name="ïṣ1íḓè"/>
            <p:cNvSpPr/>
            <p:nvPr/>
          </p:nvSpPr>
          <p:spPr bwMode="auto">
            <a:xfrm>
              <a:off x="3539186" y="1880"/>
              <a:ext cx="846430" cy="846430"/>
            </a:xfrm>
            <a:prstGeom prst="ellipse">
              <a:avLst/>
            </a:prstGeom>
            <a:solidFill>
              <a:srgbClr val="74C1D3"/>
            </a:solidFill>
            <a:ln w="381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6" name="ïṡlíḍè"/>
            <p:cNvSpPr/>
            <p:nvPr/>
          </p:nvSpPr>
          <p:spPr bwMode="auto">
            <a:xfrm>
              <a:off x="3718143" y="158395"/>
              <a:ext cx="488517" cy="533398"/>
            </a:xfrm>
            <a:custGeom>
              <a:avLst/>
              <a:gdLst>
                <a:gd name="connsiteX0" fmla="*/ 481435 w 555334"/>
                <a:gd name="connsiteY0" fmla="*/ 482289 h 606353"/>
                <a:gd name="connsiteX1" fmla="*/ 448941 w 555334"/>
                <a:gd name="connsiteY1" fmla="*/ 514557 h 606353"/>
                <a:gd name="connsiteX2" fmla="*/ 440493 w 555334"/>
                <a:gd name="connsiteY2" fmla="*/ 506212 h 606353"/>
                <a:gd name="connsiteX3" fmla="*/ 422390 w 555334"/>
                <a:gd name="connsiteY3" fmla="*/ 506212 h 606353"/>
                <a:gd name="connsiteX4" fmla="*/ 422390 w 555334"/>
                <a:gd name="connsiteY4" fmla="*/ 524200 h 606353"/>
                <a:gd name="connsiteX5" fmla="*/ 439750 w 555334"/>
                <a:gd name="connsiteY5" fmla="*/ 541632 h 606353"/>
                <a:gd name="connsiteX6" fmla="*/ 448756 w 555334"/>
                <a:gd name="connsiteY6" fmla="*/ 545341 h 606353"/>
                <a:gd name="connsiteX7" fmla="*/ 457854 w 555334"/>
                <a:gd name="connsiteY7" fmla="*/ 541632 h 606353"/>
                <a:gd name="connsiteX8" fmla="*/ 499445 w 555334"/>
                <a:gd name="connsiteY8" fmla="*/ 500370 h 606353"/>
                <a:gd name="connsiteX9" fmla="*/ 499538 w 555334"/>
                <a:gd name="connsiteY9" fmla="*/ 482289 h 606353"/>
                <a:gd name="connsiteX10" fmla="*/ 481435 w 555334"/>
                <a:gd name="connsiteY10" fmla="*/ 482289 h 606353"/>
                <a:gd name="connsiteX11" fmla="*/ 460917 w 555334"/>
                <a:gd name="connsiteY11" fmla="*/ 417661 h 606353"/>
                <a:gd name="connsiteX12" fmla="*/ 555334 w 555334"/>
                <a:gd name="connsiteY12" fmla="*/ 511961 h 606353"/>
                <a:gd name="connsiteX13" fmla="*/ 460917 w 555334"/>
                <a:gd name="connsiteY13" fmla="*/ 606353 h 606353"/>
                <a:gd name="connsiteX14" fmla="*/ 366501 w 555334"/>
                <a:gd name="connsiteY14" fmla="*/ 511961 h 606353"/>
                <a:gd name="connsiteX15" fmla="*/ 460917 w 555334"/>
                <a:gd name="connsiteY15" fmla="*/ 417661 h 606353"/>
                <a:gd name="connsiteX16" fmla="*/ 151465 w 555334"/>
                <a:gd name="connsiteY16" fmla="*/ 315977 h 606353"/>
                <a:gd name="connsiteX17" fmla="*/ 188788 w 555334"/>
                <a:gd name="connsiteY17" fmla="*/ 433982 h 606353"/>
                <a:gd name="connsiteX18" fmla="*/ 195844 w 555334"/>
                <a:gd name="connsiteY18" fmla="*/ 456230 h 606353"/>
                <a:gd name="connsiteX19" fmla="*/ 196030 w 555334"/>
                <a:gd name="connsiteY19" fmla="*/ 455952 h 606353"/>
                <a:gd name="connsiteX20" fmla="*/ 202157 w 555334"/>
                <a:gd name="connsiteY20" fmla="*/ 474770 h 606353"/>
                <a:gd name="connsiteX21" fmla="*/ 222026 w 555334"/>
                <a:gd name="connsiteY21" fmla="*/ 419058 h 606353"/>
                <a:gd name="connsiteX22" fmla="*/ 235024 w 555334"/>
                <a:gd name="connsiteY22" fmla="*/ 352315 h 606353"/>
                <a:gd name="connsiteX23" fmla="*/ 248022 w 555334"/>
                <a:gd name="connsiteY23" fmla="*/ 419058 h 606353"/>
                <a:gd name="connsiteX24" fmla="*/ 267705 w 555334"/>
                <a:gd name="connsiteY24" fmla="*/ 474863 h 606353"/>
                <a:gd name="connsiteX25" fmla="*/ 273833 w 555334"/>
                <a:gd name="connsiteY25" fmla="*/ 456137 h 606353"/>
                <a:gd name="connsiteX26" fmla="*/ 274018 w 555334"/>
                <a:gd name="connsiteY26" fmla="*/ 456323 h 606353"/>
                <a:gd name="connsiteX27" fmla="*/ 281075 w 555334"/>
                <a:gd name="connsiteY27" fmla="*/ 434075 h 606353"/>
                <a:gd name="connsiteX28" fmla="*/ 318398 w 555334"/>
                <a:gd name="connsiteY28" fmla="*/ 315977 h 606353"/>
                <a:gd name="connsiteX29" fmla="*/ 425261 w 555334"/>
                <a:gd name="connsiteY29" fmla="*/ 364644 h 606353"/>
                <a:gd name="connsiteX30" fmla="*/ 440023 w 555334"/>
                <a:gd name="connsiteY30" fmla="*/ 370669 h 606353"/>
                <a:gd name="connsiteX31" fmla="*/ 437145 w 555334"/>
                <a:gd name="connsiteY31" fmla="*/ 385872 h 606353"/>
                <a:gd name="connsiteX32" fmla="*/ 332417 w 555334"/>
                <a:gd name="connsiteY32" fmla="*/ 511942 h 606353"/>
                <a:gd name="connsiteX33" fmla="*/ 337152 w 555334"/>
                <a:gd name="connsiteY33" fmla="*/ 546333 h 606353"/>
                <a:gd name="connsiteX34" fmla="*/ 235024 w 555334"/>
                <a:gd name="connsiteY34" fmla="*/ 556252 h 606353"/>
                <a:gd name="connsiteX35" fmla="*/ 5514 w 555334"/>
                <a:gd name="connsiteY35" fmla="*/ 500447 h 606353"/>
                <a:gd name="connsiteX36" fmla="*/ 408 w 555334"/>
                <a:gd name="connsiteY36" fmla="*/ 451502 h 606353"/>
                <a:gd name="connsiteX37" fmla="*/ 44602 w 555334"/>
                <a:gd name="connsiteY37" fmla="*/ 364644 h 606353"/>
                <a:gd name="connsiteX38" fmla="*/ 151465 w 555334"/>
                <a:gd name="connsiteY38" fmla="*/ 315977 h 606353"/>
                <a:gd name="connsiteX39" fmla="*/ 227577 w 555334"/>
                <a:gd name="connsiteY39" fmla="*/ 446 h 606353"/>
                <a:gd name="connsiteX40" fmla="*/ 287448 w 555334"/>
                <a:gd name="connsiteY40" fmla="*/ 13053 h 606353"/>
                <a:gd name="connsiteX41" fmla="*/ 316688 w 555334"/>
                <a:gd name="connsiteY41" fmla="*/ 40122 h 606353"/>
                <a:gd name="connsiteX42" fmla="*/ 348712 w 555334"/>
                <a:gd name="connsiteY42" fmla="*/ 141721 h 606353"/>
                <a:gd name="connsiteX43" fmla="*/ 344535 w 555334"/>
                <a:gd name="connsiteY43" fmla="*/ 157295 h 606353"/>
                <a:gd name="connsiteX44" fmla="*/ 354745 w 555334"/>
                <a:gd name="connsiteY44" fmla="*/ 199937 h 606353"/>
                <a:gd name="connsiteX45" fmla="*/ 334139 w 555334"/>
                <a:gd name="connsiteY45" fmla="*/ 235905 h 606353"/>
                <a:gd name="connsiteX46" fmla="*/ 261457 w 555334"/>
                <a:gd name="connsiteY46" fmla="*/ 325361 h 606353"/>
                <a:gd name="connsiteX47" fmla="*/ 208362 w 555334"/>
                <a:gd name="connsiteY47" fmla="*/ 325454 h 606353"/>
                <a:gd name="connsiteX48" fmla="*/ 135959 w 555334"/>
                <a:gd name="connsiteY48" fmla="*/ 235905 h 606353"/>
                <a:gd name="connsiteX49" fmla="*/ 115260 w 555334"/>
                <a:gd name="connsiteY49" fmla="*/ 199937 h 606353"/>
                <a:gd name="connsiteX50" fmla="*/ 125656 w 555334"/>
                <a:gd name="connsiteY50" fmla="*/ 157388 h 606353"/>
                <a:gd name="connsiteX51" fmla="*/ 121479 w 555334"/>
                <a:gd name="connsiteY51" fmla="*/ 141814 h 606353"/>
                <a:gd name="connsiteX52" fmla="*/ 121200 w 555334"/>
                <a:gd name="connsiteY52" fmla="*/ 91849 h 606353"/>
                <a:gd name="connsiteX53" fmla="*/ 150440 w 555334"/>
                <a:gd name="connsiteY53" fmla="*/ 40678 h 606353"/>
                <a:gd name="connsiteX54" fmla="*/ 177452 w 555334"/>
                <a:gd name="connsiteY54" fmla="*/ 18430 h 606353"/>
                <a:gd name="connsiteX55" fmla="*/ 203628 w 555334"/>
                <a:gd name="connsiteY55" fmla="*/ 4988 h 606353"/>
                <a:gd name="connsiteX56" fmla="*/ 227577 w 555334"/>
                <a:gd name="connsiteY56" fmla="*/ 446 h 606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55334" h="606353">
                  <a:moveTo>
                    <a:pt x="481435" y="482289"/>
                  </a:moveTo>
                  <a:lnTo>
                    <a:pt x="448941" y="514557"/>
                  </a:lnTo>
                  <a:lnTo>
                    <a:pt x="440493" y="506212"/>
                  </a:lnTo>
                  <a:cubicBezTo>
                    <a:pt x="435573" y="501205"/>
                    <a:pt x="427403" y="501205"/>
                    <a:pt x="422390" y="506212"/>
                  </a:cubicBezTo>
                  <a:cubicBezTo>
                    <a:pt x="417469" y="511126"/>
                    <a:pt x="417469" y="519286"/>
                    <a:pt x="422390" y="524200"/>
                  </a:cubicBezTo>
                  <a:lnTo>
                    <a:pt x="439750" y="541632"/>
                  </a:lnTo>
                  <a:cubicBezTo>
                    <a:pt x="442257" y="544043"/>
                    <a:pt x="445414" y="545341"/>
                    <a:pt x="448756" y="545341"/>
                  </a:cubicBezTo>
                  <a:cubicBezTo>
                    <a:pt x="452284" y="545341"/>
                    <a:pt x="455440" y="544043"/>
                    <a:pt x="457854" y="541632"/>
                  </a:cubicBezTo>
                  <a:lnTo>
                    <a:pt x="499445" y="500370"/>
                  </a:lnTo>
                  <a:cubicBezTo>
                    <a:pt x="504366" y="495456"/>
                    <a:pt x="504366" y="487389"/>
                    <a:pt x="499538" y="482289"/>
                  </a:cubicBezTo>
                  <a:cubicBezTo>
                    <a:pt x="494618" y="477375"/>
                    <a:pt x="486448" y="477375"/>
                    <a:pt x="481435" y="482289"/>
                  </a:cubicBezTo>
                  <a:close/>
                  <a:moveTo>
                    <a:pt x="460917" y="417661"/>
                  </a:moveTo>
                  <a:cubicBezTo>
                    <a:pt x="513185" y="417661"/>
                    <a:pt x="555334" y="459943"/>
                    <a:pt x="555334" y="511961"/>
                  </a:cubicBezTo>
                  <a:cubicBezTo>
                    <a:pt x="555334" y="564071"/>
                    <a:pt x="513000" y="606353"/>
                    <a:pt x="460917" y="606353"/>
                  </a:cubicBezTo>
                  <a:cubicBezTo>
                    <a:pt x="408835" y="606353"/>
                    <a:pt x="366501" y="564071"/>
                    <a:pt x="366501" y="511961"/>
                  </a:cubicBezTo>
                  <a:cubicBezTo>
                    <a:pt x="366501" y="459943"/>
                    <a:pt x="408835" y="417661"/>
                    <a:pt x="460917" y="417661"/>
                  </a:cubicBezTo>
                  <a:close/>
                  <a:moveTo>
                    <a:pt x="151465" y="315977"/>
                  </a:moveTo>
                  <a:lnTo>
                    <a:pt x="188788" y="433982"/>
                  </a:lnTo>
                  <a:lnTo>
                    <a:pt x="195844" y="456230"/>
                  </a:lnTo>
                  <a:lnTo>
                    <a:pt x="196030" y="455952"/>
                  </a:lnTo>
                  <a:lnTo>
                    <a:pt x="202157" y="474770"/>
                  </a:lnTo>
                  <a:lnTo>
                    <a:pt x="222026" y="419058"/>
                  </a:lnTo>
                  <a:cubicBezTo>
                    <a:pt x="173469" y="351573"/>
                    <a:pt x="231775" y="352129"/>
                    <a:pt x="235024" y="352315"/>
                  </a:cubicBezTo>
                  <a:cubicBezTo>
                    <a:pt x="238181" y="352129"/>
                    <a:pt x="296394" y="351573"/>
                    <a:pt x="248022" y="419058"/>
                  </a:cubicBezTo>
                  <a:lnTo>
                    <a:pt x="267705" y="474863"/>
                  </a:lnTo>
                  <a:lnTo>
                    <a:pt x="273833" y="456137"/>
                  </a:lnTo>
                  <a:lnTo>
                    <a:pt x="274018" y="456323"/>
                  </a:lnTo>
                  <a:lnTo>
                    <a:pt x="281075" y="434075"/>
                  </a:lnTo>
                  <a:lnTo>
                    <a:pt x="318398" y="315977"/>
                  </a:lnTo>
                  <a:cubicBezTo>
                    <a:pt x="318398" y="315977"/>
                    <a:pt x="366305" y="349719"/>
                    <a:pt x="425261" y="364644"/>
                  </a:cubicBezTo>
                  <a:cubicBezTo>
                    <a:pt x="430831" y="366127"/>
                    <a:pt x="435659" y="368074"/>
                    <a:pt x="440023" y="370669"/>
                  </a:cubicBezTo>
                  <a:cubicBezTo>
                    <a:pt x="446522" y="374563"/>
                    <a:pt x="444572" y="384574"/>
                    <a:pt x="437145" y="385872"/>
                  </a:cubicBezTo>
                  <a:cubicBezTo>
                    <a:pt x="377632" y="396996"/>
                    <a:pt x="332417" y="449278"/>
                    <a:pt x="332417" y="511942"/>
                  </a:cubicBezTo>
                  <a:cubicBezTo>
                    <a:pt x="332417" y="523807"/>
                    <a:pt x="333995" y="535302"/>
                    <a:pt x="337152" y="546333"/>
                  </a:cubicBezTo>
                  <a:cubicBezTo>
                    <a:pt x="307535" y="552266"/>
                    <a:pt x="273369" y="556252"/>
                    <a:pt x="235024" y="556252"/>
                  </a:cubicBezTo>
                  <a:cubicBezTo>
                    <a:pt x="91302" y="556067"/>
                    <a:pt x="5514" y="500447"/>
                    <a:pt x="5514" y="500447"/>
                  </a:cubicBezTo>
                  <a:cubicBezTo>
                    <a:pt x="3008" y="485523"/>
                    <a:pt x="408" y="451502"/>
                    <a:pt x="408" y="451502"/>
                  </a:cubicBezTo>
                  <a:cubicBezTo>
                    <a:pt x="-1356" y="426474"/>
                    <a:pt x="779" y="375860"/>
                    <a:pt x="44602" y="364644"/>
                  </a:cubicBezTo>
                  <a:cubicBezTo>
                    <a:pt x="103557" y="349534"/>
                    <a:pt x="151465" y="315977"/>
                    <a:pt x="151465" y="315977"/>
                  </a:cubicBezTo>
                  <a:close/>
                  <a:moveTo>
                    <a:pt x="227577" y="446"/>
                  </a:moveTo>
                  <a:cubicBezTo>
                    <a:pt x="253567" y="-1779"/>
                    <a:pt x="273339" y="4617"/>
                    <a:pt x="287448" y="13053"/>
                  </a:cubicBezTo>
                  <a:cubicBezTo>
                    <a:pt x="308612" y="24641"/>
                    <a:pt x="316688" y="40122"/>
                    <a:pt x="316688" y="40122"/>
                  </a:cubicBezTo>
                  <a:cubicBezTo>
                    <a:pt x="316688" y="40122"/>
                    <a:pt x="365049" y="43552"/>
                    <a:pt x="348712" y="141721"/>
                  </a:cubicBezTo>
                  <a:cubicBezTo>
                    <a:pt x="347691" y="146913"/>
                    <a:pt x="346391" y="152104"/>
                    <a:pt x="344535" y="157295"/>
                  </a:cubicBezTo>
                  <a:cubicBezTo>
                    <a:pt x="354188" y="156368"/>
                    <a:pt x="365513" y="161930"/>
                    <a:pt x="354745" y="199937"/>
                  </a:cubicBezTo>
                  <a:cubicBezTo>
                    <a:pt x="346948" y="227747"/>
                    <a:pt x="339708" y="235349"/>
                    <a:pt x="334139" y="235905"/>
                  </a:cubicBezTo>
                  <a:cubicBezTo>
                    <a:pt x="328940" y="268721"/>
                    <a:pt x="302671" y="310529"/>
                    <a:pt x="261457" y="325361"/>
                  </a:cubicBezTo>
                  <a:cubicBezTo>
                    <a:pt x="244378" y="331572"/>
                    <a:pt x="225534" y="331572"/>
                    <a:pt x="208362" y="325454"/>
                  </a:cubicBezTo>
                  <a:cubicBezTo>
                    <a:pt x="166498" y="310807"/>
                    <a:pt x="141065" y="268906"/>
                    <a:pt x="135959" y="235905"/>
                  </a:cubicBezTo>
                  <a:cubicBezTo>
                    <a:pt x="130390" y="235349"/>
                    <a:pt x="123057" y="227562"/>
                    <a:pt x="115260" y="199937"/>
                  </a:cubicBezTo>
                  <a:cubicBezTo>
                    <a:pt x="104492" y="161930"/>
                    <a:pt x="115909" y="156368"/>
                    <a:pt x="125656" y="157388"/>
                  </a:cubicBezTo>
                  <a:cubicBezTo>
                    <a:pt x="123799" y="152197"/>
                    <a:pt x="122500" y="147005"/>
                    <a:pt x="121479" y="141814"/>
                  </a:cubicBezTo>
                  <a:cubicBezTo>
                    <a:pt x="118044" y="124108"/>
                    <a:pt x="117116" y="107700"/>
                    <a:pt x="121200" y="91849"/>
                  </a:cubicBezTo>
                  <a:cubicBezTo>
                    <a:pt x="126213" y="70713"/>
                    <a:pt x="137537" y="53841"/>
                    <a:pt x="150440" y="40678"/>
                  </a:cubicBezTo>
                  <a:cubicBezTo>
                    <a:pt x="158516" y="32149"/>
                    <a:pt x="167612" y="24641"/>
                    <a:pt x="177452" y="18430"/>
                  </a:cubicBezTo>
                  <a:cubicBezTo>
                    <a:pt x="185342" y="12868"/>
                    <a:pt x="194160" y="8233"/>
                    <a:pt x="203628" y="4988"/>
                  </a:cubicBezTo>
                  <a:cubicBezTo>
                    <a:pt x="211240" y="2393"/>
                    <a:pt x="219130" y="817"/>
                    <a:pt x="227577" y="4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22" name="ïṩliḋé"/>
          <p:cNvSpPr/>
          <p:nvPr>
            <p:custDataLst>
              <p:tags r:id="rId15"/>
            </p:custDataLst>
          </p:nvPr>
        </p:nvSpPr>
        <p:spPr bwMode="auto">
          <a:xfrm>
            <a:off x="3328285" y="4492080"/>
            <a:ext cx="474285" cy="488422"/>
          </a:xfrm>
          <a:custGeom>
            <a:avLst/>
            <a:gdLst>
              <a:gd name="connsiteX0" fmla="*/ 204318 w 590797"/>
              <a:gd name="connsiteY0" fmla="*/ 320467 h 608406"/>
              <a:gd name="connsiteX1" fmla="*/ 131187 w 590797"/>
              <a:gd name="connsiteY1" fmla="*/ 393358 h 608406"/>
              <a:gd name="connsiteX2" fmla="*/ 204318 w 590797"/>
              <a:gd name="connsiteY2" fmla="*/ 466249 h 608406"/>
              <a:gd name="connsiteX3" fmla="*/ 277314 w 590797"/>
              <a:gd name="connsiteY3" fmla="*/ 393358 h 608406"/>
              <a:gd name="connsiteX4" fmla="*/ 204318 w 590797"/>
              <a:gd name="connsiteY4" fmla="*/ 320467 h 608406"/>
              <a:gd name="connsiteX5" fmla="*/ 532443 w 590797"/>
              <a:gd name="connsiteY5" fmla="*/ 180620 h 608406"/>
              <a:gd name="connsiteX6" fmla="*/ 512814 w 590797"/>
              <a:gd name="connsiteY6" fmla="*/ 202765 h 608406"/>
              <a:gd name="connsiteX7" fmla="*/ 534998 w 590797"/>
              <a:gd name="connsiteY7" fmla="*/ 222360 h 608406"/>
              <a:gd name="connsiteX8" fmla="*/ 554761 w 590797"/>
              <a:gd name="connsiteY8" fmla="*/ 200215 h 608406"/>
              <a:gd name="connsiteX9" fmla="*/ 532443 w 590797"/>
              <a:gd name="connsiteY9" fmla="*/ 180620 h 608406"/>
              <a:gd name="connsiteX10" fmla="*/ 173264 w 590797"/>
              <a:gd name="connsiteY10" fmla="*/ 178310 h 608406"/>
              <a:gd name="connsiteX11" fmla="*/ 235237 w 590797"/>
              <a:gd name="connsiteY11" fmla="*/ 178310 h 608406"/>
              <a:gd name="connsiteX12" fmla="*/ 251637 w 590797"/>
              <a:gd name="connsiteY12" fmla="*/ 191599 h 608406"/>
              <a:gd name="connsiteX13" fmla="*/ 259434 w 590797"/>
              <a:gd name="connsiteY13" fmla="*/ 229723 h 608406"/>
              <a:gd name="connsiteX14" fmla="*/ 266290 w 590797"/>
              <a:gd name="connsiteY14" fmla="*/ 232273 h 608406"/>
              <a:gd name="connsiteX15" fmla="*/ 312804 w 590797"/>
              <a:gd name="connsiteY15" fmla="*/ 259255 h 608406"/>
              <a:gd name="connsiteX16" fmla="*/ 318450 w 590797"/>
              <a:gd name="connsiteY16" fmla="*/ 263819 h 608406"/>
              <a:gd name="connsiteX17" fmla="*/ 355553 w 590797"/>
              <a:gd name="connsiteY17" fmla="*/ 251604 h 608406"/>
              <a:gd name="connsiteX18" fmla="*/ 360795 w 590797"/>
              <a:gd name="connsiteY18" fmla="*/ 250664 h 608406"/>
              <a:gd name="connsiteX19" fmla="*/ 375314 w 590797"/>
              <a:gd name="connsiteY19" fmla="*/ 259121 h 608406"/>
              <a:gd name="connsiteX20" fmla="*/ 406233 w 590797"/>
              <a:gd name="connsiteY20" fmla="*/ 312681 h 608406"/>
              <a:gd name="connsiteX21" fmla="*/ 402872 w 590797"/>
              <a:gd name="connsiteY21" fmla="*/ 333488 h 608406"/>
              <a:gd name="connsiteX22" fmla="*/ 373835 w 590797"/>
              <a:gd name="connsiteY22" fmla="*/ 359262 h 608406"/>
              <a:gd name="connsiteX23" fmla="*/ 374911 w 590797"/>
              <a:gd name="connsiteY23" fmla="*/ 366511 h 608406"/>
              <a:gd name="connsiteX24" fmla="*/ 377062 w 590797"/>
              <a:gd name="connsiteY24" fmla="*/ 393358 h 608406"/>
              <a:gd name="connsiteX25" fmla="*/ 374911 w 590797"/>
              <a:gd name="connsiteY25" fmla="*/ 420340 h 608406"/>
              <a:gd name="connsiteX26" fmla="*/ 373835 w 590797"/>
              <a:gd name="connsiteY26" fmla="*/ 427454 h 608406"/>
              <a:gd name="connsiteX27" fmla="*/ 402872 w 590797"/>
              <a:gd name="connsiteY27" fmla="*/ 453228 h 608406"/>
              <a:gd name="connsiteX28" fmla="*/ 406233 w 590797"/>
              <a:gd name="connsiteY28" fmla="*/ 474035 h 608406"/>
              <a:gd name="connsiteX29" fmla="*/ 375314 w 590797"/>
              <a:gd name="connsiteY29" fmla="*/ 527729 h 608406"/>
              <a:gd name="connsiteX30" fmla="*/ 360795 w 590797"/>
              <a:gd name="connsiteY30" fmla="*/ 536052 h 608406"/>
              <a:gd name="connsiteX31" fmla="*/ 355553 w 590797"/>
              <a:gd name="connsiteY31" fmla="*/ 535247 h 608406"/>
              <a:gd name="connsiteX32" fmla="*/ 318450 w 590797"/>
              <a:gd name="connsiteY32" fmla="*/ 522897 h 608406"/>
              <a:gd name="connsiteX33" fmla="*/ 312804 w 590797"/>
              <a:gd name="connsiteY33" fmla="*/ 527461 h 608406"/>
              <a:gd name="connsiteX34" fmla="*/ 266290 w 590797"/>
              <a:gd name="connsiteY34" fmla="*/ 554443 h 608406"/>
              <a:gd name="connsiteX35" fmla="*/ 259434 w 590797"/>
              <a:gd name="connsiteY35" fmla="*/ 556993 h 608406"/>
              <a:gd name="connsiteX36" fmla="*/ 251637 w 590797"/>
              <a:gd name="connsiteY36" fmla="*/ 595117 h 608406"/>
              <a:gd name="connsiteX37" fmla="*/ 235237 w 590797"/>
              <a:gd name="connsiteY37" fmla="*/ 608406 h 608406"/>
              <a:gd name="connsiteX38" fmla="*/ 173264 w 590797"/>
              <a:gd name="connsiteY38" fmla="*/ 608406 h 608406"/>
              <a:gd name="connsiteX39" fmla="*/ 156864 w 590797"/>
              <a:gd name="connsiteY39" fmla="*/ 595117 h 608406"/>
              <a:gd name="connsiteX40" fmla="*/ 149067 w 590797"/>
              <a:gd name="connsiteY40" fmla="*/ 557127 h 608406"/>
              <a:gd name="connsiteX41" fmla="*/ 142211 w 590797"/>
              <a:gd name="connsiteY41" fmla="*/ 554443 h 608406"/>
              <a:gd name="connsiteX42" fmla="*/ 95697 w 590797"/>
              <a:gd name="connsiteY42" fmla="*/ 527595 h 608406"/>
              <a:gd name="connsiteX43" fmla="*/ 90051 w 590797"/>
              <a:gd name="connsiteY43" fmla="*/ 522897 h 608406"/>
              <a:gd name="connsiteX44" fmla="*/ 52948 w 590797"/>
              <a:gd name="connsiteY44" fmla="*/ 535247 h 608406"/>
              <a:gd name="connsiteX45" fmla="*/ 47706 w 590797"/>
              <a:gd name="connsiteY45" fmla="*/ 536052 h 608406"/>
              <a:gd name="connsiteX46" fmla="*/ 33321 w 590797"/>
              <a:gd name="connsiteY46" fmla="*/ 527729 h 608406"/>
              <a:gd name="connsiteX47" fmla="*/ 2268 w 590797"/>
              <a:gd name="connsiteY47" fmla="*/ 474169 h 608406"/>
              <a:gd name="connsiteX48" fmla="*/ 5629 w 590797"/>
              <a:gd name="connsiteY48" fmla="*/ 453362 h 608406"/>
              <a:gd name="connsiteX49" fmla="*/ 34666 w 590797"/>
              <a:gd name="connsiteY49" fmla="*/ 427454 h 608406"/>
              <a:gd name="connsiteX50" fmla="*/ 33590 w 590797"/>
              <a:gd name="connsiteY50" fmla="*/ 420340 h 608406"/>
              <a:gd name="connsiteX51" fmla="*/ 31439 w 590797"/>
              <a:gd name="connsiteY51" fmla="*/ 393358 h 608406"/>
              <a:gd name="connsiteX52" fmla="*/ 33590 w 590797"/>
              <a:gd name="connsiteY52" fmla="*/ 366511 h 608406"/>
              <a:gd name="connsiteX53" fmla="*/ 34666 w 590797"/>
              <a:gd name="connsiteY53" fmla="*/ 359262 h 608406"/>
              <a:gd name="connsiteX54" fmla="*/ 5629 w 590797"/>
              <a:gd name="connsiteY54" fmla="*/ 333488 h 608406"/>
              <a:gd name="connsiteX55" fmla="*/ 2268 w 590797"/>
              <a:gd name="connsiteY55" fmla="*/ 312681 h 608406"/>
              <a:gd name="connsiteX56" fmla="*/ 33187 w 590797"/>
              <a:gd name="connsiteY56" fmla="*/ 259121 h 608406"/>
              <a:gd name="connsiteX57" fmla="*/ 47706 w 590797"/>
              <a:gd name="connsiteY57" fmla="*/ 250664 h 608406"/>
              <a:gd name="connsiteX58" fmla="*/ 52948 w 590797"/>
              <a:gd name="connsiteY58" fmla="*/ 251604 h 608406"/>
              <a:gd name="connsiteX59" fmla="*/ 90051 w 590797"/>
              <a:gd name="connsiteY59" fmla="*/ 263819 h 608406"/>
              <a:gd name="connsiteX60" fmla="*/ 95697 w 590797"/>
              <a:gd name="connsiteY60" fmla="*/ 259255 h 608406"/>
              <a:gd name="connsiteX61" fmla="*/ 142211 w 590797"/>
              <a:gd name="connsiteY61" fmla="*/ 232408 h 608406"/>
              <a:gd name="connsiteX62" fmla="*/ 149067 w 590797"/>
              <a:gd name="connsiteY62" fmla="*/ 229723 h 608406"/>
              <a:gd name="connsiteX63" fmla="*/ 156864 w 590797"/>
              <a:gd name="connsiteY63" fmla="*/ 191734 h 608406"/>
              <a:gd name="connsiteX64" fmla="*/ 173264 w 590797"/>
              <a:gd name="connsiteY64" fmla="*/ 178310 h 608406"/>
              <a:gd name="connsiteX65" fmla="*/ 538897 w 590797"/>
              <a:gd name="connsiteY65" fmla="*/ 142102 h 608406"/>
              <a:gd name="connsiteX66" fmla="*/ 542930 w 590797"/>
              <a:gd name="connsiteY66" fmla="*/ 145055 h 608406"/>
              <a:gd name="connsiteX67" fmla="*/ 545753 w 590797"/>
              <a:gd name="connsiteY67" fmla="*/ 155926 h 608406"/>
              <a:gd name="connsiteX68" fmla="*/ 563097 w 590797"/>
              <a:gd name="connsiteY68" fmla="*/ 164649 h 608406"/>
              <a:gd name="connsiteX69" fmla="*/ 573584 w 590797"/>
              <a:gd name="connsiteY69" fmla="*/ 160355 h 608406"/>
              <a:gd name="connsiteX70" fmla="*/ 578289 w 590797"/>
              <a:gd name="connsiteY70" fmla="*/ 161831 h 608406"/>
              <a:gd name="connsiteX71" fmla="*/ 587835 w 590797"/>
              <a:gd name="connsiteY71" fmla="*/ 176326 h 608406"/>
              <a:gd name="connsiteX72" fmla="*/ 587297 w 590797"/>
              <a:gd name="connsiteY72" fmla="*/ 181157 h 608406"/>
              <a:gd name="connsiteX73" fmla="*/ 579365 w 590797"/>
              <a:gd name="connsiteY73" fmla="*/ 189076 h 608406"/>
              <a:gd name="connsiteX74" fmla="*/ 580844 w 590797"/>
              <a:gd name="connsiteY74" fmla="*/ 198739 h 608406"/>
              <a:gd name="connsiteX75" fmla="*/ 580440 w 590797"/>
              <a:gd name="connsiteY75" fmla="*/ 208536 h 608406"/>
              <a:gd name="connsiteX76" fmla="*/ 589314 w 590797"/>
              <a:gd name="connsiteY76" fmla="*/ 215515 h 608406"/>
              <a:gd name="connsiteX77" fmla="*/ 590389 w 590797"/>
              <a:gd name="connsiteY77" fmla="*/ 220212 h 608406"/>
              <a:gd name="connsiteX78" fmla="*/ 582726 w 590797"/>
              <a:gd name="connsiteY78" fmla="*/ 235646 h 608406"/>
              <a:gd name="connsiteX79" fmla="*/ 578155 w 590797"/>
              <a:gd name="connsiteY79" fmla="*/ 237660 h 608406"/>
              <a:gd name="connsiteX80" fmla="*/ 567265 w 590797"/>
              <a:gd name="connsiteY80" fmla="*/ 234707 h 608406"/>
              <a:gd name="connsiteX81" fmla="*/ 550997 w 590797"/>
              <a:gd name="connsiteY81" fmla="*/ 245444 h 608406"/>
              <a:gd name="connsiteX82" fmla="*/ 549383 w 590797"/>
              <a:gd name="connsiteY82" fmla="*/ 256583 h 608406"/>
              <a:gd name="connsiteX83" fmla="*/ 545753 w 590797"/>
              <a:gd name="connsiteY83" fmla="*/ 259804 h 608406"/>
              <a:gd name="connsiteX84" fmla="*/ 528544 w 590797"/>
              <a:gd name="connsiteY84" fmla="*/ 260878 h 608406"/>
              <a:gd name="connsiteX85" fmla="*/ 524511 w 590797"/>
              <a:gd name="connsiteY85" fmla="*/ 257925 h 608406"/>
              <a:gd name="connsiteX86" fmla="*/ 521688 w 590797"/>
              <a:gd name="connsiteY86" fmla="*/ 247054 h 608406"/>
              <a:gd name="connsiteX87" fmla="*/ 504344 w 590797"/>
              <a:gd name="connsiteY87" fmla="*/ 238331 h 608406"/>
              <a:gd name="connsiteX88" fmla="*/ 493857 w 590797"/>
              <a:gd name="connsiteY88" fmla="*/ 242625 h 608406"/>
              <a:gd name="connsiteX89" fmla="*/ 489152 w 590797"/>
              <a:gd name="connsiteY89" fmla="*/ 241149 h 608406"/>
              <a:gd name="connsiteX90" fmla="*/ 479606 w 590797"/>
              <a:gd name="connsiteY90" fmla="*/ 226789 h 608406"/>
              <a:gd name="connsiteX91" fmla="*/ 480144 w 590797"/>
              <a:gd name="connsiteY91" fmla="*/ 221823 h 608406"/>
              <a:gd name="connsiteX92" fmla="*/ 488076 w 590797"/>
              <a:gd name="connsiteY92" fmla="*/ 213904 h 608406"/>
              <a:gd name="connsiteX93" fmla="*/ 486597 w 590797"/>
              <a:gd name="connsiteY93" fmla="*/ 204241 h 608406"/>
              <a:gd name="connsiteX94" fmla="*/ 487001 w 590797"/>
              <a:gd name="connsiteY94" fmla="*/ 194444 h 608406"/>
              <a:gd name="connsiteX95" fmla="*/ 478127 w 590797"/>
              <a:gd name="connsiteY95" fmla="*/ 187465 h 608406"/>
              <a:gd name="connsiteX96" fmla="*/ 477052 w 590797"/>
              <a:gd name="connsiteY96" fmla="*/ 182768 h 608406"/>
              <a:gd name="connsiteX97" fmla="*/ 484850 w 590797"/>
              <a:gd name="connsiteY97" fmla="*/ 167334 h 608406"/>
              <a:gd name="connsiteX98" fmla="*/ 489286 w 590797"/>
              <a:gd name="connsiteY98" fmla="*/ 165320 h 608406"/>
              <a:gd name="connsiteX99" fmla="*/ 500176 w 590797"/>
              <a:gd name="connsiteY99" fmla="*/ 168273 h 608406"/>
              <a:gd name="connsiteX100" fmla="*/ 516444 w 590797"/>
              <a:gd name="connsiteY100" fmla="*/ 157536 h 608406"/>
              <a:gd name="connsiteX101" fmla="*/ 518058 w 590797"/>
              <a:gd name="connsiteY101" fmla="*/ 146397 h 608406"/>
              <a:gd name="connsiteX102" fmla="*/ 521688 w 590797"/>
              <a:gd name="connsiteY102" fmla="*/ 143176 h 608406"/>
              <a:gd name="connsiteX103" fmla="*/ 376508 w 590797"/>
              <a:gd name="connsiteY103" fmla="*/ 67611 h 608406"/>
              <a:gd name="connsiteX104" fmla="*/ 356075 w 590797"/>
              <a:gd name="connsiteY104" fmla="*/ 115265 h 608406"/>
              <a:gd name="connsiteX105" fmla="*/ 403662 w 590797"/>
              <a:gd name="connsiteY105" fmla="*/ 135669 h 608406"/>
              <a:gd name="connsiteX106" fmla="*/ 424095 w 590797"/>
              <a:gd name="connsiteY106" fmla="*/ 88015 h 608406"/>
              <a:gd name="connsiteX107" fmla="*/ 376508 w 590797"/>
              <a:gd name="connsiteY107" fmla="*/ 67611 h 608406"/>
              <a:gd name="connsiteX108" fmla="*/ 365754 w 590797"/>
              <a:gd name="connsiteY108" fmla="*/ 493 h 608406"/>
              <a:gd name="connsiteX109" fmla="*/ 374088 w 590797"/>
              <a:gd name="connsiteY109" fmla="*/ 3044 h 608406"/>
              <a:gd name="connsiteX110" fmla="*/ 384842 w 590797"/>
              <a:gd name="connsiteY110" fmla="*/ 19420 h 608406"/>
              <a:gd name="connsiteX111" fmla="*/ 418315 w 590797"/>
              <a:gd name="connsiteY111" fmla="*/ 24253 h 608406"/>
              <a:gd name="connsiteX112" fmla="*/ 433505 w 590797"/>
              <a:gd name="connsiteY112" fmla="*/ 11635 h 608406"/>
              <a:gd name="connsiteX113" fmla="*/ 442108 w 590797"/>
              <a:gd name="connsiteY113" fmla="*/ 11500 h 608406"/>
              <a:gd name="connsiteX114" fmla="*/ 465633 w 590797"/>
              <a:gd name="connsiteY114" fmla="*/ 30025 h 608406"/>
              <a:gd name="connsiteX115" fmla="*/ 467515 w 590797"/>
              <a:gd name="connsiteY115" fmla="*/ 38482 h 608406"/>
              <a:gd name="connsiteX116" fmla="*/ 458777 w 590797"/>
              <a:gd name="connsiteY116" fmla="*/ 55933 h 608406"/>
              <a:gd name="connsiteX117" fmla="*/ 466709 w 590797"/>
              <a:gd name="connsiteY117" fmla="*/ 71101 h 608406"/>
              <a:gd name="connsiteX118" fmla="*/ 471414 w 590797"/>
              <a:gd name="connsiteY118" fmla="*/ 87478 h 608406"/>
              <a:gd name="connsiteX119" fmla="*/ 489830 w 590797"/>
              <a:gd name="connsiteY119" fmla="*/ 94056 h 608406"/>
              <a:gd name="connsiteX120" fmla="*/ 494266 w 590797"/>
              <a:gd name="connsiteY120" fmla="*/ 101439 h 608406"/>
              <a:gd name="connsiteX121" fmla="*/ 489965 w 590797"/>
              <a:gd name="connsiteY121" fmla="*/ 131239 h 608406"/>
              <a:gd name="connsiteX122" fmla="*/ 483647 w 590797"/>
              <a:gd name="connsiteY122" fmla="*/ 137011 h 608406"/>
              <a:gd name="connsiteX123" fmla="*/ 464020 w 590797"/>
              <a:gd name="connsiteY123" fmla="*/ 138219 h 608406"/>
              <a:gd name="connsiteX124" fmla="*/ 443049 w 590797"/>
              <a:gd name="connsiteY124" fmla="*/ 164798 h 608406"/>
              <a:gd name="connsiteX125" fmla="*/ 446545 w 590797"/>
              <a:gd name="connsiteY125" fmla="*/ 184128 h 608406"/>
              <a:gd name="connsiteX126" fmla="*/ 442243 w 590797"/>
              <a:gd name="connsiteY126" fmla="*/ 191645 h 608406"/>
              <a:gd name="connsiteX127" fmla="*/ 414416 w 590797"/>
              <a:gd name="connsiteY127" fmla="*/ 202787 h 608406"/>
              <a:gd name="connsiteX128" fmla="*/ 406216 w 590797"/>
              <a:gd name="connsiteY128" fmla="*/ 200236 h 608406"/>
              <a:gd name="connsiteX129" fmla="*/ 395328 w 590797"/>
              <a:gd name="connsiteY129" fmla="*/ 183860 h 608406"/>
              <a:gd name="connsiteX130" fmla="*/ 361855 w 590797"/>
              <a:gd name="connsiteY130" fmla="*/ 179027 h 608406"/>
              <a:gd name="connsiteX131" fmla="*/ 346799 w 590797"/>
              <a:gd name="connsiteY131" fmla="*/ 191645 h 608406"/>
              <a:gd name="connsiteX132" fmla="*/ 338062 w 590797"/>
              <a:gd name="connsiteY132" fmla="*/ 191780 h 608406"/>
              <a:gd name="connsiteX133" fmla="*/ 314537 w 590797"/>
              <a:gd name="connsiteY133" fmla="*/ 173255 h 608406"/>
              <a:gd name="connsiteX134" fmla="*/ 312655 w 590797"/>
              <a:gd name="connsiteY134" fmla="*/ 164798 h 608406"/>
              <a:gd name="connsiteX135" fmla="*/ 321393 w 590797"/>
              <a:gd name="connsiteY135" fmla="*/ 147213 h 608406"/>
              <a:gd name="connsiteX136" fmla="*/ 313461 w 590797"/>
              <a:gd name="connsiteY136" fmla="*/ 132179 h 608406"/>
              <a:gd name="connsiteX137" fmla="*/ 308891 w 590797"/>
              <a:gd name="connsiteY137" fmla="*/ 115802 h 608406"/>
              <a:gd name="connsiteX138" fmla="*/ 290340 w 590797"/>
              <a:gd name="connsiteY138" fmla="*/ 109090 h 608406"/>
              <a:gd name="connsiteX139" fmla="*/ 285904 w 590797"/>
              <a:gd name="connsiteY139" fmla="*/ 101707 h 608406"/>
              <a:gd name="connsiteX140" fmla="*/ 290205 w 590797"/>
              <a:gd name="connsiteY140" fmla="*/ 72041 h 608406"/>
              <a:gd name="connsiteX141" fmla="*/ 296523 w 590797"/>
              <a:gd name="connsiteY141" fmla="*/ 66269 h 608406"/>
              <a:gd name="connsiteX142" fmla="*/ 316284 w 590797"/>
              <a:gd name="connsiteY142" fmla="*/ 65061 h 608406"/>
              <a:gd name="connsiteX143" fmla="*/ 337121 w 590797"/>
              <a:gd name="connsiteY143" fmla="*/ 38482 h 608406"/>
              <a:gd name="connsiteX144" fmla="*/ 333625 w 590797"/>
              <a:gd name="connsiteY144" fmla="*/ 19152 h 608406"/>
              <a:gd name="connsiteX145" fmla="*/ 337927 w 590797"/>
              <a:gd name="connsiteY145" fmla="*/ 11635 h 608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590797" h="608406">
                <a:moveTo>
                  <a:pt x="204318" y="320467"/>
                </a:moveTo>
                <a:cubicBezTo>
                  <a:pt x="163988" y="320467"/>
                  <a:pt x="131187" y="353221"/>
                  <a:pt x="131187" y="393358"/>
                </a:cubicBezTo>
                <a:cubicBezTo>
                  <a:pt x="131187" y="433629"/>
                  <a:pt x="163988" y="466249"/>
                  <a:pt x="204318" y="466249"/>
                </a:cubicBezTo>
                <a:cubicBezTo>
                  <a:pt x="244513" y="466249"/>
                  <a:pt x="277314" y="433629"/>
                  <a:pt x="277314" y="393358"/>
                </a:cubicBezTo>
                <a:cubicBezTo>
                  <a:pt x="277314" y="353221"/>
                  <a:pt x="244513" y="320467"/>
                  <a:pt x="204318" y="320467"/>
                </a:cubicBezTo>
                <a:close/>
                <a:moveTo>
                  <a:pt x="532443" y="180620"/>
                </a:moveTo>
                <a:cubicBezTo>
                  <a:pt x="520881" y="181291"/>
                  <a:pt x="512142" y="191223"/>
                  <a:pt x="512814" y="202765"/>
                </a:cubicBezTo>
                <a:cubicBezTo>
                  <a:pt x="513486" y="214307"/>
                  <a:pt x="523435" y="223031"/>
                  <a:pt x="534998" y="222360"/>
                </a:cubicBezTo>
                <a:cubicBezTo>
                  <a:pt x="546560" y="221689"/>
                  <a:pt x="555434" y="211757"/>
                  <a:pt x="554761" y="200215"/>
                </a:cubicBezTo>
                <a:cubicBezTo>
                  <a:pt x="554089" y="188673"/>
                  <a:pt x="544140" y="179949"/>
                  <a:pt x="532443" y="180620"/>
                </a:cubicBezTo>
                <a:close/>
                <a:moveTo>
                  <a:pt x="173264" y="178310"/>
                </a:moveTo>
                <a:lnTo>
                  <a:pt x="235237" y="178310"/>
                </a:lnTo>
                <a:cubicBezTo>
                  <a:pt x="243168" y="178310"/>
                  <a:pt x="250024" y="183948"/>
                  <a:pt x="251637" y="191599"/>
                </a:cubicBezTo>
                <a:lnTo>
                  <a:pt x="259434" y="229723"/>
                </a:lnTo>
                <a:lnTo>
                  <a:pt x="266290" y="232273"/>
                </a:lnTo>
                <a:cubicBezTo>
                  <a:pt x="283094" y="238851"/>
                  <a:pt x="298688" y="247845"/>
                  <a:pt x="312804" y="259255"/>
                </a:cubicBezTo>
                <a:lnTo>
                  <a:pt x="318450" y="263819"/>
                </a:lnTo>
                <a:lnTo>
                  <a:pt x="355553" y="251604"/>
                </a:lnTo>
                <a:cubicBezTo>
                  <a:pt x="357166" y="250932"/>
                  <a:pt x="359048" y="250664"/>
                  <a:pt x="360795" y="250664"/>
                </a:cubicBezTo>
                <a:cubicBezTo>
                  <a:pt x="366710" y="250664"/>
                  <a:pt x="372222" y="253886"/>
                  <a:pt x="375314" y="259121"/>
                </a:cubicBezTo>
                <a:lnTo>
                  <a:pt x="406233" y="312681"/>
                </a:lnTo>
                <a:cubicBezTo>
                  <a:pt x="410266" y="319528"/>
                  <a:pt x="408787" y="328253"/>
                  <a:pt x="402872" y="333488"/>
                </a:cubicBezTo>
                <a:lnTo>
                  <a:pt x="373835" y="359262"/>
                </a:lnTo>
                <a:lnTo>
                  <a:pt x="374911" y="366511"/>
                </a:lnTo>
                <a:cubicBezTo>
                  <a:pt x="376389" y="375370"/>
                  <a:pt x="377062" y="384364"/>
                  <a:pt x="377062" y="393358"/>
                </a:cubicBezTo>
                <a:cubicBezTo>
                  <a:pt x="377062" y="402352"/>
                  <a:pt x="376389" y="411480"/>
                  <a:pt x="374911" y="420340"/>
                </a:cubicBezTo>
                <a:lnTo>
                  <a:pt x="373835" y="427454"/>
                </a:lnTo>
                <a:lnTo>
                  <a:pt x="402872" y="453228"/>
                </a:lnTo>
                <a:cubicBezTo>
                  <a:pt x="408787" y="458463"/>
                  <a:pt x="410266" y="467188"/>
                  <a:pt x="406233" y="474035"/>
                </a:cubicBezTo>
                <a:lnTo>
                  <a:pt x="375314" y="527729"/>
                </a:lnTo>
                <a:cubicBezTo>
                  <a:pt x="372356" y="532830"/>
                  <a:pt x="366710" y="536052"/>
                  <a:pt x="360795" y="536052"/>
                </a:cubicBezTo>
                <a:cubicBezTo>
                  <a:pt x="359048" y="536052"/>
                  <a:pt x="357166" y="535784"/>
                  <a:pt x="355553" y="535247"/>
                </a:cubicBezTo>
                <a:lnTo>
                  <a:pt x="318450" y="522897"/>
                </a:lnTo>
                <a:lnTo>
                  <a:pt x="312804" y="527461"/>
                </a:lnTo>
                <a:cubicBezTo>
                  <a:pt x="298823" y="538871"/>
                  <a:pt x="283094" y="547999"/>
                  <a:pt x="266290" y="554443"/>
                </a:cubicBezTo>
                <a:lnTo>
                  <a:pt x="259434" y="556993"/>
                </a:lnTo>
                <a:lnTo>
                  <a:pt x="251637" y="595117"/>
                </a:lnTo>
                <a:cubicBezTo>
                  <a:pt x="250024" y="602902"/>
                  <a:pt x="243168" y="608406"/>
                  <a:pt x="235237" y="608406"/>
                </a:cubicBezTo>
                <a:lnTo>
                  <a:pt x="173264" y="608406"/>
                </a:lnTo>
                <a:cubicBezTo>
                  <a:pt x="165333" y="608406"/>
                  <a:pt x="158477" y="602768"/>
                  <a:pt x="156864" y="595117"/>
                </a:cubicBezTo>
                <a:lnTo>
                  <a:pt x="149067" y="557127"/>
                </a:lnTo>
                <a:lnTo>
                  <a:pt x="142211" y="554443"/>
                </a:lnTo>
                <a:cubicBezTo>
                  <a:pt x="125407" y="547999"/>
                  <a:pt x="109813" y="538871"/>
                  <a:pt x="95697" y="527595"/>
                </a:cubicBezTo>
                <a:lnTo>
                  <a:pt x="90051" y="522897"/>
                </a:lnTo>
                <a:lnTo>
                  <a:pt x="52948" y="535247"/>
                </a:lnTo>
                <a:cubicBezTo>
                  <a:pt x="51335" y="535784"/>
                  <a:pt x="49588" y="536052"/>
                  <a:pt x="47706" y="536052"/>
                </a:cubicBezTo>
                <a:cubicBezTo>
                  <a:pt x="41791" y="536052"/>
                  <a:pt x="36279" y="532830"/>
                  <a:pt x="33321" y="527729"/>
                </a:cubicBezTo>
                <a:lnTo>
                  <a:pt x="2268" y="474169"/>
                </a:lnTo>
                <a:cubicBezTo>
                  <a:pt x="-1631" y="467323"/>
                  <a:pt x="-286" y="458597"/>
                  <a:pt x="5629" y="453362"/>
                </a:cubicBezTo>
                <a:lnTo>
                  <a:pt x="34666" y="427454"/>
                </a:lnTo>
                <a:lnTo>
                  <a:pt x="33590" y="420340"/>
                </a:lnTo>
                <a:cubicBezTo>
                  <a:pt x="32112" y="411480"/>
                  <a:pt x="31439" y="402352"/>
                  <a:pt x="31439" y="393358"/>
                </a:cubicBezTo>
                <a:cubicBezTo>
                  <a:pt x="31439" y="384364"/>
                  <a:pt x="32246" y="375370"/>
                  <a:pt x="33590" y="366511"/>
                </a:cubicBezTo>
                <a:lnTo>
                  <a:pt x="34666" y="359262"/>
                </a:lnTo>
                <a:lnTo>
                  <a:pt x="5629" y="333488"/>
                </a:lnTo>
                <a:cubicBezTo>
                  <a:pt x="-286" y="328253"/>
                  <a:pt x="-1765" y="319528"/>
                  <a:pt x="2268" y="312681"/>
                </a:cubicBezTo>
                <a:lnTo>
                  <a:pt x="33187" y="259121"/>
                </a:lnTo>
                <a:cubicBezTo>
                  <a:pt x="36279" y="253886"/>
                  <a:pt x="41791" y="250664"/>
                  <a:pt x="47706" y="250664"/>
                </a:cubicBezTo>
                <a:cubicBezTo>
                  <a:pt x="49453" y="250664"/>
                  <a:pt x="51335" y="251067"/>
                  <a:pt x="52948" y="251604"/>
                </a:cubicBezTo>
                <a:lnTo>
                  <a:pt x="90051" y="263819"/>
                </a:lnTo>
                <a:lnTo>
                  <a:pt x="95697" y="259255"/>
                </a:lnTo>
                <a:cubicBezTo>
                  <a:pt x="109813" y="247845"/>
                  <a:pt x="125407" y="238851"/>
                  <a:pt x="142211" y="232408"/>
                </a:cubicBezTo>
                <a:lnTo>
                  <a:pt x="149067" y="229723"/>
                </a:lnTo>
                <a:lnTo>
                  <a:pt x="156864" y="191734"/>
                </a:lnTo>
                <a:cubicBezTo>
                  <a:pt x="158477" y="183948"/>
                  <a:pt x="165333" y="178310"/>
                  <a:pt x="173264" y="178310"/>
                </a:cubicBezTo>
                <a:close/>
                <a:moveTo>
                  <a:pt x="538897" y="142102"/>
                </a:moveTo>
                <a:cubicBezTo>
                  <a:pt x="540779" y="141968"/>
                  <a:pt x="542392" y="143176"/>
                  <a:pt x="542930" y="145055"/>
                </a:cubicBezTo>
                <a:lnTo>
                  <a:pt x="545753" y="155926"/>
                </a:lnTo>
                <a:cubicBezTo>
                  <a:pt x="552207" y="157536"/>
                  <a:pt x="558122" y="160623"/>
                  <a:pt x="563097" y="164649"/>
                </a:cubicBezTo>
                <a:lnTo>
                  <a:pt x="573584" y="160355"/>
                </a:lnTo>
                <a:cubicBezTo>
                  <a:pt x="575331" y="159684"/>
                  <a:pt x="577348" y="160355"/>
                  <a:pt x="578289" y="161831"/>
                </a:cubicBezTo>
                <a:lnTo>
                  <a:pt x="587835" y="176326"/>
                </a:lnTo>
                <a:cubicBezTo>
                  <a:pt x="588776" y="177802"/>
                  <a:pt x="588642" y="179815"/>
                  <a:pt x="587297" y="181157"/>
                </a:cubicBezTo>
                <a:lnTo>
                  <a:pt x="579365" y="189076"/>
                </a:lnTo>
                <a:cubicBezTo>
                  <a:pt x="580171" y="192162"/>
                  <a:pt x="580709" y="195383"/>
                  <a:pt x="580844" y="198739"/>
                </a:cubicBezTo>
                <a:cubicBezTo>
                  <a:pt x="581113" y="202094"/>
                  <a:pt x="580978" y="205315"/>
                  <a:pt x="580440" y="208536"/>
                </a:cubicBezTo>
                <a:lnTo>
                  <a:pt x="589314" y="215515"/>
                </a:lnTo>
                <a:cubicBezTo>
                  <a:pt x="590793" y="216589"/>
                  <a:pt x="591196" y="218602"/>
                  <a:pt x="590389" y="220212"/>
                </a:cubicBezTo>
                <a:lnTo>
                  <a:pt x="582726" y="235646"/>
                </a:lnTo>
                <a:cubicBezTo>
                  <a:pt x="581785" y="237257"/>
                  <a:pt x="579903" y="238196"/>
                  <a:pt x="578155" y="237660"/>
                </a:cubicBezTo>
                <a:lnTo>
                  <a:pt x="567265" y="234707"/>
                </a:lnTo>
                <a:cubicBezTo>
                  <a:pt x="562694" y="239270"/>
                  <a:pt x="557181" y="243028"/>
                  <a:pt x="550997" y="245444"/>
                </a:cubicBezTo>
                <a:lnTo>
                  <a:pt x="549383" y="256583"/>
                </a:lnTo>
                <a:cubicBezTo>
                  <a:pt x="549115" y="258328"/>
                  <a:pt x="547636" y="259804"/>
                  <a:pt x="545753" y="259804"/>
                </a:cubicBezTo>
                <a:lnTo>
                  <a:pt x="528544" y="260878"/>
                </a:lnTo>
                <a:cubicBezTo>
                  <a:pt x="526662" y="261012"/>
                  <a:pt x="525049" y="259804"/>
                  <a:pt x="524511" y="257925"/>
                </a:cubicBezTo>
                <a:lnTo>
                  <a:pt x="521688" y="247054"/>
                </a:lnTo>
                <a:cubicBezTo>
                  <a:pt x="515234" y="245444"/>
                  <a:pt x="509319" y="242357"/>
                  <a:pt x="504344" y="238331"/>
                </a:cubicBezTo>
                <a:lnTo>
                  <a:pt x="493857" y="242625"/>
                </a:lnTo>
                <a:cubicBezTo>
                  <a:pt x="492110" y="243296"/>
                  <a:pt x="490093" y="242625"/>
                  <a:pt x="489152" y="241149"/>
                </a:cubicBezTo>
                <a:lnTo>
                  <a:pt x="479606" y="226789"/>
                </a:lnTo>
                <a:cubicBezTo>
                  <a:pt x="478665" y="225178"/>
                  <a:pt x="478799" y="223165"/>
                  <a:pt x="480144" y="221823"/>
                </a:cubicBezTo>
                <a:lnTo>
                  <a:pt x="488076" y="213904"/>
                </a:lnTo>
                <a:cubicBezTo>
                  <a:pt x="487270" y="210818"/>
                  <a:pt x="486732" y="207597"/>
                  <a:pt x="486597" y="204241"/>
                </a:cubicBezTo>
                <a:cubicBezTo>
                  <a:pt x="486328" y="200886"/>
                  <a:pt x="486463" y="197665"/>
                  <a:pt x="487001" y="194444"/>
                </a:cubicBezTo>
                <a:lnTo>
                  <a:pt x="478127" y="187465"/>
                </a:lnTo>
                <a:cubicBezTo>
                  <a:pt x="476648" y="186391"/>
                  <a:pt x="476245" y="184378"/>
                  <a:pt x="477052" y="182768"/>
                </a:cubicBezTo>
                <a:lnTo>
                  <a:pt x="484850" y="167334"/>
                </a:lnTo>
                <a:cubicBezTo>
                  <a:pt x="485656" y="165723"/>
                  <a:pt x="487538" y="164784"/>
                  <a:pt x="489286" y="165320"/>
                </a:cubicBezTo>
                <a:lnTo>
                  <a:pt x="500176" y="168273"/>
                </a:lnTo>
                <a:cubicBezTo>
                  <a:pt x="504747" y="163710"/>
                  <a:pt x="510260" y="159952"/>
                  <a:pt x="516444" y="157536"/>
                </a:cubicBezTo>
                <a:lnTo>
                  <a:pt x="518058" y="146397"/>
                </a:lnTo>
                <a:cubicBezTo>
                  <a:pt x="518327" y="144652"/>
                  <a:pt x="519805" y="143176"/>
                  <a:pt x="521688" y="143176"/>
                </a:cubicBezTo>
                <a:close/>
                <a:moveTo>
                  <a:pt x="376508" y="67611"/>
                </a:moveTo>
                <a:cubicBezTo>
                  <a:pt x="357688" y="75128"/>
                  <a:pt x="348547" y="96472"/>
                  <a:pt x="356075" y="115265"/>
                </a:cubicBezTo>
                <a:cubicBezTo>
                  <a:pt x="363603" y="133924"/>
                  <a:pt x="384977" y="143052"/>
                  <a:pt x="403662" y="135669"/>
                </a:cubicBezTo>
                <a:cubicBezTo>
                  <a:pt x="422482" y="128152"/>
                  <a:pt x="431623" y="106808"/>
                  <a:pt x="424095" y="88015"/>
                </a:cubicBezTo>
                <a:cubicBezTo>
                  <a:pt x="416702" y="69356"/>
                  <a:pt x="395328" y="60094"/>
                  <a:pt x="376508" y="67611"/>
                </a:cubicBezTo>
                <a:close/>
                <a:moveTo>
                  <a:pt x="365754" y="493"/>
                </a:moveTo>
                <a:cubicBezTo>
                  <a:pt x="368845" y="-715"/>
                  <a:pt x="372206" y="359"/>
                  <a:pt x="374088" y="3044"/>
                </a:cubicBezTo>
                <a:lnTo>
                  <a:pt x="384842" y="19420"/>
                </a:lnTo>
                <a:cubicBezTo>
                  <a:pt x="396403" y="18749"/>
                  <a:pt x="407829" y="20494"/>
                  <a:pt x="418315" y="24253"/>
                </a:cubicBezTo>
                <a:lnTo>
                  <a:pt x="433505" y="11635"/>
                </a:lnTo>
                <a:cubicBezTo>
                  <a:pt x="435925" y="9487"/>
                  <a:pt x="439554" y="9487"/>
                  <a:pt x="442108" y="11500"/>
                </a:cubicBezTo>
                <a:lnTo>
                  <a:pt x="465633" y="30025"/>
                </a:lnTo>
                <a:cubicBezTo>
                  <a:pt x="468187" y="32039"/>
                  <a:pt x="468994" y="35529"/>
                  <a:pt x="467515" y="38482"/>
                </a:cubicBezTo>
                <a:lnTo>
                  <a:pt x="458777" y="55933"/>
                </a:lnTo>
                <a:cubicBezTo>
                  <a:pt x="461869" y="60631"/>
                  <a:pt x="464558" y="65732"/>
                  <a:pt x="466709" y="71101"/>
                </a:cubicBezTo>
                <a:cubicBezTo>
                  <a:pt x="468860" y="76471"/>
                  <a:pt x="470338" y="81974"/>
                  <a:pt x="471414" y="87478"/>
                </a:cubicBezTo>
                <a:lnTo>
                  <a:pt x="489830" y="94056"/>
                </a:lnTo>
                <a:cubicBezTo>
                  <a:pt x="492922" y="95264"/>
                  <a:pt x="494804" y="98351"/>
                  <a:pt x="494266" y="101439"/>
                </a:cubicBezTo>
                <a:lnTo>
                  <a:pt x="489965" y="131239"/>
                </a:lnTo>
                <a:cubicBezTo>
                  <a:pt x="489561" y="134461"/>
                  <a:pt x="486873" y="136877"/>
                  <a:pt x="483647" y="137011"/>
                </a:cubicBezTo>
                <a:lnTo>
                  <a:pt x="464020" y="138219"/>
                </a:lnTo>
                <a:cubicBezTo>
                  <a:pt x="458912" y="148287"/>
                  <a:pt x="451922" y="157415"/>
                  <a:pt x="443049" y="164798"/>
                </a:cubicBezTo>
                <a:lnTo>
                  <a:pt x="446545" y="184128"/>
                </a:lnTo>
                <a:cubicBezTo>
                  <a:pt x="447082" y="187350"/>
                  <a:pt x="445335" y="190437"/>
                  <a:pt x="442243" y="191645"/>
                </a:cubicBezTo>
                <a:lnTo>
                  <a:pt x="414416" y="202787"/>
                </a:lnTo>
                <a:cubicBezTo>
                  <a:pt x="411325" y="203995"/>
                  <a:pt x="407964" y="202921"/>
                  <a:pt x="406216" y="200236"/>
                </a:cubicBezTo>
                <a:lnTo>
                  <a:pt x="395328" y="183860"/>
                </a:lnTo>
                <a:cubicBezTo>
                  <a:pt x="383767" y="184531"/>
                  <a:pt x="372475" y="182786"/>
                  <a:pt x="361855" y="179027"/>
                </a:cubicBezTo>
                <a:lnTo>
                  <a:pt x="346799" y="191645"/>
                </a:lnTo>
                <a:cubicBezTo>
                  <a:pt x="344245" y="193793"/>
                  <a:pt x="340616" y="193793"/>
                  <a:pt x="338062" y="191780"/>
                </a:cubicBezTo>
                <a:lnTo>
                  <a:pt x="314537" y="173255"/>
                </a:lnTo>
                <a:cubicBezTo>
                  <a:pt x="311983" y="171241"/>
                  <a:pt x="311176" y="167751"/>
                  <a:pt x="312655" y="164798"/>
                </a:cubicBezTo>
                <a:lnTo>
                  <a:pt x="321393" y="147213"/>
                </a:lnTo>
                <a:cubicBezTo>
                  <a:pt x="318301" y="142649"/>
                  <a:pt x="315612" y="137548"/>
                  <a:pt x="313461" y="132179"/>
                </a:cubicBezTo>
                <a:cubicBezTo>
                  <a:pt x="311311" y="126809"/>
                  <a:pt x="309832" y="121306"/>
                  <a:pt x="308891" y="115802"/>
                </a:cubicBezTo>
                <a:lnTo>
                  <a:pt x="290340" y="109090"/>
                </a:lnTo>
                <a:cubicBezTo>
                  <a:pt x="287248" y="108016"/>
                  <a:pt x="285366" y="104929"/>
                  <a:pt x="285904" y="101707"/>
                </a:cubicBezTo>
                <a:lnTo>
                  <a:pt x="290205" y="72041"/>
                </a:lnTo>
                <a:cubicBezTo>
                  <a:pt x="290609" y="68819"/>
                  <a:pt x="293297" y="66403"/>
                  <a:pt x="296523" y="66269"/>
                </a:cubicBezTo>
                <a:lnTo>
                  <a:pt x="316284" y="65061"/>
                </a:lnTo>
                <a:cubicBezTo>
                  <a:pt x="321258" y="54993"/>
                  <a:pt x="328248" y="45865"/>
                  <a:pt x="337121" y="38482"/>
                </a:cubicBezTo>
                <a:lnTo>
                  <a:pt x="333625" y="19152"/>
                </a:lnTo>
                <a:cubicBezTo>
                  <a:pt x="333088" y="15930"/>
                  <a:pt x="334835" y="12843"/>
                  <a:pt x="337927" y="116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îşḷíďe"/>
          <p:cNvSpPr txBox="1"/>
          <p:nvPr>
            <p:custDataLst>
              <p:tags r:id="rId16"/>
            </p:custDataLst>
          </p:nvPr>
        </p:nvSpPr>
        <p:spPr>
          <a:xfrm>
            <a:off x="4958080" y="4676140"/>
            <a:ext cx="2724785" cy="5695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000" b="1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Chinese dietary culture</a:t>
            </a:r>
            <a:endParaRPr lang="en-US" altLang="zh-CN" sz="2000" b="1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9" name="îşḷíďe"/>
          <p:cNvSpPr txBox="1"/>
          <p:nvPr>
            <p:custDataLst>
              <p:tags r:id="rId17"/>
            </p:custDataLst>
          </p:nvPr>
        </p:nvSpPr>
        <p:spPr>
          <a:xfrm>
            <a:off x="8307070" y="1358900"/>
            <a:ext cx="3256280" cy="12731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It connects the people and help us develop an intimated relationship</a:t>
            </a:r>
            <a:endParaRPr lang="en-US" altLang="zh-CN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3" name="îşḷíďe"/>
          <p:cNvSpPr txBox="1"/>
          <p:nvPr>
            <p:custDataLst>
              <p:tags r:id="rId18"/>
            </p:custDataLst>
          </p:nvPr>
        </p:nvSpPr>
        <p:spPr>
          <a:xfrm>
            <a:off x="8307070" y="2840990"/>
            <a:ext cx="3256280" cy="14744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craftsmanship of making Changde spicy salted duck reflects the essence of Chinese culinary culture. </a:t>
            </a:r>
            <a:endParaRPr lang="en-US" altLang="zh-CN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4" name="îşḷíďe"/>
          <p:cNvSpPr txBox="1"/>
          <p:nvPr>
            <p:custDataLst>
              <p:tags r:id="rId19"/>
            </p:custDataLst>
          </p:nvPr>
        </p:nvSpPr>
        <p:spPr>
          <a:xfrm>
            <a:off x="8291830" y="4676140"/>
            <a:ext cx="3256280" cy="166814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It is closely related to Chinese festival culture, often serving as one of the delicacies during festival seasons.</a:t>
            </a:r>
            <a:endParaRPr lang="en-US" altLang="zh-CN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bldLvl="0" animBg="1"/>
      <p:bldP spid="10" grpId="0"/>
      <p:bldP spid="15" grpId="0"/>
      <p:bldP spid="17" grpId="0"/>
      <p:bldP spid="22" grpId="0" bldLvl="0" animBg="1"/>
      <p:bldP spid="51" grpId="0"/>
      <p:bldP spid="49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230055" y="1304358"/>
            <a:ext cx="7731888" cy="4271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半闭框 4"/>
          <p:cNvSpPr/>
          <p:nvPr/>
        </p:nvSpPr>
        <p:spPr>
          <a:xfrm>
            <a:off x="2575560" y="1748248"/>
            <a:ext cx="670560" cy="762000"/>
          </a:xfrm>
          <a:prstGeom prst="halfFrame">
            <a:avLst>
              <a:gd name="adj1" fmla="val 3788"/>
              <a:gd name="adj2" fmla="val 6060"/>
            </a:avLst>
          </a:prstGeom>
          <a:solidFill>
            <a:srgbClr val="263B45"/>
          </a:solidFill>
          <a:ln>
            <a:solidFill>
              <a:srgbClr val="263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" name="半闭框 5"/>
          <p:cNvSpPr/>
          <p:nvPr/>
        </p:nvSpPr>
        <p:spPr>
          <a:xfrm rot="5400000">
            <a:off x="8849423" y="1702528"/>
            <a:ext cx="670560" cy="762000"/>
          </a:xfrm>
          <a:prstGeom prst="halfFrame">
            <a:avLst>
              <a:gd name="adj1" fmla="val 3788"/>
              <a:gd name="adj2" fmla="val 6060"/>
            </a:avLst>
          </a:prstGeom>
          <a:solidFill>
            <a:srgbClr val="263B45"/>
          </a:solidFill>
          <a:ln>
            <a:solidFill>
              <a:srgbClr val="263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半闭框 6"/>
          <p:cNvSpPr/>
          <p:nvPr/>
        </p:nvSpPr>
        <p:spPr>
          <a:xfrm rot="16200000">
            <a:off x="2621280" y="4506688"/>
            <a:ext cx="670560" cy="762000"/>
          </a:xfrm>
          <a:prstGeom prst="halfFrame">
            <a:avLst>
              <a:gd name="adj1" fmla="val 3788"/>
              <a:gd name="adj2" fmla="val 6060"/>
            </a:avLst>
          </a:prstGeom>
          <a:solidFill>
            <a:srgbClr val="263B45"/>
          </a:solidFill>
          <a:ln>
            <a:solidFill>
              <a:srgbClr val="263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8" name="半闭框 7"/>
          <p:cNvSpPr/>
          <p:nvPr/>
        </p:nvSpPr>
        <p:spPr>
          <a:xfrm rot="10800000">
            <a:off x="8803703" y="4460968"/>
            <a:ext cx="670560" cy="762000"/>
          </a:xfrm>
          <a:prstGeom prst="halfFrame">
            <a:avLst>
              <a:gd name="adj1" fmla="val 3788"/>
              <a:gd name="adj2" fmla="val 6060"/>
            </a:avLst>
          </a:prstGeom>
          <a:solidFill>
            <a:srgbClr val="263B45"/>
          </a:solidFill>
          <a:ln>
            <a:solidFill>
              <a:srgbClr val="263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26431" y="2632075"/>
            <a:ext cx="5539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600" b="1" dirty="0">
                <a:solidFill>
                  <a:srgbClr val="06A294"/>
                </a:solidFill>
                <a:cs typeface="+mn-ea"/>
                <a:sym typeface="+mn-lt"/>
              </a:rPr>
              <a:t>PART FOUR</a:t>
            </a:r>
            <a:endParaRPr lang="zh-CN" altLang="en-US" sz="6600" b="1" dirty="0">
              <a:solidFill>
                <a:srgbClr val="06A294"/>
              </a:solidFill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01415" y="1554005"/>
            <a:ext cx="4724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i="1" dirty="0" smtClean="0">
                <a:cs typeface="+mn-ea"/>
                <a:sym typeface="+mn-lt"/>
              </a:rPr>
              <a:t>2025</a:t>
            </a:r>
            <a:endParaRPr lang="zh-CN" altLang="en-US" sz="3200" b="1" i="1" dirty="0"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62927" y="3872105"/>
            <a:ext cx="5466143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SzPct val="25000"/>
            </a:pPr>
            <a:r>
              <a:rPr lang="en-US" altLang="zh-CN" sz="3600" b="1" dirty="0">
                <a:solidFill>
                  <a:srgbClr val="06A294"/>
                </a:solidFill>
                <a:cs typeface="+mn-ea"/>
                <a:sym typeface="+mn-lt"/>
              </a:rPr>
              <a:t>Highlight Reel</a:t>
            </a:r>
            <a:endParaRPr lang="en-US" altLang="zh-CN" sz="3600" b="1" dirty="0">
              <a:solidFill>
                <a:srgbClr val="06A294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97806" y="464946"/>
            <a:ext cx="11196385" cy="5949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5" name="íşľiďe"/>
          <p:cNvGrpSpPr/>
          <p:nvPr/>
        </p:nvGrpSpPr>
        <p:grpSpPr>
          <a:xfrm>
            <a:off x="782192" y="3930114"/>
            <a:ext cx="10911999" cy="2484714"/>
            <a:chOff x="0" y="3268879"/>
            <a:chExt cx="11953654" cy="2721904"/>
          </a:xfrm>
          <a:solidFill>
            <a:srgbClr val="F0B9B4"/>
          </a:solidFill>
        </p:grpSpPr>
        <p:sp>
          <p:nvSpPr>
            <p:cNvPr id="37" name="îśḷiḓe"/>
            <p:cNvSpPr/>
            <p:nvPr/>
          </p:nvSpPr>
          <p:spPr bwMode="auto">
            <a:xfrm>
              <a:off x="3123853" y="4465992"/>
              <a:ext cx="8738" cy="87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8" name="ïṧļiḑe"/>
            <p:cNvSpPr/>
            <p:nvPr/>
          </p:nvSpPr>
          <p:spPr bwMode="auto">
            <a:xfrm>
              <a:off x="3123853" y="4444147"/>
              <a:ext cx="8738" cy="873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1 h 1"/>
                <a:gd name="T10" fmla="*/ 0 w 1"/>
                <a:gd name="T11" fmla="*/ 1 h 1"/>
                <a:gd name="T12" fmla="*/ 1 w 1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9" name="îṡlïďé"/>
            <p:cNvSpPr/>
            <p:nvPr/>
          </p:nvSpPr>
          <p:spPr bwMode="auto">
            <a:xfrm>
              <a:off x="3110746" y="4452885"/>
              <a:ext cx="30583" cy="13107"/>
            </a:xfrm>
            <a:custGeom>
              <a:avLst/>
              <a:gdLst>
                <a:gd name="T0" fmla="*/ 4 w 4"/>
                <a:gd name="T1" fmla="*/ 1 h 2"/>
                <a:gd name="T2" fmla="*/ 2 w 4"/>
                <a:gd name="T3" fmla="*/ 0 h 2"/>
                <a:gd name="T4" fmla="*/ 2 w 4"/>
                <a:gd name="T5" fmla="*/ 0 h 2"/>
                <a:gd name="T6" fmla="*/ 0 w 4"/>
                <a:gd name="T7" fmla="*/ 1 h 2"/>
                <a:gd name="T8" fmla="*/ 1 w 4"/>
                <a:gd name="T9" fmla="*/ 2 h 2"/>
                <a:gd name="T10" fmla="*/ 2 w 4"/>
                <a:gd name="T11" fmla="*/ 2 h 2"/>
                <a:gd name="T12" fmla="*/ 4 w 4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">
                  <a:moveTo>
                    <a:pt x="4" y="1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4" y="2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0" name="iş1îḋè"/>
            <p:cNvSpPr/>
            <p:nvPr/>
          </p:nvSpPr>
          <p:spPr bwMode="auto">
            <a:xfrm>
              <a:off x="3936492" y="4444147"/>
              <a:ext cx="4369" cy="873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0 w 1"/>
                <a:gd name="T9" fmla="*/ 1 h 1"/>
                <a:gd name="T10" fmla="*/ 1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1" name="isliḋê"/>
            <p:cNvSpPr/>
            <p:nvPr/>
          </p:nvSpPr>
          <p:spPr bwMode="auto">
            <a:xfrm>
              <a:off x="3936492" y="4426671"/>
              <a:ext cx="4369" cy="4369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0 h 1"/>
                <a:gd name="T8" fmla="*/ 1 w 1"/>
                <a:gd name="T9" fmla="*/ 1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2" name="iṣliḓé"/>
            <p:cNvSpPr/>
            <p:nvPr/>
          </p:nvSpPr>
          <p:spPr bwMode="auto">
            <a:xfrm>
              <a:off x="3927754" y="4431040"/>
              <a:ext cx="21845" cy="13107"/>
            </a:xfrm>
            <a:custGeom>
              <a:avLst/>
              <a:gdLst>
                <a:gd name="T0" fmla="*/ 3 w 3"/>
                <a:gd name="T1" fmla="*/ 1 h 2"/>
                <a:gd name="T2" fmla="*/ 2 w 3"/>
                <a:gd name="T3" fmla="*/ 0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2 h 2"/>
                <a:gd name="T10" fmla="*/ 3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3" y="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3" name="îslíḑe"/>
            <p:cNvSpPr/>
            <p:nvPr/>
          </p:nvSpPr>
          <p:spPr bwMode="auto">
            <a:xfrm>
              <a:off x="3119484" y="4426671"/>
              <a:ext cx="13107" cy="17476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0 h 3"/>
                <a:gd name="T4" fmla="*/ 0 w 2"/>
                <a:gd name="T5" fmla="*/ 2 h 3"/>
                <a:gd name="T6" fmla="*/ 1 w 2"/>
                <a:gd name="T7" fmla="*/ 3 h 3"/>
                <a:gd name="T8" fmla="*/ 1 w 2"/>
                <a:gd name="T9" fmla="*/ 3 h 3"/>
                <a:gd name="T10" fmla="*/ 2 w 2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4" name="îşḻïḋê"/>
            <p:cNvSpPr/>
            <p:nvPr/>
          </p:nvSpPr>
          <p:spPr bwMode="auto">
            <a:xfrm>
              <a:off x="3927754" y="4387350"/>
              <a:ext cx="21845" cy="39321"/>
            </a:xfrm>
            <a:custGeom>
              <a:avLst/>
              <a:gdLst>
                <a:gd name="T0" fmla="*/ 2 w 3"/>
                <a:gd name="T1" fmla="*/ 2 h 5"/>
                <a:gd name="T2" fmla="*/ 2 w 3"/>
                <a:gd name="T3" fmla="*/ 0 h 5"/>
                <a:gd name="T4" fmla="*/ 2 w 3"/>
                <a:gd name="T5" fmla="*/ 5 h 5"/>
                <a:gd name="T6" fmla="*/ 2 w 3"/>
                <a:gd name="T7" fmla="*/ 5 h 5"/>
                <a:gd name="T8" fmla="*/ 2 w 3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2" y="2"/>
                  </a:move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0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3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5" name="íŝ1îḍé"/>
            <p:cNvSpPr/>
            <p:nvPr/>
          </p:nvSpPr>
          <p:spPr bwMode="auto">
            <a:xfrm>
              <a:off x="2669475" y="4601432"/>
              <a:ext cx="8738" cy="17476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2"/>
                    <a:pt x="1" y="2"/>
                  </a:cubicBezTo>
                  <a:cubicBezTo>
                    <a:pt x="1" y="2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6" name="îşḻídé"/>
            <p:cNvSpPr/>
            <p:nvPr/>
          </p:nvSpPr>
          <p:spPr bwMode="auto">
            <a:xfrm>
              <a:off x="3123853" y="4417933"/>
              <a:ext cx="8738" cy="8738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0 w 1"/>
                <a:gd name="T9" fmla="*/ 1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7" name="ïṧļîďê"/>
            <p:cNvSpPr/>
            <p:nvPr/>
          </p:nvSpPr>
          <p:spPr bwMode="auto">
            <a:xfrm>
              <a:off x="2669475" y="4618908"/>
              <a:ext cx="8738" cy="436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8" name="ïṩḷîḍê"/>
            <p:cNvSpPr/>
            <p:nvPr/>
          </p:nvSpPr>
          <p:spPr bwMode="auto">
            <a:xfrm>
              <a:off x="2669475" y="4618908"/>
              <a:ext cx="8738" cy="4369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9" name="íṣľïďè"/>
            <p:cNvSpPr/>
            <p:nvPr/>
          </p:nvSpPr>
          <p:spPr bwMode="auto">
            <a:xfrm>
              <a:off x="3927754" y="4452885"/>
              <a:ext cx="21845" cy="21845"/>
            </a:xfrm>
            <a:custGeom>
              <a:avLst/>
              <a:gdLst>
                <a:gd name="T0" fmla="*/ 3 w 3"/>
                <a:gd name="T1" fmla="*/ 2 h 3"/>
                <a:gd name="T2" fmla="*/ 2 w 3"/>
                <a:gd name="T3" fmla="*/ 0 h 3"/>
                <a:gd name="T4" fmla="*/ 1 w 3"/>
                <a:gd name="T5" fmla="*/ 0 h 3"/>
                <a:gd name="T6" fmla="*/ 0 w 3"/>
                <a:gd name="T7" fmla="*/ 1 h 3"/>
                <a:gd name="T8" fmla="*/ 1 w 3"/>
                <a:gd name="T9" fmla="*/ 3 h 3"/>
                <a:gd name="T10" fmla="*/ 2 w 3"/>
                <a:gd name="T11" fmla="*/ 3 h 3"/>
                <a:gd name="T12" fmla="*/ 3 w 3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3" y="3"/>
                    <a:pt x="3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0" name="îśḷíḓé"/>
            <p:cNvSpPr/>
            <p:nvPr/>
          </p:nvSpPr>
          <p:spPr bwMode="auto">
            <a:xfrm>
              <a:off x="2669475" y="4632016"/>
              <a:ext cx="8738" cy="8738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0 h 1"/>
                <a:gd name="T8" fmla="*/ 1 w 1"/>
                <a:gd name="T9" fmla="*/ 1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1" name="ïṥ1îḍé"/>
            <p:cNvSpPr/>
            <p:nvPr/>
          </p:nvSpPr>
          <p:spPr bwMode="auto">
            <a:xfrm>
              <a:off x="3110746" y="4387350"/>
              <a:ext cx="21845" cy="30583"/>
            </a:xfrm>
            <a:custGeom>
              <a:avLst/>
              <a:gdLst>
                <a:gd name="T0" fmla="*/ 3 w 3"/>
                <a:gd name="T1" fmla="*/ 1 h 4"/>
                <a:gd name="T2" fmla="*/ 2 w 3"/>
                <a:gd name="T3" fmla="*/ 0 h 4"/>
                <a:gd name="T4" fmla="*/ 2 w 3"/>
                <a:gd name="T5" fmla="*/ 4 h 4"/>
                <a:gd name="T6" fmla="*/ 2 w 3"/>
                <a:gd name="T7" fmla="*/ 4 h 4"/>
                <a:gd name="T8" fmla="*/ 3 w 3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1"/>
                  </a:move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0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2" name="î$1îḑé"/>
            <p:cNvSpPr/>
            <p:nvPr/>
          </p:nvSpPr>
          <p:spPr bwMode="auto">
            <a:xfrm>
              <a:off x="2669475" y="4640754"/>
              <a:ext cx="8738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  <a:gd name="T4" fmla="*/ 1 w 1"/>
                <a:gd name="T5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3" name="îs1ïdê"/>
            <p:cNvSpPr/>
            <p:nvPr/>
          </p:nvSpPr>
          <p:spPr bwMode="auto">
            <a:xfrm>
              <a:off x="2669475" y="4623277"/>
              <a:ext cx="8738" cy="873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4" name="iṧlídê"/>
            <p:cNvSpPr/>
            <p:nvPr/>
          </p:nvSpPr>
          <p:spPr bwMode="auto">
            <a:xfrm>
              <a:off x="4928261" y="4103363"/>
              <a:ext cx="8738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0 w 1"/>
                <a:gd name="T5" fmla="*/ 0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5" name="íŝ1îďê"/>
            <p:cNvSpPr/>
            <p:nvPr/>
          </p:nvSpPr>
          <p:spPr bwMode="auto">
            <a:xfrm>
              <a:off x="2132084" y="4059673"/>
              <a:ext cx="13107" cy="13107"/>
            </a:xfrm>
            <a:custGeom>
              <a:avLst/>
              <a:gdLst>
                <a:gd name="T0" fmla="*/ 1 w 2"/>
                <a:gd name="T1" fmla="*/ 0 h 2"/>
                <a:gd name="T2" fmla="*/ 1 w 2"/>
                <a:gd name="T3" fmla="*/ 2 h 2"/>
                <a:gd name="T4" fmla="*/ 1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0" y="2"/>
                    <a:pt x="1" y="2"/>
                  </a:cubicBezTo>
                  <a:cubicBezTo>
                    <a:pt x="2" y="2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6" name="ïṥ1ïḓè"/>
            <p:cNvSpPr/>
            <p:nvPr/>
          </p:nvSpPr>
          <p:spPr bwMode="auto">
            <a:xfrm>
              <a:off x="4923892" y="4103363"/>
              <a:ext cx="13107" cy="21845"/>
            </a:xfrm>
            <a:custGeom>
              <a:avLst/>
              <a:gdLst>
                <a:gd name="T0" fmla="*/ 1 w 2"/>
                <a:gd name="T1" fmla="*/ 2 h 3"/>
                <a:gd name="T2" fmla="*/ 2 w 2"/>
                <a:gd name="T3" fmla="*/ 1 h 3"/>
                <a:gd name="T4" fmla="*/ 1 w 2"/>
                <a:gd name="T5" fmla="*/ 0 h 3"/>
                <a:gd name="T6" fmla="*/ 1 w 2"/>
                <a:gd name="T7" fmla="*/ 0 h 3"/>
                <a:gd name="T8" fmla="*/ 0 w 2"/>
                <a:gd name="T9" fmla="*/ 1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3 h 3"/>
                <a:gd name="T16" fmla="*/ 1 w 2"/>
                <a:gd name="T17" fmla="*/ 3 h 3"/>
                <a:gd name="T18" fmla="*/ 2 w 2"/>
                <a:gd name="T19" fmla="*/ 2 h 3"/>
                <a:gd name="T20" fmla="*/ 1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7" name="ïṡḻïḓe"/>
            <p:cNvSpPr/>
            <p:nvPr/>
          </p:nvSpPr>
          <p:spPr bwMode="auto">
            <a:xfrm>
              <a:off x="4923892" y="4090256"/>
              <a:ext cx="13107" cy="13107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0 h 2"/>
                <a:gd name="T4" fmla="*/ 1 w 2"/>
                <a:gd name="T5" fmla="*/ 0 h 2"/>
                <a:gd name="T6" fmla="*/ 0 w 2"/>
                <a:gd name="T7" fmla="*/ 1 h 2"/>
                <a:gd name="T8" fmla="*/ 1 w 2"/>
                <a:gd name="T9" fmla="*/ 2 h 2"/>
                <a:gd name="T10" fmla="*/ 1 w 2"/>
                <a:gd name="T11" fmla="*/ 2 h 2"/>
                <a:gd name="T12" fmla="*/ 2 w 2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8" name="ïŝ1îḍê"/>
            <p:cNvSpPr/>
            <p:nvPr/>
          </p:nvSpPr>
          <p:spPr bwMode="auto">
            <a:xfrm>
              <a:off x="2132084" y="4081518"/>
              <a:ext cx="13107" cy="8738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1 w 2"/>
                <a:gd name="T5" fmla="*/ 0 h 1"/>
                <a:gd name="T6" fmla="*/ 0 w 2"/>
                <a:gd name="T7" fmla="*/ 1 h 1"/>
                <a:gd name="T8" fmla="*/ 1 w 2"/>
                <a:gd name="T9" fmla="*/ 1 h 1"/>
                <a:gd name="T10" fmla="*/ 1 w 2"/>
                <a:gd name="T11" fmla="*/ 1 h 1"/>
                <a:gd name="T12" fmla="*/ 2 w 2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59" name="íṣlïḋê"/>
            <p:cNvSpPr/>
            <p:nvPr/>
          </p:nvSpPr>
          <p:spPr bwMode="auto">
            <a:xfrm>
              <a:off x="2136454" y="4072780"/>
              <a:ext cx="4369" cy="87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0" name="iṥľíḋê"/>
            <p:cNvSpPr/>
            <p:nvPr/>
          </p:nvSpPr>
          <p:spPr bwMode="auto">
            <a:xfrm>
              <a:off x="2136454" y="4090256"/>
              <a:ext cx="0" cy="4369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  <a:gd name="T4" fmla="*/ 1 h 1"/>
                <a:gd name="T5" fmla="*/ 1 h 1"/>
                <a:gd name="T6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1" name="îSlíďe"/>
            <p:cNvSpPr/>
            <p:nvPr/>
          </p:nvSpPr>
          <p:spPr bwMode="auto">
            <a:xfrm>
              <a:off x="4928261" y="4090256"/>
              <a:ext cx="8738" cy="436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2" name="îṣľîdé"/>
            <p:cNvSpPr/>
            <p:nvPr/>
          </p:nvSpPr>
          <p:spPr bwMode="auto">
            <a:xfrm>
              <a:off x="4390871" y="46451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3" name="ï$ḻiḍè"/>
            <p:cNvSpPr/>
            <p:nvPr/>
          </p:nvSpPr>
          <p:spPr bwMode="auto">
            <a:xfrm>
              <a:off x="4390871" y="4623277"/>
              <a:ext cx="4369" cy="436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4" name="ïŝliḍè"/>
            <p:cNvSpPr/>
            <p:nvPr/>
          </p:nvSpPr>
          <p:spPr bwMode="auto">
            <a:xfrm>
              <a:off x="4390871" y="4632016"/>
              <a:ext cx="0" cy="8738"/>
            </a:xfrm>
            <a:custGeom>
              <a:avLst/>
              <a:gdLst>
                <a:gd name="T0" fmla="*/ 0 h 1"/>
                <a:gd name="T1" fmla="*/ 0 h 1"/>
                <a:gd name="T2" fmla="*/ 0 h 1"/>
                <a:gd name="T3" fmla="*/ 0 h 1"/>
                <a:gd name="T4" fmla="*/ 1 h 1"/>
                <a:gd name="T5" fmla="*/ 1 h 1"/>
                <a:gd name="T6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5" name="îṧliḓe"/>
            <p:cNvSpPr/>
            <p:nvPr/>
          </p:nvSpPr>
          <p:spPr bwMode="auto">
            <a:xfrm>
              <a:off x="4390871" y="4623277"/>
              <a:ext cx="4369" cy="8738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0 w 1"/>
                <a:gd name="T9" fmla="*/ 1 h 1"/>
                <a:gd name="T10" fmla="*/ 0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6" name="ïṩ1iḋê"/>
            <p:cNvSpPr/>
            <p:nvPr/>
          </p:nvSpPr>
          <p:spPr bwMode="auto">
            <a:xfrm>
              <a:off x="4382133" y="4610170"/>
              <a:ext cx="13107" cy="13107"/>
            </a:xfrm>
            <a:custGeom>
              <a:avLst/>
              <a:gdLst>
                <a:gd name="T0" fmla="*/ 1 w 2"/>
                <a:gd name="T1" fmla="*/ 0 h 2"/>
                <a:gd name="T2" fmla="*/ 1 w 2"/>
                <a:gd name="T3" fmla="*/ 2 h 2"/>
                <a:gd name="T4" fmla="*/ 1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0" y="2"/>
                    <a:pt x="1" y="2"/>
                  </a:cubicBezTo>
                  <a:cubicBezTo>
                    <a:pt x="2" y="2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7" name="ïṥḷïďé"/>
            <p:cNvSpPr/>
            <p:nvPr/>
          </p:nvSpPr>
          <p:spPr bwMode="auto">
            <a:xfrm>
              <a:off x="4923892" y="4068411"/>
              <a:ext cx="13107" cy="21845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3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0" y="3"/>
                    <a:pt x="1" y="3"/>
                  </a:cubicBezTo>
                  <a:cubicBezTo>
                    <a:pt x="2" y="3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8" name="íŝļîdê"/>
            <p:cNvSpPr/>
            <p:nvPr/>
          </p:nvSpPr>
          <p:spPr bwMode="auto">
            <a:xfrm>
              <a:off x="3936492" y="4474731"/>
              <a:ext cx="4369" cy="87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69" name="ïS1iḑé"/>
            <p:cNvSpPr/>
            <p:nvPr/>
          </p:nvSpPr>
          <p:spPr bwMode="auto">
            <a:xfrm>
              <a:off x="4382133" y="4640754"/>
              <a:ext cx="13107" cy="4369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0 w 2"/>
                <a:gd name="T7" fmla="*/ 0 h 1"/>
                <a:gd name="T8" fmla="*/ 1 w 2"/>
                <a:gd name="T9" fmla="*/ 1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0" name="íṥḷïḓe"/>
            <p:cNvSpPr/>
            <p:nvPr/>
          </p:nvSpPr>
          <p:spPr bwMode="auto">
            <a:xfrm>
              <a:off x="8353577" y="4465992"/>
              <a:ext cx="1533528" cy="1494207"/>
            </a:xfrm>
            <a:custGeom>
              <a:avLst/>
              <a:gdLst>
                <a:gd name="T0" fmla="*/ 17 w 216"/>
                <a:gd name="T1" fmla="*/ 208 h 209"/>
                <a:gd name="T2" fmla="*/ 106 w 216"/>
                <a:gd name="T3" fmla="*/ 97 h 209"/>
                <a:gd name="T4" fmla="*/ 184 w 216"/>
                <a:gd name="T5" fmla="*/ 173 h 209"/>
                <a:gd name="T6" fmla="*/ 199 w 216"/>
                <a:gd name="T7" fmla="*/ 209 h 209"/>
                <a:gd name="T8" fmla="*/ 216 w 216"/>
                <a:gd name="T9" fmla="*/ 209 h 209"/>
                <a:gd name="T10" fmla="*/ 208 w 216"/>
                <a:gd name="T11" fmla="*/ 168 h 209"/>
                <a:gd name="T12" fmla="*/ 106 w 216"/>
                <a:gd name="T13" fmla="*/ 1 h 209"/>
                <a:gd name="T14" fmla="*/ 0 w 216"/>
                <a:gd name="T15" fmla="*/ 208 h 209"/>
                <a:gd name="T16" fmla="*/ 17 w 216"/>
                <a:gd name="T17" fmla="*/ 208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209">
                  <a:moveTo>
                    <a:pt x="17" y="208"/>
                  </a:moveTo>
                  <a:cubicBezTo>
                    <a:pt x="40" y="143"/>
                    <a:pt x="77" y="98"/>
                    <a:pt x="106" y="97"/>
                  </a:cubicBezTo>
                  <a:cubicBezTo>
                    <a:pt x="130" y="97"/>
                    <a:pt x="161" y="127"/>
                    <a:pt x="184" y="173"/>
                  </a:cubicBezTo>
                  <a:cubicBezTo>
                    <a:pt x="190" y="184"/>
                    <a:pt x="195" y="196"/>
                    <a:pt x="199" y="209"/>
                  </a:cubicBezTo>
                  <a:cubicBezTo>
                    <a:pt x="205" y="209"/>
                    <a:pt x="210" y="209"/>
                    <a:pt x="216" y="209"/>
                  </a:cubicBezTo>
                  <a:cubicBezTo>
                    <a:pt x="214" y="194"/>
                    <a:pt x="211" y="181"/>
                    <a:pt x="208" y="168"/>
                  </a:cubicBezTo>
                  <a:cubicBezTo>
                    <a:pt x="187" y="69"/>
                    <a:pt x="149" y="0"/>
                    <a:pt x="106" y="1"/>
                  </a:cubicBezTo>
                  <a:cubicBezTo>
                    <a:pt x="56" y="1"/>
                    <a:pt x="19" y="89"/>
                    <a:pt x="0" y="208"/>
                  </a:cubicBezTo>
                  <a:cubicBezTo>
                    <a:pt x="6" y="208"/>
                    <a:pt x="12" y="208"/>
                    <a:pt x="17" y="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1" name="îṥḻiḑé"/>
            <p:cNvSpPr/>
            <p:nvPr/>
          </p:nvSpPr>
          <p:spPr bwMode="auto">
            <a:xfrm>
              <a:off x="0" y="3351891"/>
              <a:ext cx="1066042" cy="2638892"/>
            </a:xfrm>
            <a:custGeom>
              <a:avLst/>
              <a:gdLst>
                <a:gd name="T0" fmla="*/ 1 w 150"/>
                <a:gd name="T1" fmla="*/ 34 h 369"/>
                <a:gd name="T2" fmla="*/ 9 w 150"/>
                <a:gd name="T3" fmla="*/ 41 h 369"/>
                <a:gd name="T4" fmla="*/ 8 w 150"/>
                <a:gd name="T5" fmla="*/ 46 h 369"/>
                <a:gd name="T6" fmla="*/ 10 w 150"/>
                <a:gd name="T7" fmla="*/ 54 h 369"/>
                <a:gd name="T8" fmla="*/ 12 w 150"/>
                <a:gd name="T9" fmla="*/ 65 h 369"/>
                <a:gd name="T10" fmla="*/ 12 w 150"/>
                <a:gd name="T11" fmla="*/ 74 h 369"/>
                <a:gd name="T12" fmla="*/ 18 w 150"/>
                <a:gd name="T13" fmla="*/ 78 h 369"/>
                <a:gd name="T14" fmla="*/ 30 w 150"/>
                <a:gd name="T15" fmla="*/ 125 h 369"/>
                <a:gd name="T16" fmla="*/ 26 w 150"/>
                <a:gd name="T17" fmla="*/ 150 h 369"/>
                <a:gd name="T18" fmla="*/ 33 w 150"/>
                <a:gd name="T19" fmla="*/ 161 h 369"/>
                <a:gd name="T20" fmla="*/ 38 w 150"/>
                <a:gd name="T21" fmla="*/ 174 h 369"/>
                <a:gd name="T22" fmla="*/ 34 w 150"/>
                <a:gd name="T23" fmla="*/ 211 h 369"/>
                <a:gd name="T24" fmla="*/ 35 w 150"/>
                <a:gd name="T25" fmla="*/ 255 h 369"/>
                <a:gd name="T26" fmla="*/ 39 w 150"/>
                <a:gd name="T27" fmla="*/ 282 h 369"/>
                <a:gd name="T28" fmla="*/ 43 w 150"/>
                <a:gd name="T29" fmla="*/ 322 h 369"/>
                <a:gd name="T30" fmla="*/ 50 w 150"/>
                <a:gd name="T31" fmla="*/ 357 h 369"/>
                <a:gd name="T32" fmla="*/ 109 w 150"/>
                <a:gd name="T33" fmla="*/ 367 h 369"/>
                <a:gd name="T34" fmla="*/ 127 w 150"/>
                <a:gd name="T35" fmla="*/ 348 h 369"/>
                <a:gd name="T36" fmla="*/ 129 w 150"/>
                <a:gd name="T37" fmla="*/ 323 h 369"/>
                <a:gd name="T38" fmla="*/ 141 w 150"/>
                <a:gd name="T39" fmla="*/ 256 h 369"/>
                <a:gd name="T40" fmla="*/ 148 w 150"/>
                <a:gd name="T41" fmla="*/ 217 h 369"/>
                <a:gd name="T42" fmla="*/ 143 w 150"/>
                <a:gd name="T43" fmla="*/ 202 h 369"/>
                <a:gd name="T44" fmla="*/ 138 w 150"/>
                <a:gd name="T45" fmla="*/ 179 h 369"/>
                <a:gd name="T46" fmla="*/ 121 w 150"/>
                <a:gd name="T47" fmla="*/ 171 h 369"/>
                <a:gd name="T48" fmla="*/ 107 w 150"/>
                <a:gd name="T49" fmla="*/ 154 h 369"/>
                <a:gd name="T50" fmla="*/ 98 w 150"/>
                <a:gd name="T51" fmla="*/ 145 h 369"/>
                <a:gd name="T52" fmla="*/ 99 w 150"/>
                <a:gd name="T53" fmla="*/ 138 h 369"/>
                <a:gd name="T54" fmla="*/ 97 w 150"/>
                <a:gd name="T55" fmla="*/ 124 h 369"/>
                <a:gd name="T56" fmla="*/ 97 w 150"/>
                <a:gd name="T57" fmla="*/ 115 h 369"/>
                <a:gd name="T58" fmla="*/ 92 w 150"/>
                <a:gd name="T59" fmla="*/ 107 h 369"/>
                <a:gd name="T60" fmla="*/ 87 w 150"/>
                <a:gd name="T61" fmla="*/ 103 h 369"/>
                <a:gd name="T62" fmla="*/ 87 w 150"/>
                <a:gd name="T63" fmla="*/ 84 h 369"/>
                <a:gd name="T64" fmla="*/ 78 w 150"/>
                <a:gd name="T65" fmla="*/ 99 h 369"/>
                <a:gd name="T66" fmla="*/ 69 w 150"/>
                <a:gd name="T67" fmla="*/ 91 h 369"/>
                <a:gd name="T68" fmla="*/ 69 w 150"/>
                <a:gd name="T69" fmla="*/ 99 h 369"/>
                <a:gd name="T70" fmla="*/ 43 w 150"/>
                <a:gd name="T71" fmla="*/ 91 h 369"/>
                <a:gd name="T72" fmla="*/ 60 w 150"/>
                <a:gd name="T73" fmla="*/ 109 h 369"/>
                <a:gd name="T74" fmla="*/ 44 w 150"/>
                <a:gd name="T75" fmla="*/ 111 h 369"/>
                <a:gd name="T76" fmla="*/ 28 w 150"/>
                <a:gd name="T77" fmla="*/ 59 h 369"/>
                <a:gd name="T78" fmla="*/ 21 w 150"/>
                <a:gd name="T79" fmla="*/ 42 h 369"/>
                <a:gd name="T80" fmla="*/ 29 w 150"/>
                <a:gd name="T81" fmla="*/ 36 h 369"/>
                <a:gd name="T82" fmla="*/ 31 w 150"/>
                <a:gd name="T83" fmla="*/ 24 h 369"/>
                <a:gd name="T84" fmla="*/ 27 w 150"/>
                <a:gd name="T85" fmla="*/ 23 h 369"/>
                <a:gd name="T86" fmla="*/ 21 w 150"/>
                <a:gd name="T87" fmla="*/ 20 h 369"/>
                <a:gd name="T88" fmla="*/ 30 w 150"/>
                <a:gd name="T89" fmla="*/ 6 h 369"/>
                <a:gd name="T90" fmla="*/ 22 w 150"/>
                <a:gd name="T91" fmla="*/ 6 h 369"/>
                <a:gd name="T92" fmla="*/ 9 w 150"/>
                <a:gd name="T93" fmla="*/ 8 h 369"/>
                <a:gd name="T94" fmla="*/ 9 w 150"/>
                <a:gd name="T95" fmla="*/ 20 h 369"/>
                <a:gd name="T96" fmla="*/ 4 w 150"/>
                <a:gd name="T97" fmla="*/ 23 h 369"/>
                <a:gd name="T98" fmla="*/ 0 w 150"/>
                <a:gd name="T99" fmla="*/ 24 h 369"/>
                <a:gd name="T100" fmla="*/ 62 w 150"/>
                <a:gd name="T101" fmla="*/ 126 h 369"/>
                <a:gd name="T102" fmla="*/ 66 w 150"/>
                <a:gd name="T103" fmla="*/ 131 h 369"/>
                <a:gd name="T104" fmla="*/ 56 w 150"/>
                <a:gd name="T105" fmla="*/ 135 h 369"/>
                <a:gd name="T106" fmla="*/ 53 w 150"/>
                <a:gd name="T107" fmla="*/ 127 h 369"/>
                <a:gd name="T108" fmla="*/ 54 w 150"/>
                <a:gd name="T109" fmla="*/ 120 h 369"/>
                <a:gd name="T110" fmla="*/ 54 w 150"/>
                <a:gd name="T111" fmla="*/ 112 h 369"/>
                <a:gd name="T112" fmla="*/ 61 w 150"/>
                <a:gd name="T113" fmla="*/ 116 h 369"/>
                <a:gd name="T114" fmla="*/ 50 w 150"/>
                <a:gd name="T115" fmla="*/ 120 h 369"/>
                <a:gd name="T116" fmla="*/ 44 w 150"/>
                <a:gd name="T117" fmla="*/ 112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0" h="369">
                  <a:moveTo>
                    <a:pt x="2" y="28"/>
                  </a:moveTo>
                  <a:cubicBezTo>
                    <a:pt x="2" y="28"/>
                    <a:pt x="2" y="31"/>
                    <a:pt x="1" y="32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2" y="35"/>
                    <a:pt x="3" y="36"/>
                    <a:pt x="5" y="37"/>
                  </a:cubicBezTo>
                  <a:cubicBezTo>
                    <a:pt x="5" y="37"/>
                    <a:pt x="6" y="37"/>
                    <a:pt x="7" y="37"/>
                  </a:cubicBezTo>
                  <a:cubicBezTo>
                    <a:pt x="6" y="38"/>
                    <a:pt x="7" y="40"/>
                    <a:pt x="9" y="41"/>
                  </a:cubicBezTo>
                  <a:cubicBezTo>
                    <a:pt x="9" y="42"/>
                    <a:pt x="10" y="43"/>
                    <a:pt x="10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8" y="45"/>
                    <a:pt x="8" y="46"/>
                  </a:cubicBezTo>
                  <a:cubicBezTo>
                    <a:pt x="8" y="48"/>
                    <a:pt x="9" y="49"/>
                    <a:pt x="9" y="49"/>
                  </a:cubicBezTo>
                  <a:cubicBezTo>
                    <a:pt x="9" y="49"/>
                    <a:pt x="8" y="49"/>
                    <a:pt x="8" y="51"/>
                  </a:cubicBezTo>
                  <a:cubicBezTo>
                    <a:pt x="8" y="53"/>
                    <a:pt x="10" y="54"/>
                    <a:pt x="10" y="54"/>
                  </a:cubicBezTo>
                  <a:cubicBezTo>
                    <a:pt x="10" y="54"/>
                    <a:pt x="8" y="55"/>
                    <a:pt x="9" y="57"/>
                  </a:cubicBezTo>
                  <a:cubicBezTo>
                    <a:pt x="10" y="59"/>
                    <a:pt x="11" y="59"/>
                    <a:pt x="11" y="59"/>
                  </a:cubicBezTo>
                  <a:cubicBezTo>
                    <a:pt x="11" y="59"/>
                    <a:pt x="12" y="64"/>
                    <a:pt x="12" y="65"/>
                  </a:cubicBezTo>
                  <a:cubicBezTo>
                    <a:pt x="11" y="67"/>
                    <a:pt x="11" y="68"/>
                    <a:pt x="11" y="68"/>
                  </a:cubicBezTo>
                  <a:cubicBezTo>
                    <a:pt x="11" y="68"/>
                    <a:pt x="10" y="69"/>
                    <a:pt x="10" y="70"/>
                  </a:cubicBezTo>
                  <a:cubicBezTo>
                    <a:pt x="11" y="72"/>
                    <a:pt x="12" y="72"/>
                    <a:pt x="12" y="74"/>
                  </a:cubicBezTo>
                  <a:cubicBezTo>
                    <a:pt x="12" y="77"/>
                    <a:pt x="13" y="77"/>
                    <a:pt x="13" y="77"/>
                  </a:cubicBezTo>
                  <a:cubicBezTo>
                    <a:pt x="13" y="77"/>
                    <a:pt x="14" y="81"/>
                    <a:pt x="16" y="81"/>
                  </a:cubicBezTo>
                  <a:cubicBezTo>
                    <a:pt x="17" y="81"/>
                    <a:pt x="18" y="79"/>
                    <a:pt x="18" y="78"/>
                  </a:cubicBezTo>
                  <a:cubicBezTo>
                    <a:pt x="18" y="77"/>
                    <a:pt x="19" y="83"/>
                    <a:pt x="20" y="87"/>
                  </a:cubicBezTo>
                  <a:cubicBezTo>
                    <a:pt x="20" y="91"/>
                    <a:pt x="22" y="104"/>
                    <a:pt x="25" y="111"/>
                  </a:cubicBezTo>
                  <a:cubicBezTo>
                    <a:pt x="28" y="118"/>
                    <a:pt x="29" y="122"/>
                    <a:pt x="30" y="125"/>
                  </a:cubicBezTo>
                  <a:cubicBezTo>
                    <a:pt x="31" y="129"/>
                    <a:pt x="32" y="132"/>
                    <a:pt x="31" y="134"/>
                  </a:cubicBezTo>
                  <a:cubicBezTo>
                    <a:pt x="30" y="136"/>
                    <a:pt x="27" y="144"/>
                    <a:pt x="26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6" y="154"/>
                    <a:pt x="26" y="157"/>
                    <a:pt x="26" y="159"/>
                  </a:cubicBezTo>
                  <a:cubicBezTo>
                    <a:pt x="27" y="160"/>
                    <a:pt x="27" y="160"/>
                    <a:pt x="28" y="160"/>
                  </a:cubicBezTo>
                  <a:cubicBezTo>
                    <a:pt x="32" y="160"/>
                    <a:pt x="32" y="161"/>
                    <a:pt x="33" y="161"/>
                  </a:cubicBezTo>
                  <a:cubicBezTo>
                    <a:pt x="33" y="161"/>
                    <a:pt x="33" y="161"/>
                    <a:pt x="33" y="162"/>
                  </a:cubicBezTo>
                  <a:cubicBezTo>
                    <a:pt x="33" y="163"/>
                    <a:pt x="33" y="165"/>
                    <a:pt x="35" y="167"/>
                  </a:cubicBezTo>
                  <a:cubicBezTo>
                    <a:pt x="37" y="169"/>
                    <a:pt x="37" y="168"/>
                    <a:pt x="38" y="174"/>
                  </a:cubicBezTo>
                  <a:cubicBezTo>
                    <a:pt x="39" y="181"/>
                    <a:pt x="39" y="181"/>
                    <a:pt x="41" y="186"/>
                  </a:cubicBezTo>
                  <a:cubicBezTo>
                    <a:pt x="43" y="191"/>
                    <a:pt x="43" y="192"/>
                    <a:pt x="43" y="192"/>
                  </a:cubicBezTo>
                  <a:cubicBezTo>
                    <a:pt x="43" y="192"/>
                    <a:pt x="37" y="200"/>
                    <a:pt x="34" y="211"/>
                  </a:cubicBezTo>
                  <a:cubicBezTo>
                    <a:pt x="32" y="221"/>
                    <a:pt x="32" y="231"/>
                    <a:pt x="34" y="233"/>
                  </a:cubicBezTo>
                  <a:cubicBezTo>
                    <a:pt x="35" y="236"/>
                    <a:pt x="36" y="238"/>
                    <a:pt x="36" y="238"/>
                  </a:cubicBezTo>
                  <a:cubicBezTo>
                    <a:pt x="36" y="238"/>
                    <a:pt x="34" y="247"/>
                    <a:pt x="35" y="255"/>
                  </a:cubicBezTo>
                  <a:cubicBezTo>
                    <a:pt x="35" y="262"/>
                    <a:pt x="35" y="267"/>
                    <a:pt x="36" y="271"/>
                  </a:cubicBezTo>
                  <a:cubicBezTo>
                    <a:pt x="37" y="274"/>
                    <a:pt x="38" y="277"/>
                    <a:pt x="38" y="277"/>
                  </a:cubicBezTo>
                  <a:cubicBezTo>
                    <a:pt x="38" y="277"/>
                    <a:pt x="38" y="280"/>
                    <a:pt x="39" y="282"/>
                  </a:cubicBezTo>
                  <a:cubicBezTo>
                    <a:pt x="40" y="285"/>
                    <a:pt x="40" y="288"/>
                    <a:pt x="40" y="288"/>
                  </a:cubicBezTo>
                  <a:cubicBezTo>
                    <a:pt x="40" y="288"/>
                    <a:pt x="40" y="304"/>
                    <a:pt x="41" y="310"/>
                  </a:cubicBezTo>
                  <a:cubicBezTo>
                    <a:pt x="42" y="316"/>
                    <a:pt x="42" y="318"/>
                    <a:pt x="43" y="322"/>
                  </a:cubicBezTo>
                  <a:cubicBezTo>
                    <a:pt x="44" y="326"/>
                    <a:pt x="45" y="331"/>
                    <a:pt x="47" y="336"/>
                  </a:cubicBezTo>
                  <a:cubicBezTo>
                    <a:pt x="48" y="341"/>
                    <a:pt x="50" y="347"/>
                    <a:pt x="50" y="347"/>
                  </a:cubicBezTo>
                  <a:cubicBezTo>
                    <a:pt x="50" y="347"/>
                    <a:pt x="51" y="350"/>
                    <a:pt x="50" y="357"/>
                  </a:cubicBezTo>
                  <a:cubicBezTo>
                    <a:pt x="50" y="360"/>
                    <a:pt x="50" y="364"/>
                    <a:pt x="49" y="369"/>
                  </a:cubicBezTo>
                  <a:cubicBezTo>
                    <a:pt x="58" y="368"/>
                    <a:pt x="66" y="368"/>
                    <a:pt x="74" y="368"/>
                  </a:cubicBezTo>
                  <a:cubicBezTo>
                    <a:pt x="86" y="368"/>
                    <a:pt x="98" y="367"/>
                    <a:pt x="109" y="367"/>
                  </a:cubicBezTo>
                  <a:cubicBezTo>
                    <a:pt x="115" y="367"/>
                    <a:pt x="121" y="366"/>
                    <a:pt x="127" y="366"/>
                  </a:cubicBezTo>
                  <a:cubicBezTo>
                    <a:pt x="127" y="363"/>
                    <a:pt x="126" y="360"/>
                    <a:pt x="126" y="358"/>
                  </a:cubicBezTo>
                  <a:cubicBezTo>
                    <a:pt x="126" y="353"/>
                    <a:pt x="127" y="348"/>
                    <a:pt x="127" y="348"/>
                  </a:cubicBezTo>
                  <a:cubicBezTo>
                    <a:pt x="127" y="348"/>
                    <a:pt x="130" y="346"/>
                    <a:pt x="129" y="342"/>
                  </a:cubicBezTo>
                  <a:cubicBezTo>
                    <a:pt x="128" y="338"/>
                    <a:pt x="128" y="328"/>
                    <a:pt x="128" y="328"/>
                  </a:cubicBezTo>
                  <a:cubicBezTo>
                    <a:pt x="128" y="328"/>
                    <a:pt x="129" y="329"/>
                    <a:pt x="129" y="323"/>
                  </a:cubicBezTo>
                  <a:cubicBezTo>
                    <a:pt x="128" y="318"/>
                    <a:pt x="124" y="259"/>
                    <a:pt x="124" y="259"/>
                  </a:cubicBezTo>
                  <a:cubicBezTo>
                    <a:pt x="124" y="259"/>
                    <a:pt x="127" y="259"/>
                    <a:pt x="129" y="261"/>
                  </a:cubicBezTo>
                  <a:cubicBezTo>
                    <a:pt x="131" y="262"/>
                    <a:pt x="138" y="262"/>
                    <a:pt x="141" y="256"/>
                  </a:cubicBezTo>
                  <a:cubicBezTo>
                    <a:pt x="145" y="249"/>
                    <a:pt x="146" y="244"/>
                    <a:pt x="147" y="241"/>
                  </a:cubicBezTo>
                  <a:cubicBezTo>
                    <a:pt x="147" y="238"/>
                    <a:pt x="150" y="233"/>
                    <a:pt x="150" y="229"/>
                  </a:cubicBezTo>
                  <a:cubicBezTo>
                    <a:pt x="149" y="226"/>
                    <a:pt x="150" y="219"/>
                    <a:pt x="148" y="217"/>
                  </a:cubicBezTo>
                  <a:cubicBezTo>
                    <a:pt x="146" y="215"/>
                    <a:pt x="147" y="211"/>
                    <a:pt x="146" y="209"/>
                  </a:cubicBezTo>
                  <a:cubicBezTo>
                    <a:pt x="145" y="207"/>
                    <a:pt x="146" y="206"/>
                    <a:pt x="145" y="205"/>
                  </a:cubicBezTo>
                  <a:cubicBezTo>
                    <a:pt x="144" y="204"/>
                    <a:pt x="143" y="202"/>
                    <a:pt x="143" y="202"/>
                  </a:cubicBezTo>
                  <a:cubicBezTo>
                    <a:pt x="148" y="189"/>
                    <a:pt x="148" y="189"/>
                    <a:pt x="148" y="189"/>
                  </a:cubicBezTo>
                  <a:cubicBezTo>
                    <a:pt x="143" y="180"/>
                    <a:pt x="143" y="180"/>
                    <a:pt x="143" y="180"/>
                  </a:cubicBezTo>
                  <a:cubicBezTo>
                    <a:pt x="138" y="179"/>
                    <a:pt x="138" y="179"/>
                    <a:pt x="138" y="179"/>
                  </a:cubicBezTo>
                  <a:cubicBezTo>
                    <a:pt x="133" y="189"/>
                    <a:pt x="133" y="189"/>
                    <a:pt x="133" y="189"/>
                  </a:cubicBezTo>
                  <a:cubicBezTo>
                    <a:pt x="133" y="189"/>
                    <a:pt x="131" y="188"/>
                    <a:pt x="130" y="187"/>
                  </a:cubicBezTo>
                  <a:cubicBezTo>
                    <a:pt x="129" y="186"/>
                    <a:pt x="123" y="175"/>
                    <a:pt x="121" y="171"/>
                  </a:cubicBezTo>
                  <a:cubicBezTo>
                    <a:pt x="119" y="167"/>
                    <a:pt x="117" y="164"/>
                    <a:pt x="115" y="162"/>
                  </a:cubicBezTo>
                  <a:cubicBezTo>
                    <a:pt x="113" y="159"/>
                    <a:pt x="112" y="159"/>
                    <a:pt x="110" y="158"/>
                  </a:cubicBezTo>
                  <a:cubicBezTo>
                    <a:pt x="108" y="157"/>
                    <a:pt x="111" y="156"/>
                    <a:pt x="107" y="154"/>
                  </a:cubicBezTo>
                  <a:cubicBezTo>
                    <a:pt x="104" y="153"/>
                    <a:pt x="100" y="150"/>
                    <a:pt x="99" y="147"/>
                  </a:cubicBezTo>
                  <a:cubicBezTo>
                    <a:pt x="99" y="145"/>
                    <a:pt x="98" y="145"/>
                    <a:pt x="98" y="145"/>
                  </a:cubicBezTo>
                  <a:cubicBezTo>
                    <a:pt x="98" y="145"/>
                    <a:pt x="98" y="145"/>
                    <a:pt x="98" y="145"/>
                  </a:cubicBezTo>
                  <a:cubicBezTo>
                    <a:pt x="98" y="145"/>
                    <a:pt x="98" y="144"/>
                    <a:pt x="98" y="145"/>
                  </a:cubicBezTo>
                  <a:cubicBezTo>
                    <a:pt x="98" y="145"/>
                    <a:pt x="100" y="145"/>
                    <a:pt x="101" y="143"/>
                  </a:cubicBezTo>
                  <a:cubicBezTo>
                    <a:pt x="101" y="142"/>
                    <a:pt x="99" y="138"/>
                    <a:pt x="99" y="138"/>
                  </a:cubicBezTo>
                  <a:cubicBezTo>
                    <a:pt x="99" y="138"/>
                    <a:pt x="100" y="134"/>
                    <a:pt x="100" y="131"/>
                  </a:cubicBezTo>
                  <a:cubicBezTo>
                    <a:pt x="99" y="129"/>
                    <a:pt x="97" y="128"/>
                    <a:pt x="97" y="128"/>
                  </a:cubicBezTo>
                  <a:cubicBezTo>
                    <a:pt x="97" y="124"/>
                    <a:pt x="97" y="124"/>
                    <a:pt x="97" y="124"/>
                  </a:cubicBezTo>
                  <a:cubicBezTo>
                    <a:pt x="97" y="124"/>
                    <a:pt x="97" y="126"/>
                    <a:pt x="98" y="124"/>
                  </a:cubicBezTo>
                  <a:cubicBezTo>
                    <a:pt x="99" y="122"/>
                    <a:pt x="99" y="121"/>
                    <a:pt x="98" y="118"/>
                  </a:cubicBezTo>
                  <a:cubicBezTo>
                    <a:pt x="98" y="117"/>
                    <a:pt x="98" y="116"/>
                    <a:pt x="97" y="115"/>
                  </a:cubicBezTo>
                  <a:cubicBezTo>
                    <a:pt x="117" y="110"/>
                    <a:pt x="117" y="110"/>
                    <a:pt x="117" y="110"/>
                  </a:cubicBezTo>
                  <a:cubicBezTo>
                    <a:pt x="95" y="111"/>
                    <a:pt x="95" y="111"/>
                    <a:pt x="95" y="111"/>
                  </a:cubicBezTo>
                  <a:cubicBezTo>
                    <a:pt x="94" y="109"/>
                    <a:pt x="93" y="108"/>
                    <a:pt x="92" y="107"/>
                  </a:cubicBezTo>
                  <a:cubicBezTo>
                    <a:pt x="107" y="96"/>
                    <a:pt x="107" y="96"/>
                    <a:pt x="107" y="96"/>
                  </a:cubicBezTo>
                  <a:cubicBezTo>
                    <a:pt x="89" y="104"/>
                    <a:pt x="89" y="104"/>
                    <a:pt x="89" y="104"/>
                  </a:cubicBezTo>
                  <a:cubicBezTo>
                    <a:pt x="88" y="103"/>
                    <a:pt x="88" y="103"/>
                    <a:pt x="87" y="103"/>
                  </a:cubicBezTo>
                  <a:cubicBezTo>
                    <a:pt x="86" y="102"/>
                    <a:pt x="85" y="101"/>
                    <a:pt x="84" y="101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2" y="95"/>
                    <a:pt x="82" y="95"/>
                    <a:pt x="82" y="95"/>
                  </a:cubicBezTo>
                  <a:cubicBezTo>
                    <a:pt x="79" y="99"/>
                    <a:pt x="79" y="99"/>
                    <a:pt x="79" y="99"/>
                  </a:cubicBezTo>
                  <a:cubicBezTo>
                    <a:pt x="79" y="99"/>
                    <a:pt x="79" y="99"/>
                    <a:pt x="78" y="99"/>
                  </a:cubicBezTo>
                  <a:cubicBezTo>
                    <a:pt x="77" y="99"/>
                    <a:pt x="75" y="99"/>
                    <a:pt x="74" y="99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69" y="91"/>
                    <a:pt x="69" y="91"/>
                    <a:pt x="69" y="91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69" y="99"/>
                    <a:pt x="69" y="99"/>
                    <a:pt x="69" y="99"/>
                  </a:cubicBezTo>
                  <a:cubicBezTo>
                    <a:pt x="67" y="100"/>
                    <a:pt x="65" y="100"/>
                    <a:pt x="64" y="102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2" y="105"/>
                    <a:pt x="62" y="105"/>
                    <a:pt x="62" y="105"/>
                  </a:cubicBezTo>
                  <a:cubicBezTo>
                    <a:pt x="61" y="106"/>
                    <a:pt x="60" y="108"/>
                    <a:pt x="60" y="109"/>
                  </a:cubicBezTo>
                  <a:cubicBezTo>
                    <a:pt x="56" y="110"/>
                    <a:pt x="56" y="110"/>
                    <a:pt x="56" y="110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3" y="107"/>
                    <a:pt x="40" y="95"/>
                    <a:pt x="36" y="86"/>
                  </a:cubicBezTo>
                  <a:cubicBezTo>
                    <a:pt x="32" y="77"/>
                    <a:pt x="33" y="79"/>
                    <a:pt x="31" y="72"/>
                  </a:cubicBezTo>
                  <a:cubicBezTo>
                    <a:pt x="29" y="65"/>
                    <a:pt x="29" y="64"/>
                    <a:pt x="28" y="59"/>
                  </a:cubicBezTo>
                  <a:cubicBezTo>
                    <a:pt x="27" y="55"/>
                    <a:pt x="25" y="52"/>
                    <a:pt x="23" y="49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2"/>
                    <a:pt x="23" y="41"/>
                    <a:pt x="23" y="40"/>
                  </a:cubicBezTo>
                  <a:cubicBezTo>
                    <a:pt x="23" y="39"/>
                    <a:pt x="22" y="38"/>
                    <a:pt x="22" y="38"/>
                  </a:cubicBezTo>
                  <a:cubicBezTo>
                    <a:pt x="22" y="38"/>
                    <a:pt x="29" y="37"/>
                    <a:pt x="29" y="36"/>
                  </a:cubicBezTo>
                  <a:cubicBezTo>
                    <a:pt x="29" y="34"/>
                    <a:pt x="32" y="34"/>
                    <a:pt x="31" y="32"/>
                  </a:cubicBezTo>
                  <a:cubicBezTo>
                    <a:pt x="30" y="30"/>
                    <a:pt x="28" y="29"/>
                    <a:pt x="29" y="27"/>
                  </a:cubicBezTo>
                  <a:cubicBezTo>
                    <a:pt x="30" y="26"/>
                    <a:pt x="31" y="24"/>
                    <a:pt x="31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1"/>
                    <a:pt x="21" y="20"/>
                    <a:pt x="21" y="20"/>
                  </a:cubicBezTo>
                  <a:cubicBezTo>
                    <a:pt x="21" y="19"/>
                    <a:pt x="21" y="18"/>
                    <a:pt x="21" y="18"/>
                  </a:cubicBezTo>
                  <a:cubicBezTo>
                    <a:pt x="22" y="17"/>
                    <a:pt x="23" y="16"/>
                    <a:pt x="24" y="14"/>
                  </a:cubicBezTo>
                  <a:cubicBezTo>
                    <a:pt x="25" y="12"/>
                    <a:pt x="30" y="8"/>
                    <a:pt x="30" y="6"/>
                  </a:cubicBezTo>
                  <a:cubicBezTo>
                    <a:pt x="30" y="4"/>
                    <a:pt x="31" y="2"/>
                    <a:pt x="30" y="2"/>
                  </a:cubicBezTo>
                  <a:cubicBezTo>
                    <a:pt x="30" y="1"/>
                    <a:pt x="28" y="4"/>
                    <a:pt x="26" y="5"/>
                  </a:cubicBezTo>
                  <a:cubicBezTo>
                    <a:pt x="24" y="6"/>
                    <a:pt x="23" y="5"/>
                    <a:pt x="22" y="6"/>
                  </a:cubicBezTo>
                  <a:cubicBezTo>
                    <a:pt x="20" y="7"/>
                    <a:pt x="22" y="2"/>
                    <a:pt x="20" y="1"/>
                  </a:cubicBezTo>
                  <a:cubicBezTo>
                    <a:pt x="18" y="0"/>
                    <a:pt x="16" y="2"/>
                    <a:pt x="14" y="4"/>
                  </a:cubicBezTo>
                  <a:cubicBezTo>
                    <a:pt x="12" y="6"/>
                    <a:pt x="11" y="5"/>
                    <a:pt x="9" y="8"/>
                  </a:cubicBezTo>
                  <a:cubicBezTo>
                    <a:pt x="7" y="11"/>
                    <a:pt x="9" y="15"/>
                    <a:pt x="10" y="18"/>
                  </a:cubicBezTo>
                  <a:cubicBezTo>
                    <a:pt x="11" y="19"/>
                    <a:pt x="11" y="20"/>
                    <a:pt x="12" y="21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2" y="26"/>
                    <a:pt x="2" y="28"/>
                  </a:cubicBezTo>
                  <a:close/>
                  <a:moveTo>
                    <a:pt x="62" y="123"/>
                  </a:moveTo>
                  <a:cubicBezTo>
                    <a:pt x="62" y="124"/>
                    <a:pt x="62" y="125"/>
                    <a:pt x="62" y="126"/>
                  </a:cubicBezTo>
                  <a:cubicBezTo>
                    <a:pt x="62" y="128"/>
                    <a:pt x="63" y="129"/>
                    <a:pt x="64" y="130"/>
                  </a:cubicBezTo>
                  <a:cubicBezTo>
                    <a:pt x="65" y="130"/>
                    <a:pt x="66" y="129"/>
                    <a:pt x="66" y="129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6" y="131"/>
                    <a:pt x="65" y="133"/>
                    <a:pt x="64" y="135"/>
                  </a:cubicBezTo>
                  <a:cubicBezTo>
                    <a:pt x="63" y="137"/>
                    <a:pt x="62" y="139"/>
                    <a:pt x="62" y="139"/>
                  </a:cubicBezTo>
                  <a:cubicBezTo>
                    <a:pt x="62" y="139"/>
                    <a:pt x="58" y="137"/>
                    <a:pt x="56" y="135"/>
                  </a:cubicBezTo>
                  <a:cubicBezTo>
                    <a:pt x="55" y="134"/>
                    <a:pt x="55" y="134"/>
                    <a:pt x="54" y="133"/>
                  </a:cubicBezTo>
                  <a:cubicBezTo>
                    <a:pt x="54" y="132"/>
                    <a:pt x="54" y="132"/>
                    <a:pt x="54" y="132"/>
                  </a:cubicBezTo>
                  <a:cubicBezTo>
                    <a:pt x="53" y="130"/>
                    <a:pt x="54" y="129"/>
                    <a:pt x="53" y="127"/>
                  </a:cubicBezTo>
                  <a:cubicBezTo>
                    <a:pt x="52" y="126"/>
                    <a:pt x="52" y="125"/>
                    <a:pt x="52" y="124"/>
                  </a:cubicBezTo>
                  <a:cubicBezTo>
                    <a:pt x="51" y="123"/>
                    <a:pt x="51" y="122"/>
                    <a:pt x="50" y="120"/>
                  </a:cubicBezTo>
                  <a:cubicBezTo>
                    <a:pt x="54" y="120"/>
                    <a:pt x="54" y="120"/>
                    <a:pt x="54" y="120"/>
                  </a:cubicBezTo>
                  <a:cubicBezTo>
                    <a:pt x="61" y="120"/>
                    <a:pt x="61" y="120"/>
                    <a:pt x="61" y="120"/>
                  </a:cubicBezTo>
                  <a:cubicBezTo>
                    <a:pt x="61" y="121"/>
                    <a:pt x="61" y="122"/>
                    <a:pt x="62" y="123"/>
                  </a:cubicBezTo>
                  <a:close/>
                  <a:moveTo>
                    <a:pt x="54" y="112"/>
                  </a:move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59" y="113"/>
                    <a:pt x="60" y="113"/>
                  </a:cubicBezTo>
                  <a:cubicBezTo>
                    <a:pt x="60" y="115"/>
                    <a:pt x="61" y="116"/>
                    <a:pt x="61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56" y="118"/>
                    <a:pt x="56" y="118"/>
                    <a:pt x="56" y="118"/>
                  </a:cubicBezTo>
                  <a:cubicBezTo>
                    <a:pt x="50" y="120"/>
                    <a:pt x="50" y="120"/>
                    <a:pt x="50" y="120"/>
                  </a:cubicBezTo>
                  <a:cubicBezTo>
                    <a:pt x="50" y="119"/>
                    <a:pt x="49" y="119"/>
                    <a:pt x="49" y="119"/>
                  </a:cubicBezTo>
                  <a:cubicBezTo>
                    <a:pt x="48" y="117"/>
                    <a:pt x="47" y="115"/>
                    <a:pt x="47" y="115"/>
                  </a:cubicBezTo>
                  <a:cubicBezTo>
                    <a:pt x="46" y="115"/>
                    <a:pt x="44" y="114"/>
                    <a:pt x="44" y="112"/>
                  </a:cubicBezTo>
                  <a:lnTo>
                    <a:pt x="54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2" name="îŝ1iḋê"/>
            <p:cNvSpPr/>
            <p:nvPr/>
          </p:nvSpPr>
          <p:spPr bwMode="auto">
            <a:xfrm>
              <a:off x="1087887" y="3675199"/>
              <a:ext cx="7265690" cy="2293739"/>
            </a:xfrm>
            <a:custGeom>
              <a:avLst/>
              <a:gdLst>
                <a:gd name="T0" fmla="*/ 78 w 1023"/>
                <a:gd name="T1" fmla="*/ 316 h 321"/>
                <a:gd name="T2" fmla="*/ 601 w 1023"/>
                <a:gd name="T3" fmla="*/ 172 h 321"/>
                <a:gd name="T4" fmla="*/ 528 w 1023"/>
                <a:gd name="T5" fmla="*/ 92 h 321"/>
                <a:gd name="T6" fmla="*/ 473 w 1023"/>
                <a:gd name="T7" fmla="*/ 187 h 321"/>
                <a:gd name="T8" fmla="*/ 459 w 1023"/>
                <a:gd name="T9" fmla="*/ 183 h 321"/>
                <a:gd name="T10" fmla="*/ 447 w 1023"/>
                <a:gd name="T11" fmla="*/ 135 h 321"/>
                <a:gd name="T12" fmla="*/ 441 w 1023"/>
                <a:gd name="T13" fmla="*/ 126 h 321"/>
                <a:gd name="T14" fmla="*/ 432 w 1023"/>
                <a:gd name="T15" fmla="*/ 143 h 321"/>
                <a:gd name="T16" fmla="*/ 430 w 1023"/>
                <a:gd name="T17" fmla="*/ 148 h 321"/>
                <a:gd name="T18" fmla="*/ 423 w 1023"/>
                <a:gd name="T19" fmla="*/ 134 h 321"/>
                <a:gd name="T20" fmla="*/ 348 w 1023"/>
                <a:gd name="T21" fmla="*/ 44 h 321"/>
                <a:gd name="T22" fmla="*/ 346 w 1023"/>
                <a:gd name="T23" fmla="*/ 23 h 321"/>
                <a:gd name="T24" fmla="*/ 345 w 1023"/>
                <a:gd name="T25" fmla="*/ 32 h 321"/>
                <a:gd name="T26" fmla="*/ 296 w 1023"/>
                <a:gd name="T27" fmla="*/ 118 h 321"/>
                <a:gd name="T28" fmla="*/ 264 w 1023"/>
                <a:gd name="T29" fmla="*/ 131 h 321"/>
                <a:gd name="T30" fmla="*/ 258 w 1023"/>
                <a:gd name="T31" fmla="*/ 138 h 321"/>
                <a:gd name="T32" fmla="*/ 248 w 1023"/>
                <a:gd name="T33" fmla="*/ 124 h 321"/>
                <a:gd name="T34" fmla="*/ 242 w 1023"/>
                <a:gd name="T35" fmla="*/ 136 h 321"/>
                <a:gd name="T36" fmla="*/ 233 w 1023"/>
                <a:gd name="T37" fmla="*/ 211 h 321"/>
                <a:gd name="T38" fmla="*/ 218 w 1023"/>
                <a:gd name="T39" fmla="*/ 151 h 321"/>
                <a:gd name="T40" fmla="*/ 161 w 1023"/>
                <a:gd name="T41" fmla="*/ 128 h 321"/>
                <a:gd name="T42" fmla="*/ 96 w 1023"/>
                <a:gd name="T43" fmla="*/ 21 h 321"/>
                <a:gd name="T44" fmla="*/ 39 w 1023"/>
                <a:gd name="T45" fmla="*/ 175 h 321"/>
                <a:gd name="T46" fmla="*/ 631 w 1023"/>
                <a:gd name="T47" fmla="*/ 301 h 321"/>
                <a:gd name="T48" fmla="*/ 876 w 1023"/>
                <a:gd name="T49" fmla="*/ 265 h 321"/>
                <a:gd name="T50" fmla="*/ 712 w 1023"/>
                <a:gd name="T51" fmla="*/ 190 h 321"/>
                <a:gd name="T52" fmla="*/ 546 w 1023"/>
                <a:gd name="T53" fmla="*/ 88 h 321"/>
                <a:gd name="T54" fmla="*/ 463 w 1023"/>
                <a:gd name="T55" fmla="*/ 145 h 321"/>
                <a:gd name="T56" fmla="*/ 408 w 1023"/>
                <a:gd name="T57" fmla="*/ 138 h 321"/>
                <a:gd name="T58" fmla="*/ 278 w 1023"/>
                <a:gd name="T59" fmla="*/ 141 h 321"/>
                <a:gd name="T60" fmla="*/ 220 w 1023"/>
                <a:gd name="T61" fmla="*/ 146 h 321"/>
                <a:gd name="T62" fmla="*/ 34 w 1023"/>
                <a:gd name="T63" fmla="*/ 248 h 321"/>
                <a:gd name="T64" fmla="*/ 93 w 1023"/>
                <a:gd name="T65" fmla="*/ 146 h 321"/>
                <a:gd name="T66" fmla="*/ 99 w 1023"/>
                <a:gd name="T67" fmla="*/ 144 h 321"/>
                <a:gd name="T68" fmla="*/ 110 w 1023"/>
                <a:gd name="T69" fmla="*/ 178 h 321"/>
                <a:gd name="T70" fmla="*/ 96 w 1023"/>
                <a:gd name="T71" fmla="*/ 133 h 321"/>
                <a:gd name="T72" fmla="*/ 80 w 1023"/>
                <a:gd name="T73" fmla="*/ 113 h 321"/>
                <a:gd name="T74" fmla="*/ 66 w 1023"/>
                <a:gd name="T75" fmla="*/ 143 h 321"/>
                <a:gd name="T76" fmla="*/ 64 w 1023"/>
                <a:gd name="T77" fmla="*/ 214 h 321"/>
                <a:gd name="T78" fmla="*/ 92 w 1023"/>
                <a:gd name="T79" fmla="*/ 219 h 321"/>
                <a:gd name="T80" fmla="*/ 117 w 1023"/>
                <a:gd name="T81" fmla="*/ 228 h 321"/>
                <a:gd name="T82" fmla="*/ 126 w 1023"/>
                <a:gd name="T83" fmla="*/ 183 h 321"/>
                <a:gd name="T84" fmla="*/ 111 w 1023"/>
                <a:gd name="T85" fmla="*/ 92 h 321"/>
                <a:gd name="T86" fmla="*/ 88 w 1023"/>
                <a:gd name="T87" fmla="*/ 93 h 321"/>
                <a:gd name="T88" fmla="*/ 77 w 1023"/>
                <a:gd name="T89" fmla="*/ 81 h 321"/>
                <a:gd name="T90" fmla="*/ 54 w 1023"/>
                <a:gd name="T91" fmla="*/ 160 h 321"/>
                <a:gd name="T92" fmla="*/ 45 w 1023"/>
                <a:gd name="T93" fmla="*/ 245 h 321"/>
                <a:gd name="T94" fmla="*/ 73 w 1023"/>
                <a:gd name="T95" fmla="*/ 226 h 321"/>
                <a:gd name="T96" fmla="*/ 100 w 1023"/>
                <a:gd name="T97" fmla="*/ 256 h 321"/>
                <a:gd name="T98" fmla="*/ 123 w 1023"/>
                <a:gd name="T99" fmla="*/ 281 h 321"/>
                <a:gd name="T100" fmla="*/ 135 w 1023"/>
                <a:gd name="T101" fmla="*/ 183 h 321"/>
                <a:gd name="T102" fmla="*/ 135 w 1023"/>
                <a:gd name="T103" fmla="*/ 131 h 321"/>
                <a:gd name="T104" fmla="*/ 141 w 1023"/>
                <a:gd name="T105" fmla="*/ 87 h 321"/>
                <a:gd name="T106" fmla="*/ 155 w 1023"/>
                <a:gd name="T107" fmla="*/ 67 h 321"/>
                <a:gd name="T108" fmla="*/ 157 w 1023"/>
                <a:gd name="T109" fmla="*/ 105 h 321"/>
                <a:gd name="T110" fmla="*/ 160 w 1023"/>
                <a:gd name="T111" fmla="*/ 72 h 321"/>
                <a:gd name="T112" fmla="*/ 147 w 1023"/>
                <a:gd name="T113" fmla="*/ 60 h 321"/>
                <a:gd name="T114" fmla="*/ 143 w 1023"/>
                <a:gd name="T115" fmla="*/ 44 h 321"/>
                <a:gd name="T116" fmla="*/ 118 w 1023"/>
                <a:gd name="T117" fmla="*/ 34 h 321"/>
                <a:gd name="T118" fmla="*/ 88 w 1023"/>
                <a:gd name="T119" fmla="*/ 63 h 321"/>
                <a:gd name="T120" fmla="*/ 72 w 1023"/>
                <a:gd name="T121" fmla="*/ 88 h 321"/>
                <a:gd name="T122" fmla="*/ 36 w 1023"/>
                <a:gd name="T123" fmla="*/ 20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23" h="321">
                  <a:moveTo>
                    <a:pt x="6" y="319"/>
                  </a:moveTo>
                  <a:cubicBezTo>
                    <a:pt x="6" y="316"/>
                    <a:pt x="6" y="316"/>
                    <a:pt x="6" y="316"/>
                  </a:cubicBezTo>
                  <a:cubicBezTo>
                    <a:pt x="10" y="300"/>
                    <a:pt x="10" y="300"/>
                    <a:pt x="10" y="300"/>
                  </a:cubicBezTo>
                  <a:cubicBezTo>
                    <a:pt x="12" y="293"/>
                    <a:pt x="12" y="293"/>
                    <a:pt x="12" y="293"/>
                  </a:cubicBezTo>
                  <a:cubicBezTo>
                    <a:pt x="13" y="287"/>
                    <a:pt x="13" y="287"/>
                    <a:pt x="13" y="287"/>
                  </a:cubicBezTo>
                  <a:cubicBezTo>
                    <a:pt x="14" y="285"/>
                    <a:pt x="14" y="285"/>
                    <a:pt x="14" y="285"/>
                  </a:cubicBezTo>
                  <a:cubicBezTo>
                    <a:pt x="14" y="281"/>
                    <a:pt x="16" y="279"/>
                    <a:pt x="17" y="277"/>
                  </a:cubicBezTo>
                  <a:cubicBezTo>
                    <a:pt x="18" y="275"/>
                    <a:pt x="20" y="274"/>
                    <a:pt x="22" y="274"/>
                  </a:cubicBezTo>
                  <a:cubicBezTo>
                    <a:pt x="24" y="273"/>
                    <a:pt x="26" y="275"/>
                    <a:pt x="28" y="277"/>
                  </a:cubicBezTo>
                  <a:cubicBezTo>
                    <a:pt x="28" y="279"/>
                    <a:pt x="29" y="280"/>
                    <a:pt x="29" y="282"/>
                  </a:cubicBezTo>
                  <a:cubicBezTo>
                    <a:pt x="29" y="284"/>
                    <a:pt x="29" y="286"/>
                    <a:pt x="28" y="288"/>
                  </a:cubicBezTo>
                  <a:cubicBezTo>
                    <a:pt x="28" y="289"/>
                    <a:pt x="28" y="289"/>
                    <a:pt x="28" y="289"/>
                  </a:cubicBezTo>
                  <a:cubicBezTo>
                    <a:pt x="24" y="305"/>
                    <a:pt x="24" y="305"/>
                    <a:pt x="24" y="305"/>
                  </a:cubicBezTo>
                  <a:cubicBezTo>
                    <a:pt x="21" y="317"/>
                    <a:pt x="21" y="317"/>
                    <a:pt x="21" y="317"/>
                  </a:cubicBezTo>
                  <a:cubicBezTo>
                    <a:pt x="21" y="318"/>
                    <a:pt x="21" y="318"/>
                    <a:pt x="21" y="318"/>
                  </a:cubicBezTo>
                  <a:cubicBezTo>
                    <a:pt x="23" y="318"/>
                    <a:pt x="25" y="318"/>
                    <a:pt x="27" y="318"/>
                  </a:cubicBezTo>
                  <a:cubicBezTo>
                    <a:pt x="28" y="313"/>
                    <a:pt x="28" y="313"/>
                    <a:pt x="28" y="313"/>
                  </a:cubicBezTo>
                  <a:cubicBezTo>
                    <a:pt x="30" y="301"/>
                    <a:pt x="30" y="301"/>
                    <a:pt x="30" y="301"/>
                  </a:cubicBezTo>
                  <a:cubicBezTo>
                    <a:pt x="33" y="289"/>
                    <a:pt x="33" y="289"/>
                    <a:pt x="33" y="289"/>
                  </a:cubicBezTo>
                  <a:cubicBezTo>
                    <a:pt x="33" y="287"/>
                    <a:pt x="34" y="286"/>
                    <a:pt x="35" y="284"/>
                  </a:cubicBezTo>
                  <a:cubicBezTo>
                    <a:pt x="37" y="280"/>
                    <a:pt x="41" y="278"/>
                    <a:pt x="44" y="279"/>
                  </a:cubicBezTo>
                  <a:cubicBezTo>
                    <a:pt x="48" y="279"/>
                    <a:pt x="52" y="282"/>
                    <a:pt x="53" y="286"/>
                  </a:cubicBezTo>
                  <a:cubicBezTo>
                    <a:pt x="53" y="288"/>
                    <a:pt x="53" y="291"/>
                    <a:pt x="53" y="294"/>
                  </a:cubicBezTo>
                  <a:cubicBezTo>
                    <a:pt x="52" y="298"/>
                    <a:pt x="52" y="298"/>
                    <a:pt x="52" y="298"/>
                  </a:cubicBezTo>
                  <a:cubicBezTo>
                    <a:pt x="51" y="302"/>
                    <a:pt x="51" y="302"/>
                    <a:pt x="51" y="302"/>
                  </a:cubicBezTo>
                  <a:cubicBezTo>
                    <a:pt x="50" y="307"/>
                    <a:pt x="50" y="307"/>
                    <a:pt x="50" y="307"/>
                  </a:cubicBezTo>
                  <a:cubicBezTo>
                    <a:pt x="48" y="317"/>
                    <a:pt x="48" y="317"/>
                    <a:pt x="48" y="317"/>
                  </a:cubicBezTo>
                  <a:cubicBezTo>
                    <a:pt x="49" y="317"/>
                    <a:pt x="51" y="317"/>
                    <a:pt x="53" y="316"/>
                  </a:cubicBezTo>
                  <a:cubicBezTo>
                    <a:pt x="56" y="303"/>
                    <a:pt x="56" y="303"/>
                    <a:pt x="56" y="303"/>
                  </a:cubicBezTo>
                  <a:cubicBezTo>
                    <a:pt x="57" y="299"/>
                    <a:pt x="57" y="299"/>
                    <a:pt x="57" y="299"/>
                  </a:cubicBezTo>
                  <a:cubicBezTo>
                    <a:pt x="58" y="294"/>
                    <a:pt x="58" y="294"/>
                    <a:pt x="58" y="294"/>
                  </a:cubicBezTo>
                  <a:cubicBezTo>
                    <a:pt x="58" y="293"/>
                    <a:pt x="58" y="293"/>
                    <a:pt x="58" y="293"/>
                  </a:cubicBezTo>
                  <a:cubicBezTo>
                    <a:pt x="60" y="283"/>
                    <a:pt x="69" y="280"/>
                    <a:pt x="75" y="283"/>
                  </a:cubicBezTo>
                  <a:cubicBezTo>
                    <a:pt x="76" y="284"/>
                    <a:pt x="77" y="284"/>
                    <a:pt x="78" y="285"/>
                  </a:cubicBezTo>
                  <a:cubicBezTo>
                    <a:pt x="79" y="286"/>
                    <a:pt x="80" y="287"/>
                    <a:pt x="80" y="288"/>
                  </a:cubicBezTo>
                  <a:cubicBezTo>
                    <a:pt x="82" y="290"/>
                    <a:pt x="83" y="294"/>
                    <a:pt x="82" y="298"/>
                  </a:cubicBezTo>
                  <a:cubicBezTo>
                    <a:pt x="79" y="309"/>
                    <a:pt x="79" y="309"/>
                    <a:pt x="79" y="309"/>
                  </a:cubicBezTo>
                  <a:cubicBezTo>
                    <a:pt x="78" y="316"/>
                    <a:pt x="78" y="316"/>
                    <a:pt x="78" y="316"/>
                  </a:cubicBezTo>
                  <a:cubicBezTo>
                    <a:pt x="80" y="316"/>
                    <a:pt x="81" y="315"/>
                    <a:pt x="83" y="315"/>
                  </a:cubicBezTo>
                  <a:cubicBezTo>
                    <a:pt x="85" y="305"/>
                    <a:pt x="85" y="305"/>
                    <a:pt x="85" y="305"/>
                  </a:cubicBezTo>
                  <a:cubicBezTo>
                    <a:pt x="86" y="301"/>
                    <a:pt x="86" y="301"/>
                    <a:pt x="86" y="301"/>
                  </a:cubicBezTo>
                  <a:cubicBezTo>
                    <a:pt x="89" y="290"/>
                    <a:pt x="99" y="288"/>
                    <a:pt x="104" y="293"/>
                  </a:cubicBezTo>
                  <a:cubicBezTo>
                    <a:pt x="106" y="296"/>
                    <a:pt x="107" y="300"/>
                    <a:pt x="106" y="306"/>
                  </a:cubicBezTo>
                  <a:cubicBezTo>
                    <a:pt x="104" y="315"/>
                    <a:pt x="104" y="315"/>
                    <a:pt x="104" y="315"/>
                  </a:cubicBezTo>
                  <a:cubicBezTo>
                    <a:pt x="106" y="315"/>
                    <a:pt x="107" y="315"/>
                    <a:pt x="109" y="315"/>
                  </a:cubicBezTo>
                  <a:cubicBezTo>
                    <a:pt x="110" y="313"/>
                    <a:pt x="110" y="313"/>
                    <a:pt x="110" y="313"/>
                  </a:cubicBezTo>
                  <a:cubicBezTo>
                    <a:pt x="111" y="307"/>
                    <a:pt x="111" y="307"/>
                    <a:pt x="111" y="307"/>
                  </a:cubicBezTo>
                  <a:cubicBezTo>
                    <a:pt x="114" y="293"/>
                    <a:pt x="125" y="293"/>
                    <a:pt x="126" y="303"/>
                  </a:cubicBezTo>
                  <a:cubicBezTo>
                    <a:pt x="126" y="305"/>
                    <a:pt x="126" y="307"/>
                    <a:pt x="126" y="310"/>
                  </a:cubicBezTo>
                  <a:cubicBezTo>
                    <a:pt x="125" y="315"/>
                    <a:pt x="125" y="315"/>
                    <a:pt x="125" y="315"/>
                  </a:cubicBezTo>
                  <a:cubicBezTo>
                    <a:pt x="126" y="315"/>
                    <a:pt x="128" y="315"/>
                    <a:pt x="130" y="315"/>
                  </a:cubicBezTo>
                  <a:cubicBezTo>
                    <a:pt x="131" y="312"/>
                    <a:pt x="131" y="312"/>
                    <a:pt x="131" y="312"/>
                  </a:cubicBezTo>
                  <a:cubicBezTo>
                    <a:pt x="131" y="308"/>
                    <a:pt x="131" y="308"/>
                    <a:pt x="131" y="308"/>
                  </a:cubicBezTo>
                  <a:cubicBezTo>
                    <a:pt x="131" y="315"/>
                    <a:pt x="131" y="315"/>
                    <a:pt x="131" y="315"/>
                  </a:cubicBezTo>
                  <a:cubicBezTo>
                    <a:pt x="262" y="314"/>
                    <a:pt x="392" y="321"/>
                    <a:pt x="523" y="321"/>
                  </a:cubicBezTo>
                  <a:cubicBezTo>
                    <a:pt x="536" y="321"/>
                    <a:pt x="549" y="321"/>
                    <a:pt x="563" y="321"/>
                  </a:cubicBezTo>
                  <a:cubicBezTo>
                    <a:pt x="562" y="284"/>
                    <a:pt x="562" y="284"/>
                    <a:pt x="562" y="284"/>
                  </a:cubicBezTo>
                  <a:cubicBezTo>
                    <a:pt x="562" y="276"/>
                    <a:pt x="569" y="270"/>
                    <a:pt x="577" y="270"/>
                  </a:cubicBezTo>
                  <a:cubicBezTo>
                    <a:pt x="598" y="269"/>
                    <a:pt x="598" y="269"/>
                    <a:pt x="598" y="269"/>
                  </a:cubicBezTo>
                  <a:cubicBezTo>
                    <a:pt x="607" y="269"/>
                    <a:pt x="614" y="275"/>
                    <a:pt x="614" y="283"/>
                  </a:cubicBezTo>
                  <a:cubicBezTo>
                    <a:pt x="614" y="321"/>
                    <a:pt x="614" y="321"/>
                    <a:pt x="614" y="321"/>
                  </a:cubicBezTo>
                  <a:cubicBezTo>
                    <a:pt x="724" y="320"/>
                    <a:pt x="833" y="320"/>
                    <a:pt x="943" y="320"/>
                  </a:cubicBezTo>
                  <a:cubicBezTo>
                    <a:pt x="943" y="281"/>
                    <a:pt x="943" y="281"/>
                    <a:pt x="943" y="281"/>
                  </a:cubicBezTo>
                  <a:cubicBezTo>
                    <a:pt x="952" y="294"/>
                    <a:pt x="961" y="306"/>
                    <a:pt x="970" y="319"/>
                  </a:cubicBezTo>
                  <a:cubicBezTo>
                    <a:pt x="986" y="319"/>
                    <a:pt x="1001" y="319"/>
                    <a:pt x="1016" y="319"/>
                  </a:cubicBezTo>
                  <a:cubicBezTo>
                    <a:pt x="1018" y="297"/>
                    <a:pt x="1020" y="276"/>
                    <a:pt x="1023" y="256"/>
                  </a:cubicBezTo>
                  <a:cubicBezTo>
                    <a:pt x="979" y="239"/>
                    <a:pt x="941" y="218"/>
                    <a:pt x="912" y="201"/>
                  </a:cubicBezTo>
                  <a:cubicBezTo>
                    <a:pt x="912" y="196"/>
                    <a:pt x="912" y="196"/>
                    <a:pt x="912" y="196"/>
                  </a:cubicBezTo>
                  <a:cubicBezTo>
                    <a:pt x="911" y="180"/>
                    <a:pt x="897" y="167"/>
                    <a:pt x="879" y="168"/>
                  </a:cubicBezTo>
                  <a:cubicBezTo>
                    <a:pt x="844" y="168"/>
                    <a:pt x="844" y="168"/>
                    <a:pt x="844" y="168"/>
                  </a:cubicBezTo>
                  <a:cubicBezTo>
                    <a:pt x="808" y="169"/>
                    <a:pt x="808" y="169"/>
                    <a:pt x="808" y="169"/>
                  </a:cubicBezTo>
                  <a:cubicBezTo>
                    <a:pt x="768" y="169"/>
                    <a:pt x="768" y="169"/>
                    <a:pt x="768" y="169"/>
                  </a:cubicBezTo>
                  <a:cubicBezTo>
                    <a:pt x="705" y="170"/>
                    <a:pt x="705" y="170"/>
                    <a:pt x="705" y="170"/>
                  </a:cubicBezTo>
                  <a:cubicBezTo>
                    <a:pt x="670" y="171"/>
                    <a:pt x="670" y="171"/>
                    <a:pt x="670" y="171"/>
                  </a:cubicBezTo>
                  <a:cubicBezTo>
                    <a:pt x="636" y="171"/>
                    <a:pt x="636" y="171"/>
                    <a:pt x="636" y="171"/>
                  </a:cubicBezTo>
                  <a:cubicBezTo>
                    <a:pt x="601" y="172"/>
                    <a:pt x="601" y="172"/>
                    <a:pt x="601" y="172"/>
                  </a:cubicBezTo>
                  <a:cubicBezTo>
                    <a:pt x="574" y="172"/>
                    <a:pt x="574" y="172"/>
                    <a:pt x="574" y="172"/>
                  </a:cubicBezTo>
                  <a:cubicBezTo>
                    <a:pt x="571" y="172"/>
                    <a:pt x="567" y="173"/>
                    <a:pt x="564" y="174"/>
                  </a:cubicBezTo>
                  <a:cubicBezTo>
                    <a:pt x="559" y="175"/>
                    <a:pt x="555" y="178"/>
                    <a:pt x="552" y="181"/>
                  </a:cubicBezTo>
                  <a:cubicBezTo>
                    <a:pt x="551" y="148"/>
                    <a:pt x="551" y="148"/>
                    <a:pt x="551" y="148"/>
                  </a:cubicBezTo>
                  <a:cubicBezTo>
                    <a:pt x="554" y="145"/>
                    <a:pt x="554" y="145"/>
                    <a:pt x="554" y="145"/>
                  </a:cubicBezTo>
                  <a:cubicBezTo>
                    <a:pt x="554" y="142"/>
                    <a:pt x="554" y="142"/>
                    <a:pt x="554" y="142"/>
                  </a:cubicBezTo>
                  <a:cubicBezTo>
                    <a:pt x="554" y="141"/>
                    <a:pt x="553" y="140"/>
                    <a:pt x="551" y="139"/>
                  </a:cubicBezTo>
                  <a:cubicBezTo>
                    <a:pt x="550" y="98"/>
                    <a:pt x="550" y="98"/>
                    <a:pt x="550" y="98"/>
                  </a:cubicBezTo>
                  <a:cubicBezTo>
                    <a:pt x="554" y="95"/>
                    <a:pt x="554" y="95"/>
                    <a:pt x="554" y="95"/>
                  </a:cubicBezTo>
                  <a:cubicBezTo>
                    <a:pt x="554" y="92"/>
                    <a:pt x="554" y="92"/>
                    <a:pt x="554" y="92"/>
                  </a:cubicBezTo>
                  <a:cubicBezTo>
                    <a:pt x="554" y="91"/>
                    <a:pt x="552" y="90"/>
                    <a:pt x="549" y="89"/>
                  </a:cubicBezTo>
                  <a:cubicBezTo>
                    <a:pt x="549" y="79"/>
                    <a:pt x="549" y="79"/>
                    <a:pt x="549" y="79"/>
                  </a:cubicBezTo>
                  <a:cubicBezTo>
                    <a:pt x="551" y="79"/>
                    <a:pt x="551" y="79"/>
                    <a:pt x="551" y="79"/>
                  </a:cubicBezTo>
                  <a:cubicBezTo>
                    <a:pt x="554" y="76"/>
                    <a:pt x="554" y="76"/>
                    <a:pt x="554" y="76"/>
                  </a:cubicBezTo>
                  <a:cubicBezTo>
                    <a:pt x="550" y="74"/>
                    <a:pt x="550" y="74"/>
                    <a:pt x="550" y="74"/>
                  </a:cubicBezTo>
                  <a:cubicBezTo>
                    <a:pt x="550" y="72"/>
                    <a:pt x="550" y="72"/>
                    <a:pt x="550" y="72"/>
                  </a:cubicBezTo>
                  <a:cubicBezTo>
                    <a:pt x="549" y="72"/>
                    <a:pt x="549" y="72"/>
                    <a:pt x="549" y="72"/>
                  </a:cubicBezTo>
                  <a:cubicBezTo>
                    <a:pt x="549" y="72"/>
                    <a:pt x="549" y="72"/>
                    <a:pt x="549" y="72"/>
                  </a:cubicBezTo>
                  <a:cubicBezTo>
                    <a:pt x="549" y="71"/>
                    <a:pt x="549" y="70"/>
                    <a:pt x="549" y="70"/>
                  </a:cubicBezTo>
                  <a:cubicBezTo>
                    <a:pt x="548" y="68"/>
                    <a:pt x="547" y="67"/>
                    <a:pt x="546" y="66"/>
                  </a:cubicBezTo>
                  <a:cubicBezTo>
                    <a:pt x="546" y="66"/>
                    <a:pt x="545" y="65"/>
                    <a:pt x="544" y="65"/>
                  </a:cubicBezTo>
                  <a:cubicBezTo>
                    <a:pt x="544" y="64"/>
                    <a:pt x="543" y="64"/>
                    <a:pt x="542" y="63"/>
                  </a:cubicBezTo>
                  <a:cubicBezTo>
                    <a:pt x="542" y="63"/>
                    <a:pt x="542" y="63"/>
                    <a:pt x="542" y="63"/>
                  </a:cubicBezTo>
                  <a:cubicBezTo>
                    <a:pt x="542" y="63"/>
                    <a:pt x="542" y="63"/>
                    <a:pt x="541" y="63"/>
                  </a:cubicBezTo>
                  <a:cubicBezTo>
                    <a:pt x="541" y="63"/>
                    <a:pt x="541" y="63"/>
                    <a:pt x="541" y="63"/>
                  </a:cubicBezTo>
                  <a:cubicBezTo>
                    <a:pt x="541" y="63"/>
                    <a:pt x="540" y="63"/>
                    <a:pt x="540" y="63"/>
                  </a:cubicBezTo>
                  <a:cubicBezTo>
                    <a:pt x="540" y="63"/>
                    <a:pt x="540" y="63"/>
                    <a:pt x="540" y="63"/>
                  </a:cubicBezTo>
                  <a:cubicBezTo>
                    <a:pt x="539" y="64"/>
                    <a:pt x="538" y="64"/>
                    <a:pt x="538" y="65"/>
                  </a:cubicBezTo>
                  <a:cubicBezTo>
                    <a:pt x="538" y="65"/>
                    <a:pt x="538" y="65"/>
                    <a:pt x="538" y="65"/>
                  </a:cubicBezTo>
                  <a:cubicBezTo>
                    <a:pt x="538" y="65"/>
                    <a:pt x="537" y="65"/>
                    <a:pt x="537" y="65"/>
                  </a:cubicBezTo>
                  <a:cubicBezTo>
                    <a:pt x="535" y="67"/>
                    <a:pt x="533" y="69"/>
                    <a:pt x="533" y="71"/>
                  </a:cubicBezTo>
                  <a:cubicBezTo>
                    <a:pt x="532" y="72"/>
                    <a:pt x="532" y="72"/>
                    <a:pt x="532" y="72"/>
                  </a:cubicBezTo>
                  <a:cubicBezTo>
                    <a:pt x="532" y="74"/>
                    <a:pt x="532" y="74"/>
                    <a:pt x="532" y="74"/>
                  </a:cubicBezTo>
                  <a:cubicBezTo>
                    <a:pt x="528" y="76"/>
                    <a:pt x="528" y="76"/>
                    <a:pt x="528" y="76"/>
                  </a:cubicBezTo>
                  <a:cubicBezTo>
                    <a:pt x="531" y="79"/>
                    <a:pt x="531" y="79"/>
                    <a:pt x="531" y="79"/>
                  </a:cubicBezTo>
                  <a:cubicBezTo>
                    <a:pt x="533" y="79"/>
                    <a:pt x="533" y="79"/>
                    <a:pt x="533" y="79"/>
                  </a:cubicBezTo>
                  <a:cubicBezTo>
                    <a:pt x="533" y="89"/>
                    <a:pt x="533" y="89"/>
                    <a:pt x="533" y="89"/>
                  </a:cubicBezTo>
                  <a:cubicBezTo>
                    <a:pt x="530" y="90"/>
                    <a:pt x="529" y="91"/>
                    <a:pt x="528" y="92"/>
                  </a:cubicBezTo>
                  <a:cubicBezTo>
                    <a:pt x="528" y="92"/>
                    <a:pt x="528" y="92"/>
                    <a:pt x="528" y="92"/>
                  </a:cubicBezTo>
                  <a:cubicBezTo>
                    <a:pt x="528" y="95"/>
                    <a:pt x="528" y="95"/>
                    <a:pt x="528" y="95"/>
                  </a:cubicBezTo>
                  <a:cubicBezTo>
                    <a:pt x="532" y="98"/>
                    <a:pt x="532" y="98"/>
                    <a:pt x="532" y="98"/>
                  </a:cubicBezTo>
                  <a:cubicBezTo>
                    <a:pt x="532" y="100"/>
                    <a:pt x="532" y="100"/>
                    <a:pt x="532" y="100"/>
                  </a:cubicBezTo>
                  <a:cubicBezTo>
                    <a:pt x="532" y="110"/>
                    <a:pt x="532" y="110"/>
                    <a:pt x="532" y="110"/>
                  </a:cubicBezTo>
                  <a:cubicBezTo>
                    <a:pt x="531" y="135"/>
                    <a:pt x="531" y="135"/>
                    <a:pt x="531" y="135"/>
                  </a:cubicBezTo>
                  <a:cubicBezTo>
                    <a:pt x="531" y="139"/>
                    <a:pt x="531" y="139"/>
                    <a:pt x="531" y="139"/>
                  </a:cubicBezTo>
                  <a:cubicBezTo>
                    <a:pt x="531" y="139"/>
                    <a:pt x="531" y="139"/>
                    <a:pt x="531" y="139"/>
                  </a:cubicBezTo>
                  <a:cubicBezTo>
                    <a:pt x="530" y="139"/>
                    <a:pt x="528" y="140"/>
                    <a:pt x="528" y="141"/>
                  </a:cubicBezTo>
                  <a:cubicBezTo>
                    <a:pt x="528" y="141"/>
                    <a:pt x="528" y="141"/>
                    <a:pt x="528" y="142"/>
                  </a:cubicBezTo>
                  <a:cubicBezTo>
                    <a:pt x="527" y="142"/>
                    <a:pt x="527" y="142"/>
                    <a:pt x="527" y="142"/>
                  </a:cubicBezTo>
                  <a:cubicBezTo>
                    <a:pt x="527" y="145"/>
                    <a:pt x="527" y="145"/>
                    <a:pt x="527" y="145"/>
                  </a:cubicBezTo>
                  <a:cubicBezTo>
                    <a:pt x="527" y="145"/>
                    <a:pt x="527" y="145"/>
                    <a:pt x="527" y="145"/>
                  </a:cubicBezTo>
                  <a:cubicBezTo>
                    <a:pt x="530" y="147"/>
                    <a:pt x="530" y="147"/>
                    <a:pt x="530" y="147"/>
                  </a:cubicBezTo>
                  <a:cubicBezTo>
                    <a:pt x="531" y="148"/>
                    <a:pt x="531" y="148"/>
                    <a:pt x="531" y="148"/>
                  </a:cubicBezTo>
                  <a:cubicBezTo>
                    <a:pt x="530" y="183"/>
                    <a:pt x="530" y="183"/>
                    <a:pt x="530" y="183"/>
                  </a:cubicBezTo>
                  <a:cubicBezTo>
                    <a:pt x="528" y="184"/>
                    <a:pt x="526" y="185"/>
                    <a:pt x="526" y="186"/>
                  </a:cubicBezTo>
                  <a:cubicBezTo>
                    <a:pt x="526" y="186"/>
                    <a:pt x="526" y="186"/>
                    <a:pt x="526" y="186"/>
                  </a:cubicBezTo>
                  <a:cubicBezTo>
                    <a:pt x="526" y="186"/>
                    <a:pt x="526" y="186"/>
                    <a:pt x="526" y="186"/>
                  </a:cubicBezTo>
                  <a:cubicBezTo>
                    <a:pt x="526" y="189"/>
                    <a:pt x="526" y="189"/>
                    <a:pt x="526" y="189"/>
                  </a:cubicBezTo>
                  <a:cubicBezTo>
                    <a:pt x="530" y="192"/>
                    <a:pt x="530" y="192"/>
                    <a:pt x="530" y="192"/>
                  </a:cubicBezTo>
                  <a:cubicBezTo>
                    <a:pt x="530" y="192"/>
                    <a:pt x="530" y="192"/>
                    <a:pt x="530" y="192"/>
                  </a:cubicBezTo>
                  <a:cubicBezTo>
                    <a:pt x="529" y="216"/>
                    <a:pt x="529" y="216"/>
                    <a:pt x="529" y="216"/>
                  </a:cubicBezTo>
                  <a:cubicBezTo>
                    <a:pt x="529" y="227"/>
                    <a:pt x="529" y="227"/>
                    <a:pt x="529" y="227"/>
                  </a:cubicBezTo>
                  <a:cubicBezTo>
                    <a:pt x="529" y="231"/>
                    <a:pt x="529" y="231"/>
                    <a:pt x="529" y="231"/>
                  </a:cubicBezTo>
                  <a:cubicBezTo>
                    <a:pt x="528" y="231"/>
                    <a:pt x="528" y="231"/>
                    <a:pt x="528" y="231"/>
                  </a:cubicBezTo>
                  <a:cubicBezTo>
                    <a:pt x="527" y="231"/>
                    <a:pt x="527" y="231"/>
                    <a:pt x="527" y="231"/>
                  </a:cubicBezTo>
                  <a:cubicBezTo>
                    <a:pt x="524" y="231"/>
                    <a:pt x="524" y="231"/>
                    <a:pt x="524" y="231"/>
                  </a:cubicBezTo>
                  <a:cubicBezTo>
                    <a:pt x="519" y="231"/>
                    <a:pt x="519" y="231"/>
                    <a:pt x="519" y="231"/>
                  </a:cubicBezTo>
                  <a:cubicBezTo>
                    <a:pt x="516" y="231"/>
                    <a:pt x="516" y="231"/>
                    <a:pt x="516" y="231"/>
                  </a:cubicBezTo>
                  <a:cubicBezTo>
                    <a:pt x="515" y="231"/>
                    <a:pt x="515" y="231"/>
                    <a:pt x="515" y="231"/>
                  </a:cubicBezTo>
                  <a:cubicBezTo>
                    <a:pt x="472" y="230"/>
                    <a:pt x="472" y="230"/>
                    <a:pt x="472" y="230"/>
                  </a:cubicBezTo>
                  <a:cubicBezTo>
                    <a:pt x="472" y="216"/>
                    <a:pt x="472" y="216"/>
                    <a:pt x="472" y="216"/>
                  </a:cubicBezTo>
                  <a:cubicBezTo>
                    <a:pt x="474" y="214"/>
                    <a:pt x="474" y="214"/>
                    <a:pt x="474" y="214"/>
                  </a:cubicBezTo>
                  <a:cubicBezTo>
                    <a:pt x="474" y="212"/>
                    <a:pt x="474" y="212"/>
                    <a:pt x="474" y="212"/>
                  </a:cubicBezTo>
                  <a:cubicBezTo>
                    <a:pt x="474" y="211"/>
                    <a:pt x="473" y="211"/>
                    <a:pt x="471" y="210"/>
                  </a:cubicBezTo>
                  <a:cubicBezTo>
                    <a:pt x="471" y="188"/>
                    <a:pt x="471" y="188"/>
                    <a:pt x="471" y="188"/>
                  </a:cubicBezTo>
                  <a:cubicBezTo>
                    <a:pt x="473" y="187"/>
                    <a:pt x="473" y="187"/>
                    <a:pt x="473" y="187"/>
                  </a:cubicBezTo>
                  <a:cubicBezTo>
                    <a:pt x="473" y="185"/>
                    <a:pt x="473" y="185"/>
                    <a:pt x="473" y="185"/>
                  </a:cubicBezTo>
                  <a:cubicBezTo>
                    <a:pt x="473" y="184"/>
                    <a:pt x="472" y="183"/>
                    <a:pt x="471" y="183"/>
                  </a:cubicBezTo>
                  <a:cubicBezTo>
                    <a:pt x="470" y="158"/>
                    <a:pt x="470" y="158"/>
                    <a:pt x="470" y="158"/>
                  </a:cubicBezTo>
                  <a:cubicBezTo>
                    <a:pt x="473" y="156"/>
                    <a:pt x="473" y="156"/>
                    <a:pt x="473" y="156"/>
                  </a:cubicBezTo>
                  <a:cubicBezTo>
                    <a:pt x="473" y="154"/>
                    <a:pt x="473" y="154"/>
                    <a:pt x="473" y="154"/>
                  </a:cubicBezTo>
                  <a:cubicBezTo>
                    <a:pt x="473" y="153"/>
                    <a:pt x="472" y="153"/>
                    <a:pt x="470" y="152"/>
                  </a:cubicBezTo>
                  <a:cubicBezTo>
                    <a:pt x="470" y="146"/>
                    <a:pt x="470" y="146"/>
                    <a:pt x="470" y="146"/>
                  </a:cubicBezTo>
                  <a:cubicBezTo>
                    <a:pt x="471" y="146"/>
                    <a:pt x="471" y="146"/>
                    <a:pt x="471" y="146"/>
                  </a:cubicBezTo>
                  <a:cubicBezTo>
                    <a:pt x="473" y="144"/>
                    <a:pt x="473" y="144"/>
                    <a:pt x="473" y="144"/>
                  </a:cubicBezTo>
                  <a:cubicBezTo>
                    <a:pt x="470" y="143"/>
                    <a:pt x="470" y="143"/>
                    <a:pt x="470" y="143"/>
                  </a:cubicBezTo>
                  <a:cubicBezTo>
                    <a:pt x="470" y="142"/>
                    <a:pt x="470" y="142"/>
                    <a:pt x="470" y="142"/>
                  </a:cubicBezTo>
                  <a:cubicBezTo>
                    <a:pt x="470" y="142"/>
                    <a:pt x="470" y="142"/>
                    <a:pt x="470" y="142"/>
                  </a:cubicBezTo>
                  <a:cubicBezTo>
                    <a:pt x="470" y="141"/>
                    <a:pt x="470" y="141"/>
                    <a:pt x="470" y="141"/>
                  </a:cubicBezTo>
                  <a:cubicBezTo>
                    <a:pt x="470" y="141"/>
                    <a:pt x="470" y="141"/>
                    <a:pt x="470" y="140"/>
                  </a:cubicBezTo>
                  <a:cubicBezTo>
                    <a:pt x="469" y="139"/>
                    <a:pt x="469" y="139"/>
                    <a:pt x="468" y="138"/>
                  </a:cubicBezTo>
                  <a:cubicBezTo>
                    <a:pt x="468" y="138"/>
                    <a:pt x="467" y="138"/>
                    <a:pt x="467" y="137"/>
                  </a:cubicBezTo>
                  <a:cubicBezTo>
                    <a:pt x="467" y="137"/>
                    <a:pt x="466" y="137"/>
                    <a:pt x="466" y="136"/>
                  </a:cubicBezTo>
                  <a:cubicBezTo>
                    <a:pt x="466" y="136"/>
                    <a:pt x="466" y="136"/>
                    <a:pt x="466" y="136"/>
                  </a:cubicBezTo>
                  <a:cubicBezTo>
                    <a:pt x="466" y="136"/>
                    <a:pt x="465" y="136"/>
                    <a:pt x="465" y="136"/>
                  </a:cubicBezTo>
                  <a:cubicBezTo>
                    <a:pt x="465" y="136"/>
                    <a:pt x="465" y="136"/>
                    <a:pt x="465" y="136"/>
                  </a:cubicBezTo>
                  <a:cubicBezTo>
                    <a:pt x="465" y="136"/>
                    <a:pt x="465" y="136"/>
                    <a:pt x="465" y="136"/>
                  </a:cubicBezTo>
                  <a:cubicBezTo>
                    <a:pt x="465" y="136"/>
                    <a:pt x="465" y="136"/>
                    <a:pt x="465" y="136"/>
                  </a:cubicBezTo>
                  <a:cubicBezTo>
                    <a:pt x="464" y="137"/>
                    <a:pt x="463" y="137"/>
                    <a:pt x="463" y="137"/>
                  </a:cubicBezTo>
                  <a:cubicBezTo>
                    <a:pt x="463" y="137"/>
                    <a:pt x="463" y="137"/>
                    <a:pt x="463" y="137"/>
                  </a:cubicBezTo>
                  <a:cubicBezTo>
                    <a:pt x="462" y="138"/>
                    <a:pt x="460" y="140"/>
                    <a:pt x="460" y="141"/>
                  </a:cubicBezTo>
                  <a:cubicBezTo>
                    <a:pt x="460" y="142"/>
                    <a:pt x="460" y="142"/>
                    <a:pt x="460" y="142"/>
                  </a:cubicBezTo>
                  <a:cubicBezTo>
                    <a:pt x="460" y="143"/>
                    <a:pt x="460" y="143"/>
                    <a:pt x="460" y="143"/>
                  </a:cubicBezTo>
                  <a:cubicBezTo>
                    <a:pt x="457" y="144"/>
                    <a:pt x="457" y="144"/>
                    <a:pt x="457" y="144"/>
                  </a:cubicBezTo>
                  <a:cubicBezTo>
                    <a:pt x="459" y="146"/>
                    <a:pt x="459" y="146"/>
                    <a:pt x="459" y="146"/>
                  </a:cubicBezTo>
                  <a:cubicBezTo>
                    <a:pt x="460" y="146"/>
                    <a:pt x="460" y="146"/>
                    <a:pt x="460" y="146"/>
                  </a:cubicBezTo>
                  <a:cubicBezTo>
                    <a:pt x="460" y="152"/>
                    <a:pt x="460" y="152"/>
                    <a:pt x="460" y="152"/>
                  </a:cubicBezTo>
                  <a:cubicBezTo>
                    <a:pt x="458" y="153"/>
                    <a:pt x="457" y="153"/>
                    <a:pt x="457" y="154"/>
                  </a:cubicBezTo>
                  <a:cubicBezTo>
                    <a:pt x="457" y="154"/>
                    <a:pt x="457" y="154"/>
                    <a:pt x="457" y="154"/>
                  </a:cubicBezTo>
                  <a:cubicBezTo>
                    <a:pt x="457" y="156"/>
                    <a:pt x="457" y="156"/>
                    <a:pt x="457" y="156"/>
                  </a:cubicBezTo>
                  <a:cubicBezTo>
                    <a:pt x="460" y="158"/>
                    <a:pt x="460" y="158"/>
                    <a:pt x="460" y="158"/>
                  </a:cubicBezTo>
                  <a:cubicBezTo>
                    <a:pt x="459" y="165"/>
                    <a:pt x="459" y="165"/>
                    <a:pt x="459" y="165"/>
                  </a:cubicBezTo>
                  <a:cubicBezTo>
                    <a:pt x="459" y="181"/>
                    <a:pt x="459" y="181"/>
                    <a:pt x="459" y="181"/>
                  </a:cubicBezTo>
                  <a:cubicBezTo>
                    <a:pt x="459" y="183"/>
                    <a:pt x="459" y="183"/>
                    <a:pt x="459" y="183"/>
                  </a:cubicBezTo>
                  <a:cubicBezTo>
                    <a:pt x="459" y="183"/>
                    <a:pt x="459" y="183"/>
                    <a:pt x="459" y="183"/>
                  </a:cubicBezTo>
                  <a:cubicBezTo>
                    <a:pt x="458" y="183"/>
                    <a:pt x="457" y="184"/>
                    <a:pt x="457" y="184"/>
                  </a:cubicBezTo>
                  <a:cubicBezTo>
                    <a:pt x="457" y="184"/>
                    <a:pt x="457" y="184"/>
                    <a:pt x="457" y="185"/>
                  </a:cubicBezTo>
                  <a:cubicBezTo>
                    <a:pt x="457" y="185"/>
                    <a:pt x="457" y="185"/>
                    <a:pt x="457" y="185"/>
                  </a:cubicBezTo>
                  <a:cubicBezTo>
                    <a:pt x="457" y="185"/>
                    <a:pt x="457" y="185"/>
                    <a:pt x="457" y="185"/>
                  </a:cubicBezTo>
                  <a:cubicBezTo>
                    <a:pt x="457" y="186"/>
                    <a:pt x="457" y="186"/>
                    <a:pt x="457" y="186"/>
                  </a:cubicBezTo>
                  <a:cubicBezTo>
                    <a:pt x="457" y="186"/>
                    <a:pt x="457" y="186"/>
                    <a:pt x="457" y="186"/>
                  </a:cubicBezTo>
                  <a:cubicBezTo>
                    <a:pt x="458" y="188"/>
                    <a:pt x="458" y="188"/>
                    <a:pt x="458" y="188"/>
                  </a:cubicBezTo>
                  <a:cubicBezTo>
                    <a:pt x="459" y="188"/>
                    <a:pt x="459" y="188"/>
                    <a:pt x="459" y="188"/>
                  </a:cubicBezTo>
                  <a:cubicBezTo>
                    <a:pt x="458" y="210"/>
                    <a:pt x="458" y="210"/>
                    <a:pt x="458" y="210"/>
                  </a:cubicBezTo>
                  <a:cubicBezTo>
                    <a:pt x="457" y="211"/>
                    <a:pt x="456" y="211"/>
                    <a:pt x="455" y="212"/>
                  </a:cubicBezTo>
                  <a:cubicBezTo>
                    <a:pt x="455" y="212"/>
                    <a:pt x="455" y="212"/>
                    <a:pt x="455" y="212"/>
                  </a:cubicBezTo>
                  <a:cubicBezTo>
                    <a:pt x="455" y="214"/>
                    <a:pt x="455" y="214"/>
                    <a:pt x="455" y="214"/>
                  </a:cubicBezTo>
                  <a:cubicBezTo>
                    <a:pt x="458" y="216"/>
                    <a:pt x="458" y="216"/>
                    <a:pt x="458" y="216"/>
                  </a:cubicBezTo>
                  <a:cubicBezTo>
                    <a:pt x="458" y="216"/>
                    <a:pt x="458" y="216"/>
                    <a:pt x="458" y="216"/>
                  </a:cubicBezTo>
                  <a:cubicBezTo>
                    <a:pt x="458" y="230"/>
                    <a:pt x="458" y="230"/>
                    <a:pt x="458" y="230"/>
                  </a:cubicBezTo>
                  <a:cubicBezTo>
                    <a:pt x="456" y="230"/>
                    <a:pt x="456" y="230"/>
                    <a:pt x="456" y="230"/>
                  </a:cubicBezTo>
                  <a:cubicBezTo>
                    <a:pt x="452" y="230"/>
                    <a:pt x="452" y="230"/>
                    <a:pt x="452" y="230"/>
                  </a:cubicBezTo>
                  <a:cubicBezTo>
                    <a:pt x="451" y="230"/>
                    <a:pt x="451" y="230"/>
                    <a:pt x="451" y="230"/>
                  </a:cubicBezTo>
                  <a:cubicBezTo>
                    <a:pt x="447" y="230"/>
                    <a:pt x="447" y="230"/>
                    <a:pt x="447" y="230"/>
                  </a:cubicBezTo>
                  <a:cubicBezTo>
                    <a:pt x="448" y="154"/>
                    <a:pt x="448" y="154"/>
                    <a:pt x="448" y="154"/>
                  </a:cubicBezTo>
                  <a:cubicBezTo>
                    <a:pt x="448" y="154"/>
                    <a:pt x="448" y="154"/>
                    <a:pt x="448" y="154"/>
                  </a:cubicBezTo>
                  <a:cubicBezTo>
                    <a:pt x="448" y="142"/>
                    <a:pt x="448" y="142"/>
                    <a:pt x="448" y="142"/>
                  </a:cubicBezTo>
                  <a:cubicBezTo>
                    <a:pt x="448" y="142"/>
                    <a:pt x="448" y="142"/>
                    <a:pt x="448" y="142"/>
                  </a:cubicBezTo>
                  <a:cubicBezTo>
                    <a:pt x="448" y="142"/>
                    <a:pt x="448" y="142"/>
                    <a:pt x="448" y="142"/>
                  </a:cubicBezTo>
                  <a:cubicBezTo>
                    <a:pt x="448" y="141"/>
                    <a:pt x="448" y="141"/>
                    <a:pt x="448" y="141"/>
                  </a:cubicBezTo>
                  <a:cubicBezTo>
                    <a:pt x="448" y="139"/>
                    <a:pt x="449" y="140"/>
                    <a:pt x="449" y="139"/>
                  </a:cubicBezTo>
                  <a:cubicBezTo>
                    <a:pt x="449" y="139"/>
                    <a:pt x="449" y="139"/>
                    <a:pt x="448" y="139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8" y="138"/>
                    <a:pt x="448" y="137"/>
                    <a:pt x="447" y="137"/>
                  </a:cubicBezTo>
                  <a:cubicBezTo>
                    <a:pt x="447" y="137"/>
                    <a:pt x="447" y="137"/>
                    <a:pt x="447" y="137"/>
                  </a:cubicBezTo>
                  <a:cubicBezTo>
                    <a:pt x="447" y="137"/>
                    <a:pt x="447" y="137"/>
                    <a:pt x="447" y="137"/>
                  </a:cubicBezTo>
                  <a:cubicBezTo>
                    <a:pt x="447" y="137"/>
                    <a:pt x="447" y="137"/>
                    <a:pt x="447" y="137"/>
                  </a:cubicBezTo>
                  <a:cubicBezTo>
                    <a:pt x="447" y="137"/>
                    <a:pt x="447" y="136"/>
                    <a:pt x="447" y="136"/>
                  </a:cubicBezTo>
                  <a:cubicBezTo>
                    <a:pt x="447" y="136"/>
                    <a:pt x="447" y="136"/>
                    <a:pt x="447" y="136"/>
                  </a:cubicBezTo>
                  <a:cubicBezTo>
                    <a:pt x="447" y="136"/>
                    <a:pt x="447" y="136"/>
                    <a:pt x="447" y="136"/>
                  </a:cubicBezTo>
                  <a:cubicBezTo>
                    <a:pt x="447" y="136"/>
                    <a:pt x="447" y="136"/>
                    <a:pt x="447" y="136"/>
                  </a:cubicBezTo>
                  <a:cubicBezTo>
                    <a:pt x="447" y="136"/>
                    <a:pt x="447" y="135"/>
                    <a:pt x="447" y="135"/>
                  </a:cubicBezTo>
                  <a:cubicBezTo>
                    <a:pt x="447" y="135"/>
                    <a:pt x="447" y="135"/>
                    <a:pt x="447" y="135"/>
                  </a:cubicBezTo>
                  <a:cubicBezTo>
                    <a:pt x="447" y="135"/>
                    <a:pt x="447" y="135"/>
                    <a:pt x="447" y="135"/>
                  </a:cubicBezTo>
                  <a:cubicBezTo>
                    <a:pt x="447" y="135"/>
                    <a:pt x="447" y="135"/>
                    <a:pt x="447" y="135"/>
                  </a:cubicBezTo>
                  <a:cubicBezTo>
                    <a:pt x="447" y="135"/>
                    <a:pt x="447" y="135"/>
                    <a:pt x="447" y="135"/>
                  </a:cubicBezTo>
                  <a:cubicBezTo>
                    <a:pt x="447" y="134"/>
                    <a:pt x="447" y="133"/>
                    <a:pt x="447" y="133"/>
                  </a:cubicBezTo>
                  <a:cubicBezTo>
                    <a:pt x="447" y="133"/>
                    <a:pt x="446" y="134"/>
                    <a:pt x="446" y="135"/>
                  </a:cubicBezTo>
                  <a:cubicBezTo>
                    <a:pt x="446" y="135"/>
                    <a:pt x="447" y="135"/>
                    <a:pt x="447" y="135"/>
                  </a:cubicBezTo>
                  <a:cubicBezTo>
                    <a:pt x="446" y="135"/>
                    <a:pt x="446" y="135"/>
                    <a:pt x="446" y="135"/>
                  </a:cubicBezTo>
                  <a:cubicBezTo>
                    <a:pt x="446" y="135"/>
                    <a:pt x="447" y="135"/>
                    <a:pt x="447" y="135"/>
                  </a:cubicBezTo>
                  <a:cubicBezTo>
                    <a:pt x="446" y="135"/>
                    <a:pt x="446" y="135"/>
                    <a:pt x="446" y="135"/>
                  </a:cubicBezTo>
                  <a:cubicBezTo>
                    <a:pt x="446" y="135"/>
                    <a:pt x="446" y="136"/>
                    <a:pt x="447" y="136"/>
                  </a:cubicBezTo>
                  <a:cubicBezTo>
                    <a:pt x="446" y="136"/>
                    <a:pt x="446" y="136"/>
                    <a:pt x="446" y="136"/>
                  </a:cubicBezTo>
                  <a:cubicBezTo>
                    <a:pt x="446" y="136"/>
                    <a:pt x="446" y="136"/>
                    <a:pt x="446" y="136"/>
                  </a:cubicBezTo>
                  <a:cubicBezTo>
                    <a:pt x="446" y="136"/>
                    <a:pt x="446" y="136"/>
                    <a:pt x="446" y="136"/>
                  </a:cubicBezTo>
                  <a:cubicBezTo>
                    <a:pt x="446" y="136"/>
                    <a:pt x="446" y="137"/>
                    <a:pt x="447" y="137"/>
                  </a:cubicBezTo>
                  <a:cubicBezTo>
                    <a:pt x="446" y="137"/>
                    <a:pt x="446" y="137"/>
                    <a:pt x="446" y="137"/>
                  </a:cubicBezTo>
                  <a:cubicBezTo>
                    <a:pt x="446" y="137"/>
                    <a:pt x="446" y="137"/>
                    <a:pt x="447" y="137"/>
                  </a:cubicBezTo>
                  <a:cubicBezTo>
                    <a:pt x="446" y="137"/>
                    <a:pt x="446" y="137"/>
                    <a:pt x="446" y="137"/>
                  </a:cubicBezTo>
                  <a:cubicBezTo>
                    <a:pt x="446" y="137"/>
                    <a:pt x="445" y="138"/>
                    <a:pt x="445" y="139"/>
                  </a:cubicBezTo>
                  <a:cubicBezTo>
                    <a:pt x="445" y="139"/>
                    <a:pt x="445" y="139"/>
                    <a:pt x="445" y="139"/>
                  </a:cubicBezTo>
                  <a:cubicBezTo>
                    <a:pt x="445" y="139"/>
                    <a:pt x="444" y="139"/>
                    <a:pt x="444" y="139"/>
                  </a:cubicBezTo>
                  <a:cubicBezTo>
                    <a:pt x="444" y="140"/>
                    <a:pt x="445" y="139"/>
                    <a:pt x="445" y="141"/>
                  </a:cubicBezTo>
                  <a:cubicBezTo>
                    <a:pt x="445" y="141"/>
                    <a:pt x="445" y="141"/>
                    <a:pt x="446" y="142"/>
                  </a:cubicBezTo>
                  <a:cubicBezTo>
                    <a:pt x="445" y="142"/>
                    <a:pt x="445" y="142"/>
                    <a:pt x="445" y="142"/>
                  </a:cubicBezTo>
                  <a:cubicBezTo>
                    <a:pt x="445" y="142"/>
                    <a:pt x="445" y="142"/>
                    <a:pt x="446" y="142"/>
                  </a:cubicBezTo>
                  <a:cubicBezTo>
                    <a:pt x="446" y="153"/>
                    <a:pt x="446" y="153"/>
                    <a:pt x="446" y="153"/>
                  </a:cubicBezTo>
                  <a:cubicBezTo>
                    <a:pt x="442" y="153"/>
                    <a:pt x="442" y="153"/>
                    <a:pt x="442" y="153"/>
                  </a:cubicBezTo>
                  <a:cubicBezTo>
                    <a:pt x="442" y="132"/>
                    <a:pt x="442" y="132"/>
                    <a:pt x="442" y="132"/>
                  </a:cubicBezTo>
                  <a:cubicBezTo>
                    <a:pt x="442" y="132"/>
                    <a:pt x="442" y="132"/>
                    <a:pt x="442" y="131"/>
                  </a:cubicBezTo>
                  <a:cubicBezTo>
                    <a:pt x="442" y="131"/>
                    <a:pt x="442" y="131"/>
                    <a:pt x="442" y="131"/>
                  </a:cubicBezTo>
                  <a:cubicBezTo>
                    <a:pt x="442" y="131"/>
                    <a:pt x="442" y="130"/>
                    <a:pt x="442" y="130"/>
                  </a:cubicBezTo>
                  <a:cubicBezTo>
                    <a:pt x="443" y="128"/>
                    <a:pt x="444" y="129"/>
                    <a:pt x="444" y="129"/>
                  </a:cubicBezTo>
                  <a:cubicBezTo>
                    <a:pt x="444" y="129"/>
                    <a:pt x="443" y="128"/>
                    <a:pt x="443" y="128"/>
                  </a:cubicBezTo>
                  <a:cubicBezTo>
                    <a:pt x="443" y="128"/>
                    <a:pt x="443" y="128"/>
                    <a:pt x="443" y="128"/>
                  </a:cubicBezTo>
                  <a:cubicBezTo>
                    <a:pt x="443" y="127"/>
                    <a:pt x="442" y="127"/>
                    <a:pt x="441" y="127"/>
                  </a:cubicBezTo>
                  <a:cubicBezTo>
                    <a:pt x="441" y="127"/>
                    <a:pt x="441" y="127"/>
                    <a:pt x="441" y="126"/>
                  </a:cubicBezTo>
                  <a:cubicBezTo>
                    <a:pt x="441" y="126"/>
                    <a:pt x="441" y="126"/>
                    <a:pt x="441" y="126"/>
                  </a:cubicBezTo>
                  <a:cubicBezTo>
                    <a:pt x="441" y="126"/>
                    <a:pt x="441" y="126"/>
                    <a:pt x="441" y="126"/>
                  </a:cubicBezTo>
                  <a:cubicBezTo>
                    <a:pt x="441" y="126"/>
                    <a:pt x="442" y="126"/>
                    <a:pt x="442" y="126"/>
                  </a:cubicBezTo>
                  <a:cubicBezTo>
                    <a:pt x="442" y="126"/>
                    <a:pt x="441" y="126"/>
                    <a:pt x="441" y="125"/>
                  </a:cubicBezTo>
                  <a:cubicBezTo>
                    <a:pt x="441" y="125"/>
                    <a:pt x="441" y="125"/>
                    <a:pt x="441" y="125"/>
                  </a:cubicBezTo>
                  <a:cubicBezTo>
                    <a:pt x="441" y="125"/>
                    <a:pt x="441" y="125"/>
                    <a:pt x="441" y="125"/>
                  </a:cubicBezTo>
                  <a:cubicBezTo>
                    <a:pt x="441" y="125"/>
                    <a:pt x="442" y="125"/>
                    <a:pt x="442" y="125"/>
                  </a:cubicBezTo>
                  <a:cubicBezTo>
                    <a:pt x="442" y="125"/>
                    <a:pt x="441" y="125"/>
                    <a:pt x="441" y="125"/>
                  </a:cubicBezTo>
                  <a:cubicBezTo>
                    <a:pt x="441" y="125"/>
                    <a:pt x="441" y="124"/>
                    <a:pt x="441" y="124"/>
                  </a:cubicBezTo>
                  <a:cubicBezTo>
                    <a:pt x="441" y="124"/>
                    <a:pt x="441" y="124"/>
                    <a:pt x="441" y="124"/>
                  </a:cubicBezTo>
                  <a:cubicBezTo>
                    <a:pt x="441" y="124"/>
                    <a:pt x="441" y="124"/>
                    <a:pt x="441" y="124"/>
                  </a:cubicBezTo>
                  <a:cubicBezTo>
                    <a:pt x="441" y="124"/>
                    <a:pt x="441" y="123"/>
                    <a:pt x="441" y="123"/>
                  </a:cubicBezTo>
                  <a:cubicBezTo>
                    <a:pt x="441" y="123"/>
                    <a:pt x="441" y="124"/>
                    <a:pt x="441" y="124"/>
                  </a:cubicBezTo>
                  <a:cubicBezTo>
                    <a:pt x="441" y="124"/>
                    <a:pt x="441" y="124"/>
                    <a:pt x="441" y="124"/>
                  </a:cubicBezTo>
                  <a:cubicBezTo>
                    <a:pt x="441" y="124"/>
                    <a:pt x="441" y="124"/>
                    <a:pt x="441" y="124"/>
                  </a:cubicBezTo>
                  <a:cubicBezTo>
                    <a:pt x="441" y="124"/>
                    <a:pt x="441" y="125"/>
                    <a:pt x="441" y="125"/>
                  </a:cubicBezTo>
                  <a:cubicBezTo>
                    <a:pt x="441" y="125"/>
                    <a:pt x="441" y="125"/>
                    <a:pt x="441" y="125"/>
                  </a:cubicBezTo>
                  <a:cubicBezTo>
                    <a:pt x="441" y="125"/>
                    <a:pt x="441" y="125"/>
                    <a:pt x="441" y="125"/>
                  </a:cubicBezTo>
                  <a:cubicBezTo>
                    <a:pt x="441" y="125"/>
                    <a:pt x="441" y="125"/>
                    <a:pt x="441" y="125"/>
                  </a:cubicBezTo>
                  <a:cubicBezTo>
                    <a:pt x="441" y="125"/>
                    <a:pt x="441" y="125"/>
                    <a:pt x="441" y="125"/>
                  </a:cubicBezTo>
                  <a:cubicBezTo>
                    <a:pt x="441" y="125"/>
                    <a:pt x="441" y="126"/>
                    <a:pt x="441" y="126"/>
                  </a:cubicBezTo>
                  <a:cubicBezTo>
                    <a:pt x="441" y="126"/>
                    <a:pt x="441" y="126"/>
                    <a:pt x="441" y="126"/>
                  </a:cubicBezTo>
                  <a:cubicBezTo>
                    <a:pt x="441" y="126"/>
                    <a:pt x="441" y="126"/>
                    <a:pt x="441" y="126"/>
                  </a:cubicBezTo>
                  <a:cubicBezTo>
                    <a:pt x="441" y="126"/>
                    <a:pt x="441" y="126"/>
                    <a:pt x="441" y="126"/>
                  </a:cubicBezTo>
                  <a:cubicBezTo>
                    <a:pt x="441" y="127"/>
                    <a:pt x="441" y="127"/>
                    <a:pt x="441" y="127"/>
                  </a:cubicBezTo>
                  <a:cubicBezTo>
                    <a:pt x="440" y="127"/>
                    <a:pt x="440" y="127"/>
                    <a:pt x="440" y="128"/>
                  </a:cubicBezTo>
                  <a:cubicBezTo>
                    <a:pt x="440" y="128"/>
                    <a:pt x="440" y="128"/>
                    <a:pt x="440" y="128"/>
                  </a:cubicBezTo>
                  <a:cubicBezTo>
                    <a:pt x="439" y="128"/>
                    <a:pt x="439" y="129"/>
                    <a:pt x="439" y="129"/>
                  </a:cubicBezTo>
                  <a:cubicBezTo>
                    <a:pt x="439" y="129"/>
                    <a:pt x="440" y="128"/>
                    <a:pt x="440" y="130"/>
                  </a:cubicBezTo>
                  <a:cubicBezTo>
                    <a:pt x="440" y="131"/>
                    <a:pt x="440" y="131"/>
                    <a:pt x="440" y="131"/>
                  </a:cubicBezTo>
                  <a:cubicBezTo>
                    <a:pt x="440" y="131"/>
                    <a:pt x="440" y="131"/>
                    <a:pt x="440" y="131"/>
                  </a:cubicBezTo>
                  <a:cubicBezTo>
                    <a:pt x="440" y="132"/>
                    <a:pt x="440" y="132"/>
                    <a:pt x="440" y="132"/>
                  </a:cubicBezTo>
                  <a:cubicBezTo>
                    <a:pt x="440" y="142"/>
                    <a:pt x="440" y="142"/>
                    <a:pt x="440" y="142"/>
                  </a:cubicBezTo>
                  <a:cubicBezTo>
                    <a:pt x="436" y="142"/>
                    <a:pt x="436" y="142"/>
                    <a:pt x="436" y="142"/>
                  </a:cubicBezTo>
                  <a:cubicBezTo>
                    <a:pt x="435" y="142"/>
                    <a:pt x="435" y="142"/>
                    <a:pt x="435" y="142"/>
                  </a:cubicBezTo>
                  <a:cubicBezTo>
                    <a:pt x="432" y="146"/>
                    <a:pt x="432" y="146"/>
                    <a:pt x="432" y="146"/>
                  </a:cubicBezTo>
                  <a:cubicBezTo>
                    <a:pt x="432" y="144"/>
                    <a:pt x="432" y="144"/>
                    <a:pt x="432" y="144"/>
                  </a:cubicBezTo>
                  <a:cubicBezTo>
                    <a:pt x="432" y="144"/>
                    <a:pt x="432" y="144"/>
                    <a:pt x="432" y="144"/>
                  </a:cubicBezTo>
                  <a:cubicBezTo>
                    <a:pt x="432" y="144"/>
                    <a:pt x="432" y="144"/>
                    <a:pt x="431" y="144"/>
                  </a:cubicBezTo>
                  <a:cubicBezTo>
                    <a:pt x="432" y="144"/>
                    <a:pt x="432" y="144"/>
                    <a:pt x="432" y="143"/>
                  </a:cubicBezTo>
                  <a:cubicBezTo>
                    <a:pt x="432" y="142"/>
                    <a:pt x="433" y="143"/>
                    <a:pt x="433" y="142"/>
                  </a:cubicBezTo>
                  <a:cubicBezTo>
                    <a:pt x="433" y="142"/>
                    <a:pt x="432" y="142"/>
                    <a:pt x="432" y="142"/>
                  </a:cubicBezTo>
                  <a:cubicBezTo>
                    <a:pt x="432" y="142"/>
                    <a:pt x="432" y="142"/>
                    <a:pt x="432" y="142"/>
                  </a:cubicBezTo>
                  <a:cubicBezTo>
                    <a:pt x="432" y="141"/>
                    <a:pt x="431" y="141"/>
                    <a:pt x="431" y="141"/>
                  </a:cubicBezTo>
                  <a:cubicBezTo>
                    <a:pt x="431" y="141"/>
                    <a:pt x="431" y="141"/>
                    <a:pt x="431" y="140"/>
                  </a:cubicBezTo>
                  <a:cubicBezTo>
                    <a:pt x="431" y="140"/>
                    <a:pt x="431" y="140"/>
                    <a:pt x="431" y="140"/>
                  </a:cubicBezTo>
                  <a:cubicBezTo>
                    <a:pt x="431" y="140"/>
                    <a:pt x="431" y="140"/>
                    <a:pt x="431" y="140"/>
                  </a:cubicBezTo>
                  <a:cubicBezTo>
                    <a:pt x="431" y="140"/>
                    <a:pt x="431" y="140"/>
                    <a:pt x="431" y="140"/>
                  </a:cubicBezTo>
                  <a:cubicBezTo>
                    <a:pt x="431" y="140"/>
                    <a:pt x="431" y="140"/>
                    <a:pt x="431" y="140"/>
                  </a:cubicBezTo>
                  <a:cubicBezTo>
                    <a:pt x="431" y="140"/>
                    <a:pt x="431" y="140"/>
                    <a:pt x="431" y="140"/>
                  </a:cubicBezTo>
                  <a:cubicBezTo>
                    <a:pt x="431" y="140"/>
                    <a:pt x="431" y="139"/>
                    <a:pt x="431" y="139"/>
                  </a:cubicBezTo>
                  <a:cubicBezTo>
                    <a:pt x="431" y="139"/>
                    <a:pt x="431" y="139"/>
                    <a:pt x="431" y="139"/>
                  </a:cubicBezTo>
                  <a:cubicBezTo>
                    <a:pt x="431" y="139"/>
                    <a:pt x="431" y="139"/>
                    <a:pt x="431" y="139"/>
                  </a:cubicBezTo>
                  <a:cubicBezTo>
                    <a:pt x="431" y="139"/>
                    <a:pt x="431" y="139"/>
                    <a:pt x="431" y="139"/>
                  </a:cubicBezTo>
                  <a:cubicBezTo>
                    <a:pt x="431" y="139"/>
                    <a:pt x="431" y="139"/>
                    <a:pt x="431" y="139"/>
                  </a:cubicBezTo>
                  <a:cubicBezTo>
                    <a:pt x="431" y="139"/>
                    <a:pt x="431" y="139"/>
                    <a:pt x="431" y="139"/>
                  </a:cubicBezTo>
                  <a:cubicBezTo>
                    <a:pt x="431" y="139"/>
                    <a:pt x="431" y="138"/>
                    <a:pt x="431" y="138"/>
                  </a:cubicBezTo>
                  <a:cubicBezTo>
                    <a:pt x="431" y="138"/>
                    <a:pt x="431" y="139"/>
                    <a:pt x="431" y="139"/>
                  </a:cubicBezTo>
                  <a:cubicBezTo>
                    <a:pt x="431" y="139"/>
                    <a:pt x="431" y="139"/>
                    <a:pt x="431" y="139"/>
                  </a:cubicBezTo>
                  <a:cubicBezTo>
                    <a:pt x="431" y="139"/>
                    <a:pt x="431" y="139"/>
                    <a:pt x="431" y="139"/>
                  </a:cubicBezTo>
                  <a:cubicBezTo>
                    <a:pt x="431" y="139"/>
                    <a:pt x="431" y="139"/>
                    <a:pt x="431" y="139"/>
                  </a:cubicBezTo>
                  <a:cubicBezTo>
                    <a:pt x="431" y="139"/>
                    <a:pt x="430" y="139"/>
                    <a:pt x="430" y="139"/>
                  </a:cubicBezTo>
                  <a:cubicBezTo>
                    <a:pt x="430" y="139"/>
                    <a:pt x="430" y="139"/>
                    <a:pt x="431" y="139"/>
                  </a:cubicBezTo>
                  <a:cubicBezTo>
                    <a:pt x="431" y="139"/>
                    <a:pt x="431" y="140"/>
                    <a:pt x="431" y="140"/>
                  </a:cubicBezTo>
                  <a:cubicBezTo>
                    <a:pt x="431" y="140"/>
                    <a:pt x="431" y="140"/>
                    <a:pt x="431" y="140"/>
                  </a:cubicBezTo>
                  <a:cubicBezTo>
                    <a:pt x="430" y="140"/>
                    <a:pt x="430" y="140"/>
                    <a:pt x="430" y="140"/>
                  </a:cubicBezTo>
                  <a:cubicBezTo>
                    <a:pt x="430" y="140"/>
                    <a:pt x="430" y="140"/>
                    <a:pt x="431" y="140"/>
                  </a:cubicBezTo>
                  <a:cubicBezTo>
                    <a:pt x="431" y="140"/>
                    <a:pt x="431" y="140"/>
                    <a:pt x="431" y="140"/>
                  </a:cubicBezTo>
                  <a:cubicBezTo>
                    <a:pt x="431" y="140"/>
                    <a:pt x="431" y="140"/>
                    <a:pt x="431" y="140"/>
                  </a:cubicBezTo>
                  <a:cubicBezTo>
                    <a:pt x="431" y="141"/>
                    <a:pt x="431" y="141"/>
                    <a:pt x="431" y="141"/>
                  </a:cubicBezTo>
                  <a:cubicBezTo>
                    <a:pt x="430" y="141"/>
                    <a:pt x="430" y="141"/>
                    <a:pt x="430" y="142"/>
                  </a:cubicBezTo>
                  <a:cubicBezTo>
                    <a:pt x="430" y="142"/>
                    <a:pt x="430" y="142"/>
                    <a:pt x="430" y="142"/>
                  </a:cubicBezTo>
                  <a:cubicBezTo>
                    <a:pt x="429" y="142"/>
                    <a:pt x="429" y="142"/>
                    <a:pt x="429" y="142"/>
                  </a:cubicBezTo>
                  <a:cubicBezTo>
                    <a:pt x="429" y="143"/>
                    <a:pt x="430" y="142"/>
                    <a:pt x="430" y="143"/>
                  </a:cubicBezTo>
                  <a:cubicBezTo>
                    <a:pt x="430" y="144"/>
                    <a:pt x="430" y="144"/>
                    <a:pt x="430" y="144"/>
                  </a:cubicBezTo>
                  <a:cubicBezTo>
                    <a:pt x="430" y="144"/>
                    <a:pt x="430" y="144"/>
                    <a:pt x="430" y="144"/>
                  </a:cubicBezTo>
                  <a:cubicBezTo>
                    <a:pt x="430" y="144"/>
                    <a:pt x="430" y="144"/>
                    <a:pt x="430" y="144"/>
                  </a:cubicBezTo>
                  <a:cubicBezTo>
                    <a:pt x="430" y="148"/>
                    <a:pt x="430" y="148"/>
                    <a:pt x="430" y="148"/>
                  </a:cubicBezTo>
                  <a:cubicBezTo>
                    <a:pt x="429" y="150"/>
                    <a:pt x="429" y="150"/>
                    <a:pt x="429" y="150"/>
                  </a:cubicBezTo>
                  <a:cubicBezTo>
                    <a:pt x="426" y="149"/>
                    <a:pt x="426" y="149"/>
                    <a:pt x="426" y="149"/>
                  </a:cubicBezTo>
                  <a:cubicBezTo>
                    <a:pt x="426" y="138"/>
                    <a:pt x="426" y="138"/>
                    <a:pt x="426" y="138"/>
                  </a:cubicBezTo>
                  <a:cubicBezTo>
                    <a:pt x="426" y="138"/>
                    <a:pt x="426" y="137"/>
                    <a:pt x="426" y="137"/>
                  </a:cubicBezTo>
                  <a:cubicBezTo>
                    <a:pt x="426" y="137"/>
                    <a:pt x="426" y="137"/>
                    <a:pt x="425" y="137"/>
                  </a:cubicBezTo>
                  <a:cubicBezTo>
                    <a:pt x="426" y="137"/>
                    <a:pt x="426" y="136"/>
                    <a:pt x="426" y="136"/>
                  </a:cubicBezTo>
                  <a:cubicBezTo>
                    <a:pt x="426" y="134"/>
                    <a:pt x="427" y="135"/>
                    <a:pt x="427" y="135"/>
                  </a:cubicBezTo>
                  <a:cubicBezTo>
                    <a:pt x="427" y="134"/>
                    <a:pt x="427" y="134"/>
                    <a:pt x="426" y="134"/>
                  </a:cubicBezTo>
                  <a:cubicBezTo>
                    <a:pt x="426" y="134"/>
                    <a:pt x="426" y="134"/>
                    <a:pt x="426" y="134"/>
                  </a:cubicBezTo>
                  <a:cubicBezTo>
                    <a:pt x="426" y="133"/>
                    <a:pt x="425" y="133"/>
                    <a:pt x="425" y="133"/>
                  </a:cubicBezTo>
                  <a:cubicBezTo>
                    <a:pt x="425" y="133"/>
                    <a:pt x="425" y="132"/>
                    <a:pt x="425" y="132"/>
                  </a:cubicBezTo>
                  <a:cubicBezTo>
                    <a:pt x="425" y="132"/>
                    <a:pt x="425" y="132"/>
                    <a:pt x="425" y="132"/>
                  </a:cubicBezTo>
                  <a:cubicBezTo>
                    <a:pt x="425" y="132"/>
                    <a:pt x="425" y="132"/>
                    <a:pt x="425" y="132"/>
                  </a:cubicBezTo>
                  <a:cubicBezTo>
                    <a:pt x="425" y="132"/>
                    <a:pt x="425" y="132"/>
                    <a:pt x="425" y="132"/>
                  </a:cubicBezTo>
                  <a:cubicBezTo>
                    <a:pt x="425" y="132"/>
                    <a:pt x="425" y="131"/>
                    <a:pt x="425" y="131"/>
                  </a:cubicBezTo>
                  <a:cubicBezTo>
                    <a:pt x="425" y="131"/>
                    <a:pt x="425" y="131"/>
                    <a:pt x="425" y="131"/>
                  </a:cubicBezTo>
                  <a:cubicBezTo>
                    <a:pt x="425" y="131"/>
                    <a:pt x="425" y="131"/>
                    <a:pt x="425" y="131"/>
                  </a:cubicBezTo>
                  <a:cubicBezTo>
                    <a:pt x="425" y="131"/>
                    <a:pt x="425" y="131"/>
                    <a:pt x="425" y="131"/>
                  </a:cubicBezTo>
                  <a:cubicBezTo>
                    <a:pt x="425" y="131"/>
                    <a:pt x="425" y="131"/>
                    <a:pt x="425" y="130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425" y="130"/>
                    <a:pt x="425" y="130"/>
                    <a:pt x="425" y="130"/>
                  </a:cubicBezTo>
                  <a:cubicBezTo>
                    <a:pt x="425" y="130"/>
                    <a:pt x="425" y="129"/>
                    <a:pt x="425" y="129"/>
                  </a:cubicBezTo>
                  <a:cubicBezTo>
                    <a:pt x="424" y="129"/>
                    <a:pt x="424" y="130"/>
                    <a:pt x="424" y="130"/>
                  </a:cubicBezTo>
                  <a:cubicBezTo>
                    <a:pt x="424" y="130"/>
                    <a:pt x="424" y="130"/>
                    <a:pt x="424" y="130"/>
                  </a:cubicBezTo>
                  <a:cubicBezTo>
                    <a:pt x="424" y="130"/>
                    <a:pt x="424" y="130"/>
                    <a:pt x="424" y="130"/>
                  </a:cubicBezTo>
                  <a:cubicBezTo>
                    <a:pt x="424" y="130"/>
                    <a:pt x="424" y="130"/>
                    <a:pt x="424" y="130"/>
                  </a:cubicBezTo>
                  <a:cubicBezTo>
                    <a:pt x="424" y="131"/>
                    <a:pt x="424" y="131"/>
                    <a:pt x="424" y="131"/>
                  </a:cubicBezTo>
                  <a:cubicBezTo>
                    <a:pt x="424" y="131"/>
                    <a:pt x="424" y="131"/>
                    <a:pt x="424" y="131"/>
                  </a:cubicBezTo>
                  <a:cubicBezTo>
                    <a:pt x="424" y="131"/>
                    <a:pt x="424" y="131"/>
                    <a:pt x="424" y="131"/>
                  </a:cubicBezTo>
                  <a:cubicBezTo>
                    <a:pt x="424" y="131"/>
                    <a:pt x="424" y="131"/>
                    <a:pt x="424" y="131"/>
                  </a:cubicBezTo>
                  <a:cubicBezTo>
                    <a:pt x="424" y="131"/>
                    <a:pt x="424" y="132"/>
                    <a:pt x="424" y="132"/>
                  </a:cubicBezTo>
                  <a:cubicBezTo>
                    <a:pt x="424" y="132"/>
                    <a:pt x="424" y="132"/>
                    <a:pt x="424" y="132"/>
                  </a:cubicBezTo>
                  <a:cubicBezTo>
                    <a:pt x="424" y="132"/>
                    <a:pt x="424" y="132"/>
                    <a:pt x="424" y="132"/>
                  </a:cubicBezTo>
                  <a:cubicBezTo>
                    <a:pt x="424" y="132"/>
                    <a:pt x="424" y="132"/>
                    <a:pt x="424" y="132"/>
                  </a:cubicBezTo>
                  <a:cubicBezTo>
                    <a:pt x="424" y="132"/>
                    <a:pt x="424" y="133"/>
                    <a:pt x="424" y="133"/>
                  </a:cubicBezTo>
                  <a:cubicBezTo>
                    <a:pt x="424" y="133"/>
                    <a:pt x="423" y="133"/>
                    <a:pt x="423" y="134"/>
                  </a:cubicBezTo>
                  <a:cubicBezTo>
                    <a:pt x="423" y="134"/>
                    <a:pt x="423" y="134"/>
                    <a:pt x="423" y="134"/>
                  </a:cubicBezTo>
                  <a:cubicBezTo>
                    <a:pt x="423" y="134"/>
                    <a:pt x="423" y="134"/>
                    <a:pt x="423" y="134"/>
                  </a:cubicBezTo>
                  <a:cubicBezTo>
                    <a:pt x="423" y="134"/>
                    <a:pt x="423" y="134"/>
                    <a:pt x="423" y="134"/>
                  </a:cubicBezTo>
                  <a:cubicBezTo>
                    <a:pt x="421" y="133"/>
                    <a:pt x="421" y="133"/>
                    <a:pt x="421" y="133"/>
                  </a:cubicBezTo>
                  <a:cubicBezTo>
                    <a:pt x="417" y="131"/>
                    <a:pt x="417" y="131"/>
                    <a:pt x="417" y="131"/>
                  </a:cubicBezTo>
                  <a:cubicBezTo>
                    <a:pt x="417" y="128"/>
                    <a:pt x="417" y="128"/>
                    <a:pt x="417" y="128"/>
                  </a:cubicBezTo>
                  <a:cubicBezTo>
                    <a:pt x="416" y="127"/>
                    <a:pt x="416" y="127"/>
                    <a:pt x="416" y="127"/>
                  </a:cubicBezTo>
                  <a:cubicBezTo>
                    <a:pt x="416" y="127"/>
                    <a:pt x="416" y="127"/>
                    <a:pt x="416" y="127"/>
                  </a:cubicBezTo>
                  <a:cubicBezTo>
                    <a:pt x="415" y="123"/>
                    <a:pt x="413" y="120"/>
                    <a:pt x="410" y="118"/>
                  </a:cubicBezTo>
                  <a:cubicBezTo>
                    <a:pt x="409" y="117"/>
                    <a:pt x="408" y="117"/>
                    <a:pt x="407" y="116"/>
                  </a:cubicBezTo>
                  <a:cubicBezTo>
                    <a:pt x="407" y="115"/>
                    <a:pt x="405" y="114"/>
                    <a:pt x="403" y="114"/>
                  </a:cubicBezTo>
                  <a:cubicBezTo>
                    <a:pt x="403" y="114"/>
                    <a:pt x="403" y="114"/>
                    <a:pt x="403" y="114"/>
                  </a:cubicBezTo>
                  <a:cubicBezTo>
                    <a:pt x="403" y="113"/>
                    <a:pt x="402" y="113"/>
                    <a:pt x="402" y="113"/>
                  </a:cubicBezTo>
                  <a:cubicBezTo>
                    <a:pt x="401" y="113"/>
                    <a:pt x="401" y="113"/>
                    <a:pt x="401" y="113"/>
                  </a:cubicBezTo>
                  <a:cubicBezTo>
                    <a:pt x="400" y="113"/>
                    <a:pt x="400" y="114"/>
                    <a:pt x="400" y="114"/>
                  </a:cubicBezTo>
                  <a:cubicBezTo>
                    <a:pt x="400" y="114"/>
                    <a:pt x="400" y="114"/>
                    <a:pt x="400" y="114"/>
                  </a:cubicBezTo>
                  <a:cubicBezTo>
                    <a:pt x="398" y="114"/>
                    <a:pt x="397" y="115"/>
                    <a:pt x="396" y="116"/>
                  </a:cubicBezTo>
                  <a:cubicBezTo>
                    <a:pt x="395" y="117"/>
                    <a:pt x="394" y="117"/>
                    <a:pt x="393" y="118"/>
                  </a:cubicBezTo>
                  <a:cubicBezTo>
                    <a:pt x="391" y="119"/>
                    <a:pt x="389" y="122"/>
                    <a:pt x="388" y="125"/>
                  </a:cubicBezTo>
                  <a:cubicBezTo>
                    <a:pt x="388" y="121"/>
                    <a:pt x="388" y="121"/>
                    <a:pt x="388" y="121"/>
                  </a:cubicBezTo>
                  <a:cubicBezTo>
                    <a:pt x="390" y="116"/>
                    <a:pt x="391" y="111"/>
                    <a:pt x="391" y="105"/>
                  </a:cubicBezTo>
                  <a:cubicBezTo>
                    <a:pt x="391" y="87"/>
                    <a:pt x="381" y="71"/>
                    <a:pt x="365" y="64"/>
                  </a:cubicBezTo>
                  <a:cubicBezTo>
                    <a:pt x="365" y="64"/>
                    <a:pt x="366" y="63"/>
                    <a:pt x="366" y="63"/>
                  </a:cubicBezTo>
                  <a:cubicBezTo>
                    <a:pt x="365" y="63"/>
                    <a:pt x="365" y="63"/>
                    <a:pt x="365" y="63"/>
                  </a:cubicBezTo>
                  <a:cubicBezTo>
                    <a:pt x="365" y="63"/>
                    <a:pt x="366" y="62"/>
                    <a:pt x="366" y="62"/>
                  </a:cubicBezTo>
                  <a:cubicBezTo>
                    <a:pt x="365" y="62"/>
                    <a:pt x="365" y="62"/>
                    <a:pt x="364" y="62"/>
                  </a:cubicBezTo>
                  <a:cubicBezTo>
                    <a:pt x="364" y="61"/>
                    <a:pt x="365" y="61"/>
                    <a:pt x="365" y="60"/>
                  </a:cubicBezTo>
                  <a:cubicBezTo>
                    <a:pt x="364" y="61"/>
                    <a:pt x="363" y="61"/>
                    <a:pt x="363" y="60"/>
                  </a:cubicBezTo>
                  <a:cubicBezTo>
                    <a:pt x="363" y="60"/>
                    <a:pt x="363" y="59"/>
                    <a:pt x="363" y="59"/>
                  </a:cubicBezTo>
                  <a:cubicBezTo>
                    <a:pt x="362" y="59"/>
                    <a:pt x="361" y="59"/>
                    <a:pt x="360" y="59"/>
                  </a:cubicBezTo>
                  <a:cubicBezTo>
                    <a:pt x="361" y="59"/>
                    <a:pt x="360" y="58"/>
                    <a:pt x="360" y="58"/>
                  </a:cubicBezTo>
                  <a:cubicBezTo>
                    <a:pt x="357" y="59"/>
                    <a:pt x="356" y="56"/>
                    <a:pt x="355" y="55"/>
                  </a:cubicBezTo>
                  <a:cubicBezTo>
                    <a:pt x="354" y="54"/>
                    <a:pt x="351" y="51"/>
                    <a:pt x="350" y="51"/>
                  </a:cubicBezTo>
                  <a:cubicBezTo>
                    <a:pt x="350" y="51"/>
                    <a:pt x="350" y="51"/>
                    <a:pt x="350" y="51"/>
                  </a:cubicBezTo>
                  <a:cubicBezTo>
                    <a:pt x="350" y="50"/>
                    <a:pt x="349" y="50"/>
                    <a:pt x="349" y="50"/>
                  </a:cubicBezTo>
                  <a:cubicBezTo>
                    <a:pt x="349" y="49"/>
                    <a:pt x="348" y="48"/>
                    <a:pt x="348" y="48"/>
                  </a:cubicBezTo>
                  <a:cubicBezTo>
                    <a:pt x="348" y="47"/>
                    <a:pt x="347" y="46"/>
                    <a:pt x="346" y="46"/>
                  </a:cubicBezTo>
                  <a:cubicBezTo>
                    <a:pt x="346" y="46"/>
                    <a:pt x="346" y="46"/>
                    <a:pt x="346" y="46"/>
                  </a:cubicBezTo>
                  <a:cubicBezTo>
                    <a:pt x="347" y="46"/>
                    <a:pt x="348" y="45"/>
                    <a:pt x="348" y="44"/>
                  </a:cubicBezTo>
                  <a:cubicBezTo>
                    <a:pt x="348" y="43"/>
                    <a:pt x="347" y="42"/>
                    <a:pt x="346" y="42"/>
                  </a:cubicBezTo>
                  <a:cubicBezTo>
                    <a:pt x="346" y="42"/>
                    <a:pt x="346" y="42"/>
                    <a:pt x="346" y="42"/>
                  </a:cubicBezTo>
                  <a:cubicBezTo>
                    <a:pt x="346" y="42"/>
                    <a:pt x="346" y="41"/>
                    <a:pt x="346" y="41"/>
                  </a:cubicBezTo>
                  <a:cubicBezTo>
                    <a:pt x="347" y="41"/>
                    <a:pt x="348" y="40"/>
                    <a:pt x="348" y="39"/>
                  </a:cubicBezTo>
                  <a:cubicBezTo>
                    <a:pt x="348" y="37"/>
                    <a:pt x="346" y="36"/>
                    <a:pt x="346" y="35"/>
                  </a:cubicBezTo>
                  <a:cubicBezTo>
                    <a:pt x="346" y="35"/>
                    <a:pt x="346" y="35"/>
                    <a:pt x="346" y="34"/>
                  </a:cubicBezTo>
                  <a:cubicBezTo>
                    <a:pt x="346" y="34"/>
                    <a:pt x="346" y="34"/>
                    <a:pt x="346" y="34"/>
                  </a:cubicBezTo>
                  <a:cubicBezTo>
                    <a:pt x="346" y="34"/>
                    <a:pt x="346" y="34"/>
                    <a:pt x="346" y="34"/>
                  </a:cubicBezTo>
                  <a:cubicBezTo>
                    <a:pt x="346" y="34"/>
                    <a:pt x="346" y="34"/>
                    <a:pt x="346" y="33"/>
                  </a:cubicBezTo>
                  <a:cubicBezTo>
                    <a:pt x="347" y="33"/>
                    <a:pt x="346" y="33"/>
                    <a:pt x="346" y="33"/>
                  </a:cubicBezTo>
                  <a:cubicBezTo>
                    <a:pt x="346" y="33"/>
                    <a:pt x="346" y="33"/>
                    <a:pt x="346" y="33"/>
                  </a:cubicBezTo>
                  <a:cubicBezTo>
                    <a:pt x="346" y="33"/>
                    <a:pt x="346" y="33"/>
                    <a:pt x="346" y="33"/>
                  </a:cubicBezTo>
                  <a:cubicBezTo>
                    <a:pt x="346" y="33"/>
                    <a:pt x="346" y="33"/>
                    <a:pt x="346" y="32"/>
                  </a:cubicBezTo>
                  <a:cubicBezTo>
                    <a:pt x="346" y="32"/>
                    <a:pt x="346" y="32"/>
                    <a:pt x="346" y="32"/>
                  </a:cubicBezTo>
                  <a:cubicBezTo>
                    <a:pt x="346" y="32"/>
                    <a:pt x="346" y="32"/>
                    <a:pt x="346" y="32"/>
                  </a:cubicBezTo>
                  <a:cubicBezTo>
                    <a:pt x="346" y="32"/>
                    <a:pt x="346" y="32"/>
                    <a:pt x="346" y="32"/>
                  </a:cubicBezTo>
                  <a:cubicBezTo>
                    <a:pt x="347" y="32"/>
                    <a:pt x="347" y="31"/>
                    <a:pt x="347" y="31"/>
                  </a:cubicBezTo>
                  <a:cubicBezTo>
                    <a:pt x="347" y="30"/>
                    <a:pt x="347" y="29"/>
                    <a:pt x="346" y="29"/>
                  </a:cubicBezTo>
                  <a:cubicBezTo>
                    <a:pt x="346" y="29"/>
                    <a:pt x="346" y="29"/>
                    <a:pt x="346" y="29"/>
                  </a:cubicBezTo>
                  <a:cubicBezTo>
                    <a:pt x="346" y="29"/>
                    <a:pt x="346" y="28"/>
                    <a:pt x="346" y="28"/>
                  </a:cubicBezTo>
                  <a:cubicBezTo>
                    <a:pt x="346" y="28"/>
                    <a:pt x="346" y="28"/>
                    <a:pt x="346" y="28"/>
                  </a:cubicBezTo>
                  <a:cubicBezTo>
                    <a:pt x="346" y="28"/>
                    <a:pt x="346" y="28"/>
                    <a:pt x="346" y="27"/>
                  </a:cubicBezTo>
                  <a:cubicBezTo>
                    <a:pt x="346" y="27"/>
                    <a:pt x="346" y="27"/>
                    <a:pt x="346" y="27"/>
                  </a:cubicBezTo>
                  <a:cubicBezTo>
                    <a:pt x="346" y="27"/>
                    <a:pt x="346" y="27"/>
                    <a:pt x="346" y="27"/>
                  </a:cubicBezTo>
                  <a:cubicBezTo>
                    <a:pt x="346" y="27"/>
                    <a:pt x="346" y="27"/>
                    <a:pt x="346" y="27"/>
                  </a:cubicBezTo>
                  <a:cubicBezTo>
                    <a:pt x="346" y="27"/>
                    <a:pt x="346" y="27"/>
                    <a:pt x="346" y="27"/>
                  </a:cubicBezTo>
                  <a:cubicBezTo>
                    <a:pt x="346" y="27"/>
                    <a:pt x="346" y="26"/>
                    <a:pt x="346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7" y="26"/>
                    <a:pt x="348" y="25"/>
                    <a:pt x="348" y="24"/>
                  </a:cubicBezTo>
                  <a:cubicBezTo>
                    <a:pt x="348" y="24"/>
                    <a:pt x="348" y="24"/>
                    <a:pt x="348" y="23"/>
                  </a:cubicBezTo>
                  <a:cubicBezTo>
                    <a:pt x="348" y="25"/>
                    <a:pt x="347" y="25"/>
                    <a:pt x="346" y="26"/>
                  </a:cubicBezTo>
                  <a:cubicBezTo>
                    <a:pt x="346" y="26"/>
                    <a:pt x="346" y="26"/>
                    <a:pt x="346" y="25"/>
                  </a:cubicBezTo>
                  <a:cubicBezTo>
                    <a:pt x="346" y="25"/>
                    <a:pt x="346" y="25"/>
                    <a:pt x="346" y="25"/>
                  </a:cubicBezTo>
                  <a:cubicBezTo>
                    <a:pt x="346" y="25"/>
                    <a:pt x="346" y="25"/>
                    <a:pt x="346" y="25"/>
                  </a:cubicBezTo>
                  <a:cubicBezTo>
                    <a:pt x="346" y="25"/>
                    <a:pt x="346" y="24"/>
                    <a:pt x="346" y="24"/>
                  </a:cubicBezTo>
                  <a:cubicBezTo>
                    <a:pt x="346" y="24"/>
                    <a:pt x="346" y="23"/>
                    <a:pt x="346" y="23"/>
                  </a:cubicBezTo>
                  <a:cubicBezTo>
                    <a:pt x="346" y="23"/>
                    <a:pt x="346" y="23"/>
                    <a:pt x="346" y="23"/>
                  </a:cubicBezTo>
                  <a:cubicBezTo>
                    <a:pt x="346" y="23"/>
                    <a:pt x="346" y="23"/>
                    <a:pt x="346" y="23"/>
                  </a:cubicBezTo>
                  <a:cubicBezTo>
                    <a:pt x="346" y="23"/>
                    <a:pt x="346" y="23"/>
                    <a:pt x="346" y="23"/>
                  </a:cubicBezTo>
                  <a:cubicBezTo>
                    <a:pt x="346" y="23"/>
                    <a:pt x="346" y="22"/>
                    <a:pt x="346" y="22"/>
                  </a:cubicBezTo>
                  <a:cubicBezTo>
                    <a:pt x="346" y="22"/>
                    <a:pt x="346" y="23"/>
                    <a:pt x="346" y="23"/>
                  </a:cubicBezTo>
                  <a:cubicBezTo>
                    <a:pt x="346" y="23"/>
                    <a:pt x="346" y="23"/>
                    <a:pt x="346" y="23"/>
                  </a:cubicBezTo>
                  <a:cubicBezTo>
                    <a:pt x="346" y="22"/>
                    <a:pt x="346" y="22"/>
                    <a:pt x="346" y="22"/>
                  </a:cubicBezTo>
                  <a:cubicBezTo>
                    <a:pt x="346" y="22"/>
                    <a:pt x="346" y="22"/>
                    <a:pt x="346" y="22"/>
                  </a:cubicBezTo>
                  <a:cubicBezTo>
                    <a:pt x="346" y="22"/>
                    <a:pt x="346" y="21"/>
                    <a:pt x="346" y="21"/>
                  </a:cubicBezTo>
                  <a:cubicBezTo>
                    <a:pt x="346" y="21"/>
                    <a:pt x="345" y="22"/>
                    <a:pt x="345" y="22"/>
                  </a:cubicBezTo>
                  <a:cubicBezTo>
                    <a:pt x="345" y="22"/>
                    <a:pt x="345" y="22"/>
                    <a:pt x="345" y="22"/>
                  </a:cubicBezTo>
                  <a:cubicBezTo>
                    <a:pt x="345" y="22"/>
                    <a:pt x="345" y="22"/>
                    <a:pt x="345" y="23"/>
                  </a:cubicBezTo>
                  <a:cubicBezTo>
                    <a:pt x="345" y="23"/>
                    <a:pt x="345" y="23"/>
                    <a:pt x="345" y="23"/>
                  </a:cubicBezTo>
                  <a:cubicBezTo>
                    <a:pt x="345" y="23"/>
                    <a:pt x="345" y="22"/>
                    <a:pt x="345" y="22"/>
                  </a:cubicBezTo>
                  <a:cubicBezTo>
                    <a:pt x="345" y="22"/>
                    <a:pt x="345" y="23"/>
                    <a:pt x="345" y="23"/>
                  </a:cubicBezTo>
                  <a:cubicBezTo>
                    <a:pt x="345" y="23"/>
                    <a:pt x="345" y="23"/>
                    <a:pt x="345" y="23"/>
                  </a:cubicBezTo>
                  <a:cubicBezTo>
                    <a:pt x="345" y="23"/>
                    <a:pt x="345" y="23"/>
                    <a:pt x="345" y="23"/>
                  </a:cubicBezTo>
                  <a:cubicBezTo>
                    <a:pt x="345" y="23"/>
                    <a:pt x="345" y="23"/>
                    <a:pt x="345" y="23"/>
                  </a:cubicBezTo>
                  <a:cubicBezTo>
                    <a:pt x="345" y="23"/>
                    <a:pt x="345" y="23"/>
                    <a:pt x="345" y="23"/>
                  </a:cubicBezTo>
                  <a:cubicBezTo>
                    <a:pt x="345" y="23"/>
                    <a:pt x="345" y="23"/>
                    <a:pt x="345" y="24"/>
                  </a:cubicBezTo>
                  <a:cubicBezTo>
                    <a:pt x="345" y="24"/>
                    <a:pt x="345" y="25"/>
                    <a:pt x="345" y="25"/>
                  </a:cubicBezTo>
                  <a:cubicBezTo>
                    <a:pt x="345" y="25"/>
                    <a:pt x="345" y="25"/>
                    <a:pt x="345" y="25"/>
                  </a:cubicBezTo>
                  <a:cubicBezTo>
                    <a:pt x="345" y="25"/>
                    <a:pt x="345" y="25"/>
                    <a:pt x="345" y="25"/>
                  </a:cubicBezTo>
                  <a:cubicBezTo>
                    <a:pt x="345" y="25"/>
                    <a:pt x="345" y="25"/>
                    <a:pt x="345" y="25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4" y="25"/>
                    <a:pt x="343" y="25"/>
                    <a:pt x="343" y="23"/>
                  </a:cubicBezTo>
                  <a:cubicBezTo>
                    <a:pt x="343" y="23"/>
                    <a:pt x="343" y="24"/>
                    <a:pt x="343" y="24"/>
                  </a:cubicBezTo>
                  <a:cubicBezTo>
                    <a:pt x="343" y="25"/>
                    <a:pt x="344" y="26"/>
                    <a:pt x="345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26"/>
                    <a:pt x="345" y="27"/>
                    <a:pt x="345" y="27"/>
                  </a:cubicBez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7"/>
                    <a:pt x="345" y="27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45" y="28"/>
                    <a:pt x="345" y="28"/>
                    <a:pt x="345" y="28"/>
                  </a:cubicBezTo>
                  <a:cubicBezTo>
                    <a:pt x="345" y="28"/>
                    <a:pt x="345" y="29"/>
                    <a:pt x="345" y="29"/>
                  </a:cubicBezTo>
                  <a:cubicBezTo>
                    <a:pt x="345" y="29"/>
                    <a:pt x="345" y="29"/>
                    <a:pt x="345" y="29"/>
                  </a:cubicBezTo>
                  <a:cubicBezTo>
                    <a:pt x="344" y="29"/>
                    <a:pt x="344" y="30"/>
                    <a:pt x="344" y="31"/>
                  </a:cubicBezTo>
                  <a:cubicBezTo>
                    <a:pt x="344" y="31"/>
                    <a:pt x="344" y="32"/>
                    <a:pt x="345" y="32"/>
                  </a:cubicBezTo>
                  <a:cubicBezTo>
                    <a:pt x="345" y="32"/>
                    <a:pt x="345" y="32"/>
                    <a:pt x="345" y="32"/>
                  </a:cubicBezTo>
                  <a:cubicBezTo>
                    <a:pt x="345" y="32"/>
                    <a:pt x="345" y="32"/>
                    <a:pt x="345" y="32"/>
                  </a:cubicBezTo>
                  <a:cubicBezTo>
                    <a:pt x="345" y="32"/>
                    <a:pt x="345" y="32"/>
                    <a:pt x="345" y="32"/>
                  </a:cubicBezTo>
                  <a:cubicBezTo>
                    <a:pt x="345" y="33"/>
                    <a:pt x="345" y="33"/>
                    <a:pt x="345" y="33"/>
                  </a:cubicBezTo>
                  <a:cubicBezTo>
                    <a:pt x="345" y="33"/>
                    <a:pt x="345" y="33"/>
                    <a:pt x="345" y="33"/>
                  </a:cubicBezTo>
                  <a:cubicBezTo>
                    <a:pt x="345" y="33"/>
                    <a:pt x="345" y="33"/>
                    <a:pt x="345" y="33"/>
                  </a:cubicBezTo>
                  <a:cubicBezTo>
                    <a:pt x="344" y="33"/>
                    <a:pt x="344" y="33"/>
                    <a:pt x="344" y="33"/>
                  </a:cubicBezTo>
                  <a:cubicBezTo>
                    <a:pt x="345" y="34"/>
                    <a:pt x="345" y="34"/>
                    <a:pt x="345" y="34"/>
                  </a:cubicBezTo>
                  <a:cubicBezTo>
                    <a:pt x="345" y="34"/>
                    <a:pt x="345" y="34"/>
                    <a:pt x="345" y="34"/>
                  </a:cubicBezTo>
                  <a:cubicBezTo>
                    <a:pt x="345" y="34"/>
                    <a:pt x="345" y="34"/>
                    <a:pt x="345" y="34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36"/>
                    <a:pt x="343" y="37"/>
                    <a:pt x="343" y="39"/>
                  </a:cubicBezTo>
                  <a:cubicBezTo>
                    <a:pt x="343" y="40"/>
                    <a:pt x="344" y="41"/>
                    <a:pt x="345" y="41"/>
                  </a:cubicBezTo>
                  <a:cubicBezTo>
                    <a:pt x="345" y="41"/>
                    <a:pt x="345" y="41"/>
                    <a:pt x="345" y="42"/>
                  </a:cubicBezTo>
                  <a:cubicBezTo>
                    <a:pt x="345" y="42"/>
                    <a:pt x="345" y="42"/>
                    <a:pt x="345" y="42"/>
                  </a:cubicBezTo>
                  <a:cubicBezTo>
                    <a:pt x="344" y="42"/>
                    <a:pt x="343" y="43"/>
                    <a:pt x="343" y="44"/>
                  </a:cubicBezTo>
                  <a:cubicBezTo>
                    <a:pt x="343" y="45"/>
                    <a:pt x="344" y="46"/>
                    <a:pt x="345" y="46"/>
                  </a:cubicBezTo>
                  <a:cubicBezTo>
                    <a:pt x="345" y="46"/>
                    <a:pt x="345" y="46"/>
                    <a:pt x="345" y="46"/>
                  </a:cubicBezTo>
                  <a:cubicBezTo>
                    <a:pt x="344" y="46"/>
                    <a:pt x="343" y="47"/>
                    <a:pt x="343" y="48"/>
                  </a:cubicBezTo>
                  <a:cubicBezTo>
                    <a:pt x="343" y="48"/>
                    <a:pt x="342" y="49"/>
                    <a:pt x="342" y="50"/>
                  </a:cubicBezTo>
                  <a:cubicBezTo>
                    <a:pt x="341" y="50"/>
                    <a:pt x="341" y="50"/>
                    <a:pt x="341" y="51"/>
                  </a:cubicBezTo>
                  <a:cubicBezTo>
                    <a:pt x="341" y="51"/>
                    <a:pt x="341" y="51"/>
                    <a:pt x="341" y="51"/>
                  </a:cubicBezTo>
                  <a:cubicBezTo>
                    <a:pt x="340" y="52"/>
                    <a:pt x="338" y="54"/>
                    <a:pt x="337" y="55"/>
                  </a:cubicBezTo>
                  <a:cubicBezTo>
                    <a:pt x="336" y="56"/>
                    <a:pt x="334" y="58"/>
                    <a:pt x="332" y="58"/>
                  </a:cubicBezTo>
                  <a:cubicBezTo>
                    <a:pt x="331" y="58"/>
                    <a:pt x="331" y="59"/>
                    <a:pt x="331" y="59"/>
                  </a:cubicBezTo>
                  <a:cubicBezTo>
                    <a:pt x="330" y="59"/>
                    <a:pt x="329" y="59"/>
                    <a:pt x="329" y="59"/>
                  </a:cubicBezTo>
                  <a:cubicBezTo>
                    <a:pt x="328" y="59"/>
                    <a:pt x="329" y="60"/>
                    <a:pt x="329" y="60"/>
                  </a:cubicBezTo>
                  <a:cubicBezTo>
                    <a:pt x="328" y="60"/>
                    <a:pt x="327" y="60"/>
                    <a:pt x="327" y="60"/>
                  </a:cubicBezTo>
                  <a:cubicBezTo>
                    <a:pt x="327" y="61"/>
                    <a:pt x="327" y="61"/>
                    <a:pt x="327" y="61"/>
                  </a:cubicBezTo>
                  <a:cubicBezTo>
                    <a:pt x="327" y="62"/>
                    <a:pt x="326" y="62"/>
                    <a:pt x="326" y="61"/>
                  </a:cubicBezTo>
                  <a:cubicBezTo>
                    <a:pt x="326" y="62"/>
                    <a:pt x="326" y="63"/>
                    <a:pt x="327" y="63"/>
                  </a:cubicBezTo>
                  <a:cubicBezTo>
                    <a:pt x="326" y="63"/>
                    <a:pt x="326" y="63"/>
                    <a:pt x="326" y="63"/>
                  </a:cubicBezTo>
                  <a:cubicBezTo>
                    <a:pt x="326" y="63"/>
                    <a:pt x="326" y="63"/>
                    <a:pt x="326" y="64"/>
                  </a:cubicBezTo>
                  <a:cubicBezTo>
                    <a:pt x="319" y="67"/>
                    <a:pt x="312" y="73"/>
                    <a:pt x="308" y="80"/>
                  </a:cubicBezTo>
                  <a:cubicBezTo>
                    <a:pt x="303" y="87"/>
                    <a:pt x="300" y="95"/>
                    <a:pt x="300" y="105"/>
                  </a:cubicBezTo>
                  <a:cubicBezTo>
                    <a:pt x="300" y="108"/>
                    <a:pt x="300" y="110"/>
                    <a:pt x="301" y="113"/>
                  </a:cubicBezTo>
                  <a:cubicBezTo>
                    <a:pt x="301" y="124"/>
                    <a:pt x="301" y="124"/>
                    <a:pt x="301" y="124"/>
                  </a:cubicBezTo>
                  <a:cubicBezTo>
                    <a:pt x="300" y="122"/>
                    <a:pt x="298" y="119"/>
                    <a:pt x="296" y="118"/>
                  </a:cubicBezTo>
                  <a:cubicBezTo>
                    <a:pt x="295" y="117"/>
                    <a:pt x="294" y="116"/>
                    <a:pt x="292" y="116"/>
                  </a:cubicBezTo>
                  <a:cubicBezTo>
                    <a:pt x="292" y="115"/>
                    <a:pt x="290" y="114"/>
                    <a:pt x="288" y="114"/>
                  </a:cubicBezTo>
                  <a:cubicBezTo>
                    <a:pt x="288" y="114"/>
                    <a:pt x="288" y="114"/>
                    <a:pt x="288" y="114"/>
                  </a:cubicBezTo>
                  <a:cubicBezTo>
                    <a:pt x="288" y="113"/>
                    <a:pt x="288" y="112"/>
                    <a:pt x="287" y="112"/>
                  </a:cubicBezTo>
                  <a:cubicBezTo>
                    <a:pt x="287" y="112"/>
                    <a:pt x="286" y="112"/>
                    <a:pt x="286" y="113"/>
                  </a:cubicBezTo>
                  <a:cubicBezTo>
                    <a:pt x="286" y="113"/>
                    <a:pt x="286" y="113"/>
                    <a:pt x="286" y="114"/>
                  </a:cubicBezTo>
                  <a:cubicBezTo>
                    <a:pt x="286" y="114"/>
                    <a:pt x="286" y="114"/>
                    <a:pt x="286" y="114"/>
                  </a:cubicBezTo>
                  <a:cubicBezTo>
                    <a:pt x="284" y="114"/>
                    <a:pt x="282" y="115"/>
                    <a:pt x="282" y="116"/>
                  </a:cubicBezTo>
                  <a:cubicBezTo>
                    <a:pt x="281" y="116"/>
                    <a:pt x="280" y="117"/>
                    <a:pt x="279" y="117"/>
                  </a:cubicBezTo>
                  <a:cubicBezTo>
                    <a:pt x="276" y="119"/>
                    <a:pt x="273" y="123"/>
                    <a:pt x="273" y="127"/>
                  </a:cubicBezTo>
                  <a:cubicBezTo>
                    <a:pt x="271" y="127"/>
                    <a:pt x="271" y="127"/>
                    <a:pt x="271" y="127"/>
                  </a:cubicBezTo>
                  <a:cubicBezTo>
                    <a:pt x="271" y="131"/>
                    <a:pt x="271" y="131"/>
                    <a:pt x="271" y="131"/>
                  </a:cubicBezTo>
                  <a:cubicBezTo>
                    <a:pt x="270" y="131"/>
                    <a:pt x="270" y="131"/>
                    <a:pt x="270" y="131"/>
                  </a:cubicBezTo>
                  <a:cubicBezTo>
                    <a:pt x="266" y="134"/>
                    <a:pt x="266" y="134"/>
                    <a:pt x="266" y="134"/>
                  </a:cubicBezTo>
                  <a:cubicBezTo>
                    <a:pt x="266" y="134"/>
                    <a:pt x="266" y="134"/>
                    <a:pt x="265" y="134"/>
                  </a:cubicBezTo>
                  <a:cubicBezTo>
                    <a:pt x="265" y="134"/>
                    <a:pt x="265" y="134"/>
                    <a:pt x="265" y="133"/>
                  </a:cubicBezTo>
                  <a:cubicBezTo>
                    <a:pt x="265" y="133"/>
                    <a:pt x="265" y="132"/>
                    <a:pt x="264" y="132"/>
                  </a:cubicBezTo>
                  <a:cubicBezTo>
                    <a:pt x="264" y="132"/>
                    <a:pt x="264" y="132"/>
                    <a:pt x="264" y="132"/>
                  </a:cubicBezTo>
                  <a:cubicBezTo>
                    <a:pt x="264" y="132"/>
                    <a:pt x="264" y="132"/>
                    <a:pt x="264" y="132"/>
                  </a:cubicBezTo>
                  <a:cubicBezTo>
                    <a:pt x="264" y="131"/>
                    <a:pt x="264" y="131"/>
                    <a:pt x="264" y="131"/>
                  </a:cubicBezTo>
                  <a:cubicBezTo>
                    <a:pt x="264" y="131"/>
                    <a:pt x="265" y="131"/>
                    <a:pt x="265" y="131"/>
                  </a:cubicBezTo>
                  <a:cubicBezTo>
                    <a:pt x="265" y="131"/>
                    <a:pt x="264" y="131"/>
                    <a:pt x="264" y="131"/>
                  </a:cubicBezTo>
                  <a:cubicBezTo>
                    <a:pt x="264" y="131"/>
                    <a:pt x="264" y="131"/>
                    <a:pt x="264" y="131"/>
                  </a:cubicBezTo>
                  <a:cubicBezTo>
                    <a:pt x="264" y="130"/>
                    <a:pt x="264" y="130"/>
                    <a:pt x="264" y="130"/>
                  </a:cubicBezTo>
                  <a:cubicBezTo>
                    <a:pt x="264" y="130"/>
                    <a:pt x="264" y="130"/>
                    <a:pt x="264" y="130"/>
                  </a:cubicBezTo>
                  <a:cubicBezTo>
                    <a:pt x="264" y="130"/>
                    <a:pt x="264" y="130"/>
                    <a:pt x="264" y="130"/>
                  </a:cubicBezTo>
                  <a:cubicBezTo>
                    <a:pt x="264" y="130"/>
                    <a:pt x="264" y="130"/>
                    <a:pt x="264" y="130"/>
                  </a:cubicBezTo>
                  <a:cubicBezTo>
                    <a:pt x="264" y="130"/>
                    <a:pt x="264" y="130"/>
                    <a:pt x="264" y="130"/>
                  </a:cubicBezTo>
                  <a:cubicBezTo>
                    <a:pt x="264" y="129"/>
                    <a:pt x="264" y="129"/>
                    <a:pt x="264" y="129"/>
                  </a:cubicBezTo>
                  <a:cubicBezTo>
                    <a:pt x="264" y="129"/>
                    <a:pt x="264" y="128"/>
                    <a:pt x="264" y="128"/>
                  </a:cubicBezTo>
                  <a:cubicBezTo>
                    <a:pt x="264" y="128"/>
                    <a:pt x="264" y="129"/>
                    <a:pt x="264" y="129"/>
                  </a:cubicBezTo>
                  <a:cubicBezTo>
                    <a:pt x="264" y="129"/>
                    <a:pt x="264" y="129"/>
                    <a:pt x="264" y="130"/>
                  </a:cubicBezTo>
                  <a:cubicBezTo>
                    <a:pt x="264" y="130"/>
                    <a:pt x="264" y="130"/>
                    <a:pt x="264" y="130"/>
                  </a:cubicBezTo>
                  <a:cubicBezTo>
                    <a:pt x="264" y="130"/>
                    <a:pt x="264" y="130"/>
                    <a:pt x="264" y="130"/>
                  </a:cubicBezTo>
                  <a:cubicBezTo>
                    <a:pt x="264" y="130"/>
                    <a:pt x="264" y="130"/>
                    <a:pt x="264" y="130"/>
                  </a:cubicBezTo>
                  <a:cubicBezTo>
                    <a:pt x="264" y="130"/>
                    <a:pt x="264" y="130"/>
                    <a:pt x="264" y="130"/>
                  </a:cubicBezTo>
                  <a:cubicBezTo>
                    <a:pt x="264" y="130"/>
                    <a:pt x="264" y="130"/>
                    <a:pt x="264" y="131"/>
                  </a:cubicBezTo>
                  <a:cubicBezTo>
                    <a:pt x="264" y="131"/>
                    <a:pt x="264" y="131"/>
                    <a:pt x="264" y="131"/>
                  </a:cubicBezTo>
                  <a:cubicBezTo>
                    <a:pt x="264" y="131"/>
                    <a:pt x="264" y="131"/>
                    <a:pt x="264" y="131"/>
                  </a:cubicBezTo>
                  <a:cubicBezTo>
                    <a:pt x="264" y="131"/>
                    <a:pt x="264" y="131"/>
                    <a:pt x="264" y="131"/>
                  </a:cubicBezTo>
                  <a:cubicBezTo>
                    <a:pt x="264" y="131"/>
                    <a:pt x="264" y="131"/>
                    <a:pt x="264" y="132"/>
                  </a:cubicBezTo>
                  <a:cubicBezTo>
                    <a:pt x="264" y="132"/>
                    <a:pt x="264" y="132"/>
                    <a:pt x="264" y="132"/>
                  </a:cubicBezTo>
                  <a:cubicBezTo>
                    <a:pt x="264" y="132"/>
                    <a:pt x="264" y="132"/>
                    <a:pt x="264" y="132"/>
                  </a:cubicBezTo>
                  <a:cubicBezTo>
                    <a:pt x="263" y="132"/>
                    <a:pt x="263" y="133"/>
                    <a:pt x="263" y="133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2" y="134"/>
                    <a:pt x="262" y="134"/>
                    <a:pt x="262" y="134"/>
                  </a:cubicBezTo>
                  <a:cubicBezTo>
                    <a:pt x="262" y="135"/>
                    <a:pt x="263" y="134"/>
                    <a:pt x="263" y="135"/>
                  </a:cubicBezTo>
                  <a:cubicBezTo>
                    <a:pt x="263" y="136"/>
                    <a:pt x="263" y="136"/>
                    <a:pt x="263" y="136"/>
                  </a:cubicBezTo>
                  <a:cubicBezTo>
                    <a:pt x="263" y="136"/>
                    <a:pt x="263" y="137"/>
                    <a:pt x="263" y="137"/>
                  </a:cubicBezTo>
                  <a:cubicBezTo>
                    <a:pt x="263" y="137"/>
                    <a:pt x="263" y="137"/>
                    <a:pt x="263" y="137"/>
                  </a:cubicBezTo>
                  <a:cubicBezTo>
                    <a:pt x="263" y="149"/>
                    <a:pt x="263" y="149"/>
                    <a:pt x="263" y="149"/>
                  </a:cubicBezTo>
                  <a:cubicBezTo>
                    <a:pt x="260" y="149"/>
                    <a:pt x="260" y="149"/>
                    <a:pt x="260" y="149"/>
                  </a:cubicBezTo>
                  <a:cubicBezTo>
                    <a:pt x="259" y="148"/>
                    <a:pt x="259" y="148"/>
                    <a:pt x="259" y="148"/>
                  </a:cubicBezTo>
                  <a:cubicBezTo>
                    <a:pt x="259" y="144"/>
                    <a:pt x="259" y="144"/>
                    <a:pt x="259" y="144"/>
                  </a:cubicBezTo>
                  <a:cubicBezTo>
                    <a:pt x="259" y="144"/>
                    <a:pt x="259" y="144"/>
                    <a:pt x="259" y="144"/>
                  </a:cubicBezTo>
                  <a:cubicBezTo>
                    <a:pt x="259" y="143"/>
                    <a:pt x="259" y="143"/>
                    <a:pt x="259" y="143"/>
                  </a:cubicBezTo>
                  <a:cubicBezTo>
                    <a:pt x="259" y="143"/>
                    <a:pt x="259" y="143"/>
                    <a:pt x="259" y="143"/>
                  </a:cubicBezTo>
                  <a:cubicBezTo>
                    <a:pt x="259" y="141"/>
                    <a:pt x="260" y="142"/>
                    <a:pt x="260" y="142"/>
                  </a:cubicBezTo>
                  <a:cubicBezTo>
                    <a:pt x="260" y="141"/>
                    <a:pt x="259" y="141"/>
                    <a:pt x="259" y="141"/>
                  </a:cubicBezTo>
                  <a:cubicBezTo>
                    <a:pt x="259" y="141"/>
                    <a:pt x="259" y="141"/>
                    <a:pt x="259" y="141"/>
                  </a:cubicBezTo>
                  <a:cubicBezTo>
                    <a:pt x="259" y="141"/>
                    <a:pt x="259" y="140"/>
                    <a:pt x="258" y="140"/>
                  </a:cubicBezTo>
                  <a:cubicBezTo>
                    <a:pt x="258" y="140"/>
                    <a:pt x="258" y="140"/>
                    <a:pt x="258" y="140"/>
                  </a:cubicBezTo>
                  <a:cubicBezTo>
                    <a:pt x="258" y="140"/>
                    <a:pt x="258" y="140"/>
                    <a:pt x="258" y="140"/>
                  </a:cubicBezTo>
                  <a:cubicBezTo>
                    <a:pt x="258" y="140"/>
                    <a:pt x="258" y="140"/>
                    <a:pt x="258" y="140"/>
                  </a:cubicBezTo>
                  <a:cubicBezTo>
                    <a:pt x="258" y="139"/>
                    <a:pt x="258" y="139"/>
                    <a:pt x="258" y="139"/>
                  </a:cubicBezTo>
                  <a:cubicBezTo>
                    <a:pt x="258" y="139"/>
                    <a:pt x="258" y="139"/>
                    <a:pt x="258" y="139"/>
                  </a:cubicBezTo>
                  <a:cubicBezTo>
                    <a:pt x="258" y="139"/>
                    <a:pt x="258" y="139"/>
                    <a:pt x="258" y="139"/>
                  </a:cubicBezTo>
                  <a:cubicBezTo>
                    <a:pt x="258" y="139"/>
                    <a:pt x="258" y="139"/>
                    <a:pt x="258" y="139"/>
                  </a:cubicBezTo>
                  <a:cubicBezTo>
                    <a:pt x="258" y="139"/>
                    <a:pt x="258" y="139"/>
                    <a:pt x="258" y="139"/>
                  </a:cubicBezTo>
                  <a:cubicBezTo>
                    <a:pt x="258" y="139"/>
                    <a:pt x="258" y="138"/>
                    <a:pt x="258" y="138"/>
                  </a:cubicBezTo>
                  <a:cubicBezTo>
                    <a:pt x="258" y="138"/>
                    <a:pt x="258" y="138"/>
                    <a:pt x="258" y="138"/>
                  </a:cubicBezTo>
                  <a:cubicBezTo>
                    <a:pt x="258" y="138"/>
                    <a:pt x="258" y="138"/>
                    <a:pt x="258" y="138"/>
                  </a:cubicBezTo>
                  <a:cubicBezTo>
                    <a:pt x="258" y="138"/>
                    <a:pt x="258" y="138"/>
                    <a:pt x="258" y="138"/>
                  </a:cubicBezTo>
                  <a:cubicBezTo>
                    <a:pt x="258" y="138"/>
                    <a:pt x="258" y="137"/>
                    <a:pt x="258" y="137"/>
                  </a:cubicBezTo>
                  <a:cubicBezTo>
                    <a:pt x="258" y="137"/>
                    <a:pt x="258" y="138"/>
                    <a:pt x="258" y="138"/>
                  </a:cubicBezTo>
                  <a:cubicBezTo>
                    <a:pt x="258" y="138"/>
                    <a:pt x="258" y="138"/>
                    <a:pt x="258" y="138"/>
                  </a:cubicBezTo>
                  <a:cubicBezTo>
                    <a:pt x="258" y="138"/>
                    <a:pt x="258" y="138"/>
                    <a:pt x="258" y="138"/>
                  </a:cubicBezTo>
                  <a:cubicBezTo>
                    <a:pt x="258" y="138"/>
                    <a:pt x="258" y="138"/>
                    <a:pt x="258" y="138"/>
                  </a:cubicBezTo>
                  <a:cubicBezTo>
                    <a:pt x="258" y="138"/>
                    <a:pt x="258" y="139"/>
                    <a:pt x="258" y="139"/>
                  </a:cubicBezTo>
                  <a:cubicBezTo>
                    <a:pt x="258" y="139"/>
                    <a:pt x="258" y="139"/>
                    <a:pt x="258" y="139"/>
                  </a:cubicBezTo>
                  <a:cubicBezTo>
                    <a:pt x="258" y="139"/>
                    <a:pt x="258" y="139"/>
                    <a:pt x="258" y="139"/>
                  </a:cubicBezTo>
                  <a:cubicBezTo>
                    <a:pt x="258" y="139"/>
                    <a:pt x="258" y="139"/>
                    <a:pt x="258" y="139"/>
                  </a:cubicBezTo>
                  <a:cubicBezTo>
                    <a:pt x="258" y="139"/>
                    <a:pt x="257" y="139"/>
                    <a:pt x="257" y="139"/>
                  </a:cubicBezTo>
                  <a:cubicBezTo>
                    <a:pt x="257" y="139"/>
                    <a:pt x="258" y="139"/>
                    <a:pt x="258" y="140"/>
                  </a:cubicBezTo>
                  <a:cubicBezTo>
                    <a:pt x="258" y="140"/>
                    <a:pt x="258" y="140"/>
                    <a:pt x="258" y="140"/>
                  </a:cubicBezTo>
                  <a:cubicBezTo>
                    <a:pt x="258" y="140"/>
                    <a:pt x="258" y="140"/>
                    <a:pt x="258" y="140"/>
                  </a:cubicBezTo>
                  <a:cubicBezTo>
                    <a:pt x="258" y="140"/>
                    <a:pt x="258" y="140"/>
                    <a:pt x="258" y="140"/>
                  </a:cubicBezTo>
                  <a:cubicBezTo>
                    <a:pt x="257" y="140"/>
                    <a:pt x="257" y="141"/>
                    <a:pt x="257" y="141"/>
                  </a:cubicBezTo>
                  <a:cubicBezTo>
                    <a:pt x="257" y="141"/>
                    <a:pt x="257" y="141"/>
                    <a:pt x="257" y="141"/>
                  </a:cubicBezTo>
                  <a:cubicBezTo>
                    <a:pt x="256" y="141"/>
                    <a:pt x="256" y="141"/>
                    <a:pt x="256" y="142"/>
                  </a:cubicBezTo>
                  <a:cubicBezTo>
                    <a:pt x="256" y="142"/>
                    <a:pt x="257" y="141"/>
                    <a:pt x="257" y="143"/>
                  </a:cubicBezTo>
                  <a:cubicBezTo>
                    <a:pt x="257" y="143"/>
                    <a:pt x="257" y="143"/>
                    <a:pt x="257" y="143"/>
                  </a:cubicBezTo>
                  <a:cubicBezTo>
                    <a:pt x="257" y="143"/>
                    <a:pt x="257" y="143"/>
                    <a:pt x="257" y="144"/>
                  </a:cubicBezTo>
                  <a:cubicBezTo>
                    <a:pt x="257" y="144"/>
                    <a:pt x="257" y="144"/>
                    <a:pt x="257" y="144"/>
                  </a:cubicBezTo>
                  <a:cubicBezTo>
                    <a:pt x="257" y="146"/>
                    <a:pt x="257" y="146"/>
                    <a:pt x="257" y="146"/>
                  </a:cubicBezTo>
                  <a:cubicBezTo>
                    <a:pt x="255" y="143"/>
                    <a:pt x="255" y="143"/>
                    <a:pt x="255" y="143"/>
                  </a:cubicBezTo>
                  <a:cubicBezTo>
                    <a:pt x="253" y="141"/>
                    <a:pt x="253" y="141"/>
                    <a:pt x="253" y="141"/>
                  </a:cubicBezTo>
                  <a:cubicBezTo>
                    <a:pt x="249" y="141"/>
                    <a:pt x="249" y="141"/>
                    <a:pt x="249" y="141"/>
                  </a:cubicBezTo>
                  <a:cubicBezTo>
                    <a:pt x="249" y="131"/>
                    <a:pt x="249" y="131"/>
                    <a:pt x="249" y="131"/>
                  </a:cubicBezTo>
                  <a:cubicBezTo>
                    <a:pt x="249" y="131"/>
                    <a:pt x="249" y="131"/>
                    <a:pt x="249" y="131"/>
                  </a:cubicBezTo>
                  <a:cubicBezTo>
                    <a:pt x="249" y="131"/>
                    <a:pt x="249" y="130"/>
                    <a:pt x="248" y="130"/>
                  </a:cubicBezTo>
                  <a:cubicBezTo>
                    <a:pt x="249" y="130"/>
                    <a:pt x="249" y="130"/>
                    <a:pt x="249" y="129"/>
                  </a:cubicBezTo>
                  <a:cubicBezTo>
                    <a:pt x="249" y="128"/>
                    <a:pt x="250" y="129"/>
                    <a:pt x="250" y="128"/>
                  </a:cubicBezTo>
                  <a:cubicBezTo>
                    <a:pt x="250" y="128"/>
                    <a:pt x="250" y="128"/>
                    <a:pt x="249" y="128"/>
                  </a:cubicBezTo>
                  <a:cubicBezTo>
                    <a:pt x="249" y="128"/>
                    <a:pt x="249" y="127"/>
                    <a:pt x="249" y="127"/>
                  </a:cubicBezTo>
                  <a:cubicBezTo>
                    <a:pt x="249" y="127"/>
                    <a:pt x="248" y="126"/>
                    <a:pt x="248" y="126"/>
                  </a:cubicBezTo>
                  <a:cubicBezTo>
                    <a:pt x="248" y="126"/>
                    <a:pt x="248" y="126"/>
                    <a:pt x="248" y="126"/>
                  </a:cubicBezTo>
                  <a:cubicBezTo>
                    <a:pt x="248" y="126"/>
                    <a:pt x="248" y="126"/>
                    <a:pt x="248" y="126"/>
                  </a:cubicBezTo>
                  <a:cubicBezTo>
                    <a:pt x="248" y="125"/>
                    <a:pt x="248" y="125"/>
                    <a:pt x="248" y="125"/>
                  </a:cubicBezTo>
                  <a:cubicBezTo>
                    <a:pt x="248" y="125"/>
                    <a:pt x="248" y="125"/>
                    <a:pt x="248" y="125"/>
                  </a:cubicBezTo>
                  <a:cubicBezTo>
                    <a:pt x="248" y="125"/>
                    <a:pt x="248" y="125"/>
                    <a:pt x="248" y="125"/>
                  </a:cubicBezTo>
                  <a:cubicBezTo>
                    <a:pt x="248" y="125"/>
                    <a:pt x="248" y="125"/>
                    <a:pt x="248" y="125"/>
                  </a:cubicBezTo>
                  <a:cubicBezTo>
                    <a:pt x="248" y="124"/>
                    <a:pt x="248" y="124"/>
                    <a:pt x="248" y="124"/>
                  </a:cubicBezTo>
                  <a:cubicBezTo>
                    <a:pt x="248" y="124"/>
                    <a:pt x="248" y="124"/>
                    <a:pt x="248" y="124"/>
                  </a:cubicBezTo>
                  <a:cubicBezTo>
                    <a:pt x="248" y="124"/>
                    <a:pt x="248" y="124"/>
                    <a:pt x="248" y="124"/>
                  </a:cubicBezTo>
                  <a:cubicBezTo>
                    <a:pt x="248" y="124"/>
                    <a:pt x="248" y="124"/>
                    <a:pt x="248" y="124"/>
                  </a:cubicBezTo>
                  <a:cubicBezTo>
                    <a:pt x="248" y="124"/>
                    <a:pt x="248" y="124"/>
                    <a:pt x="248" y="123"/>
                  </a:cubicBezTo>
                  <a:cubicBezTo>
                    <a:pt x="248" y="123"/>
                    <a:pt x="248" y="123"/>
                    <a:pt x="248" y="123"/>
                  </a:cubicBezTo>
                  <a:cubicBezTo>
                    <a:pt x="248" y="123"/>
                    <a:pt x="248" y="122"/>
                    <a:pt x="248" y="122"/>
                  </a:cubicBezTo>
                  <a:cubicBezTo>
                    <a:pt x="247" y="122"/>
                    <a:pt x="247" y="123"/>
                    <a:pt x="247" y="123"/>
                  </a:cubicBezTo>
                  <a:cubicBezTo>
                    <a:pt x="247" y="123"/>
                    <a:pt x="247" y="123"/>
                    <a:pt x="247" y="123"/>
                  </a:cubicBezTo>
                  <a:cubicBezTo>
                    <a:pt x="247" y="124"/>
                    <a:pt x="247" y="124"/>
                    <a:pt x="247" y="124"/>
                  </a:cubicBezTo>
                  <a:cubicBezTo>
                    <a:pt x="247" y="124"/>
                    <a:pt x="247" y="124"/>
                    <a:pt x="247" y="124"/>
                  </a:cubicBezTo>
                  <a:cubicBezTo>
                    <a:pt x="247" y="124"/>
                    <a:pt x="247" y="124"/>
                    <a:pt x="247" y="124"/>
                  </a:cubicBezTo>
                  <a:cubicBezTo>
                    <a:pt x="247" y="124"/>
                    <a:pt x="247" y="124"/>
                    <a:pt x="247" y="124"/>
                  </a:cubicBezTo>
                  <a:cubicBezTo>
                    <a:pt x="247" y="124"/>
                    <a:pt x="247" y="124"/>
                    <a:pt x="247" y="125"/>
                  </a:cubicBezTo>
                  <a:cubicBezTo>
                    <a:pt x="247" y="125"/>
                    <a:pt x="247" y="125"/>
                    <a:pt x="247" y="125"/>
                  </a:cubicBezTo>
                  <a:cubicBezTo>
                    <a:pt x="247" y="125"/>
                    <a:pt x="247" y="125"/>
                    <a:pt x="247" y="125"/>
                  </a:cubicBezTo>
                  <a:cubicBezTo>
                    <a:pt x="247" y="125"/>
                    <a:pt x="247" y="125"/>
                    <a:pt x="247" y="125"/>
                  </a:cubicBezTo>
                  <a:cubicBezTo>
                    <a:pt x="247" y="125"/>
                    <a:pt x="247" y="125"/>
                    <a:pt x="247" y="126"/>
                  </a:cubicBezTo>
                  <a:cubicBezTo>
                    <a:pt x="247" y="126"/>
                    <a:pt x="247" y="126"/>
                    <a:pt x="247" y="126"/>
                  </a:cubicBezTo>
                  <a:cubicBezTo>
                    <a:pt x="247" y="126"/>
                    <a:pt x="247" y="126"/>
                    <a:pt x="247" y="126"/>
                  </a:cubicBezTo>
                  <a:cubicBezTo>
                    <a:pt x="247" y="126"/>
                    <a:pt x="246" y="127"/>
                    <a:pt x="246" y="127"/>
                  </a:cubicBezTo>
                  <a:cubicBezTo>
                    <a:pt x="246" y="127"/>
                    <a:pt x="246" y="128"/>
                    <a:pt x="246" y="128"/>
                  </a:cubicBezTo>
                  <a:cubicBezTo>
                    <a:pt x="245" y="128"/>
                    <a:pt x="245" y="128"/>
                    <a:pt x="245" y="128"/>
                  </a:cubicBezTo>
                  <a:cubicBezTo>
                    <a:pt x="245" y="129"/>
                    <a:pt x="246" y="128"/>
                    <a:pt x="246" y="129"/>
                  </a:cubicBezTo>
                  <a:cubicBezTo>
                    <a:pt x="246" y="130"/>
                    <a:pt x="246" y="130"/>
                    <a:pt x="247" y="130"/>
                  </a:cubicBezTo>
                  <a:cubicBezTo>
                    <a:pt x="246" y="130"/>
                    <a:pt x="246" y="130"/>
                    <a:pt x="246" y="131"/>
                  </a:cubicBezTo>
                  <a:cubicBezTo>
                    <a:pt x="246" y="131"/>
                    <a:pt x="246" y="131"/>
                    <a:pt x="246" y="131"/>
                  </a:cubicBezTo>
                  <a:cubicBezTo>
                    <a:pt x="246" y="152"/>
                    <a:pt x="246" y="152"/>
                    <a:pt x="246" y="152"/>
                  </a:cubicBezTo>
                  <a:cubicBezTo>
                    <a:pt x="243" y="153"/>
                    <a:pt x="243" y="153"/>
                    <a:pt x="243" y="153"/>
                  </a:cubicBezTo>
                  <a:cubicBezTo>
                    <a:pt x="243" y="142"/>
                    <a:pt x="243" y="142"/>
                    <a:pt x="243" y="142"/>
                  </a:cubicBezTo>
                  <a:cubicBezTo>
                    <a:pt x="243" y="141"/>
                    <a:pt x="243" y="141"/>
                    <a:pt x="243" y="141"/>
                  </a:cubicBezTo>
                  <a:cubicBezTo>
                    <a:pt x="243" y="141"/>
                    <a:pt x="243" y="141"/>
                    <a:pt x="243" y="141"/>
                  </a:cubicBezTo>
                  <a:cubicBezTo>
                    <a:pt x="243" y="141"/>
                    <a:pt x="243" y="140"/>
                    <a:pt x="243" y="140"/>
                  </a:cubicBezTo>
                  <a:cubicBezTo>
                    <a:pt x="243" y="138"/>
                    <a:pt x="244" y="139"/>
                    <a:pt x="244" y="139"/>
                  </a:cubicBezTo>
                  <a:cubicBezTo>
                    <a:pt x="244" y="138"/>
                    <a:pt x="244" y="138"/>
                    <a:pt x="243" y="138"/>
                  </a:cubicBezTo>
                  <a:cubicBezTo>
                    <a:pt x="243" y="138"/>
                    <a:pt x="243" y="138"/>
                    <a:pt x="243" y="138"/>
                  </a:cubicBezTo>
                  <a:cubicBezTo>
                    <a:pt x="243" y="137"/>
                    <a:pt x="243" y="137"/>
                    <a:pt x="242" y="137"/>
                  </a:cubicBezTo>
                  <a:cubicBezTo>
                    <a:pt x="242" y="136"/>
                    <a:pt x="242" y="136"/>
                    <a:pt x="242" y="136"/>
                  </a:cubicBezTo>
                  <a:cubicBezTo>
                    <a:pt x="242" y="136"/>
                    <a:pt x="242" y="136"/>
                    <a:pt x="242" y="136"/>
                  </a:cubicBezTo>
                  <a:cubicBezTo>
                    <a:pt x="242" y="136"/>
                    <a:pt x="242" y="136"/>
                    <a:pt x="242" y="136"/>
                  </a:cubicBezTo>
                  <a:cubicBezTo>
                    <a:pt x="242" y="136"/>
                    <a:pt x="242" y="136"/>
                    <a:pt x="242" y="136"/>
                  </a:cubicBezTo>
                  <a:cubicBezTo>
                    <a:pt x="242" y="135"/>
                    <a:pt x="242" y="135"/>
                    <a:pt x="242" y="135"/>
                  </a:cubicBezTo>
                  <a:cubicBezTo>
                    <a:pt x="242" y="135"/>
                    <a:pt x="242" y="135"/>
                    <a:pt x="242" y="135"/>
                  </a:cubicBezTo>
                  <a:cubicBezTo>
                    <a:pt x="242" y="135"/>
                    <a:pt x="242" y="135"/>
                    <a:pt x="242" y="135"/>
                  </a:cubicBezTo>
                  <a:cubicBezTo>
                    <a:pt x="242" y="135"/>
                    <a:pt x="242" y="135"/>
                    <a:pt x="242" y="135"/>
                  </a:cubicBezTo>
                  <a:cubicBezTo>
                    <a:pt x="242" y="135"/>
                    <a:pt x="242" y="134"/>
                    <a:pt x="242" y="134"/>
                  </a:cubicBezTo>
                  <a:cubicBezTo>
                    <a:pt x="242" y="134"/>
                    <a:pt x="242" y="134"/>
                    <a:pt x="242" y="134"/>
                  </a:cubicBezTo>
                  <a:cubicBezTo>
                    <a:pt x="242" y="134"/>
                    <a:pt x="242" y="134"/>
                    <a:pt x="242" y="134"/>
                  </a:cubicBezTo>
                  <a:cubicBezTo>
                    <a:pt x="242" y="134"/>
                    <a:pt x="242" y="134"/>
                    <a:pt x="242" y="134"/>
                  </a:cubicBezTo>
                  <a:cubicBezTo>
                    <a:pt x="242" y="134"/>
                    <a:pt x="242" y="133"/>
                    <a:pt x="242" y="133"/>
                  </a:cubicBezTo>
                  <a:cubicBezTo>
                    <a:pt x="242" y="133"/>
                    <a:pt x="242" y="134"/>
                    <a:pt x="242" y="134"/>
                  </a:cubicBezTo>
                  <a:cubicBezTo>
                    <a:pt x="242" y="134"/>
                    <a:pt x="242" y="134"/>
                    <a:pt x="242" y="134"/>
                  </a:cubicBezTo>
                  <a:cubicBezTo>
                    <a:pt x="242" y="134"/>
                    <a:pt x="242" y="134"/>
                    <a:pt x="242" y="134"/>
                  </a:cubicBezTo>
                  <a:cubicBezTo>
                    <a:pt x="242" y="134"/>
                    <a:pt x="242" y="134"/>
                    <a:pt x="242" y="134"/>
                  </a:cubicBezTo>
                  <a:cubicBezTo>
                    <a:pt x="242" y="134"/>
                    <a:pt x="241" y="135"/>
                    <a:pt x="241" y="135"/>
                  </a:cubicBezTo>
                  <a:cubicBezTo>
                    <a:pt x="241" y="135"/>
                    <a:pt x="242" y="135"/>
                    <a:pt x="242" y="135"/>
                  </a:cubicBezTo>
                  <a:cubicBezTo>
                    <a:pt x="242" y="135"/>
                    <a:pt x="242" y="135"/>
                    <a:pt x="242" y="135"/>
                  </a:cubicBezTo>
                  <a:cubicBezTo>
                    <a:pt x="242" y="135"/>
                    <a:pt x="242" y="135"/>
                    <a:pt x="242" y="135"/>
                  </a:cubicBezTo>
                  <a:cubicBezTo>
                    <a:pt x="242" y="135"/>
                    <a:pt x="241" y="135"/>
                    <a:pt x="241" y="136"/>
                  </a:cubicBezTo>
                  <a:cubicBezTo>
                    <a:pt x="241" y="136"/>
                    <a:pt x="242" y="136"/>
                    <a:pt x="242" y="136"/>
                  </a:cubicBezTo>
                  <a:cubicBezTo>
                    <a:pt x="242" y="136"/>
                    <a:pt x="242" y="136"/>
                    <a:pt x="242" y="136"/>
                  </a:cubicBezTo>
                  <a:cubicBezTo>
                    <a:pt x="242" y="136"/>
                    <a:pt x="242" y="136"/>
                    <a:pt x="242" y="136"/>
                  </a:cubicBezTo>
                  <a:cubicBezTo>
                    <a:pt x="242" y="136"/>
                    <a:pt x="242" y="136"/>
                    <a:pt x="242" y="137"/>
                  </a:cubicBezTo>
                  <a:cubicBezTo>
                    <a:pt x="241" y="137"/>
                    <a:pt x="240" y="137"/>
                    <a:pt x="240" y="138"/>
                  </a:cubicBezTo>
                  <a:cubicBezTo>
                    <a:pt x="240" y="138"/>
                    <a:pt x="240" y="138"/>
                    <a:pt x="240" y="138"/>
                  </a:cubicBezTo>
                  <a:cubicBezTo>
                    <a:pt x="240" y="138"/>
                    <a:pt x="239" y="138"/>
                    <a:pt x="239" y="139"/>
                  </a:cubicBezTo>
                  <a:cubicBezTo>
                    <a:pt x="239" y="139"/>
                    <a:pt x="240" y="138"/>
                    <a:pt x="241" y="140"/>
                  </a:cubicBezTo>
                  <a:cubicBezTo>
                    <a:pt x="241" y="140"/>
                    <a:pt x="241" y="141"/>
                    <a:pt x="241" y="141"/>
                  </a:cubicBezTo>
                  <a:cubicBezTo>
                    <a:pt x="241" y="141"/>
                    <a:pt x="240" y="141"/>
                    <a:pt x="240" y="141"/>
                  </a:cubicBezTo>
                  <a:cubicBezTo>
                    <a:pt x="240" y="141"/>
                    <a:pt x="241" y="141"/>
                    <a:pt x="241" y="142"/>
                  </a:cubicBezTo>
                  <a:cubicBezTo>
                    <a:pt x="241" y="153"/>
                    <a:pt x="241" y="153"/>
                    <a:pt x="241" y="153"/>
                  </a:cubicBezTo>
                  <a:cubicBezTo>
                    <a:pt x="241" y="153"/>
                    <a:pt x="241" y="153"/>
                    <a:pt x="241" y="153"/>
                  </a:cubicBezTo>
                  <a:cubicBezTo>
                    <a:pt x="240" y="230"/>
                    <a:pt x="240" y="230"/>
                    <a:pt x="240" y="230"/>
                  </a:cubicBezTo>
                  <a:cubicBezTo>
                    <a:pt x="230" y="230"/>
                    <a:pt x="230" y="230"/>
                    <a:pt x="230" y="230"/>
                  </a:cubicBezTo>
                  <a:cubicBezTo>
                    <a:pt x="230" y="215"/>
                    <a:pt x="230" y="215"/>
                    <a:pt x="230" y="215"/>
                  </a:cubicBezTo>
                  <a:cubicBezTo>
                    <a:pt x="233" y="213"/>
                    <a:pt x="233" y="213"/>
                    <a:pt x="233" y="213"/>
                  </a:cubicBezTo>
                  <a:cubicBezTo>
                    <a:pt x="233" y="211"/>
                    <a:pt x="233" y="211"/>
                    <a:pt x="233" y="211"/>
                  </a:cubicBezTo>
                  <a:cubicBezTo>
                    <a:pt x="233" y="211"/>
                    <a:pt x="233" y="211"/>
                    <a:pt x="233" y="211"/>
                  </a:cubicBezTo>
                  <a:cubicBezTo>
                    <a:pt x="233" y="211"/>
                    <a:pt x="233" y="211"/>
                    <a:pt x="233" y="211"/>
                  </a:cubicBezTo>
                  <a:cubicBezTo>
                    <a:pt x="232" y="210"/>
                    <a:pt x="231" y="210"/>
                    <a:pt x="230" y="209"/>
                  </a:cubicBezTo>
                  <a:cubicBezTo>
                    <a:pt x="229" y="187"/>
                    <a:pt x="229" y="187"/>
                    <a:pt x="229" y="187"/>
                  </a:cubicBezTo>
                  <a:cubicBezTo>
                    <a:pt x="232" y="186"/>
                    <a:pt x="232" y="186"/>
                    <a:pt x="232" y="186"/>
                  </a:cubicBezTo>
                  <a:cubicBezTo>
                    <a:pt x="232" y="184"/>
                    <a:pt x="232" y="184"/>
                    <a:pt x="232" y="184"/>
                  </a:cubicBezTo>
                  <a:cubicBezTo>
                    <a:pt x="232" y="184"/>
                    <a:pt x="232" y="184"/>
                    <a:pt x="232" y="184"/>
                  </a:cubicBezTo>
                  <a:cubicBezTo>
                    <a:pt x="231" y="183"/>
                    <a:pt x="231" y="182"/>
                    <a:pt x="229" y="182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1" y="155"/>
                    <a:pt x="231" y="155"/>
                    <a:pt x="231" y="155"/>
                  </a:cubicBezTo>
                  <a:cubicBezTo>
                    <a:pt x="231" y="153"/>
                    <a:pt x="231" y="153"/>
                    <a:pt x="231" y="153"/>
                  </a:cubicBezTo>
                  <a:cubicBezTo>
                    <a:pt x="231" y="153"/>
                    <a:pt x="231" y="153"/>
                    <a:pt x="231" y="153"/>
                  </a:cubicBezTo>
                  <a:cubicBezTo>
                    <a:pt x="231" y="152"/>
                    <a:pt x="230" y="152"/>
                    <a:pt x="229" y="151"/>
                  </a:cubicBezTo>
                  <a:cubicBezTo>
                    <a:pt x="228" y="145"/>
                    <a:pt x="228" y="145"/>
                    <a:pt x="228" y="145"/>
                  </a:cubicBezTo>
                  <a:cubicBezTo>
                    <a:pt x="230" y="145"/>
                    <a:pt x="230" y="145"/>
                    <a:pt x="230" y="145"/>
                  </a:cubicBezTo>
                  <a:cubicBezTo>
                    <a:pt x="232" y="143"/>
                    <a:pt x="232" y="143"/>
                    <a:pt x="232" y="143"/>
                  </a:cubicBezTo>
                  <a:cubicBezTo>
                    <a:pt x="229" y="142"/>
                    <a:pt x="229" y="142"/>
                    <a:pt x="229" y="142"/>
                  </a:cubicBezTo>
                  <a:cubicBezTo>
                    <a:pt x="229" y="141"/>
                    <a:pt x="229" y="141"/>
                    <a:pt x="229" y="141"/>
                  </a:cubicBezTo>
                  <a:cubicBezTo>
                    <a:pt x="229" y="141"/>
                    <a:pt x="229" y="141"/>
                    <a:pt x="229" y="141"/>
                  </a:cubicBezTo>
                  <a:cubicBezTo>
                    <a:pt x="228" y="141"/>
                    <a:pt x="228" y="141"/>
                    <a:pt x="228" y="141"/>
                  </a:cubicBezTo>
                  <a:cubicBezTo>
                    <a:pt x="228" y="140"/>
                    <a:pt x="228" y="140"/>
                    <a:pt x="228" y="139"/>
                  </a:cubicBezTo>
                  <a:cubicBezTo>
                    <a:pt x="228" y="139"/>
                    <a:pt x="227" y="138"/>
                    <a:pt x="227" y="137"/>
                  </a:cubicBezTo>
                  <a:cubicBezTo>
                    <a:pt x="226" y="137"/>
                    <a:pt x="226" y="137"/>
                    <a:pt x="225" y="136"/>
                  </a:cubicBezTo>
                  <a:cubicBezTo>
                    <a:pt x="225" y="136"/>
                    <a:pt x="225" y="136"/>
                    <a:pt x="224" y="136"/>
                  </a:cubicBezTo>
                  <a:cubicBezTo>
                    <a:pt x="224" y="136"/>
                    <a:pt x="224" y="136"/>
                    <a:pt x="224" y="136"/>
                  </a:cubicBezTo>
                  <a:cubicBezTo>
                    <a:pt x="224" y="135"/>
                    <a:pt x="224" y="135"/>
                    <a:pt x="224" y="135"/>
                  </a:cubicBezTo>
                  <a:cubicBezTo>
                    <a:pt x="223" y="135"/>
                    <a:pt x="223" y="135"/>
                    <a:pt x="223" y="135"/>
                  </a:cubicBezTo>
                  <a:cubicBezTo>
                    <a:pt x="223" y="135"/>
                    <a:pt x="223" y="135"/>
                    <a:pt x="223" y="136"/>
                  </a:cubicBezTo>
                  <a:cubicBezTo>
                    <a:pt x="223" y="136"/>
                    <a:pt x="223" y="136"/>
                    <a:pt x="223" y="136"/>
                  </a:cubicBezTo>
                  <a:cubicBezTo>
                    <a:pt x="222" y="136"/>
                    <a:pt x="222" y="136"/>
                    <a:pt x="222" y="136"/>
                  </a:cubicBezTo>
                  <a:cubicBezTo>
                    <a:pt x="222" y="136"/>
                    <a:pt x="222" y="136"/>
                    <a:pt x="222" y="136"/>
                  </a:cubicBezTo>
                  <a:cubicBezTo>
                    <a:pt x="221" y="137"/>
                    <a:pt x="221" y="137"/>
                    <a:pt x="221" y="137"/>
                  </a:cubicBezTo>
                  <a:cubicBezTo>
                    <a:pt x="220" y="138"/>
                    <a:pt x="219" y="139"/>
                    <a:pt x="219" y="141"/>
                  </a:cubicBezTo>
                  <a:cubicBezTo>
                    <a:pt x="218" y="141"/>
                    <a:pt x="218" y="141"/>
                    <a:pt x="218" y="141"/>
                  </a:cubicBezTo>
                  <a:cubicBezTo>
                    <a:pt x="218" y="142"/>
                    <a:pt x="218" y="142"/>
                    <a:pt x="218" y="142"/>
                  </a:cubicBezTo>
                  <a:cubicBezTo>
                    <a:pt x="215" y="143"/>
                    <a:pt x="215" y="143"/>
                    <a:pt x="215" y="143"/>
                  </a:cubicBezTo>
                  <a:cubicBezTo>
                    <a:pt x="217" y="145"/>
                    <a:pt x="217" y="145"/>
                    <a:pt x="217" y="145"/>
                  </a:cubicBezTo>
                  <a:cubicBezTo>
                    <a:pt x="219" y="145"/>
                    <a:pt x="219" y="145"/>
                    <a:pt x="219" y="145"/>
                  </a:cubicBezTo>
                  <a:cubicBezTo>
                    <a:pt x="218" y="151"/>
                    <a:pt x="218" y="151"/>
                    <a:pt x="218" y="151"/>
                  </a:cubicBezTo>
                  <a:cubicBezTo>
                    <a:pt x="217" y="152"/>
                    <a:pt x="216" y="153"/>
                    <a:pt x="216" y="153"/>
                  </a:cubicBezTo>
                  <a:cubicBezTo>
                    <a:pt x="216" y="155"/>
                    <a:pt x="216" y="155"/>
                    <a:pt x="216" y="155"/>
                  </a:cubicBezTo>
                  <a:cubicBezTo>
                    <a:pt x="218" y="157"/>
                    <a:pt x="218" y="157"/>
                    <a:pt x="218" y="157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18" y="164"/>
                    <a:pt x="218" y="164"/>
                    <a:pt x="218" y="164"/>
                  </a:cubicBezTo>
                  <a:cubicBezTo>
                    <a:pt x="217" y="180"/>
                    <a:pt x="217" y="180"/>
                    <a:pt x="217" y="180"/>
                  </a:cubicBezTo>
                  <a:cubicBezTo>
                    <a:pt x="217" y="182"/>
                    <a:pt x="217" y="182"/>
                    <a:pt x="217" y="182"/>
                  </a:cubicBezTo>
                  <a:cubicBezTo>
                    <a:pt x="217" y="182"/>
                    <a:pt x="217" y="182"/>
                    <a:pt x="217" y="182"/>
                  </a:cubicBezTo>
                  <a:cubicBezTo>
                    <a:pt x="216" y="182"/>
                    <a:pt x="216" y="183"/>
                    <a:pt x="215" y="183"/>
                  </a:cubicBezTo>
                  <a:cubicBezTo>
                    <a:pt x="215" y="183"/>
                    <a:pt x="215" y="184"/>
                    <a:pt x="215" y="184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17" y="187"/>
                    <a:pt x="217" y="187"/>
                    <a:pt x="217" y="187"/>
                  </a:cubicBezTo>
                  <a:cubicBezTo>
                    <a:pt x="217" y="187"/>
                    <a:pt x="217" y="187"/>
                    <a:pt x="217" y="187"/>
                  </a:cubicBezTo>
                  <a:cubicBezTo>
                    <a:pt x="217" y="209"/>
                    <a:pt x="217" y="209"/>
                    <a:pt x="217" y="209"/>
                  </a:cubicBezTo>
                  <a:cubicBezTo>
                    <a:pt x="215" y="210"/>
                    <a:pt x="214" y="211"/>
                    <a:pt x="214" y="211"/>
                  </a:cubicBezTo>
                  <a:cubicBezTo>
                    <a:pt x="214" y="213"/>
                    <a:pt x="214" y="213"/>
                    <a:pt x="214" y="213"/>
                  </a:cubicBezTo>
                  <a:cubicBezTo>
                    <a:pt x="216" y="215"/>
                    <a:pt x="216" y="215"/>
                    <a:pt x="216" y="215"/>
                  </a:cubicBezTo>
                  <a:cubicBezTo>
                    <a:pt x="216" y="215"/>
                    <a:pt x="216" y="215"/>
                    <a:pt x="216" y="215"/>
                  </a:cubicBezTo>
                  <a:cubicBezTo>
                    <a:pt x="216" y="229"/>
                    <a:pt x="216" y="229"/>
                    <a:pt x="216" y="229"/>
                  </a:cubicBezTo>
                  <a:cubicBezTo>
                    <a:pt x="214" y="229"/>
                    <a:pt x="214" y="229"/>
                    <a:pt x="214" y="229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209" y="229"/>
                    <a:pt x="209" y="229"/>
                    <a:pt x="209" y="229"/>
                  </a:cubicBezTo>
                  <a:cubicBezTo>
                    <a:pt x="209" y="229"/>
                    <a:pt x="209" y="229"/>
                    <a:pt x="209" y="229"/>
                  </a:cubicBezTo>
                  <a:cubicBezTo>
                    <a:pt x="159" y="229"/>
                    <a:pt x="159" y="229"/>
                    <a:pt x="159" y="229"/>
                  </a:cubicBezTo>
                  <a:cubicBezTo>
                    <a:pt x="158" y="191"/>
                    <a:pt x="158" y="191"/>
                    <a:pt x="158" y="191"/>
                  </a:cubicBezTo>
                  <a:cubicBezTo>
                    <a:pt x="163" y="188"/>
                    <a:pt x="163" y="188"/>
                    <a:pt x="163" y="188"/>
                  </a:cubicBezTo>
                  <a:cubicBezTo>
                    <a:pt x="163" y="185"/>
                    <a:pt x="163" y="185"/>
                    <a:pt x="163" y="185"/>
                  </a:cubicBezTo>
                  <a:cubicBezTo>
                    <a:pt x="163" y="185"/>
                    <a:pt x="163" y="185"/>
                    <a:pt x="163" y="185"/>
                  </a:cubicBezTo>
                  <a:cubicBezTo>
                    <a:pt x="162" y="184"/>
                    <a:pt x="161" y="183"/>
                    <a:pt x="158" y="182"/>
                  </a:cubicBezTo>
                  <a:cubicBezTo>
                    <a:pt x="157" y="146"/>
                    <a:pt x="157" y="146"/>
                    <a:pt x="157" y="146"/>
                  </a:cubicBezTo>
                  <a:cubicBezTo>
                    <a:pt x="161" y="143"/>
                    <a:pt x="161" y="143"/>
                    <a:pt x="161" y="143"/>
                  </a:cubicBezTo>
                  <a:cubicBezTo>
                    <a:pt x="161" y="141"/>
                    <a:pt x="161" y="141"/>
                    <a:pt x="161" y="141"/>
                  </a:cubicBezTo>
                  <a:cubicBezTo>
                    <a:pt x="161" y="141"/>
                    <a:pt x="161" y="140"/>
                    <a:pt x="161" y="140"/>
                  </a:cubicBezTo>
                  <a:cubicBezTo>
                    <a:pt x="161" y="139"/>
                    <a:pt x="160" y="138"/>
                    <a:pt x="158" y="138"/>
                  </a:cubicBezTo>
                  <a:cubicBezTo>
                    <a:pt x="158" y="137"/>
                    <a:pt x="158" y="137"/>
                    <a:pt x="158" y="137"/>
                  </a:cubicBezTo>
                  <a:cubicBezTo>
                    <a:pt x="159" y="129"/>
                    <a:pt x="159" y="129"/>
                    <a:pt x="159" y="129"/>
                  </a:cubicBezTo>
                  <a:cubicBezTo>
                    <a:pt x="160" y="129"/>
                    <a:pt x="160" y="129"/>
                    <a:pt x="161" y="128"/>
                  </a:cubicBezTo>
                  <a:cubicBezTo>
                    <a:pt x="162" y="127"/>
                    <a:pt x="162" y="125"/>
                    <a:pt x="161" y="124"/>
                  </a:cubicBezTo>
                  <a:cubicBezTo>
                    <a:pt x="161" y="124"/>
                    <a:pt x="161" y="124"/>
                    <a:pt x="161" y="124"/>
                  </a:cubicBezTo>
                  <a:cubicBezTo>
                    <a:pt x="160" y="123"/>
                    <a:pt x="160" y="123"/>
                    <a:pt x="160" y="123"/>
                  </a:cubicBezTo>
                  <a:cubicBezTo>
                    <a:pt x="161" y="120"/>
                    <a:pt x="161" y="120"/>
                    <a:pt x="161" y="120"/>
                  </a:cubicBezTo>
                  <a:cubicBezTo>
                    <a:pt x="161" y="115"/>
                    <a:pt x="161" y="115"/>
                    <a:pt x="161" y="115"/>
                  </a:cubicBezTo>
                  <a:cubicBezTo>
                    <a:pt x="162" y="108"/>
                    <a:pt x="162" y="108"/>
                    <a:pt x="162" y="108"/>
                  </a:cubicBezTo>
                  <a:cubicBezTo>
                    <a:pt x="163" y="101"/>
                    <a:pt x="163" y="101"/>
                    <a:pt x="163" y="101"/>
                  </a:cubicBezTo>
                  <a:cubicBezTo>
                    <a:pt x="163" y="101"/>
                    <a:pt x="163" y="101"/>
                    <a:pt x="163" y="101"/>
                  </a:cubicBezTo>
                  <a:cubicBezTo>
                    <a:pt x="164" y="98"/>
                    <a:pt x="164" y="98"/>
                    <a:pt x="164" y="98"/>
                  </a:cubicBezTo>
                  <a:cubicBezTo>
                    <a:pt x="164" y="95"/>
                    <a:pt x="164" y="95"/>
                    <a:pt x="164" y="95"/>
                  </a:cubicBezTo>
                  <a:cubicBezTo>
                    <a:pt x="165" y="95"/>
                    <a:pt x="166" y="95"/>
                    <a:pt x="166" y="94"/>
                  </a:cubicBezTo>
                  <a:cubicBezTo>
                    <a:pt x="168" y="93"/>
                    <a:pt x="168" y="91"/>
                    <a:pt x="167" y="90"/>
                  </a:cubicBezTo>
                  <a:cubicBezTo>
                    <a:pt x="166" y="89"/>
                    <a:pt x="166" y="89"/>
                    <a:pt x="165" y="88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67" y="79"/>
                    <a:pt x="167" y="79"/>
                    <a:pt x="167" y="79"/>
                  </a:cubicBezTo>
                  <a:cubicBezTo>
                    <a:pt x="168" y="72"/>
                    <a:pt x="168" y="72"/>
                    <a:pt x="168" y="72"/>
                  </a:cubicBezTo>
                  <a:cubicBezTo>
                    <a:pt x="169" y="67"/>
                    <a:pt x="169" y="67"/>
                    <a:pt x="169" y="67"/>
                  </a:cubicBezTo>
                  <a:cubicBezTo>
                    <a:pt x="169" y="65"/>
                    <a:pt x="169" y="65"/>
                    <a:pt x="169" y="65"/>
                  </a:cubicBezTo>
                  <a:cubicBezTo>
                    <a:pt x="169" y="63"/>
                    <a:pt x="169" y="63"/>
                    <a:pt x="169" y="63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70" y="61"/>
                    <a:pt x="171" y="61"/>
                    <a:pt x="172" y="61"/>
                  </a:cubicBezTo>
                  <a:cubicBezTo>
                    <a:pt x="173" y="60"/>
                    <a:pt x="173" y="58"/>
                    <a:pt x="172" y="57"/>
                  </a:cubicBezTo>
                  <a:cubicBezTo>
                    <a:pt x="172" y="56"/>
                    <a:pt x="171" y="56"/>
                    <a:pt x="171" y="55"/>
                  </a:cubicBezTo>
                  <a:cubicBezTo>
                    <a:pt x="170" y="54"/>
                    <a:pt x="170" y="54"/>
                    <a:pt x="170" y="54"/>
                  </a:cubicBezTo>
                  <a:cubicBezTo>
                    <a:pt x="168" y="53"/>
                    <a:pt x="167" y="51"/>
                    <a:pt x="165" y="50"/>
                  </a:cubicBezTo>
                  <a:cubicBezTo>
                    <a:pt x="164" y="48"/>
                    <a:pt x="163" y="47"/>
                    <a:pt x="162" y="46"/>
                  </a:cubicBezTo>
                  <a:cubicBezTo>
                    <a:pt x="161" y="46"/>
                    <a:pt x="161" y="46"/>
                    <a:pt x="161" y="46"/>
                  </a:cubicBezTo>
                  <a:cubicBezTo>
                    <a:pt x="162" y="45"/>
                    <a:pt x="162" y="44"/>
                    <a:pt x="162" y="43"/>
                  </a:cubicBezTo>
                  <a:cubicBezTo>
                    <a:pt x="163" y="39"/>
                    <a:pt x="163" y="39"/>
                    <a:pt x="163" y="39"/>
                  </a:cubicBezTo>
                  <a:cubicBezTo>
                    <a:pt x="164" y="37"/>
                    <a:pt x="164" y="37"/>
                    <a:pt x="164" y="37"/>
                  </a:cubicBezTo>
                  <a:cubicBezTo>
                    <a:pt x="164" y="37"/>
                    <a:pt x="164" y="37"/>
                    <a:pt x="164" y="37"/>
                  </a:cubicBezTo>
                  <a:cubicBezTo>
                    <a:pt x="164" y="34"/>
                    <a:pt x="164" y="32"/>
                    <a:pt x="164" y="29"/>
                  </a:cubicBezTo>
                  <a:cubicBezTo>
                    <a:pt x="164" y="28"/>
                    <a:pt x="163" y="27"/>
                    <a:pt x="163" y="26"/>
                  </a:cubicBezTo>
                  <a:cubicBezTo>
                    <a:pt x="162" y="23"/>
                    <a:pt x="160" y="20"/>
                    <a:pt x="158" y="17"/>
                  </a:cubicBezTo>
                  <a:cubicBezTo>
                    <a:pt x="156" y="15"/>
                    <a:pt x="154" y="13"/>
                    <a:pt x="152" y="12"/>
                  </a:cubicBezTo>
                  <a:cubicBezTo>
                    <a:pt x="149" y="9"/>
                    <a:pt x="146" y="8"/>
                    <a:pt x="142" y="6"/>
                  </a:cubicBezTo>
                  <a:cubicBezTo>
                    <a:pt x="140" y="5"/>
                    <a:pt x="138" y="5"/>
                    <a:pt x="135" y="4"/>
                  </a:cubicBezTo>
                  <a:cubicBezTo>
                    <a:pt x="117" y="0"/>
                    <a:pt x="99" y="8"/>
                    <a:pt x="96" y="21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4" y="29"/>
                    <a:pt x="94" y="30"/>
                    <a:pt x="95" y="32"/>
                  </a:cubicBezTo>
                  <a:cubicBezTo>
                    <a:pt x="90" y="33"/>
                    <a:pt x="87" y="34"/>
                    <a:pt x="84" y="35"/>
                  </a:cubicBezTo>
                  <a:cubicBezTo>
                    <a:pt x="83" y="35"/>
                    <a:pt x="82" y="35"/>
                    <a:pt x="80" y="35"/>
                  </a:cubicBezTo>
                  <a:cubicBezTo>
                    <a:pt x="79" y="36"/>
                    <a:pt x="78" y="37"/>
                    <a:pt x="78" y="39"/>
                  </a:cubicBezTo>
                  <a:cubicBezTo>
                    <a:pt x="79" y="40"/>
                    <a:pt x="79" y="41"/>
                    <a:pt x="80" y="41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74" y="62"/>
                    <a:pt x="74" y="62"/>
                    <a:pt x="74" y="62"/>
                  </a:cubicBezTo>
                  <a:cubicBezTo>
                    <a:pt x="72" y="67"/>
                    <a:pt x="72" y="67"/>
                    <a:pt x="72" y="67"/>
                  </a:cubicBezTo>
                  <a:cubicBezTo>
                    <a:pt x="72" y="67"/>
                    <a:pt x="71" y="68"/>
                    <a:pt x="71" y="68"/>
                  </a:cubicBezTo>
                  <a:cubicBezTo>
                    <a:pt x="69" y="68"/>
                    <a:pt x="68" y="70"/>
                    <a:pt x="69" y="71"/>
                  </a:cubicBezTo>
                  <a:cubicBezTo>
                    <a:pt x="69" y="72"/>
                    <a:pt x="70" y="73"/>
                    <a:pt x="70" y="73"/>
                  </a:cubicBezTo>
                  <a:cubicBezTo>
                    <a:pt x="71" y="73"/>
                    <a:pt x="71" y="73"/>
                    <a:pt x="71" y="73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1" y="101"/>
                    <a:pt x="61" y="101"/>
                  </a:cubicBezTo>
                  <a:cubicBezTo>
                    <a:pt x="59" y="101"/>
                    <a:pt x="58" y="103"/>
                    <a:pt x="59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5"/>
                    <a:pt x="59" y="106"/>
                    <a:pt x="60" y="106"/>
                  </a:cubicBezTo>
                  <a:cubicBezTo>
                    <a:pt x="60" y="106"/>
                    <a:pt x="60" y="106"/>
                    <a:pt x="61" y="107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7" y="119"/>
                    <a:pt x="57" y="119"/>
                    <a:pt x="57" y="119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4" y="130"/>
                    <a:pt x="54" y="130"/>
                    <a:pt x="54" y="130"/>
                  </a:cubicBezTo>
                  <a:cubicBezTo>
                    <a:pt x="52" y="136"/>
                    <a:pt x="52" y="136"/>
                    <a:pt x="52" y="136"/>
                  </a:cubicBezTo>
                  <a:cubicBezTo>
                    <a:pt x="51" y="136"/>
                    <a:pt x="51" y="136"/>
                    <a:pt x="50" y="136"/>
                  </a:cubicBezTo>
                  <a:cubicBezTo>
                    <a:pt x="49" y="136"/>
                    <a:pt x="48" y="138"/>
                    <a:pt x="48" y="139"/>
                  </a:cubicBezTo>
                  <a:cubicBezTo>
                    <a:pt x="48" y="140"/>
                    <a:pt x="48" y="140"/>
                    <a:pt x="49" y="141"/>
                  </a:cubicBezTo>
                  <a:cubicBezTo>
                    <a:pt x="49" y="141"/>
                    <a:pt x="50" y="142"/>
                    <a:pt x="50" y="142"/>
                  </a:cubicBezTo>
                  <a:cubicBezTo>
                    <a:pt x="50" y="142"/>
                    <a:pt x="50" y="142"/>
                    <a:pt x="50" y="142"/>
                  </a:cubicBezTo>
                  <a:cubicBezTo>
                    <a:pt x="50" y="143"/>
                    <a:pt x="50" y="143"/>
                    <a:pt x="50" y="143"/>
                  </a:cubicBezTo>
                  <a:cubicBezTo>
                    <a:pt x="48" y="149"/>
                    <a:pt x="48" y="149"/>
                    <a:pt x="48" y="149"/>
                  </a:cubicBezTo>
                  <a:cubicBezTo>
                    <a:pt x="46" y="156"/>
                    <a:pt x="46" y="156"/>
                    <a:pt x="46" y="156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43" y="167"/>
                    <a:pt x="43" y="167"/>
                    <a:pt x="43" y="167"/>
                  </a:cubicBezTo>
                  <a:cubicBezTo>
                    <a:pt x="40" y="175"/>
                    <a:pt x="40" y="175"/>
                    <a:pt x="40" y="175"/>
                  </a:cubicBezTo>
                  <a:cubicBezTo>
                    <a:pt x="40" y="175"/>
                    <a:pt x="39" y="175"/>
                    <a:pt x="39" y="175"/>
                  </a:cubicBezTo>
                  <a:cubicBezTo>
                    <a:pt x="37" y="175"/>
                    <a:pt x="36" y="177"/>
                    <a:pt x="36" y="178"/>
                  </a:cubicBezTo>
                  <a:cubicBezTo>
                    <a:pt x="36" y="179"/>
                    <a:pt x="36" y="179"/>
                    <a:pt x="37" y="180"/>
                  </a:cubicBezTo>
                  <a:cubicBezTo>
                    <a:pt x="37" y="180"/>
                    <a:pt x="38" y="181"/>
                    <a:pt x="38" y="181"/>
                  </a:cubicBezTo>
                  <a:cubicBezTo>
                    <a:pt x="38" y="181"/>
                    <a:pt x="38" y="181"/>
                    <a:pt x="38" y="181"/>
                  </a:cubicBezTo>
                  <a:cubicBezTo>
                    <a:pt x="38" y="182"/>
                    <a:pt x="38" y="182"/>
                    <a:pt x="38" y="182"/>
                  </a:cubicBezTo>
                  <a:cubicBezTo>
                    <a:pt x="36" y="189"/>
                    <a:pt x="36" y="189"/>
                    <a:pt x="36" y="189"/>
                  </a:cubicBezTo>
                  <a:cubicBezTo>
                    <a:pt x="34" y="197"/>
                    <a:pt x="34" y="197"/>
                    <a:pt x="34" y="197"/>
                  </a:cubicBezTo>
                  <a:cubicBezTo>
                    <a:pt x="32" y="202"/>
                    <a:pt x="32" y="202"/>
                    <a:pt x="32" y="202"/>
                  </a:cubicBezTo>
                  <a:cubicBezTo>
                    <a:pt x="31" y="207"/>
                    <a:pt x="31" y="207"/>
                    <a:pt x="31" y="207"/>
                  </a:cubicBezTo>
                  <a:cubicBezTo>
                    <a:pt x="28" y="216"/>
                    <a:pt x="28" y="216"/>
                    <a:pt x="28" y="216"/>
                  </a:cubicBezTo>
                  <a:cubicBezTo>
                    <a:pt x="28" y="216"/>
                    <a:pt x="28" y="216"/>
                    <a:pt x="28" y="216"/>
                  </a:cubicBezTo>
                  <a:cubicBezTo>
                    <a:pt x="26" y="216"/>
                    <a:pt x="25" y="218"/>
                    <a:pt x="25" y="219"/>
                  </a:cubicBezTo>
                  <a:cubicBezTo>
                    <a:pt x="25" y="220"/>
                    <a:pt x="25" y="221"/>
                    <a:pt x="26" y="222"/>
                  </a:cubicBezTo>
                  <a:cubicBezTo>
                    <a:pt x="26" y="222"/>
                    <a:pt x="26" y="222"/>
                    <a:pt x="26" y="222"/>
                  </a:cubicBezTo>
                  <a:cubicBezTo>
                    <a:pt x="26" y="224"/>
                    <a:pt x="26" y="224"/>
                    <a:pt x="26" y="224"/>
                  </a:cubicBezTo>
                  <a:cubicBezTo>
                    <a:pt x="24" y="229"/>
                    <a:pt x="24" y="229"/>
                    <a:pt x="24" y="229"/>
                  </a:cubicBezTo>
                  <a:cubicBezTo>
                    <a:pt x="23" y="234"/>
                    <a:pt x="23" y="234"/>
                    <a:pt x="23" y="234"/>
                  </a:cubicBezTo>
                  <a:cubicBezTo>
                    <a:pt x="21" y="238"/>
                    <a:pt x="21" y="238"/>
                    <a:pt x="21" y="238"/>
                  </a:cubicBezTo>
                  <a:cubicBezTo>
                    <a:pt x="17" y="253"/>
                    <a:pt x="17" y="253"/>
                    <a:pt x="17" y="253"/>
                  </a:cubicBezTo>
                  <a:cubicBezTo>
                    <a:pt x="15" y="260"/>
                    <a:pt x="15" y="260"/>
                    <a:pt x="15" y="260"/>
                  </a:cubicBezTo>
                  <a:cubicBezTo>
                    <a:pt x="15" y="260"/>
                    <a:pt x="15" y="260"/>
                    <a:pt x="15" y="260"/>
                  </a:cubicBezTo>
                  <a:cubicBezTo>
                    <a:pt x="14" y="260"/>
                    <a:pt x="13" y="260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3"/>
                    <a:pt x="13" y="264"/>
                    <a:pt x="14" y="264"/>
                  </a:cubicBezTo>
                  <a:cubicBezTo>
                    <a:pt x="14" y="264"/>
                    <a:pt x="14" y="264"/>
                    <a:pt x="14" y="264"/>
                  </a:cubicBezTo>
                  <a:cubicBezTo>
                    <a:pt x="13" y="269"/>
                    <a:pt x="13" y="269"/>
                    <a:pt x="13" y="269"/>
                  </a:cubicBezTo>
                  <a:cubicBezTo>
                    <a:pt x="9" y="282"/>
                    <a:pt x="9" y="282"/>
                    <a:pt x="9" y="282"/>
                  </a:cubicBezTo>
                  <a:cubicBezTo>
                    <a:pt x="9" y="282"/>
                    <a:pt x="9" y="282"/>
                    <a:pt x="9" y="282"/>
                  </a:cubicBezTo>
                  <a:cubicBezTo>
                    <a:pt x="9" y="283"/>
                    <a:pt x="9" y="283"/>
                    <a:pt x="8" y="284"/>
                  </a:cubicBezTo>
                  <a:cubicBezTo>
                    <a:pt x="7" y="291"/>
                    <a:pt x="7" y="291"/>
                    <a:pt x="7" y="291"/>
                  </a:cubicBezTo>
                  <a:cubicBezTo>
                    <a:pt x="5" y="297"/>
                    <a:pt x="5" y="297"/>
                    <a:pt x="5" y="297"/>
                  </a:cubicBezTo>
                  <a:cubicBezTo>
                    <a:pt x="4" y="304"/>
                    <a:pt x="4" y="304"/>
                    <a:pt x="4" y="304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2" y="319"/>
                    <a:pt x="4" y="319"/>
                    <a:pt x="6" y="319"/>
                  </a:cubicBezTo>
                  <a:close/>
                  <a:moveTo>
                    <a:pt x="670" y="314"/>
                  </a:moveTo>
                  <a:cubicBezTo>
                    <a:pt x="668" y="314"/>
                    <a:pt x="668" y="314"/>
                    <a:pt x="668" y="314"/>
                  </a:cubicBezTo>
                  <a:cubicBezTo>
                    <a:pt x="645" y="314"/>
                    <a:pt x="645" y="314"/>
                    <a:pt x="645" y="314"/>
                  </a:cubicBezTo>
                  <a:cubicBezTo>
                    <a:pt x="638" y="314"/>
                    <a:pt x="632" y="308"/>
                    <a:pt x="631" y="301"/>
                  </a:cubicBezTo>
                  <a:cubicBezTo>
                    <a:pt x="631" y="282"/>
                    <a:pt x="631" y="282"/>
                    <a:pt x="631" y="282"/>
                  </a:cubicBezTo>
                  <a:cubicBezTo>
                    <a:pt x="631" y="275"/>
                    <a:pt x="637" y="269"/>
                    <a:pt x="644" y="269"/>
                  </a:cubicBezTo>
                  <a:cubicBezTo>
                    <a:pt x="647" y="269"/>
                    <a:pt x="647" y="269"/>
                    <a:pt x="647" y="269"/>
                  </a:cubicBezTo>
                  <a:cubicBezTo>
                    <a:pt x="669" y="268"/>
                    <a:pt x="669" y="268"/>
                    <a:pt x="669" y="268"/>
                  </a:cubicBezTo>
                  <a:cubicBezTo>
                    <a:pt x="677" y="268"/>
                    <a:pt x="683" y="274"/>
                    <a:pt x="683" y="281"/>
                  </a:cubicBezTo>
                  <a:cubicBezTo>
                    <a:pt x="683" y="300"/>
                    <a:pt x="683" y="300"/>
                    <a:pt x="683" y="300"/>
                  </a:cubicBezTo>
                  <a:cubicBezTo>
                    <a:pt x="683" y="307"/>
                    <a:pt x="678" y="313"/>
                    <a:pt x="670" y="314"/>
                  </a:cubicBezTo>
                  <a:close/>
                  <a:moveTo>
                    <a:pt x="739" y="312"/>
                  </a:moveTo>
                  <a:cubicBezTo>
                    <a:pt x="737" y="313"/>
                    <a:pt x="737" y="313"/>
                    <a:pt x="737" y="313"/>
                  </a:cubicBezTo>
                  <a:cubicBezTo>
                    <a:pt x="714" y="313"/>
                    <a:pt x="714" y="313"/>
                    <a:pt x="714" y="313"/>
                  </a:cubicBezTo>
                  <a:cubicBezTo>
                    <a:pt x="707" y="313"/>
                    <a:pt x="701" y="307"/>
                    <a:pt x="701" y="300"/>
                  </a:cubicBezTo>
                  <a:cubicBezTo>
                    <a:pt x="700" y="281"/>
                    <a:pt x="700" y="281"/>
                    <a:pt x="700" y="281"/>
                  </a:cubicBezTo>
                  <a:cubicBezTo>
                    <a:pt x="700" y="274"/>
                    <a:pt x="706" y="268"/>
                    <a:pt x="714" y="268"/>
                  </a:cubicBezTo>
                  <a:cubicBezTo>
                    <a:pt x="716" y="268"/>
                    <a:pt x="716" y="268"/>
                    <a:pt x="716" y="268"/>
                  </a:cubicBezTo>
                  <a:cubicBezTo>
                    <a:pt x="739" y="267"/>
                    <a:pt x="739" y="267"/>
                    <a:pt x="739" y="267"/>
                  </a:cubicBezTo>
                  <a:cubicBezTo>
                    <a:pt x="746" y="267"/>
                    <a:pt x="752" y="273"/>
                    <a:pt x="752" y="280"/>
                  </a:cubicBezTo>
                  <a:cubicBezTo>
                    <a:pt x="753" y="299"/>
                    <a:pt x="753" y="299"/>
                    <a:pt x="753" y="299"/>
                  </a:cubicBezTo>
                  <a:cubicBezTo>
                    <a:pt x="753" y="306"/>
                    <a:pt x="747" y="312"/>
                    <a:pt x="739" y="312"/>
                  </a:cubicBezTo>
                  <a:close/>
                  <a:moveTo>
                    <a:pt x="809" y="311"/>
                  </a:moveTo>
                  <a:cubicBezTo>
                    <a:pt x="783" y="312"/>
                    <a:pt x="783" y="312"/>
                    <a:pt x="783" y="312"/>
                  </a:cubicBezTo>
                  <a:cubicBezTo>
                    <a:pt x="776" y="312"/>
                    <a:pt x="770" y="306"/>
                    <a:pt x="770" y="299"/>
                  </a:cubicBezTo>
                  <a:cubicBezTo>
                    <a:pt x="770" y="280"/>
                    <a:pt x="770" y="280"/>
                    <a:pt x="770" y="280"/>
                  </a:cubicBezTo>
                  <a:cubicBezTo>
                    <a:pt x="769" y="273"/>
                    <a:pt x="775" y="267"/>
                    <a:pt x="783" y="267"/>
                  </a:cubicBezTo>
                  <a:cubicBezTo>
                    <a:pt x="808" y="266"/>
                    <a:pt x="808" y="266"/>
                    <a:pt x="808" y="266"/>
                  </a:cubicBezTo>
                  <a:cubicBezTo>
                    <a:pt x="810" y="266"/>
                    <a:pt x="812" y="267"/>
                    <a:pt x="814" y="268"/>
                  </a:cubicBezTo>
                  <a:cubicBezTo>
                    <a:pt x="819" y="270"/>
                    <a:pt x="821" y="274"/>
                    <a:pt x="821" y="279"/>
                  </a:cubicBezTo>
                  <a:cubicBezTo>
                    <a:pt x="821" y="283"/>
                    <a:pt x="821" y="283"/>
                    <a:pt x="821" y="283"/>
                  </a:cubicBezTo>
                  <a:cubicBezTo>
                    <a:pt x="822" y="298"/>
                    <a:pt x="822" y="298"/>
                    <a:pt x="822" y="298"/>
                  </a:cubicBezTo>
                  <a:cubicBezTo>
                    <a:pt x="822" y="305"/>
                    <a:pt x="816" y="311"/>
                    <a:pt x="809" y="311"/>
                  </a:cubicBezTo>
                  <a:close/>
                  <a:moveTo>
                    <a:pt x="891" y="297"/>
                  </a:moveTo>
                  <a:cubicBezTo>
                    <a:pt x="891" y="305"/>
                    <a:pt x="885" y="310"/>
                    <a:pt x="878" y="310"/>
                  </a:cubicBezTo>
                  <a:cubicBezTo>
                    <a:pt x="875" y="310"/>
                    <a:pt x="875" y="310"/>
                    <a:pt x="875" y="310"/>
                  </a:cubicBezTo>
                  <a:cubicBezTo>
                    <a:pt x="853" y="311"/>
                    <a:pt x="853" y="311"/>
                    <a:pt x="853" y="311"/>
                  </a:cubicBezTo>
                  <a:cubicBezTo>
                    <a:pt x="845" y="311"/>
                    <a:pt x="839" y="305"/>
                    <a:pt x="839" y="298"/>
                  </a:cubicBezTo>
                  <a:cubicBezTo>
                    <a:pt x="839" y="279"/>
                    <a:pt x="839" y="279"/>
                    <a:pt x="839" y="279"/>
                  </a:cubicBezTo>
                  <a:cubicBezTo>
                    <a:pt x="839" y="272"/>
                    <a:pt x="845" y="266"/>
                    <a:pt x="852" y="266"/>
                  </a:cubicBezTo>
                  <a:cubicBezTo>
                    <a:pt x="854" y="266"/>
                    <a:pt x="854" y="266"/>
                    <a:pt x="854" y="266"/>
                  </a:cubicBezTo>
                  <a:cubicBezTo>
                    <a:pt x="876" y="265"/>
                    <a:pt x="876" y="265"/>
                    <a:pt x="876" y="265"/>
                  </a:cubicBezTo>
                  <a:cubicBezTo>
                    <a:pt x="880" y="276"/>
                    <a:pt x="886" y="287"/>
                    <a:pt x="891" y="297"/>
                  </a:cubicBezTo>
                  <a:close/>
                  <a:moveTo>
                    <a:pt x="846" y="189"/>
                  </a:moveTo>
                  <a:cubicBezTo>
                    <a:pt x="848" y="200"/>
                    <a:pt x="854" y="215"/>
                    <a:pt x="861" y="233"/>
                  </a:cubicBezTo>
                  <a:cubicBezTo>
                    <a:pt x="851" y="233"/>
                    <a:pt x="851" y="233"/>
                    <a:pt x="851" y="233"/>
                  </a:cubicBezTo>
                  <a:cubicBezTo>
                    <a:pt x="844" y="233"/>
                    <a:pt x="838" y="227"/>
                    <a:pt x="838" y="220"/>
                  </a:cubicBezTo>
                  <a:cubicBezTo>
                    <a:pt x="838" y="201"/>
                    <a:pt x="838" y="201"/>
                    <a:pt x="838" y="201"/>
                  </a:cubicBezTo>
                  <a:cubicBezTo>
                    <a:pt x="837" y="196"/>
                    <a:pt x="841" y="191"/>
                    <a:pt x="846" y="189"/>
                  </a:cubicBezTo>
                  <a:close/>
                  <a:moveTo>
                    <a:pt x="777" y="189"/>
                  </a:moveTo>
                  <a:cubicBezTo>
                    <a:pt x="779" y="189"/>
                    <a:pt x="780" y="189"/>
                    <a:pt x="782" y="189"/>
                  </a:cubicBezTo>
                  <a:cubicBezTo>
                    <a:pt x="807" y="188"/>
                    <a:pt x="807" y="188"/>
                    <a:pt x="807" y="188"/>
                  </a:cubicBezTo>
                  <a:cubicBezTo>
                    <a:pt x="814" y="188"/>
                    <a:pt x="820" y="194"/>
                    <a:pt x="820" y="201"/>
                  </a:cubicBezTo>
                  <a:cubicBezTo>
                    <a:pt x="821" y="220"/>
                    <a:pt x="821" y="220"/>
                    <a:pt x="821" y="220"/>
                  </a:cubicBezTo>
                  <a:cubicBezTo>
                    <a:pt x="821" y="227"/>
                    <a:pt x="815" y="233"/>
                    <a:pt x="807" y="233"/>
                  </a:cubicBezTo>
                  <a:cubicBezTo>
                    <a:pt x="798" y="234"/>
                    <a:pt x="798" y="234"/>
                    <a:pt x="798" y="234"/>
                  </a:cubicBezTo>
                  <a:cubicBezTo>
                    <a:pt x="782" y="234"/>
                    <a:pt x="782" y="234"/>
                    <a:pt x="782" y="234"/>
                  </a:cubicBezTo>
                  <a:cubicBezTo>
                    <a:pt x="775" y="234"/>
                    <a:pt x="769" y="228"/>
                    <a:pt x="769" y="221"/>
                  </a:cubicBezTo>
                  <a:cubicBezTo>
                    <a:pt x="768" y="202"/>
                    <a:pt x="768" y="202"/>
                    <a:pt x="768" y="202"/>
                  </a:cubicBezTo>
                  <a:cubicBezTo>
                    <a:pt x="768" y="196"/>
                    <a:pt x="772" y="191"/>
                    <a:pt x="777" y="189"/>
                  </a:cubicBezTo>
                  <a:close/>
                  <a:moveTo>
                    <a:pt x="804" y="245"/>
                  </a:moveTo>
                  <a:cubicBezTo>
                    <a:pt x="844" y="244"/>
                    <a:pt x="844" y="244"/>
                    <a:pt x="844" y="244"/>
                  </a:cubicBezTo>
                  <a:cubicBezTo>
                    <a:pt x="866" y="244"/>
                    <a:pt x="866" y="244"/>
                    <a:pt x="866" y="244"/>
                  </a:cubicBezTo>
                  <a:cubicBezTo>
                    <a:pt x="867" y="247"/>
                    <a:pt x="869" y="251"/>
                    <a:pt x="870" y="254"/>
                  </a:cubicBezTo>
                  <a:cubicBezTo>
                    <a:pt x="849" y="254"/>
                    <a:pt x="849" y="254"/>
                    <a:pt x="849" y="254"/>
                  </a:cubicBezTo>
                  <a:cubicBezTo>
                    <a:pt x="808" y="255"/>
                    <a:pt x="808" y="255"/>
                    <a:pt x="808" y="255"/>
                  </a:cubicBezTo>
                  <a:cubicBezTo>
                    <a:pt x="746" y="256"/>
                    <a:pt x="746" y="256"/>
                    <a:pt x="746" y="256"/>
                  </a:cubicBezTo>
                  <a:cubicBezTo>
                    <a:pt x="710" y="256"/>
                    <a:pt x="710" y="256"/>
                    <a:pt x="710" y="256"/>
                  </a:cubicBezTo>
                  <a:cubicBezTo>
                    <a:pt x="677" y="257"/>
                    <a:pt x="677" y="257"/>
                    <a:pt x="677" y="257"/>
                  </a:cubicBezTo>
                  <a:cubicBezTo>
                    <a:pt x="641" y="257"/>
                    <a:pt x="641" y="257"/>
                    <a:pt x="641" y="257"/>
                  </a:cubicBezTo>
                  <a:cubicBezTo>
                    <a:pt x="604" y="258"/>
                    <a:pt x="604" y="258"/>
                    <a:pt x="604" y="258"/>
                  </a:cubicBezTo>
                  <a:cubicBezTo>
                    <a:pt x="562" y="258"/>
                    <a:pt x="562" y="258"/>
                    <a:pt x="562" y="258"/>
                  </a:cubicBezTo>
                  <a:cubicBezTo>
                    <a:pt x="561" y="249"/>
                    <a:pt x="561" y="249"/>
                    <a:pt x="561" y="249"/>
                  </a:cubicBezTo>
                  <a:cubicBezTo>
                    <a:pt x="600" y="248"/>
                    <a:pt x="600" y="248"/>
                    <a:pt x="600" y="248"/>
                  </a:cubicBezTo>
                  <a:cubicBezTo>
                    <a:pt x="637" y="247"/>
                    <a:pt x="637" y="247"/>
                    <a:pt x="637" y="247"/>
                  </a:cubicBezTo>
                  <a:cubicBezTo>
                    <a:pt x="672" y="247"/>
                    <a:pt x="672" y="247"/>
                    <a:pt x="672" y="247"/>
                  </a:cubicBezTo>
                  <a:cubicBezTo>
                    <a:pt x="706" y="246"/>
                    <a:pt x="706" y="246"/>
                    <a:pt x="706" y="246"/>
                  </a:cubicBezTo>
                  <a:cubicBezTo>
                    <a:pt x="741" y="246"/>
                    <a:pt x="741" y="246"/>
                    <a:pt x="741" y="246"/>
                  </a:cubicBezTo>
                  <a:lnTo>
                    <a:pt x="804" y="245"/>
                  </a:lnTo>
                  <a:close/>
                  <a:moveTo>
                    <a:pt x="712" y="190"/>
                  </a:moveTo>
                  <a:cubicBezTo>
                    <a:pt x="715" y="190"/>
                    <a:pt x="715" y="190"/>
                    <a:pt x="715" y="190"/>
                  </a:cubicBezTo>
                  <a:cubicBezTo>
                    <a:pt x="738" y="189"/>
                    <a:pt x="738" y="189"/>
                    <a:pt x="738" y="189"/>
                  </a:cubicBezTo>
                  <a:cubicBezTo>
                    <a:pt x="745" y="189"/>
                    <a:pt x="751" y="195"/>
                    <a:pt x="751" y="202"/>
                  </a:cubicBezTo>
                  <a:cubicBezTo>
                    <a:pt x="751" y="221"/>
                    <a:pt x="751" y="221"/>
                    <a:pt x="751" y="221"/>
                  </a:cubicBezTo>
                  <a:cubicBezTo>
                    <a:pt x="751" y="228"/>
                    <a:pt x="746" y="234"/>
                    <a:pt x="738" y="234"/>
                  </a:cubicBezTo>
                  <a:cubicBezTo>
                    <a:pt x="736" y="235"/>
                    <a:pt x="736" y="235"/>
                    <a:pt x="736" y="235"/>
                  </a:cubicBezTo>
                  <a:cubicBezTo>
                    <a:pt x="713" y="235"/>
                    <a:pt x="713" y="235"/>
                    <a:pt x="713" y="235"/>
                  </a:cubicBezTo>
                  <a:cubicBezTo>
                    <a:pt x="706" y="235"/>
                    <a:pt x="700" y="229"/>
                    <a:pt x="699" y="222"/>
                  </a:cubicBezTo>
                  <a:cubicBezTo>
                    <a:pt x="699" y="203"/>
                    <a:pt x="699" y="203"/>
                    <a:pt x="699" y="203"/>
                  </a:cubicBezTo>
                  <a:cubicBezTo>
                    <a:pt x="699" y="196"/>
                    <a:pt x="705" y="190"/>
                    <a:pt x="712" y="190"/>
                  </a:cubicBezTo>
                  <a:close/>
                  <a:moveTo>
                    <a:pt x="643" y="191"/>
                  </a:moveTo>
                  <a:cubicBezTo>
                    <a:pt x="645" y="191"/>
                    <a:pt x="645" y="191"/>
                    <a:pt x="645" y="191"/>
                  </a:cubicBezTo>
                  <a:cubicBezTo>
                    <a:pt x="668" y="190"/>
                    <a:pt x="668" y="190"/>
                    <a:pt x="668" y="190"/>
                  </a:cubicBezTo>
                  <a:cubicBezTo>
                    <a:pt x="676" y="190"/>
                    <a:pt x="682" y="196"/>
                    <a:pt x="682" y="203"/>
                  </a:cubicBezTo>
                  <a:cubicBezTo>
                    <a:pt x="682" y="222"/>
                    <a:pt x="682" y="222"/>
                    <a:pt x="682" y="222"/>
                  </a:cubicBezTo>
                  <a:cubicBezTo>
                    <a:pt x="682" y="229"/>
                    <a:pt x="676" y="235"/>
                    <a:pt x="669" y="236"/>
                  </a:cubicBezTo>
                  <a:cubicBezTo>
                    <a:pt x="667" y="236"/>
                    <a:pt x="667" y="236"/>
                    <a:pt x="667" y="236"/>
                  </a:cubicBezTo>
                  <a:cubicBezTo>
                    <a:pt x="644" y="236"/>
                    <a:pt x="644" y="236"/>
                    <a:pt x="644" y="236"/>
                  </a:cubicBezTo>
                  <a:cubicBezTo>
                    <a:pt x="636" y="236"/>
                    <a:pt x="630" y="230"/>
                    <a:pt x="630" y="223"/>
                  </a:cubicBezTo>
                  <a:cubicBezTo>
                    <a:pt x="630" y="204"/>
                    <a:pt x="630" y="204"/>
                    <a:pt x="630" y="204"/>
                  </a:cubicBezTo>
                  <a:cubicBezTo>
                    <a:pt x="630" y="197"/>
                    <a:pt x="636" y="191"/>
                    <a:pt x="643" y="191"/>
                  </a:cubicBezTo>
                  <a:close/>
                  <a:moveTo>
                    <a:pt x="573" y="192"/>
                  </a:moveTo>
                  <a:cubicBezTo>
                    <a:pt x="573" y="192"/>
                    <a:pt x="574" y="192"/>
                    <a:pt x="574" y="192"/>
                  </a:cubicBezTo>
                  <a:cubicBezTo>
                    <a:pt x="599" y="191"/>
                    <a:pt x="599" y="191"/>
                    <a:pt x="599" y="191"/>
                  </a:cubicBezTo>
                  <a:cubicBezTo>
                    <a:pt x="606" y="191"/>
                    <a:pt x="613" y="197"/>
                    <a:pt x="613" y="205"/>
                  </a:cubicBezTo>
                  <a:cubicBezTo>
                    <a:pt x="613" y="223"/>
                    <a:pt x="613" y="223"/>
                    <a:pt x="613" y="223"/>
                  </a:cubicBezTo>
                  <a:cubicBezTo>
                    <a:pt x="613" y="230"/>
                    <a:pt x="607" y="236"/>
                    <a:pt x="600" y="237"/>
                  </a:cubicBezTo>
                  <a:cubicBezTo>
                    <a:pt x="594" y="237"/>
                    <a:pt x="594" y="237"/>
                    <a:pt x="594" y="237"/>
                  </a:cubicBezTo>
                  <a:cubicBezTo>
                    <a:pt x="575" y="237"/>
                    <a:pt x="575" y="237"/>
                    <a:pt x="575" y="237"/>
                  </a:cubicBezTo>
                  <a:cubicBezTo>
                    <a:pt x="567" y="237"/>
                    <a:pt x="561" y="231"/>
                    <a:pt x="561" y="224"/>
                  </a:cubicBezTo>
                  <a:cubicBezTo>
                    <a:pt x="561" y="205"/>
                    <a:pt x="561" y="205"/>
                    <a:pt x="561" y="205"/>
                  </a:cubicBezTo>
                  <a:cubicBezTo>
                    <a:pt x="561" y="198"/>
                    <a:pt x="566" y="192"/>
                    <a:pt x="573" y="192"/>
                  </a:cubicBezTo>
                  <a:close/>
                  <a:moveTo>
                    <a:pt x="542" y="80"/>
                  </a:moveTo>
                  <a:cubicBezTo>
                    <a:pt x="542" y="79"/>
                    <a:pt x="543" y="78"/>
                    <a:pt x="544" y="78"/>
                  </a:cubicBezTo>
                  <a:cubicBezTo>
                    <a:pt x="544" y="78"/>
                    <a:pt x="545" y="78"/>
                    <a:pt x="545" y="78"/>
                  </a:cubicBezTo>
                  <a:cubicBezTo>
                    <a:pt x="546" y="78"/>
                    <a:pt x="546" y="79"/>
                    <a:pt x="546" y="80"/>
                  </a:cubicBezTo>
                  <a:cubicBezTo>
                    <a:pt x="546" y="88"/>
                    <a:pt x="546" y="88"/>
                    <a:pt x="546" y="88"/>
                  </a:cubicBezTo>
                  <a:cubicBezTo>
                    <a:pt x="546" y="88"/>
                    <a:pt x="546" y="88"/>
                    <a:pt x="546" y="88"/>
                  </a:cubicBezTo>
                  <a:cubicBezTo>
                    <a:pt x="546" y="88"/>
                    <a:pt x="546" y="88"/>
                    <a:pt x="546" y="88"/>
                  </a:cubicBezTo>
                  <a:cubicBezTo>
                    <a:pt x="545" y="88"/>
                    <a:pt x="544" y="88"/>
                    <a:pt x="543" y="88"/>
                  </a:cubicBezTo>
                  <a:cubicBezTo>
                    <a:pt x="543" y="88"/>
                    <a:pt x="542" y="88"/>
                    <a:pt x="542" y="88"/>
                  </a:cubicBezTo>
                  <a:lnTo>
                    <a:pt x="542" y="80"/>
                  </a:lnTo>
                  <a:close/>
                  <a:moveTo>
                    <a:pt x="536" y="81"/>
                  </a:moveTo>
                  <a:cubicBezTo>
                    <a:pt x="536" y="80"/>
                    <a:pt x="536" y="80"/>
                    <a:pt x="536" y="80"/>
                  </a:cubicBezTo>
                  <a:cubicBezTo>
                    <a:pt x="536" y="80"/>
                    <a:pt x="536" y="80"/>
                    <a:pt x="536" y="79"/>
                  </a:cubicBezTo>
                  <a:cubicBezTo>
                    <a:pt x="537" y="79"/>
                    <a:pt x="537" y="78"/>
                    <a:pt x="538" y="78"/>
                  </a:cubicBezTo>
                  <a:cubicBezTo>
                    <a:pt x="539" y="78"/>
                    <a:pt x="539" y="78"/>
                    <a:pt x="539" y="78"/>
                  </a:cubicBezTo>
                  <a:cubicBezTo>
                    <a:pt x="540" y="78"/>
                    <a:pt x="541" y="79"/>
                    <a:pt x="541" y="80"/>
                  </a:cubicBezTo>
                  <a:cubicBezTo>
                    <a:pt x="541" y="88"/>
                    <a:pt x="541" y="88"/>
                    <a:pt x="541" y="88"/>
                  </a:cubicBezTo>
                  <a:cubicBezTo>
                    <a:pt x="540" y="88"/>
                    <a:pt x="539" y="88"/>
                    <a:pt x="538" y="88"/>
                  </a:cubicBezTo>
                  <a:cubicBezTo>
                    <a:pt x="537" y="88"/>
                    <a:pt x="537" y="88"/>
                    <a:pt x="536" y="88"/>
                  </a:cubicBezTo>
                  <a:lnTo>
                    <a:pt x="536" y="81"/>
                  </a:lnTo>
                  <a:close/>
                  <a:moveTo>
                    <a:pt x="534" y="81"/>
                  </a:moveTo>
                  <a:cubicBezTo>
                    <a:pt x="534" y="80"/>
                    <a:pt x="534" y="79"/>
                    <a:pt x="535" y="79"/>
                  </a:cubicBezTo>
                  <a:cubicBezTo>
                    <a:pt x="535" y="79"/>
                    <a:pt x="535" y="79"/>
                    <a:pt x="535" y="80"/>
                  </a:cubicBezTo>
                  <a:cubicBezTo>
                    <a:pt x="535" y="80"/>
                    <a:pt x="535" y="81"/>
                    <a:pt x="535" y="81"/>
                  </a:cubicBezTo>
                  <a:cubicBezTo>
                    <a:pt x="535" y="87"/>
                    <a:pt x="535" y="87"/>
                    <a:pt x="535" y="87"/>
                  </a:cubicBezTo>
                  <a:cubicBezTo>
                    <a:pt x="535" y="88"/>
                    <a:pt x="535" y="88"/>
                    <a:pt x="535" y="88"/>
                  </a:cubicBezTo>
                  <a:cubicBezTo>
                    <a:pt x="535" y="88"/>
                    <a:pt x="535" y="88"/>
                    <a:pt x="535" y="88"/>
                  </a:cubicBezTo>
                  <a:cubicBezTo>
                    <a:pt x="535" y="88"/>
                    <a:pt x="534" y="88"/>
                    <a:pt x="534" y="89"/>
                  </a:cubicBezTo>
                  <a:cubicBezTo>
                    <a:pt x="534" y="89"/>
                    <a:pt x="534" y="89"/>
                    <a:pt x="534" y="89"/>
                  </a:cubicBezTo>
                  <a:lnTo>
                    <a:pt x="534" y="81"/>
                  </a:lnTo>
                  <a:close/>
                  <a:moveTo>
                    <a:pt x="465" y="147"/>
                  </a:moveTo>
                  <a:cubicBezTo>
                    <a:pt x="465" y="146"/>
                    <a:pt x="466" y="145"/>
                    <a:pt x="467" y="145"/>
                  </a:cubicBezTo>
                  <a:cubicBezTo>
                    <a:pt x="467" y="145"/>
                    <a:pt x="467" y="145"/>
                    <a:pt x="467" y="146"/>
                  </a:cubicBezTo>
                  <a:cubicBezTo>
                    <a:pt x="468" y="146"/>
                    <a:pt x="468" y="146"/>
                    <a:pt x="468" y="147"/>
                  </a:cubicBezTo>
                  <a:cubicBezTo>
                    <a:pt x="468" y="151"/>
                    <a:pt x="468" y="151"/>
                    <a:pt x="468" y="151"/>
                  </a:cubicBezTo>
                  <a:cubicBezTo>
                    <a:pt x="468" y="152"/>
                    <a:pt x="468" y="152"/>
                    <a:pt x="468" y="152"/>
                  </a:cubicBezTo>
                  <a:cubicBezTo>
                    <a:pt x="468" y="152"/>
                    <a:pt x="468" y="152"/>
                    <a:pt x="468" y="152"/>
                  </a:cubicBezTo>
                  <a:cubicBezTo>
                    <a:pt x="468" y="152"/>
                    <a:pt x="467" y="152"/>
                    <a:pt x="466" y="151"/>
                  </a:cubicBezTo>
                  <a:cubicBezTo>
                    <a:pt x="466" y="151"/>
                    <a:pt x="466" y="151"/>
                    <a:pt x="465" y="151"/>
                  </a:cubicBezTo>
                  <a:lnTo>
                    <a:pt x="465" y="147"/>
                  </a:lnTo>
                  <a:close/>
                  <a:moveTo>
                    <a:pt x="462" y="147"/>
                  </a:moveTo>
                  <a:cubicBezTo>
                    <a:pt x="462" y="147"/>
                    <a:pt x="462" y="147"/>
                    <a:pt x="462" y="147"/>
                  </a:cubicBezTo>
                  <a:cubicBezTo>
                    <a:pt x="462" y="147"/>
                    <a:pt x="462" y="146"/>
                    <a:pt x="462" y="146"/>
                  </a:cubicBezTo>
                  <a:cubicBezTo>
                    <a:pt x="462" y="146"/>
                    <a:pt x="463" y="145"/>
                    <a:pt x="463" y="145"/>
                  </a:cubicBezTo>
                  <a:cubicBezTo>
                    <a:pt x="463" y="145"/>
                    <a:pt x="464" y="145"/>
                    <a:pt x="464" y="146"/>
                  </a:cubicBezTo>
                  <a:cubicBezTo>
                    <a:pt x="464" y="146"/>
                    <a:pt x="465" y="146"/>
                    <a:pt x="465" y="147"/>
                  </a:cubicBezTo>
                  <a:cubicBezTo>
                    <a:pt x="465" y="151"/>
                    <a:pt x="465" y="151"/>
                    <a:pt x="465" y="151"/>
                  </a:cubicBezTo>
                  <a:cubicBezTo>
                    <a:pt x="464" y="151"/>
                    <a:pt x="463" y="151"/>
                    <a:pt x="463" y="152"/>
                  </a:cubicBezTo>
                  <a:cubicBezTo>
                    <a:pt x="463" y="152"/>
                    <a:pt x="462" y="152"/>
                    <a:pt x="462" y="152"/>
                  </a:cubicBezTo>
                  <a:lnTo>
                    <a:pt x="462" y="147"/>
                  </a:lnTo>
                  <a:close/>
                  <a:moveTo>
                    <a:pt x="461" y="147"/>
                  </a:moveTo>
                  <a:cubicBezTo>
                    <a:pt x="461" y="146"/>
                    <a:pt x="461" y="146"/>
                    <a:pt x="461" y="146"/>
                  </a:cubicBezTo>
                  <a:cubicBezTo>
                    <a:pt x="461" y="146"/>
                    <a:pt x="461" y="146"/>
                    <a:pt x="461" y="147"/>
                  </a:cubicBezTo>
                  <a:cubicBezTo>
                    <a:pt x="461" y="151"/>
                    <a:pt x="461" y="151"/>
                    <a:pt x="461" y="151"/>
                  </a:cubicBezTo>
                  <a:cubicBezTo>
                    <a:pt x="461" y="152"/>
                    <a:pt x="461" y="152"/>
                    <a:pt x="461" y="152"/>
                  </a:cubicBezTo>
                  <a:cubicBezTo>
                    <a:pt x="461" y="152"/>
                    <a:pt x="461" y="152"/>
                    <a:pt x="461" y="152"/>
                  </a:cubicBezTo>
                  <a:cubicBezTo>
                    <a:pt x="461" y="152"/>
                    <a:pt x="461" y="152"/>
                    <a:pt x="461" y="152"/>
                  </a:cubicBezTo>
                  <a:lnTo>
                    <a:pt x="461" y="147"/>
                  </a:lnTo>
                  <a:close/>
                  <a:moveTo>
                    <a:pt x="420" y="139"/>
                  </a:moveTo>
                  <a:cubicBezTo>
                    <a:pt x="421" y="137"/>
                    <a:pt x="421" y="137"/>
                    <a:pt x="421" y="137"/>
                  </a:cubicBezTo>
                  <a:cubicBezTo>
                    <a:pt x="422" y="135"/>
                    <a:pt x="422" y="135"/>
                    <a:pt x="422" y="135"/>
                  </a:cubicBezTo>
                  <a:cubicBezTo>
                    <a:pt x="422" y="135"/>
                    <a:pt x="423" y="135"/>
                    <a:pt x="423" y="136"/>
                  </a:cubicBezTo>
                  <a:cubicBezTo>
                    <a:pt x="423" y="136"/>
                    <a:pt x="423" y="137"/>
                    <a:pt x="424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3" y="137"/>
                    <a:pt x="423" y="138"/>
                    <a:pt x="423" y="138"/>
                  </a:cubicBezTo>
                  <a:cubicBezTo>
                    <a:pt x="423" y="149"/>
                    <a:pt x="423" y="149"/>
                    <a:pt x="423" y="149"/>
                  </a:cubicBezTo>
                  <a:cubicBezTo>
                    <a:pt x="419" y="149"/>
                    <a:pt x="419" y="149"/>
                    <a:pt x="419" y="149"/>
                  </a:cubicBezTo>
                  <a:cubicBezTo>
                    <a:pt x="416" y="149"/>
                    <a:pt x="416" y="149"/>
                    <a:pt x="416" y="149"/>
                  </a:cubicBezTo>
                  <a:cubicBezTo>
                    <a:pt x="416" y="139"/>
                    <a:pt x="416" y="139"/>
                    <a:pt x="416" y="139"/>
                  </a:cubicBezTo>
                  <a:lnTo>
                    <a:pt x="420" y="139"/>
                  </a:lnTo>
                  <a:close/>
                  <a:moveTo>
                    <a:pt x="412" y="142"/>
                  </a:moveTo>
                  <a:cubicBezTo>
                    <a:pt x="412" y="140"/>
                    <a:pt x="413" y="139"/>
                    <a:pt x="413" y="139"/>
                  </a:cubicBezTo>
                  <a:cubicBezTo>
                    <a:pt x="414" y="139"/>
                    <a:pt x="414" y="139"/>
                    <a:pt x="414" y="140"/>
                  </a:cubicBezTo>
                  <a:cubicBezTo>
                    <a:pt x="414" y="140"/>
                    <a:pt x="415" y="141"/>
                    <a:pt x="415" y="142"/>
                  </a:cubicBezTo>
                  <a:cubicBezTo>
                    <a:pt x="415" y="149"/>
                    <a:pt x="415" y="149"/>
                    <a:pt x="415" y="149"/>
                  </a:cubicBezTo>
                  <a:cubicBezTo>
                    <a:pt x="413" y="149"/>
                    <a:pt x="413" y="149"/>
                    <a:pt x="413" y="149"/>
                  </a:cubicBezTo>
                  <a:cubicBezTo>
                    <a:pt x="412" y="149"/>
                    <a:pt x="412" y="149"/>
                    <a:pt x="412" y="149"/>
                  </a:cubicBezTo>
                  <a:lnTo>
                    <a:pt x="412" y="142"/>
                  </a:lnTo>
                  <a:close/>
                  <a:moveTo>
                    <a:pt x="403" y="141"/>
                  </a:moveTo>
                  <a:cubicBezTo>
                    <a:pt x="403" y="139"/>
                    <a:pt x="404" y="138"/>
                    <a:pt x="407" y="138"/>
                  </a:cubicBezTo>
                  <a:cubicBezTo>
                    <a:pt x="407" y="138"/>
                    <a:pt x="407" y="138"/>
                    <a:pt x="407" y="138"/>
                  </a:cubicBezTo>
                  <a:cubicBezTo>
                    <a:pt x="407" y="138"/>
                    <a:pt x="407" y="138"/>
                    <a:pt x="408" y="138"/>
                  </a:cubicBezTo>
                  <a:cubicBezTo>
                    <a:pt x="409" y="138"/>
                    <a:pt x="411" y="140"/>
                    <a:pt x="411" y="141"/>
                  </a:cubicBezTo>
                  <a:cubicBezTo>
                    <a:pt x="411" y="149"/>
                    <a:pt x="411" y="149"/>
                    <a:pt x="411" y="149"/>
                  </a:cubicBezTo>
                  <a:cubicBezTo>
                    <a:pt x="406" y="149"/>
                    <a:pt x="406" y="149"/>
                    <a:pt x="406" y="149"/>
                  </a:cubicBezTo>
                  <a:cubicBezTo>
                    <a:pt x="403" y="149"/>
                    <a:pt x="403" y="149"/>
                    <a:pt x="403" y="149"/>
                  </a:cubicBezTo>
                  <a:lnTo>
                    <a:pt x="403" y="141"/>
                  </a:lnTo>
                  <a:close/>
                  <a:moveTo>
                    <a:pt x="392" y="141"/>
                  </a:moveTo>
                  <a:cubicBezTo>
                    <a:pt x="392" y="139"/>
                    <a:pt x="394" y="137"/>
                    <a:pt x="396" y="138"/>
                  </a:cubicBezTo>
                  <a:cubicBezTo>
                    <a:pt x="397" y="138"/>
                    <a:pt x="397" y="138"/>
                    <a:pt x="397" y="138"/>
                  </a:cubicBezTo>
                  <a:cubicBezTo>
                    <a:pt x="399" y="138"/>
                    <a:pt x="401" y="139"/>
                    <a:pt x="401" y="141"/>
                  </a:cubicBezTo>
                  <a:cubicBezTo>
                    <a:pt x="401" y="149"/>
                    <a:pt x="401" y="149"/>
                    <a:pt x="401" y="149"/>
                  </a:cubicBezTo>
                  <a:cubicBezTo>
                    <a:pt x="396" y="149"/>
                    <a:pt x="396" y="149"/>
                    <a:pt x="396" y="149"/>
                  </a:cubicBezTo>
                  <a:cubicBezTo>
                    <a:pt x="392" y="149"/>
                    <a:pt x="392" y="149"/>
                    <a:pt x="392" y="149"/>
                  </a:cubicBezTo>
                  <a:lnTo>
                    <a:pt x="392" y="141"/>
                  </a:lnTo>
                  <a:close/>
                  <a:moveTo>
                    <a:pt x="389" y="142"/>
                  </a:moveTo>
                  <a:cubicBezTo>
                    <a:pt x="389" y="140"/>
                    <a:pt x="389" y="139"/>
                    <a:pt x="390" y="139"/>
                  </a:cubicBezTo>
                  <a:cubicBezTo>
                    <a:pt x="390" y="139"/>
                    <a:pt x="390" y="139"/>
                    <a:pt x="391" y="140"/>
                  </a:cubicBezTo>
                  <a:cubicBezTo>
                    <a:pt x="391" y="140"/>
                    <a:pt x="391" y="141"/>
                    <a:pt x="391" y="142"/>
                  </a:cubicBezTo>
                  <a:cubicBezTo>
                    <a:pt x="391" y="149"/>
                    <a:pt x="391" y="149"/>
                    <a:pt x="391" y="149"/>
                  </a:cubicBezTo>
                  <a:cubicBezTo>
                    <a:pt x="389" y="149"/>
                    <a:pt x="389" y="149"/>
                    <a:pt x="389" y="149"/>
                  </a:cubicBezTo>
                  <a:cubicBezTo>
                    <a:pt x="389" y="149"/>
                    <a:pt x="389" y="149"/>
                    <a:pt x="389" y="149"/>
                  </a:cubicBezTo>
                  <a:lnTo>
                    <a:pt x="389" y="142"/>
                  </a:lnTo>
                  <a:close/>
                  <a:moveTo>
                    <a:pt x="298" y="142"/>
                  </a:moveTo>
                  <a:cubicBezTo>
                    <a:pt x="298" y="140"/>
                    <a:pt x="298" y="138"/>
                    <a:pt x="299" y="138"/>
                  </a:cubicBezTo>
                  <a:cubicBezTo>
                    <a:pt x="299" y="138"/>
                    <a:pt x="299" y="139"/>
                    <a:pt x="300" y="139"/>
                  </a:cubicBezTo>
                  <a:cubicBezTo>
                    <a:pt x="300" y="140"/>
                    <a:pt x="300" y="141"/>
                    <a:pt x="300" y="142"/>
                  </a:cubicBezTo>
                  <a:cubicBezTo>
                    <a:pt x="300" y="148"/>
                    <a:pt x="300" y="148"/>
                    <a:pt x="300" y="148"/>
                  </a:cubicBezTo>
                  <a:cubicBezTo>
                    <a:pt x="298" y="148"/>
                    <a:pt x="298" y="148"/>
                    <a:pt x="298" y="148"/>
                  </a:cubicBezTo>
                  <a:cubicBezTo>
                    <a:pt x="298" y="148"/>
                    <a:pt x="298" y="148"/>
                    <a:pt x="298" y="148"/>
                  </a:cubicBezTo>
                  <a:lnTo>
                    <a:pt x="298" y="142"/>
                  </a:lnTo>
                  <a:close/>
                  <a:moveTo>
                    <a:pt x="288" y="141"/>
                  </a:moveTo>
                  <a:cubicBezTo>
                    <a:pt x="288" y="139"/>
                    <a:pt x="290" y="137"/>
                    <a:pt x="292" y="137"/>
                  </a:cubicBezTo>
                  <a:cubicBezTo>
                    <a:pt x="292" y="137"/>
                    <a:pt x="293" y="137"/>
                    <a:pt x="293" y="137"/>
                  </a:cubicBezTo>
                  <a:cubicBezTo>
                    <a:pt x="295" y="138"/>
                    <a:pt x="296" y="139"/>
                    <a:pt x="296" y="141"/>
                  </a:cubicBezTo>
                  <a:cubicBezTo>
                    <a:pt x="296" y="148"/>
                    <a:pt x="296" y="148"/>
                    <a:pt x="296" y="148"/>
                  </a:cubicBezTo>
                  <a:cubicBezTo>
                    <a:pt x="292" y="148"/>
                    <a:pt x="292" y="148"/>
                    <a:pt x="292" y="148"/>
                  </a:cubicBezTo>
                  <a:cubicBezTo>
                    <a:pt x="288" y="148"/>
                    <a:pt x="288" y="148"/>
                    <a:pt x="288" y="148"/>
                  </a:cubicBezTo>
                  <a:lnTo>
                    <a:pt x="288" y="141"/>
                  </a:lnTo>
                  <a:close/>
                  <a:moveTo>
                    <a:pt x="278" y="141"/>
                  </a:moveTo>
                  <a:cubicBezTo>
                    <a:pt x="278" y="139"/>
                    <a:pt x="280" y="137"/>
                    <a:pt x="282" y="137"/>
                  </a:cubicBezTo>
                  <a:cubicBezTo>
                    <a:pt x="282" y="137"/>
                    <a:pt x="283" y="137"/>
                    <a:pt x="283" y="137"/>
                  </a:cubicBezTo>
                  <a:cubicBezTo>
                    <a:pt x="285" y="138"/>
                    <a:pt x="286" y="139"/>
                    <a:pt x="286" y="141"/>
                  </a:cubicBezTo>
                  <a:cubicBezTo>
                    <a:pt x="286" y="148"/>
                    <a:pt x="286" y="148"/>
                    <a:pt x="286" y="148"/>
                  </a:cubicBezTo>
                  <a:cubicBezTo>
                    <a:pt x="281" y="148"/>
                    <a:pt x="281" y="148"/>
                    <a:pt x="281" y="148"/>
                  </a:cubicBezTo>
                  <a:cubicBezTo>
                    <a:pt x="278" y="148"/>
                    <a:pt x="278" y="148"/>
                    <a:pt x="278" y="148"/>
                  </a:cubicBezTo>
                  <a:lnTo>
                    <a:pt x="278" y="141"/>
                  </a:lnTo>
                  <a:close/>
                  <a:moveTo>
                    <a:pt x="274" y="142"/>
                  </a:moveTo>
                  <a:cubicBezTo>
                    <a:pt x="274" y="140"/>
                    <a:pt x="275" y="138"/>
                    <a:pt x="275" y="138"/>
                  </a:cubicBezTo>
                  <a:cubicBezTo>
                    <a:pt x="275" y="138"/>
                    <a:pt x="276" y="139"/>
                    <a:pt x="276" y="139"/>
                  </a:cubicBezTo>
                  <a:cubicBezTo>
                    <a:pt x="276" y="140"/>
                    <a:pt x="276" y="141"/>
                    <a:pt x="276" y="142"/>
                  </a:cubicBezTo>
                  <a:cubicBezTo>
                    <a:pt x="276" y="148"/>
                    <a:pt x="276" y="148"/>
                    <a:pt x="276" y="148"/>
                  </a:cubicBezTo>
                  <a:cubicBezTo>
                    <a:pt x="275" y="148"/>
                    <a:pt x="275" y="148"/>
                    <a:pt x="275" y="148"/>
                  </a:cubicBezTo>
                  <a:cubicBezTo>
                    <a:pt x="274" y="148"/>
                    <a:pt x="274" y="148"/>
                    <a:pt x="274" y="148"/>
                  </a:cubicBezTo>
                  <a:lnTo>
                    <a:pt x="274" y="142"/>
                  </a:lnTo>
                  <a:close/>
                  <a:moveTo>
                    <a:pt x="265" y="136"/>
                  </a:moveTo>
                  <a:cubicBezTo>
                    <a:pt x="265" y="134"/>
                    <a:pt x="266" y="134"/>
                    <a:pt x="266" y="134"/>
                  </a:cubicBezTo>
                  <a:cubicBezTo>
                    <a:pt x="269" y="138"/>
                    <a:pt x="269" y="138"/>
                    <a:pt x="269" y="138"/>
                  </a:cubicBezTo>
                  <a:cubicBezTo>
                    <a:pt x="269" y="138"/>
                    <a:pt x="269" y="138"/>
                    <a:pt x="269" y="138"/>
                  </a:cubicBezTo>
                  <a:cubicBezTo>
                    <a:pt x="273" y="139"/>
                    <a:pt x="273" y="139"/>
                    <a:pt x="273" y="139"/>
                  </a:cubicBezTo>
                  <a:cubicBezTo>
                    <a:pt x="272" y="148"/>
                    <a:pt x="272" y="148"/>
                    <a:pt x="272" y="148"/>
                  </a:cubicBezTo>
                  <a:cubicBezTo>
                    <a:pt x="268" y="148"/>
                    <a:pt x="268" y="148"/>
                    <a:pt x="268" y="148"/>
                  </a:cubicBezTo>
                  <a:cubicBezTo>
                    <a:pt x="265" y="148"/>
                    <a:pt x="265" y="148"/>
                    <a:pt x="265" y="148"/>
                  </a:cubicBezTo>
                  <a:cubicBezTo>
                    <a:pt x="265" y="137"/>
                    <a:pt x="265" y="137"/>
                    <a:pt x="265" y="137"/>
                  </a:cubicBezTo>
                  <a:cubicBezTo>
                    <a:pt x="265" y="137"/>
                    <a:pt x="265" y="137"/>
                    <a:pt x="265" y="137"/>
                  </a:cubicBezTo>
                  <a:cubicBezTo>
                    <a:pt x="265" y="137"/>
                    <a:pt x="265" y="136"/>
                    <a:pt x="265" y="136"/>
                  </a:cubicBezTo>
                  <a:cubicBezTo>
                    <a:pt x="265" y="136"/>
                    <a:pt x="265" y="136"/>
                    <a:pt x="265" y="136"/>
                  </a:cubicBezTo>
                  <a:close/>
                  <a:moveTo>
                    <a:pt x="224" y="146"/>
                  </a:moveTo>
                  <a:cubicBezTo>
                    <a:pt x="224" y="145"/>
                    <a:pt x="224" y="145"/>
                    <a:pt x="225" y="145"/>
                  </a:cubicBezTo>
                  <a:cubicBezTo>
                    <a:pt x="225" y="145"/>
                    <a:pt x="226" y="145"/>
                    <a:pt x="226" y="145"/>
                  </a:cubicBezTo>
                  <a:cubicBezTo>
                    <a:pt x="226" y="145"/>
                    <a:pt x="227" y="145"/>
                    <a:pt x="227" y="146"/>
                  </a:cubicBezTo>
                  <a:cubicBezTo>
                    <a:pt x="227" y="150"/>
                    <a:pt x="227" y="150"/>
                    <a:pt x="227" y="150"/>
                  </a:cubicBezTo>
                  <a:cubicBezTo>
                    <a:pt x="227" y="151"/>
                    <a:pt x="227" y="151"/>
                    <a:pt x="227" y="151"/>
                  </a:cubicBezTo>
                  <a:cubicBezTo>
                    <a:pt x="227" y="151"/>
                    <a:pt x="227" y="151"/>
                    <a:pt x="227" y="151"/>
                  </a:cubicBezTo>
                  <a:cubicBezTo>
                    <a:pt x="226" y="151"/>
                    <a:pt x="226" y="151"/>
                    <a:pt x="225" y="151"/>
                  </a:cubicBezTo>
                  <a:cubicBezTo>
                    <a:pt x="225" y="151"/>
                    <a:pt x="224" y="151"/>
                    <a:pt x="224" y="151"/>
                  </a:cubicBezTo>
                  <a:lnTo>
                    <a:pt x="224" y="146"/>
                  </a:lnTo>
                  <a:close/>
                  <a:moveTo>
                    <a:pt x="220" y="146"/>
                  </a:moveTo>
                  <a:cubicBezTo>
                    <a:pt x="220" y="146"/>
                    <a:pt x="220" y="146"/>
                    <a:pt x="220" y="146"/>
                  </a:cubicBezTo>
                  <a:cubicBezTo>
                    <a:pt x="220" y="146"/>
                    <a:pt x="220" y="146"/>
                    <a:pt x="220" y="145"/>
                  </a:cubicBezTo>
                  <a:cubicBezTo>
                    <a:pt x="221" y="145"/>
                    <a:pt x="221" y="145"/>
                    <a:pt x="222" y="145"/>
                  </a:cubicBezTo>
                  <a:cubicBezTo>
                    <a:pt x="222" y="145"/>
                    <a:pt x="222" y="145"/>
                    <a:pt x="222" y="145"/>
                  </a:cubicBezTo>
                  <a:cubicBezTo>
                    <a:pt x="222" y="145"/>
                    <a:pt x="222" y="145"/>
                    <a:pt x="222" y="145"/>
                  </a:cubicBezTo>
                  <a:cubicBezTo>
                    <a:pt x="223" y="145"/>
                    <a:pt x="223" y="145"/>
                    <a:pt x="223" y="146"/>
                  </a:cubicBezTo>
                  <a:cubicBezTo>
                    <a:pt x="223" y="151"/>
                    <a:pt x="223" y="151"/>
                    <a:pt x="223" y="151"/>
                  </a:cubicBezTo>
                  <a:cubicBezTo>
                    <a:pt x="223" y="151"/>
                    <a:pt x="222" y="151"/>
                    <a:pt x="221" y="151"/>
                  </a:cubicBezTo>
                  <a:cubicBezTo>
                    <a:pt x="221" y="151"/>
                    <a:pt x="221" y="151"/>
                    <a:pt x="220" y="151"/>
                  </a:cubicBezTo>
                  <a:lnTo>
                    <a:pt x="220" y="146"/>
                  </a:lnTo>
                  <a:close/>
                  <a:moveTo>
                    <a:pt x="219" y="146"/>
                  </a:moveTo>
                  <a:cubicBezTo>
                    <a:pt x="219" y="146"/>
                    <a:pt x="219" y="145"/>
                    <a:pt x="219" y="145"/>
                  </a:cubicBezTo>
                  <a:cubicBezTo>
                    <a:pt x="220" y="145"/>
                    <a:pt x="220" y="145"/>
                    <a:pt x="220" y="146"/>
                  </a:cubicBezTo>
                  <a:cubicBezTo>
                    <a:pt x="220" y="146"/>
                    <a:pt x="220" y="146"/>
                    <a:pt x="220" y="146"/>
                  </a:cubicBezTo>
                  <a:cubicBezTo>
                    <a:pt x="220" y="150"/>
                    <a:pt x="220" y="150"/>
                    <a:pt x="220" y="150"/>
                  </a:cubicBezTo>
                  <a:cubicBezTo>
                    <a:pt x="220" y="151"/>
                    <a:pt x="220" y="151"/>
                    <a:pt x="220" y="151"/>
                  </a:cubicBezTo>
                  <a:cubicBezTo>
                    <a:pt x="220" y="151"/>
                    <a:pt x="220" y="151"/>
                    <a:pt x="220" y="151"/>
                  </a:cubicBezTo>
                  <a:cubicBezTo>
                    <a:pt x="219" y="151"/>
                    <a:pt x="219" y="151"/>
                    <a:pt x="219" y="151"/>
                  </a:cubicBezTo>
                  <a:cubicBezTo>
                    <a:pt x="219" y="151"/>
                    <a:pt x="219" y="151"/>
                    <a:pt x="219" y="151"/>
                  </a:cubicBezTo>
                  <a:lnTo>
                    <a:pt x="219" y="146"/>
                  </a:lnTo>
                  <a:close/>
                  <a:moveTo>
                    <a:pt x="33" y="252"/>
                  </a:moveTo>
                  <a:cubicBezTo>
                    <a:pt x="31" y="257"/>
                    <a:pt x="31" y="257"/>
                    <a:pt x="31" y="257"/>
                  </a:cubicBezTo>
                  <a:cubicBezTo>
                    <a:pt x="31" y="260"/>
                    <a:pt x="31" y="260"/>
                    <a:pt x="31" y="260"/>
                  </a:cubicBezTo>
                  <a:cubicBezTo>
                    <a:pt x="28" y="260"/>
                    <a:pt x="28" y="260"/>
                    <a:pt x="28" y="260"/>
                  </a:cubicBezTo>
                  <a:cubicBezTo>
                    <a:pt x="26" y="259"/>
                    <a:pt x="26" y="259"/>
                    <a:pt x="26" y="259"/>
                  </a:cubicBezTo>
                  <a:cubicBezTo>
                    <a:pt x="26" y="256"/>
                    <a:pt x="26" y="256"/>
                    <a:pt x="26" y="256"/>
                  </a:cubicBezTo>
                  <a:cubicBezTo>
                    <a:pt x="28" y="252"/>
                    <a:pt x="28" y="252"/>
                    <a:pt x="28" y="252"/>
                  </a:cubicBezTo>
                  <a:cubicBezTo>
                    <a:pt x="30" y="244"/>
                    <a:pt x="30" y="244"/>
                    <a:pt x="30" y="244"/>
                  </a:cubicBezTo>
                  <a:cubicBezTo>
                    <a:pt x="30" y="243"/>
                    <a:pt x="30" y="243"/>
                    <a:pt x="30" y="243"/>
                  </a:cubicBezTo>
                  <a:cubicBezTo>
                    <a:pt x="31" y="239"/>
                    <a:pt x="33" y="234"/>
                    <a:pt x="34" y="230"/>
                  </a:cubicBezTo>
                  <a:cubicBezTo>
                    <a:pt x="35" y="227"/>
                    <a:pt x="35" y="227"/>
                    <a:pt x="35" y="227"/>
                  </a:cubicBezTo>
                  <a:cubicBezTo>
                    <a:pt x="35" y="227"/>
                    <a:pt x="35" y="226"/>
                    <a:pt x="35" y="226"/>
                  </a:cubicBezTo>
                  <a:cubicBezTo>
                    <a:pt x="36" y="223"/>
                    <a:pt x="39" y="222"/>
                    <a:pt x="40" y="223"/>
                  </a:cubicBezTo>
                  <a:cubicBezTo>
                    <a:pt x="40" y="224"/>
                    <a:pt x="40" y="224"/>
                    <a:pt x="40" y="226"/>
                  </a:cubicBezTo>
                  <a:cubicBezTo>
                    <a:pt x="40" y="226"/>
                    <a:pt x="40" y="227"/>
                    <a:pt x="40" y="227"/>
                  </a:cubicBezTo>
                  <a:cubicBezTo>
                    <a:pt x="39" y="232"/>
                    <a:pt x="37" y="236"/>
                    <a:pt x="36" y="240"/>
                  </a:cubicBezTo>
                  <a:cubicBezTo>
                    <a:pt x="35" y="244"/>
                    <a:pt x="35" y="244"/>
                    <a:pt x="35" y="244"/>
                  </a:cubicBezTo>
                  <a:cubicBezTo>
                    <a:pt x="34" y="248"/>
                    <a:pt x="34" y="248"/>
                    <a:pt x="34" y="248"/>
                  </a:cubicBezTo>
                  <a:lnTo>
                    <a:pt x="33" y="252"/>
                  </a:lnTo>
                  <a:close/>
                  <a:moveTo>
                    <a:pt x="136" y="76"/>
                  </a:moveTo>
                  <a:cubicBezTo>
                    <a:pt x="136" y="76"/>
                    <a:pt x="136" y="76"/>
                    <a:pt x="136" y="76"/>
                  </a:cubicBezTo>
                  <a:cubicBezTo>
                    <a:pt x="136" y="77"/>
                    <a:pt x="136" y="77"/>
                    <a:pt x="136" y="77"/>
                  </a:cubicBezTo>
                  <a:cubicBezTo>
                    <a:pt x="134" y="86"/>
                    <a:pt x="134" y="86"/>
                    <a:pt x="134" y="86"/>
                  </a:cubicBezTo>
                  <a:cubicBezTo>
                    <a:pt x="134" y="88"/>
                    <a:pt x="134" y="88"/>
                    <a:pt x="134" y="88"/>
                  </a:cubicBezTo>
                  <a:cubicBezTo>
                    <a:pt x="134" y="89"/>
                    <a:pt x="134" y="89"/>
                    <a:pt x="134" y="89"/>
                  </a:cubicBezTo>
                  <a:cubicBezTo>
                    <a:pt x="134" y="90"/>
                    <a:pt x="134" y="90"/>
                    <a:pt x="134" y="90"/>
                  </a:cubicBezTo>
                  <a:cubicBezTo>
                    <a:pt x="133" y="95"/>
                    <a:pt x="133" y="95"/>
                    <a:pt x="133" y="95"/>
                  </a:cubicBezTo>
                  <a:cubicBezTo>
                    <a:pt x="131" y="102"/>
                    <a:pt x="131" y="102"/>
                    <a:pt x="131" y="102"/>
                  </a:cubicBezTo>
                  <a:cubicBezTo>
                    <a:pt x="131" y="103"/>
                    <a:pt x="131" y="103"/>
                    <a:pt x="131" y="103"/>
                  </a:cubicBezTo>
                  <a:cubicBezTo>
                    <a:pt x="130" y="103"/>
                    <a:pt x="130" y="103"/>
                    <a:pt x="130" y="102"/>
                  </a:cubicBezTo>
                  <a:cubicBezTo>
                    <a:pt x="128" y="102"/>
                    <a:pt x="126" y="101"/>
                    <a:pt x="124" y="100"/>
                  </a:cubicBezTo>
                  <a:cubicBezTo>
                    <a:pt x="123" y="100"/>
                    <a:pt x="123" y="100"/>
                    <a:pt x="123" y="100"/>
                  </a:cubicBezTo>
                  <a:cubicBezTo>
                    <a:pt x="124" y="95"/>
                    <a:pt x="124" y="95"/>
                    <a:pt x="124" y="95"/>
                  </a:cubicBezTo>
                  <a:cubicBezTo>
                    <a:pt x="125" y="94"/>
                    <a:pt x="125" y="94"/>
                    <a:pt x="125" y="94"/>
                  </a:cubicBezTo>
                  <a:cubicBezTo>
                    <a:pt x="125" y="92"/>
                    <a:pt x="125" y="92"/>
                    <a:pt x="125" y="92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7" y="83"/>
                    <a:pt x="127" y="83"/>
                    <a:pt x="127" y="83"/>
                  </a:cubicBezTo>
                  <a:cubicBezTo>
                    <a:pt x="127" y="82"/>
                    <a:pt x="127" y="82"/>
                    <a:pt x="127" y="82"/>
                  </a:cubicBezTo>
                  <a:cubicBezTo>
                    <a:pt x="129" y="74"/>
                    <a:pt x="129" y="74"/>
                    <a:pt x="129" y="74"/>
                  </a:cubicBezTo>
                  <a:cubicBezTo>
                    <a:pt x="129" y="73"/>
                    <a:pt x="129" y="73"/>
                    <a:pt x="129" y="73"/>
                  </a:cubicBezTo>
                  <a:cubicBezTo>
                    <a:pt x="130" y="71"/>
                    <a:pt x="132" y="70"/>
                    <a:pt x="133" y="70"/>
                  </a:cubicBezTo>
                  <a:cubicBezTo>
                    <a:pt x="134" y="71"/>
                    <a:pt x="136" y="72"/>
                    <a:pt x="136" y="74"/>
                  </a:cubicBezTo>
                  <a:cubicBezTo>
                    <a:pt x="135" y="74"/>
                    <a:pt x="135" y="74"/>
                    <a:pt x="135" y="74"/>
                  </a:cubicBezTo>
                  <a:lnTo>
                    <a:pt x="136" y="76"/>
                  </a:lnTo>
                  <a:close/>
                  <a:moveTo>
                    <a:pt x="79" y="168"/>
                  </a:moveTo>
                  <a:cubicBezTo>
                    <a:pt x="81" y="160"/>
                    <a:pt x="81" y="160"/>
                    <a:pt x="81" y="160"/>
                  </a:cubicBezTo>
                  <a:cubicBezTo>
                    <a:pt x="82" y="157"/>
                    <a:pt x="82" y="157"/>
                    <a:pt x="82" y="157"/>
                  </a:cubicBezTo>
                  <a:cubicBezTo>
                    <a:pt x="83" y="153"/>
                    <a:pt x="83" y="153"/>
                    <a:pt x="83" y="153"/>
                  </a:cubicBezTo>
                  <a:cubicBezTo>
                    <a:pt x="83" y="153"/>
                    <a:pt x="83" y="153"/>
                    <a:pt x="83" y="153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4" y="147"/>
                    <a:pt x="85" y="144"/>
                    <a:pt x="85" y="142"/>
                  </a:cubicBezTo>
                  <a:cubicBezTo>
                    <a:pt x="86" y="140"/>
                    <a:pt x="86" y="139"/>
                    <a:pt x="87" y="139"/>
                  </a:cubicBezTo>
                  <a:cubicBezTo>
                    <a:pt x="88" y="138"/>
                    <a:pt x="89" y="137"/>
                    <a:pt x="90" y="137"/>
                  </a:cubicBezTo>
                  <a:cubicBezTo>
                    <a:pt x="92" y="136"/>
                    <a:pt x="95" y="138"/>
                    <a:pt x="94" y="143"/>
                  </a:cubicBezTo>
                  <a:cubicBezTo>
                    <a:pt x="94" y="143"/>
                    <a:pt x="94" y="143"/>
                    <a:pt x="94" y="143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3" y="146"/>
                    <a:pt x="93" y="146"/>
                    <a:pt x="93" y="146"/>
                  </a:cubicBezTo>
                  <a:cubicBezTo>
                    <a:pt x="92" y="153"/>
                    <a:pt x="92" y="153"/>
                    <a:pt x="92" y="153"/>
                  </a:cubicBezTo>
                  <a:cubicBezTo>
                    <a:pt x="91" y="158"/>
                    <a:pt x="91" y="158"/>
                    <a:pt x="91" y="158"/>
                  </a:cubicBezTo>
                  <a:cubicBezTo>
                    <a:pt x="90" y="161"/>
                    <a:pt x="90" y="161"/>
                    <a:pt x="90" y="161"/>
                  </a:cubicBezTo>
                  <a:cubicBezTo>
                    <a:pt x="89" y="166"/>
                    <a:pt x="89" y="166"/>
                    <a:pt x="89" y="166"/>
                  </a:cubicBezTo>
                  <a:cubicBezTo>
                    <a:pt x="87" y="171"/>
                    <a:pt x="87" y="171"/>
                    <a:pt x="87" y="171"/>
                  </a:cubicBezTo>
                  <a:cubicBezTo>
                    <a:pt x="87" y="173"/>
                    <a:pt x="87" y="173"/>
                    <a:pt x="87" y="173"/>
                  </a:cubicBezTo>
                  <a:cubicBezTo>
                    <a:pt x="86" y="172"/>
                    <a:pt x="86" y="172"/>
                    <a:pt x="85" y="172"/>
                  </a:cubicBezTo>
                  <a:cubicBezTo>
                    <a:pt x="83" y="172"/>
                    <a:pt x="81" y="172"/>
                    <a:pt x="80" y="172"/>
                  </a:cubicBezTo>
                  <a:cubicBezTo>
                    <a:pt x="78" y="171"/>
                    <a:pt x="78" y="171"/>
                    <a:pt x="78" y="171"/>
                  </a:cubicBezTo>
                  <a:lnTo>
                    <a:pt x="79" y="168"/>
                  </a:lnTo>
                  <a:close/>
                  <a:moveTo>
                    <a:pt x="77" y="163"/>
                  </a:moveTo>
                  <a:cubicBezTo>
                    <a:pt x="75" y="170"/>
                    <a:pt x="75" y="170"/>
                    <a:pt x="75" y="170"/>
                  </a:cubicBezTo>
                  <a:cubicBezTo>
                    <a:pt x="75" y="171"/>
                    <a:pt x="75" y="171"/>
                    <a:pt x="75" y="171"/>
                  </a:cubicBezTo>
                  <a:cubicBezTo>
                    <a:pt x="74" y="171"/>
                    <a:pt x="74" y="171"/>
                    <a:pt x="74" y="171"/>
                  </a:cubicBezTo>
                  <a:cubicBezTo>
                    <a:pt x="71" y="171"/>
                    <a:pt x="69" y="171"/>
                    <a:pt x="67" y="171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70" y="162"/>
                    <a:pt x="70" y="162"/>
                    <a:pt x="70" y="162"/>
                  </a:cubicBezTo>
                  <a:cubicBezTo>
                    <a:pt x="70" y="161"/>
                    <a:pt x="70" y="161"/>
                    <a:pt x="70" y="161"/>
                  </a:cubicBezTo>
                  <a:cubicBezTo>
                    <a:pt x="71" y="158"/>
                    <a:pt x="71" y="158"/>
                    <a:pt x="71" y="158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3" y="147"/>
                    <a:pt x="73" y="147"/>
                    <a:pt x="73" y="147"/>
                  </a:cubicBezTo>
                  <a:cubicBezTo>
                    <a:pt x="75" y="142"/>
                    <a:pt x="75" y="142"/>
                    <a:pt x="75" y="142"/>
                  </a:cubicBezTo>
                  <a:cubicBezTo>
                    <a:pt x="75" y="142"/>
                    <a:pt x="75" y="141"/>
                    <a:pt x="75" y="141"/>
                  </a:cubicBezTo>
                  <a:cubicBezTo>
                    <a:pt x="76" y="138"/>
                    <a:pt x="79" y="136"/>
                    <a:pt x="81" y="137"/>
                  </a:cubicBezTo>
                  <a:cubicBezTo>
                    <a:pt x="82" y="138"/>
                    <a:pt x="83" y="139"/>
                    <a:pt x="82" y="142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0" y="152"/>
                    <a:pt x="80" y="152"/>
                    <a:pt x="80" y="152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6"/>
                    <a:pt x="79" y="156"/>
                    <a:pt x="79" y="156"/>
                  </a:cubicBezTo>
                  <a:cubicBezTo>
                    <a:pt x="79" y="157"/>
                    <a:pt x="79" y="157"/>
                    <a:pt x="79" y="157"/>
                  </a:cubicBezTo>
                  <a:lnTo>
                    <a:pt x="77" y="163"/>
                  </a:lnTo>
                  <a:close/>
                  <a:moveTo>
                    <a:pt x="93" y="167"/>
                  </a:moveTo>
                  <a:cubicBezTo>
                    <a:pt x="95" y="162"/>
                    <a:pt x="95" y="162"/>
                    <a:pt x="95" y="162"/>
                  </a:cubicBezTo>
                  <a:cubicBezTo>
                    <a:pt x="95" y="159"/>
                    <a:pt x="95" y="159"/>
                    <a:pt x="95" y="159"/>
                  </a:cubicBezTo>
                  <a:cubicBezTo>
                    <a:pt x="96" y="157"/>
                    <a:pt x="96" y="157"/>
                    <a:pt x="96" y="157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99" y="144"/>
                    <a:pt x="99" y="144"/>
                    <a:pt x="99" y="144"/>
                  </a:cubicBezTo>
                  <a:cubicBezTo>
                    <a:pt x="99" y="143"/>
                    <a:pt x="99" y="143"/>
                    <a:pt x="99" y="143"/>
                  </a:cubicBezTo>
                  <a:cubicBezTo>
                    <a:pt x="99" y="142"/>
                    <a:pt x="99" y="142"/>
                    <a:pt x="100" y="142"/>
                  </a:cubicBezTo>
                  <a:cubicBezTo>
                    <a:pt x="101" y="140"/>
                    <a:pt x="102" y="139"/>
                    <a:pt x="104" y="139"/>
                  </a:cubicBezTo>
                  <a:cubicBezTo>
                    <a:pt x="104" y="139"/>
                    <a:pt x="104" y="139"/>
                    <a:pt x="105" y="139"/>
                  </a:cubicBezTo>
                  <a:cubicBezTo>
                    <a:pt x="106" y="139"/>
                    <a:pt x="108" y="141"/>
                    <a:pt x="108" y="142"/>
                  </a:cubicBezTo>
                  <a:cubicBezTo>
                    <a:pt x="109" y="143"/>
                    <a:pt x="109" y="145"/>
                    <a:pt x="109" y="146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107" y="154"/>
                    <a:pt x="107" y="154"/>
                    <a:pt x="107" y="154"/>
                  </a:cubicBezTo>
                  <a:cubicBezTo>
                    <a:pt x="106" y="159"/>
                    <a:pt x="106" y="159"/>
                    <a:pt x="106" y="159"/>
                  </a:cubicBezTo>
                  <a:cubicBezTo>
                    <a:pt x="105" y="161"/>
                    <a:pt x="105" y="161"/>
                    <a:pt x="105" y="161"/>
                  </a:cubicBezTo>
                  <a:cubicBezTo>
                    <a:pt x="104" y="165"/>
                    <a:pt x="104" y="169"/>
                    <a:pt x="103" y="173"/>
                  </a:cubicBezTo>
                  <a:cubicBezTo>
                    <a:pt x="102" y="175"/>
                    <a:pt x="102" y="175"/>
                    <a:pt x="102" y="175"/>
                  </a:cubicBezTo>
                  <a:cubicBezTo>
                    <a:pt x="102" y="176"/>
                    <a:pt x="102" y="176"/>
                    <a:pt x="102" y="176"/>
                  </a:cubicBezTo>
                  <a:cubicBezTo>
                    <a:pt x="101" y="176"/>
                    <a:pt x="101" y="176"/>
                    <a:pt x="101" y="176"/>
                  </a:cubicBezTo>
                  <a:cubicBezTo>
                    <a:pt x="101" y="175"/>
                    <a:pt x="100" y="175"/>
                    <a:pt x="99" y="175"/>
                  </a:cubicBezTo>
                  <a:cubicBezTo>
                    <a:pt x="97" y="174"/>
                    <a:pt x="94" y="174"/>
                    <a:pt x="92" y="173"/>
                  </a:cubicBezTo>
                  <a:cubicBezTo>
                    <a:pt x="92" y="171"/>
                    <a:pt x="93" y="169"/>
                    <a:pt x="93" y="167"/>
                  </a:cubicBezTo>
                  <a:close/>
                  <a:moveTo>
                    <a:pt x="107" y="176"/>
                  </a:moveTo>
                  <a:cubicBezTo>
                    <a:pt x="108" y="171"/>
                    <a:pt x="108" y="171"/>
                    <a:pt x="108" y="171"/>
                  </a:cubicBezTo>
                  <a:cubicBezTo>
                    <a:pt x="109" y="169"/>
                    <a:pt x="109" y="169"/>
                    <a:pt x="109" y="169"/>
                  </a:cubicBezTo>
                  <a:cubicBezTo>
                    <a:pt x="110" y="162"/>
                    <a:pt x="110" y="162"/>
                    <a:pt x="110" y="162"/>
                  </a:cubicBezTo>
                  <a:cubicBezTo>
                    <a:pt x="112" y="155"/>
                    <a:pt x="112" y="155"/>
                    <a:pt x="112" y="155"/>
                  </a:cubicBezTo>
                  <a:cubicBezTo>
                    <a:pt x="113" y="150"/>
                    <a:pt x="113" y="150"/>
                    <a:pt x="113" y="150"/>
                  </a:cubicBezTo>
                  <a:cubicBezTo>
                    <a:pt x="113" y="147"/>
                    <a:pt x="113" y="147"/>
                    <a:pt x="113" y="147"/>
                  </a:cubicBezTo>
                  <a:cubicBezTo>
                    <a:pt x="114" y="146"/>
                    <a:pt x="114" y="146"/>
                    <a:pt x="114" y="145"/>
                  </a:cubicBezTo>
                  <a:cubicBezTo>
                    <a:pt x="115" y="143"/>
                    <a:pt x="116" y="143"/>
                    <a:pt x="118" y="143"/>
                  </a:cubicBezTo>
                  <a:cubicBezTo>
                    <a:pt x="119" y="143"/>
                    <a:pt x="120" y="144"/>
                    <a:pt x="121" y="145"/>
                  </a:cubicBezTo>
                  <a:cubicBezTo>
                    <a:pt x="122" y="146"/>
                    <a:pt x="122" y="147"/>
                    <a:pt x="122" y="149"/>
                  </a:cubicBezTo>
                  <a:cubicBezTo>
                    <a:pt x="122" y="149"/>
                    <a:pt x="122" y="149"/>
                    <a:pt x="122" y="150"/>
                  </a:cubicBezTo>
                  <a:cubicBezTo>
                    <a:pt x="121" y="154"/>
                    <a:pt x="120" y="158"/>
                    <a:pt x="119" y="162"/>
                  </a:cubicBezTo>
                  <a:cubicBezTo>
                    <a:pt x="119" y="164"/>
                    <a:pt x="119" y="164"/>
                    <a:pt x="119" y="164"/>
                  </a:cubicBezTo>
                  <a:cubicBezTo>
                    <a:pt x="119" y="165"/>
                    <a:pt x="119" y="165"/>
                    <a:pt x="119" y="165"/>
                  </a:cubicBezTo>
                  <a:cubicBezTo>
                    <a:pt x="118" y="169"/>
                    <a:pt x="118" y="169"/>
                    <a:pt x="118" y="169"/>
                  </a:cubicBezTo>
                  <a:cubicBezTo>
                    <a:pt x="117" y="174"/>
                    <a:pt x="117" y="174"/>
                    <a:pt x="117" y="174"/>
                  </a:cubicBezTo>
                  <a:cubicBezTo>
                    <a:pt x="116" y="177"/>
                    <a:pt x="116" y="177"/>
                    <a:pt x="116" y="177"/>
                  </a:cubicBezTo>
                  <a:cubicBezTo>
                    <a:pt x="115" y="180"/>
                    <a:pt x="115" y="180"/>
                    <a:pt x="115" y="180"/>
                  </a:cubicBezTo>
                  <a:cubicBezTo>
                    <a:pt x="115" y="180"/>
                    <a:pt x="114" y="179"/>
                    <a:pt x="113" y="179"/>
                  </a:cubicBezTo>
                  <a:cubicBezTo>
                    <a:pt x="112" y="179"/>
                    <a:pt x="111" y="178"/>
                    <a:pt x="110" y="178"/>
                  </a:cubicBezTo>
                  <a:cubicBezTo>
                    <a:pt x="109" y="178"/>
                    <a:pt x="108" y="177"/>
                    <a:pt x="107" y="177"/>
                  </a:cubicBezTo>
                  <a:lnTo>
                    <a:pt x="107" y="176"/>
                  </a:lnTo>
                  <a:close/>
                  <a:moveTo>
                    <a:pt x="114" y="121"/>
                  </a:moveTo>
                  <a:cubicBezTo>
                    <a:pt x="114" y="122"/>
                    <a:pt x="114" y="122"/>
                    <a:pt x="114" y="122"/>
                  </a:cubicBezTo>
                  <a:cubicBezTo>
                    <a:pt x="113" y="125"/>
                    <a:pt x="112" y="128"/>
                    <a:pt x="112" y="132"/>
                  </a:cubicBezTo>
                  <a:cubicBezTo>
                    <a:pt x="111" y="135"/>
                    <a:pt x="111" y="135"/>
                    <a:pt x="111" y="135"/>
                  </a:cubicBezTo>
                  <a:cubicBezTo>
                    <a:pt x="111" y="135"/>
                    <a:pt x="111" y="135"/>
                    <a:pt x="111" y="135"/>
                  </a:cubicBezTo>
                  <a:cubicBezTo>
                    <a:pt x="111" y="136"/>
                    <a:pt x="111" y="136"/>
                    <a:pt x="111" y="136"/>
                  </a:cubicBezTo>
                  <a:cubicBezTo>
                    <a:pt x="110" y="135"/>
                    <a:pt x="110" y="135"/>
                    <a:pt x="110" y="135"/>
                  </a:cubicBezTo>
                  <a:cubicBezTo>
                    <a:pt x="110" y="135"/>
                    <a:pt x="110" y="135"/>
                    <a:pt x="110" y="135"/>
                  </a:cubicBezTo>
                  <a:cubicBezTo>
                    <a:pt x="109" y="135"/>
                    <a:pt x="108" y="135"/>
                    <a:pt x="107" y="135"/>
                  </a:cubicBezTo>
                  <a:cubicBezTo>
                    <a:pt x="105" y="134"/>
                    <a:pt x="103" y="134"/>
                    <a:pt x="101" y="133"/>
                  </a:cubicBezTo>
                  <a:cubicBezTo>
                    <a:pt x="102" y="129"/>
                    <a:pt x="102" y="129"/>
                    <a:pt x="102" y="129"/>
                  </a:cubicBezTo>
                  <a:cubicBezTo>
                    <a:pt x="104" y="123"/>
                    <a:pt x="104" y="123"/>
                    <a:pt x="104" y="123"/>
                  </a:cubicBezTo>
                  <a:cubicBezTo>
                    <a:pt x="105" y="120"/>
                    <a:pt x="105" y="120"/>
                    <a:pt x="105" y="120"/>
                  </a:cubicBezTo>
                  <a:cubicBezTo>
                    <a:pt x="105" y="119"/>
                    <a:pt x="105" y="119"/>
                    <a:pt x="105" y="119"/>
                  </a:cubicBezTo>
                  <a:cubicBezTo>
                    <a:pt x="106" y="111"/>
                    <a:pt x="106" y="111"/>
                    <a:pt x="106" y="111"/>
                  </a:cubicBezTo>
                  <a:cubicBezTo>
                    <a:pt x="108" y="106"/>
                    <a:pt x="108" y="106"/>
                    <a:pt x="108" y="106"/>
                  </a:cubicBezTo>
                  <a:cubicBezTo>
                    <a:pt x="108" y="106"/>
                    <a:pt x="108" y="106"/>
                    <a:pt x="108" y="106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09" y="102"/>
                    <a:pt x="111" y="101"/>
                    <a:pt x="113" y="102"/>
                  </a:cubicBezTo>
                  <a:cubicBezTo>
                    <a:pt x="113" y="102"/>
                    <a:pt x="114" y="102"/>
                    <a:pt x="114" y="102"/>
                  </a:cubicBezTo>
                  <a:cubicBezTo>
                    <a:pt x="115" y="102"/>
                    <a:pt x="116" y="103"/>
                    <a:pt x="117" y="105"/>
                  </a:cubicBezTo>
                  <a:cubicBezTo>
                    <a:pt x="117" y="106"/>
                    <a:pt x="117" y="107"/>
                    <a:pt x="117" y="108"/>
                  </a:cubicBezTo>
                  <a:cubicBezTo>
                    <a:pt x="116" y="111"/>
                    <a:pt x="116" y="111"/>
                    <a:pt x="116" y="111"/>
                  </a:cubicBezTo>
                  <a:cubicBezTo>
                    <a:pt x="115" y="115"/>
                    <a:pt x="115" y="115"/>
                    <a:pt x="115" y="115"/>
                  </a:cubicBezTo>
                  <a:lnTo>
                    <a:pt x="114" y="121"/>
                  </a:lnTo>
                  <a:close/>
                  <a:moveTo>
                    <a:pt x="103" y="105"/>
                  </a:moveTo>
                  <a:cubicBezTo>
                    <a:pt x="103" y="106"/>
                    <a:pt x="103" y="106"/>
                    <a:pt x="103" y="106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102" y="109"/>
                    <a:pt x="102" y="109"/>
                    <a:pt x="102" y="109"/>
                  </a:cubicBezTo>
                  <a:cubicBezTo>
                    <a:pt x="101" y="115"/>
                    <a:pt x="101" y="115"/>
                    <a:pt x="101" y="115"/>
                  </a:cubicBezTo>
                  <a:cubicBezTo>
                    <a:pt x="100" y="119"/>
                    <a:pt x="100" y="119"/>
                    <a:pt x="100" y="119"/>
                  </a:cubicBezTo>
                  <a:cubicBezTo>
                    <a:pt x="99" y="122"/>
                    <a:pt x="99" y="122"/>
                    <a:pt x="99" y="122"/>
                  </a:cubicBezTo>
                  <a:cubicBezTo>
                    <a:pt x="98" y="126"/>
                    <a:pt x="98" y="126"/>
                    <a:pt x="98" y="126"/>
                  </a:cubicBezTo>
                  <a:cubicBezTo>
                    <a:pt x="97" y="132"/>
                    <a:pt x="97" y="132"/>
                    <a:pt x="97" y="132"/>
                  </a:cubicBezTo>
                  <a:cubicBezTo>
                    <a:pt x="97" y="133"/>
                    <a:pt x="97" y="133"/>
                    <a:pt x="97" y="133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94" y="132"/>
                    <a:pt x="91" y="132"/>
                    <a:pt x="89" y="132"/>
                  </a:cubicBezTo>
                  <a:cubicBezTo>
                    <a:pt x="88" y="132"/>
                    <a:pt x="88" y="132"/>
                    <a:pt x="88" y="132"/>
                  </a:cubicBezTo>
                  <a:cubicBezTo>
                    <a:pt x="89" y="129"/>
                    <a:pt x="89" y="129"/>
                    <a:pt x="89" y="129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2" y="116"/>
                    <a:pt x="92" y="116"/>
                    <a:pt x="92" y="116"/>
                  </a:cubicBezTo>
                  <a:cubicBezTo>
                    <a:pt x="92" y="115"/>
                    <a:pt x="92" y="115"/>
                    <a:pt x="92" y="115"/>
                  </a:cubicBezTo>
                  <a:cubicBezTo>
                    <a:pt x="93" y="112"/>
                    <a:pt x="93" y="112"/>
                    <a:pt x="93" y="112"/>
                  </a:cubicBezTo>
                  <a:cubicBezTo>
                    <a:pt x="94" y="110"/>
                    <a:pt x="94" y="107"/>
                    <a:pt x="95" y="104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5" y="103"/>
                    <a:pt x="96" y="102"/>
                    <a:pt x="96" y="102"/>
                  </a:cubicBezTo>
                  <a:cubicBezTo>
                    <a:pt x="97" y="101"/>
                    <a:pt x="98" y="100"/>
                    <a:pt x="99" y="100"/>
                  </a:cubicBezTo>
                  <a:cubicBezTo>
                    <a:pt x="100" y="100"/>
                    <a:pt x="101" y="100"/>
                    <a:pt x="101" y="100"/>
                  </a:cubicBezTo>
                  <a:cubicBezTo>
                    <a:pt x="103" y="100"/>
                    <a:pt x="104" y="102"/>
                    <a:pt x="103" y="105"/>
                  </a:cubicBezTo>
                  <a:close/>
                  <a:moveTo>
                    <a:pt x="92" y="104"/>
                  </a:moveTo>
                  <a:cubicBezTo>
                    <a:pt x="92" y="105"/>
                    <a:pt x="92" y="105"/>
                    <a:pt x="92" y="105"/>
                  </a:cubicBezTo>
                  <a:cubicBezTo>
                    <a:pt x="92" y="106"/>
                    <a:pt x="92" y="106"/>
                    <a:pt x="92" y="106"/>
                  </a:cubicBezTo>
                  <a:cubicBezTo>
                    <a:pt x="91" y="109"/>
                    <a:pt x="90" y="112"/>
                    <a:pt x="89" y="114"/>
                  </a:cubicBezTo>
                  <a:cubicBezTo>
                    <a:pt x="89" y="117"/>
                    <a:pt x="89" y="117"/>
                    <a:pt x="89" y="117"/>
                  </a:cubicBezTo>
                  <a:cubicBezTo>
                    <a:pt x="88" y="118"/>
                    <a:pt x="88" y="118"/>
                    <a:pt x="88" y="118"/>
                  </a:cubicBezTo>
                  <a:cubicBezTo>
                    <a:pt x="88" y="118"/>
                    <a:pt x="88" y="118"/>
                    <a:pt x="88" y="118"/>
                  </a:cubicBezTo>
                  <a:cubicBezTo>
                    <a:pt x="87" y="124"/>
                    <a:pt x="87" y="124"/>
                    <a:pt x="87" y="124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5" y="132"/>
                    <a:pt x="85" y="132"/>
                    <a:pt x="85" y="132"/>
                  </a:cubicBezTo>
                  <a:cubicBezTo>
                    <a:pt x="84" y="132"/>
                    <a:pt x="84" y="132"/>
                    <a:pt x="84" y="132"/>
                  </a:cubicBezTo>
                  <a:cubicBezTo>
                    <a:pt x="82" y="132"/>
                    <a:pt x="80" y="132"/>
                    <a:pt x="78" y="132"/>
                  </a:cubicBezTo>
                  <a:cubicBezTo>
                    <a:pt x="78" y="130"/>
                    <a:pt x="78" y="130"/>
                    <a:pt x="78" y="130"/>
                  </a:cubicBezTo>
                  <a:cubicBezTo>
                    <a:pt x="80" y="124"/>
                    <a:pt x="80" y="124"/>
                    <a:pt x="80" y="124"/>
                  </a:cubicBezTo>
                  <a:cubicBezTo>
                    <a:pt x="80" y="123"/>
                    <a:pt x="80" y="123"/>
                    <a:pt x="80" y="123"/>
                  </a:cubicBezTo>
                  <a:cubicBezTo>
                    <a:pt x="81" y="120"/>
                    <a:pt x="81" y="120"/>
                    <a:pt x="81" y="120"/>
                  </a:cubicBezTo>
                  <a:cubicBezTo>
                    <a:pt x="81" y="119"/>
                    <a:pt x="81" y="119"/>
                    <a:pt x="81" y="119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83" y="110"/>
                    <a:pt x="83" y="110"/>
                    <a:pt x="83" y="110"/>
                  </a:cubicBezTo>
                  <a:cubicBezTo>
                    <a:pt x="85" y="105"/>
                    <a:pt x="85" y="105"/>
                    <a:pt x="85" y="105"/>
                  </a:cubicBezTo>
                  <a:cubicBezTo>
                    <a:pt x="86" y="99"/>
                    <a:pt x="93" y="99"/>
                    <a:pt x="92" y="104"/>
                  </a:cubicBezTo>
                  <a:close/>
                  <a:moveTo>
                    <a:pt x="82" y="105"/>
                  </a:moveTo>
                  <a:cubicBezTo>
                    <a:pt x="81" y="112"/>
                    <a:pt x="81" y="112"/>
                    <a:pt x="81" y="112"/>
                  </a:cubicBezTo>
                  <a:cubicBezTo>
                    <a:pt x="80" y="113"/>
                    <a:pt x="80" y="113"/>
                    <a:pt x="80" y="113"/>
                  </a:cubicBezTo>
                  <a:cubicBezTo>
                    <a:pt x="79" y="119"/>
                    <a:pt x="79" y="119"/>
                    <a:pt x="79" y="119"/>
                  </a:cubicBezTo>
                  <a:cubicBezTo>
                    <a:pt x="78" y="122"/>
                    <a:pt x="78" y="122"/>
                    <a:pt x="78" y="122"/>
                  </a:cubicBezTo>
                  <a:cubicBezTo>
                    <a:pt x="77" y="124"/>
                    <a:pt x="77" y="124"/>
                    <a:pt x="77" y="124"/>
                  </a:cubicBezTo>
                  <a:cubicBezTo>
                    <a:pt x="77" y="126"/>
                    <a:pt x="77" y="126"/>
                    <a:pt x="77" y="126"/>
                  </a:cubicBezTo>
                  <a:cubicBezTo>
                    <a:pt x="76" y="128"/>
                    <a:pt x="76" y="130"/>
                    <a:pt x="75" y="131"/>
                  </a:cubicBezTo>
                  <a:cubicBezTo>
                    <a:pt x="75" y="132"/>
                    <a:pt x="75" y="132"/>
                    <a:pt x="75" y="132"/>
                  </a:cubicBezTo>
                  <a:cubicBezTo>
                    <a:pt x="74" y="133"/>
                    <a:pt x="74" y="133"/>
                    <a:pt x="73" y="133"/>
                  </a:cubicBezTo>
                  <a:cubicBezTo>
                    <a:pt x="72" y="133"/>
                    <a:pt x="70" y="133"/>
                    <a:pt x="69" y="133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29"/>
                    <a:pt x="70" y="129"/>
                    <a:pt x="70" y="129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4"/>
                    <a:pt x="72" y="122"/>
                    <a:pt x="73" y="120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4" y="113"/>
                    <a:pt x="75" y="110"/>
                    <a:pt x="76" y="107"/>
                  </a:cubicBezTo>
                  <a:cubicBezTo>
                    <a:pt x="76" y="106"/>
                    <a:pt x="76" y="106"/>
                    <a:pt x="76" y="106"/>
                  </a:cubicBezTo>
                  <a:cubicBezTo>
                    <a:pt x="78" y="102"/>
                    <a:pt x="82" y="100"/>
                    <a:pt x="82" y="103"/>
                  </a:cubicBezTo>
                  <a:cubicBezTo>
                    <a:pt x="83" y="103"/>
                    <a:pt x="83" y="104"/>
                    <a:pt x="82" y="105"/>
                  </a:cubicBezTo>
                  <a:close/>
                  <a:moveTo>
                    <a:pt x="72" y="139"/>
                  </a:moveTo>
                  <a:cubicBezTo>
                    <a:pt x="72" y="140"/>
                    <a:pt x="73" y="141"/>
                    <a:pt x="72" y="143"/>
                  </a:cubicBezTo>
                  <a:cubicBezTo>
                    <a:pt x="72" y="143"/>
                    <a:pt x="72" y="143"/>
                    <a:pt x="72" y="143"/>
                  </a:cubicBezTo>
                  <a:cubicBezTo>
                    <a:pt x="70" y="149"/>
                    <a:pt x="70" y="149"/>
                    <a:pt x="70" y="149"/>
                  </a:cubicBezTo>
                  <a:cubicBezTo>
                    <a:pt x="68" y="157"/>
                    <a:pt x="68" y="157"/>
                    <a:pt x="68" y="157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67" y="163"/>
                    <a:pt x="67" y="163"/>
                    <a:pt x="67" y="163"/>
                  </a:cubicBezTo>
                  <a:cubicBezTo>
                    <a:pt x="66" y="164"/>
                    <a:pt x="66" y="164"/>
                    <a:pt x="66" y="164"/>
                  </a:cubicBezTo>
                  <a:cubicBezTo>
                    <a:pt x="66" y="166"/>
                    <a:pt x="65" y="168"/>
                    <a:pt x="65" y="171"/>
                  </a:cubicBezTo>
                  <a:cubicBezTo>
                    <a:pt x="65" y="171"/>
                    <a:pt x="65" y="171"/>
                    <a:pt x="65" y="171"/>
                  </a:cubicBezTo>
                  <a:cubicBezTo>
                    <a:pt x="64" y="171"/>
                    <a:pt x="64" y="171"/>
                    <a:pt x="64" y="171"/>
                  </a:cubicBezTo>
                  <a:cubicBezTo>
                    <a:pt x="62" y="171"/>
                    <a:pt x="60" y="171"/>
                    <a:pt x="58" y="171"/>
                  </a:cubicBezTo>
                  <a:cubicBezTo>
                    <a:pt x="59" y="168"/>
                    <a:pt x="59" y="168"/>
                    <a:pt x="59" y="168"/>
                  </a:cubicBezTo>
                  <a:cubicBezTo>
                    <a:pt x="59" y="168"/>
                    <a:pt x="59" y="168"/>
                    <a:pt x="59" y="168"/>
                  </a:cubicBezTo>
                  <a:cubicBezTo>
                    <a:pt x="60" y="165"/>
                    <a:pt x="60" y="165"/>
                    <a:pt x="60" y="165"/>
                  </a:cubicBezTo>
                  <a:cubicBezTo>
                    <a:pt x="61" y="162"/>
                    <a:pt x="61" y="160"/>
                    <a:pt x="62" y="157"/>
                  </a:cubicBezTo>
                  <a:cubicBezTo>
                    <a:pt x="63" y="154"/>
                    <a:pt x="63" y="154"/>
                    <a:pt x="63" y="154"/>
                  </a:cubicBezTo>
                  <a:cubicBezTo>
                    <a:pt x="65" y="148"/>
                    <a:pt x="65" y="148"/>
                    <a:pt x="65" y="148"/>
                  </a:cubicBezTo>
                  <a:cubicBezTo>
                    <a:pt x="66" y="144"/>
                    <a:pt x="66" y="144"/>
                    <a:pt x="66" y="144"/>
                  </a:cubicBezTo>
                  <a:cubicBezTo>
                    <a:pt x="66" y="143"/>
                    <a:pt x="66" y="143"/>
                    <a:pt x="66" y="143"/>
                  </a:cubicBezTo>
                  <a:cubicBezTo>
                    <a:pt x="67" y="139"/>
                    <a:pt x="71" y="137"/>
                    <a:pt x="72" y="139"/>
                  </a:cubicBezTo>
                  <a:close/>
                  <a:moveTo>
                    <a:pt x="61" y="179"/>
                  </a:moveTo>
                  <a:cubicBezTo>
                    <a:pt x="61" y="180"/>
                    <a:pt x="62" y="181"/>
                    <a:pt x="61" y="183"/>
                  </a:cubicBezTo>
                  <a:cubicBezTo>
                    <a:pt x="61" y="183"/>
                    <a:pt x="61" y="183"/>
                    <a:pt x="61" y="183"/>
                  </a:cubicBezTo>
                  <a:cubicBezTo>
                    <a:pt x="60" y="189"/>
                    <a:pt x="60" y="189"/>
                    <a:pt x="60" y="189"/>
                  </a:cubicBezTo>
                  <a:cubicBezTo>
                    <a:pt x="59" y="192"/>
                    <a:pt x="58" y="195"/>
                    <a:pt x="57" y="198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55" y="205"/>
                    <a:pt x="55" y="205"/>
                    <a:pt x="55" y="205"/>
                  </a:cubicBezTo>
                  <a:cubicBezTo>
                    <a:pt x="54" y="210"/>
                    <a:pt x="54" y="210"/>
                    <a:pt x="54" y="210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2" y="213"/>
                    <a:pt x="50" y="213"/>
                    <a:pt x="49" y="213"/>
                  </a:cubicBezTo>
                  <a:cubicBezTo>
                    <a:pt x="46" y="213"/>
                    <a:pt x="46" y="213"/>
                    <a:pt x="46" y="213"/>
                  </a:cubicBezTo>
                  <a:cubicBezTo>
                    <a:pt x="47" y="210"/>
                    <a:pt x="47" y="210"/>
                    <a:pt x="47" y="210"/>
                  </a:cubicBezTo>
                  <a:cubicBezTo>
                    <a:pt x="48" y="208"/>
                    <a:pt x="48" y="208"/>
                    <a:pt x="48" y="208"/>
                  </a:cubicBezTo>
                  <a:cubicBezTo>
                    <a:pt x="51" y="198"/>
                    <a:pt x="51" y="198"/>
                    <a:pt x="51" y="198"/>
                  </a:cubicBezTo>
                  <a:cubicBezTo>
                    <a:pt x="52" y="194"/>
                    <a:pt x="52" y="194"/>
                    <a:pt x="52" y="194"/>
                  </a:cubicBezTo>
                  <a:cubicBezTo>
                    <a:pt x="53" y="188"/>
                    <a:pt x="53" y="188"/>
                    <a:pt x="53" y="188"/>
                  </a:cubicBezTo>
                  <a:cubicBezTo>
                    <a:pt x="55" y="183"/>
                    <a:pt x="55" y="183"/>
                    <a:pt x="55" y="183"/>
                  </a:cubicBezTo>
                  <a:cubicBezTo>
                    <a:pt x="55" y="183"/>
                    <a:pt x="55" y="183"/>
                    <a:pt x="55" y="183"/>
                  </a:cubicBezTo>
                  <a:cubicBezTo>
                    <a:pt x="56" y="179"/>
                    <a:pt x="59" y="178"/>
                    <a:pt x="61" y="179"/>
                  </a:cubicBezTo>
                  <a:close/>
                  <a:moveTo>
                    <a:pt x="56" y="213"/>
                  </a:moveTo>
                  <a:cubicBezTo>
                    <a:pt x="57" y="208"/>
                    <a:pt x="57" y="208"/>
                    <a:pt x="57" y="208"/>
                  </a:cubicBezTo>
                  <a:cubicBezTo>
                    <a:pt x="59" y="203"/>
                    <a:pt x="59" y="203"/>
                    <a:pt x="59" y="203"/>
                  </a:cubicBezTo>
                  <a:cubicBezTo>
                    <a:pt x="59" y="201"/>
                    <a:pt x="59" y="201"/>
                    <a:pt x="59" y="201"/>
                  </a:cubicBezTo>
                  <a:cubicBezTo>
                    <a:pt x="60" y="198"/>
                    <a:pt x="60" y="198"/>
                    <a:pt x="60" y="198"/>
                  </a:cubicBezTo>
                  <a:cubicBezTo>
                    <a:pt x="61" y="194"/>
                    <a:pt x="62" y="190"/>
                    <a:pt x="63" y="186"/>
                  </a:cubicBezTo>
                  <a:cubicBezTo>
                    <a:pt x="64" y="183"/>
                    <a:pt x="64" y="183"/>
                    <a:pt x="64" y="183"/>
                  </a:cubicBezTo>
                  <a:cubicBezTo>
                    <a:pt x="64" y="182"/>
                    <a:pt x="64" y="182"/>
                    <a:pt x="65" y="181"/>
                  </a:cubicBezTo>
                  <a:cubicBezTo>
                    <a:pt x="66" y="179"/>
                    <a:pt x="67" y="179"/>
                    <a:pt x="69" y="179"/>
                  </a:cubicBezTo>
                  <a:cubicBezTo>
                    <a:pt x="70" y="179"/>
                    <a:pt x="71" y="179"/>
                    <a:pt x="72" y="181"/>
                  </a:cubicBezTo>
                  <a:cubicBezTo>
                    <a:pt x="72" y="182"/>
                    <a:pt x="72" y="183"/>
                    <a:pt x="72" y="184"/>
                  </a:cubicBezTo>
                  <a:cubicBezTo>
                    <a:pt x="69" y="194"/>
                    <a:pt x="69" y="194"/>
                    <a:pt x="69" y="194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8" y="199"/>
                    <a:pt x="68" y="199"/>
                    <a:pt x="68" y="199"/>
                  </a:cubicBezTo>
                  <a:cubicBezTo>
                    <a:pt x="67" y="202"/>
                    <a:pt x="67" y="202"/>
                    <a:pt x="67" y="202"/>
                  </a:cubicBezTo>
                  <a:cubicBezTo>
                    <a:pt x="66" y="206"/>
                    <a:pt x="66" y="206"/>
                    <a:pt x="66" y="206"/>
                  </a:cubicBezTo>
                  <a:cubicBezTo>
                    <a:pt x="65" y="210"/>
                    <a:pt x="65" y="210"/>
                    <a:pt x="65" y="210"/>
                  </a:cubicBezTo>
                  <a:cubicBezTo>
                    <a:pt x="64" y="214"/>
                    <a:pt x="64" y="214"/>
                    <a:pt x="64" y="214"/>
                  </a:cubicBezTo>
                  <a:cubicBezTo>
                    <a:pt x="62" y="214"/>
                    <a:pt x="60" y="214"/>
                    <a:pt x="59" y="214"/>
                  </a:cubicBezTo>
                  <a:cubicBezTo>
                    <a:pt x="58" y="214"/>
                    <a:pt x="57" y="214"/>
                    <a:pt x="56" y="214"/>
                  </a:cubicBezTo>
                  <a:lnTo>
                    <a:pt x="56" y="213"/>
                  </a:lnTo>
                  <a:close/>
                  <a:moveTo>
                    <a:pt x="69" y="207"/>
                  </a:moveTo>
                  <a:cubicBezTo>
                    <a:pt x="70" y="204"/>
                    <a:pt x="70" y="204"/>
                    <a:pt x="70" y="204"/>
                  </a:cubicBezTo>
                  <a:cubicBezTo>
                    <a:pt x="71" y="200"/>
                    <a:pt x="71" y="200"/>
                    <a:pt x="71" y="200"/>
                  </a:cubicBezTo>
                  <a:cubicBezTo>
                    <a:pt x="71" y="199"/>
                    <a:pt x="71" y="199"/>
                    <a:pt x="71" y="199"/>
                  </a:cubicBezTo>
                  <a:cubicBezTo>
                    <a:pt x="71" y="197"/>
                    <a:pt x="72" y="196"/>
                    <a:pt x="72" y="194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73" y="189"/>
                    <a:pt x="74" y="187"/>
                    <a:pt x="75" y="185"/>
                  </a:cubicBezTo>
                  <a:cubicBezTo>
                    <a:pt x="76" y="178"/>
                    <a:pt x="84" y="179"/>
                    <a:pt x="84" y="185"/>
                  </a:cubicBezTo>
                  <a:cubicBezTo>
                    <a:pt x="84" y="185"/>
                    <a:pt x="84" y="185"/>
                    <a:pt x="84" y="186"/>
                  </a:cubicBezTo>
                  <a:cubicBezTo>
                    <a:pt x="83" y="187"/>
                    <a:pt x="83" y="187"/>
                    <a:pt x="83" y="187"/>
                  </a:cubicBezTo>
                  <a:cubicBezTo>
                    <a:pt x="82" y="192"/>
                    <a:pt x="82" y="192"/>
                    <a:pt x="82" y="192"/>
                  </a:cubicBezTo>
                  <a:cubicBezTo>
                    <a:pt x="81" y="196"/>
                    <a:pt x="81" y="196"/>
                    <a:pt x="81" y="196"/>
                  </a:cubicBezTo>
                  <a:cubicBezTo>
                    <a:pt x="80" y="200"/>
                    <a:pt x="80" y="200"/>
                    <a:pt x="80" y="200"/>
                  </a:cubicBezTo>
                  <a:cubicBezTo>
                    <a:pt x="80" y="201"/>
                    <a:pt x="80" y="201"/>
                    <a:pt x="80" y="201"/>
                  </a:cubicBezTo>
                  <a:cubicBezTo>
                    <a:pt x="79" y="205"/>
                    <a:pt x="78" y="210"/>
                    <a:pt x="77" y="214"/>
                  </a:cubicBezTo>
                  <a:cubicBezTo>
                    <a:pt x="77" y="216"/>
                    <a:pt x="77" y="216"/>
                    <a:pt x="77" y="216"/>
                  </a:cubicBezTo>
                  <a:cubicBezTo>
                    <a:pt x="76" y="216"/>
                    <a:pt x="75" y="216"/>
                    <a:pt x="75" y="216"/>
                  </a:cubicBezTo>
                  <a:cubicBezTo>
                    <a:pt x="72" y="215"/>
                    <a:pt x="70" y="215"/>
                    <a:pt x="67" y="215"/>
                  </a:cubicBezTo>
                  <a:cubicBezTo>
                    <a:pt x="68" y="212"/>
                    <a:pt x="68" y="210"/>
                    <a:pt x="69" y="207"/>
                  </a:cubicBezTo>
                  <a:close/>
                  <a:moveTo>
                    <a:pt x="83" y="210"/>
                  </a:moveTo>
                  <a:cubicBezTo>
                    <a:pt x="85" y="202"/>
                    <a:pt x="85" y="202"/>
                    <a:pt x="85" y="202"/>
                  </a:cubicBezTo>
                  <a:cubicBezTo>
                    <a:pt x="87" y="196"/>
                    <a:pt x="87" y="196"/>
                    <a:pt x="87" y="196"/>
                  </a:cubicBezTo>
                  <a:cubicBezTo>
                    <a:pt x="88" y="192"/>
                    <a:pt x="88" y="192"/>
                    <a:pt x="88" y="192"/>
                  </a:cubicBezTo>
                  <a:cubicBezTo>
                    <a:pt x="89" y="188"/>
                    <a:pt x="89" y="188"/>
                    <a:pt x="89" y="188"/>
                  </a:cubicBezTo>
                  <a:cubicBezTo>
                    <a:pt x="89" y="187"/>
                    <a:pt x="89" y="187"/>
                    <a:pt x="89" y="187"/>
                  </a:cubicBezTo>
                  <a:cubicBezTo>
                    <a:pt x="90" y="183"/>
                    <a:pt x="94" y="182"/>
                    <a:pt x="96" y="183"/>
                  </a:cubicBezTo>
                  <a:cubicBezTo>
                    <a:pt x="97" y="183"/>
                    <a:pt x="98" y="184"/>
                    <a:pt x="99" y="185"/>
                  </a:cubicBezTo>
                  <a:cubicBezTo>
                    <a:pt x="99" y="186"/>
                    <a:pt x="99" y="187"/>
                    <a:pt x="99" y="188"/>
                  </a:cubicBezTo>
                  <a:cubicBezTo>
                    <a:pt x="99" y="188"/>
                    <a:pt x="99" y="189"/>
                    <a:pt x="99" y="189"/>
                  </a:cubicBezTo>
                  <a:cubicBezTo>
                    <a:pt x="98" y="194"/>
                    <a:pt x="97" y="198"/>
                    <a:pt x="96" y="202"/>
                  </a:cubicBezTo>
                  <a:cubicBezTo>
                    <a:pt x="96" y="204"/>
                    <a:pt x="96" y="204"/>
                    <a:pt x="96" y="204"/>
                  </a:cubicBezTo>
                  <a:cubicBezTo>
                    <a:pt x="95" y="209"/>
                    <a:pt x="95" y="209"/>
                    <a:pt x="95" y="209"/>
                  </a:cubicBezTo>
                  <a:cubicBezTo>
                    <a:pt x="94" y="213"/>
                    <a:pt x="94" y="213"/>
                    <a:pt x="94" y="213"/>
                  </a:cubicBezTo>
                  <a:cubicBezTo>
                    <a:pt x="93" y="218"/>
                    <a:pt x="93" y="218"/>
                    <a:pt x="93" y="218"/>
                  </a:cubicBezTo>
                  <a:cubicBezTo>
                    <a:pt x="92" y="219"/>
                    <a:pt x="92" y="219"/>
                    <a:pt x="92" y="219"/>
                  </a:cubicBezTo>
                  <a:cubicBezTo>
                    <a:pt x="91" y="219"/>
                    <a:pt x="91" y="219"/>
                    <a:pt x="91" y="219"/>
                  </a:cubicBezTo>
                  <a:cubicBezTo>
                    <a:pt x="89" y="219"/>
                    <a:pt x="88" y="218"/>
                    <a:pt x="86" y="218"/>
                  </a:cubicBezTo>
                  <a:cubicBezTo>
                    <a:pt x="85" y="218"/>
                    <a:pt x="84" y="217"/>
                    <a:pt x="82" y="217"/>
                  </a:cubicBezTo>
                  <a:cubicBezTo>
                    <a:pt x="82" y="217"/>
                    <a:pt x="82" y="217"/>
                    <a:pt x="82" y="217"/>
                  </a:cubicBezTo>
                  <a:lnTo>
                    <a:pt x="83" y="210"/>
                  </a:lnTo>
                  <a:close/>
                  <a:moveTo>
                    <a:pt x="99" y="214"/>
                  </a:moveTo>
                  <a:cubicBezTo>
                    <a:pt x="100" y="209"/>
                    <a:pt x="100" y="209"/>
                    <a:pt x="100" y="209"/>
                  </a:cubicBezTo>
                  <a:cubicBezTo>
                    <a:pt x="101" y="206"/>
                    <a:pt x="101" y="206"/>
                    <a:pt x="101" y="206"/>
                  </a:cubicBezTo>
                  <a:cubicBezTo>
                    <a:pt x="101" y="205"/>
                    <a:pt x="101" y="205"/>
                    <a:pt x="101" y="205"/>
                  </a:cubicBezTo>
                  <a:cubicBezTo>
                    <a:pt x="103" y="198"/>
                    <a:pt x="103" y="198"/>
                    <a:pt x="103" y="198"/>
                  </a:cubicBezTo>
                  <a:cubicBezTo>
                    <a:pt x="103" y="195"/>
                    <a:pt x="104" y="193"/>
                    <a:pt x="104" y="190"/>
                  </a:cubicBezTo>
                  <a:cubicBezTo>
                    <a:pt x="106" y="184"/>
                    <a:pt x="113" y="185"/>
                    <a:pt x="113" y="191"/>
                  </a:cubicBezTo>
                  <a:cubicBezTo>
                    <a:pt x="113" y="192"/>
                    <a:pt x="113" y="192"/>
                    <a:pt x="113" y="193"/>
                  </a:cubicBezTo>
                  <a:cubicBezTo>
                    <a:pt x="112" y="198"/>
                    <a:pt x="112" y="198"/>
                    <a:pt x="112" y="198"/>
                  </a:cubicBezTo>
                  <a:cubicBezTo>
                    <a:pt x="111" y="202"/>
                    <a:pt x="111" y="202"/>
                    <a:pt x="111" y="202"/>
                  </a:cubicBezTo>
                  <a:cubicBezTo>
                    <a:pt x="110" y="207"/>
                    <a:pt x="110" y="207"/>
                    <a:pt x="110" y="207"/>
                  </a:cubicBezTo>
                  <a:cubicBezTo>
                    <a:pt x="110" y="208"/>
                    <a:pt x="110" y="208"/>
                    <a:pt x="110" y="208"/>
                  </a:cubicBezTo>
                  <a:cubicBezTo>
                    <a:pt x="109" y="212"/>
                    <a:pt x="108" y="215"/>
                    <a:pt x="108" y="219"/>
                  </a:cubicBezTo>
                  <a:cubicBezTo>
                    <a:pt x="107" y="224"/>
                    <a:pt x="107" y="224"/>
                    <a:pt x="107" y="224"/>
                  </a:cubicBezTo>
                  <a:cubicBezTo>
                    <a:pt x="105" y="223"/>
                    <a:pt x="103" y="223"/>
                    <a:pt x="102" y="222"/>
                  </a:cubicBezTo>
                  <a:cubicBezTo>
                    <a:pt x="100" y="222"/>
                    <a:pt x="99" y="221"/>
                    <a:pt x="98" y="221"/>
                  </a:cubicBezTo>
                  <a:lnTo>
                    <a:pt x="99" y="214"/>
                  </a:lnTo>
                  <a:close/>
                  <a:moveTo>
                    <a:pt x="110" y="225"/>
                  </a:moveTo>
                  <a:cubicBezTo>
                    <a:pt x="112" y="216"/>
                    <a:pt x="112" y="216"/>
                    <a:pt x="112" y="216"/>
                  </a:cubicBezTo>
                  <a:cubicBezTo>
                    <a:pt x="113" y="209"/>
                    <a:pt x="113" y="209"/>
                    <a:pt x="113" y="209"/>
                  </a:cubicBezTo>
                  <a:cubicBezTo>
                    <a:pt x="114" y="204"/>
                    <a:pt x="114" y="204"/>
                    <a:pt x="114" y="204"/>
                  </a:cubicBezTo>
                  <a:cubicBezTo>
                    <a:pt x="115" y="200"/>
                    <a:pt x="115" y="200"/>
                    <a:pt x="115" y="200"/>
                  </a:cubicBezTo>
                  <a:cubicBezTo>
                    <a:pt x="116" y="196"/>
                    <a:pt x="116" y="196"/>
                    <a:pt x="116" y="196"/>
                  </a:cubicBezTo>
                  <a:cubicBezTo>
                    <a:pt x="116" y="194"/>
                    <a:pt x="116" y="194"/>
                    <a:pt x="116" y="194"/>
                  </a:cubicBezTo>
                  <a:cubicBezTo>
                    <a:pt x="117" y="189"/>
                    <a:pt x="120" y="189"/>
                    <a:pt x="122" y="191"/>
                  </a:cubicBezTo>
                  <a:cubicBezTo>
                    <a:pt x="123" y="192"/>
                    <a:pt x="123" y="193"/>
                    <a:pt x="123" y="194"/>
                  </a:cubicBezTo>
                  <a:cubicBezTo>
                    <a:pt x="123" y="195"/>
                    <a:pt x="123" y="196"/>
                    <a:pt x="123" y="197"/>
                  </a:cubicBezTo>
                  <a:cubicBezTo>
                    <a:pt x="123" y="199"/>
                    <a:pt x="123" y="199"/>
                    <a:pt x="123" y="199"/>
                  </a:cubicBezTo>
                  <a:cubicBezTo>
                    <a:pt x="122" y="203"/>
                    <a:pt x="121" y="206"/>
                    <a:pt x="121" y="210"/>
                  </a:cubicBezTo>
                  <a:cubicBezTo>
                    <a:pt x="120" y="212"/>
                    <a:pt x="120" y="212"/>
                    <a:pt x="120" y="212"/>
                  </a:cubicBezTo>
                  <a:cubicBezTo>
                    <a:pt x="120" y="214"/>
                    <a:pt x="119" y="217"/>
                    <a:pt x="119" y="219"/>
                  </a:cubicBezTo>
                  <a:cubicBezTo>
                    <a:pt x="118" y="225"/>
                    <a:pt x="118" y="225"/>
                    <a:pt x="118" y="225"/>
                  </a:cubicBezTo>
                  <a:cubicBezTo>
                    <a:pt x="117" y="228"/>
                    <a:pt x="117" y="228"/>
                    <a:pt x="117" y="228"/>
                  </a:cubicBezTo>
                  <a:cubicBezTo>
                    <a:pt x="116" y="228"/>
                    <a:pt x="116" y="227"/>
                    <a:pt x="115" y="227"/>
                  </a:cubicBezTo>
                  <a:cubicBezTo>
                    <a:pt x="113" y="226"/>
                    <a:pt x="112" y="226"/>
                    <a:pt x="110" y="225"/>
                  </a:cubicBezTo>
                  <a:close/>
                  <a:moveTo>
                    <a:pt x="121" y="223"/>
                  </a:moveTo>
                  <a:cubicBezTo>
                    <a:pt x="122" y="217"/>
                    <a:pt x="122" y="217"/>
                    <a:pt x="122" y="217"/>
                  </a:cubicBezTo>
                  <a:cubicBezTo>
                    <a:pt x="123" y="213"/>
                    <a:pt x="123" y="213"/>
                    <a:pt x="123" y="213"/>
                  </a:cubicBezTo>
                  <a:cubicBezTo>
                    <a:pt x="124" y="208"/>
                    <a:pt x="124" y="208"/>
                    <a:pt x="124" y="208"/>
                  </a:cubicBezTo>
                  <a:cubicBezTo>
                    <a:pt x="124" y="205"/>
                    <a:pt x="125" y="201"/>
                    <a:pt x="126" y="198"/>
                  </a:cubicBezTo>
                  <a:cubicBezTo>
                    <a:pt x="126" y="197"/>
                    <a:pt x="126" y="197"/>
                    <a:pt x="126" y="197"/>
                  </a:cubicBezTo>
                  <a:cubicBezTo>
                    <a:pt x="127" y="194"/>
                    <a:pt x="128" y="194"/>
                    <a:pt x="129" y="194"/>
                  </a:cubicBezTo>
                  <a:cubicBezTo>
                    <a:pt x="131" y="195"/>
                    <a:pt x="132" y="197"/>
                    <a:pt x="131" y="201"/>
                  </a:cubicBezTo>
                  <a:cubicBezTo>
                    <a:pt x="131" y="204"/>
                    <a:pt x="131" y="204"/>
                    <a:pt x="131" y="204"/>
                  </a:cubicBezTo>
                  <a:cubicBezTo>
                    <a:pt x="130" y="206"/>
                    <a:pt x="130" y="209"/>
                    <a:pt x="129" y="212"/>
                  </a:cubicBezTo>
                  <a:cubicBezTo>
                    <a:pt x="129" y="216"/>
                    <a:pt x="129" y="216"/>
                    <a:pt x="129" y="216"/>
                  </a:cubicBezTo>
                  <a:cubicBezTo>
                    <a:pt x="128" y="218"/>
                    <a:pt x="128" y="218"/>
                    <a:pt x="128" y="218"/>
                  </a:cubicBezTo>
                  <a:cubicBezTo>
                    <a:pt x="127" y="225"/>
                    <a:pt x="127" y="225"/>
                    <a:pt x="127" y="225"/>
                  </a:cubicBezTo>
                  <a:cubicBezTo>
                    <a:pt x="126" y="232"/>
                    <a:pt x="126" y="232"/>
                    <a:pt x="126" y="232"/>
                  </a:cubicBezTo>
                  <a:cubicBezTo>
                    <a:pt x="124" y="231"/>
                    <a:pt x="122" y="230"/>
                    <a:pt x="121" y="229"/>
                  </a:cubicBezTo>
                  <a:cubicBezTo>
                    <a:pt x="120" y="229"/>
                    <a:pt x="120" y="229"/>
                    <a:pt x="120" y="229"/>
                  </a:cubicBezTo>
                  <a:lnTo>
                    <a:pt x="121" y="223"/>
                  </a:lnTo>
                  <a:close/>
                  <a:moveTo>
                    <a:pt x="126" y="183"/>
                  </a:moveTo>
                  <a:cubicBezTo>
                    <a:pt x="125" y="184"/>
                    <a:pt x="125" y="184"/>
                    <a:pt x="125" y="184"/>
                  </a:cubicBezTo>
                  <a:cubicBezTo>
                    <a:pt x="125" y="184"/>
                    <a:pt x="125" y="184"/>
                    <a:pt x="124" y="184"/>
                  </a:cubicBezTo>
                  <a:cubicBezTo>
                    <a:pt x="122" y="183"/>
                    <a:pt x="120" y="182"/>
                    <a:pt x="118" y="181"/>
                  </a:cubicBezTo>
                  <a:cubicBezTo>
                    <a:pt x="120" y="175"/>
                    <a:pt x="120" y="175"/>
                    <a:pt x="120" y="175"/>
                  </a:cubicBezTo>
                  <a:cubicBezTo>
                    <a:pt x="120" y="171"/>
                    <a:pt x="120" y="171"/>
                    <a:pt x="120" y="171"/>
                  </a:cubicBezTo>
                  <a:cubicBezTo>
                    <a:pt x="121" y="167"/>
                    <a:pt x="121" y="167"/>
                    <a:pt x="121" y="167"/>
                  </a:cubicBezTo>
                  <a:cubicBezTo>
                    <a:pt x="121" y="166"/>
                    <a:pt x="121" y="166"/>
                    <a:pt x="121" y="166"/>
                  </a:cubicBezTo>
                  <a:cubicBezTo>
                    <a:pt x="122" y="162"/>
                    <a:pt x="122" y="162"/>
                    <a:pt x="122" y="162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4" y="151"/>
                    <a:pt x="124" y="151"/>
                    <a:pt x="124" y="151"/>
                  </a:cubicBezTo>
                  <a:cubicBezTo>
                    <a:pt x="126" y="145"/>
                    <a:pt x="132" y="148"/>
                    <a:pt x="131" y="154"/>
                  </a:cubicBezTo>
                  <a:cubicBezTo>
                    <a:pt x="131" y="154"/>
                    <a:pt x="131" y="154"/>
                    <a:pt x="131" y="154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0" y="161"/>
                    <a:pt x="130" y="161"/>
                    <a:pt x="130" y="161"/>
                  </a:cubicBezTo>
                  <a:cubicBezTo>
                    <a:pt x="129" y="166"/>
                    <a:pt x="129" y="166"/>
                    <a:pt x="129" y="166"/>
                  </a:cubicBezTo>
                  <a:cubicBezTo>
                    <a:pt x="128" y="169"/>
                    <a:pt x="128" y="169"/>
                    <a:pt x="128" y="169"/>
                  </a:cubicBezTo>
                  <a:cubicBezTo>
                    <a:pt x="128" y="169"/>
                    <a:pt x="128" y="169"/>
                    <a:pt x="128" y="169"/>
                  </a:cubicBezTo>
                  <a:lnTo>
                    <a:pt x="126" y="183"/>
                  </a:lnTo>
                  <a:close/>
                  <a:moveTo>
                    <a:pt x="125" y="132"/>
                  </a:moveTo>
                  <a:cubicBezTo>
                    <a:pt x="124" y="139"/>
                    <a:pt x="124" y="139"/>
                    <a:pt x="124" y="139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1" y="139"/>
                    <a:pt x="119" y="138"/>
                    <a:pt x="117" y="137"/>
                  </a:cubicBezTo>
                  <a:cubicBezTo>
                    <a:pt x="115" y="137"/>
                    <a:pt x="115" y="137"/>
                    <a:pt x="115" y="137"/>
                  </a:cubicBezTo>
                  <a:cubicBezTo>
                    <a:pt x="117" y="131"/>
                    <a:pt x="117" y="131"/>
                    <a:pt x="117" y="131"/>
                  </a:cubicBezTo>
                  <a:cubicBezTo>
                    <a:pt x="117" y="131"/>
                    <a:pt x="117" y="131"/>
                    <a:pt x="117" y="131"/>
                  </a:cubicBezTo>
                  <a:cubicBezTo>
                    <a:pt x="117" y="128"/>
                    <a:pt x="117" y="128"/>
                    <a:pt x="117" y="128"/>
                  </a:cubicBezTo>
                  <a:cubicBezTo>
                    <a:pt x="119" y="123"/>
                    <a:pt x="119" y="123"/>
                    <a:pt x="119" y="123"/>
                  </a:cubicBezTo>
                  <a:cubicBezTo>
                    <a:pt x="120" y="118"/>
                    <a:pt x="120" y="118"/>
                    <a:pt x="120" y="118"/>
                  </a:cubicBezTo>
                  <a:cubicBezTo>
                    <a:pt x="121" y="112"/>
                    <a:pt x="121" y="112"/>
                    <a:pt x="121" y="112"/>
                  </a:cubicBezTo>
                  <a:cubicBezTo>
                    <a:pt x="122" y="109"/>
                    <a:pt x="122" y="109"/>
                    <a:pt x="122" y="109"/>
                  </a:cubicBezTo>
                  <a:cubicBezTo>
                    <a:pt x="122" y="108"/>
                    <a:pt x="122" y="108"/>
                    <a:pt x="122" y="108"/>
                  </a:cubicBezTo>
                  <a:cubicBezTo>
                    <a:pt x="123" y="105"/>
                    <a:pt x="124" y="105"/>
                    <a:pt x="126" y="105"/>
                  </a:cubicBezTo>
                  <a:cubicBezTo>
                    <a:pt x="127" y="105"/>
                    <a:pt x="128" y="106"/>
                    <a:pt x="129" y="107"/>
                  </a:cubicBezTo>
                  <a:cubicBezTo>
                    <a:pt x="129" y="108"/>
                    <a:pt x="130" y="109"/>
                    <a:pt x="129" y="111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29" y="115"/>
                    <a:pt x="128" y="118"/>
                    <a:pt x="127" y="122"/>
                  </a:cubicBezTo>
                  <a:cubicBezTo>
                    <a:pt x="127" y="125"/>
                    <a:pt x="127" y="125"/>
                    <a:pt x="127" y="125"/>
                  </a:cubicBezTo>
                  <a:cubicBezTo>
                    <a:pt x="126" y="125"/>
                    <a:pt x="126" y="125"/>
                    <a:pt x="126" y="125"/>
                  </a:cubicBezTo>
                  <a:cubicBezTo>
                    <a:pt x="126" y="126"/>
                    <a:pt x="126" y="126"/>
                    <a:pt x="126" y="126"/>
                  </a:cubicBezTo>
                  <a:lnTo>
                    <a:pt x="125" y="132"/>
                  </a:lnTo>
                  <a:close/>
                  <a:moveTo>
                    <a:pt x="125" y="73"/>
                  </a:moveTo>
                  <a:cubicBezTo>
                    <a:pt x="124" y="76"/>
                    <a:pt x="124" y="76"/>
                    <a:pt x="124" y="76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2" y="86"/>
                    <a:pt x="122" y="86"/>
                    <a:pt x="122" y="86"/>
                  </a:cubicBezTo>
                  <a:cubicBezTo>
                    <a:pt x="122" y="87"/>
                    <a:pt x="122" y="87"/>
                    <a:pt x="122" y="87"/>
                  </a:cubicBezTo>
                  <a:cubicBezTo>
                    <a:pt x="121" y="89"/>
                    <a:pt x="120" y="92"/>
                    <a:pt x="120" y="95"/>
                  </a:cubicBezTo>
                  <a:cubicBezTo>
                    <a:pt x="119" y="97"/>
                    <a:pt x="119" y="97"/>
                    <a:pt x="119" y="97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19" y="99"/>
                    <a:pt x="118" y="98"/>
                    <a:pt x="118" y="98"/>
                  </a:cubicBezTo>
                  <a:cubicBezTo>
                    <a:pt x="117" y="98"/>
                    <a:pt x="116" y="98"/>
                    <a:pt x="115" y="98"/>
                  </a:cubicBezTo>
                  <a:cubicBezTo>
                    <a:pt x="114" y="97"/>
                    <a:pt x="112" y="97"/>
                    <a:pt x="110" y="97"/>
                  </a:cubicBezTo>
                  <a:cubicBezTo>
                    <a:pt x="111" y="94"/>
                    <a:pt x="111" y="94"/>
                    <a:pt x="111" y="94"/>
                  </a:cubicBezTo>
                  <a:cubicBezTo>
                    <a:pt x="111" y="92"/>
                    <a:pt x="111" y="92"/>
                    <a:pt x="111" y="92"/>
                  </a:cubicBezTo>
                  <a:cubicBezTo>
                    <a:pt x="112" y="89"/>
                    <a:pt x="112" y="87"/>
                    <a:pt x="113" y="84"/>
                  </a:cubicBezTo>
                  <a:cubicBezTo>
                    <a:pt x="113" y="83"/>
                    <a:pt x="113" y="83"/>
                    <a:pt x="113" y="83"/>
                  </a:cubicBezTo>
                  <a:cubicBezTo>
                    <a:pt x="115" y="76"/>
                    <a:pt x="115" y="76"/>
                    <a:pt x="115" y="76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6" y="71"/>
                    <a:pt x="116" y="70"/>
                    <a:pt x="117" y="69"/>
                  </a:cubicBezTo>
                  <a:cubicBezTo>
                    <a:pt x="117" y="68"/>
                    <a:pt x="119" y="67"/>
                    <a:pt x="120" y="67"/>
                  </a:cubicBezTo>
                  <a:cubicBezTo>
                    <a:pt x="122" y="67"/>
                    <a:pt x="124" y="68"/>
                    <a:pt x="124" y="70"/>
                  </a:cubicBezTo>
                  <a:cubicBezTo>
                    <a:pt x="125" y="71"/>
                    <a:pt x="125" y="72"/>
                    <a:pt x="125" y="73"/>
                  </a:cubicBezTo>
                  <a:close/>
                  <a:moveTo>
                    <a:pt x="112" y="70"/>
                  </a:moveTo>
                  <a:cubicBezTo>
                    <a:pt x="111" y="71"/>
                    <a:pt x="111" y="71"/>
                    <a:pt x="111" y="71"/>
                  </a:cubicBezTo>
                  <a:cubicBezTo>
                    <a:pt x="111" y="73"/>
                    <a:pt x="111" y="73"/>
                    <a:pt x="111" y="73"/>
                  </a:cubicBezTo>
                  <a:cubicBezTo>
                    <a:pt x="109" y="80"/>
                    <a:pt x="109" y="80"/>
                    <a:pt x="109" y="80"/>
                  </a:cubicBezTo>
                  <a:cubicBezTo>
                    <a:pt x="108" y="83"/>
                    <a:pt x="108" y="83"/>
                    <a:pt x="108" y="83"/>
                  </a:cubicBezTo>
                  <a:cubicBezTo>
                    <a:pt x="108" y="87"/>
                    <a:pt x="108" y="87"/>
                    <a:pt x="108" y="87"/>
                  </a:cubicBezTo>
                  <a:cubicBezTo>
                    <a:pt x="106" y="96"/>
                    <a:pt x="106" y="96"/>
                    <a:pt x="106" y="96"/>
                  </a:cubicBezTo>
                  <a:cubicBezTo>
                    <a:pt x="105" y="96"/>
                    <a:pt x="105" y="96"/>
                    <a:pt x="105" y="96"/>
                  </a:cubicBezTo>
                  <a:cubicBezTo>
                    <a:pt x="105" y="96"/>
                    <a:pt x="105" y="96"/>
                    <a:pt x="105" y="96"/>
                  </a:cubicBezTo>
                  <a:cubicBezTo>
                    <a:pt x="102" y="96"/>
                    <a:pt x="100" y="96"/>
                    <a:pt x="97" y="96"/>
                  </a:cubicBezTo>
                  <a:cubicBezTo>
                    <a:pt x="98" y="93"/>
                    <a:pt x="98" y="93"/>
                    <a:pt x="98" y="93"/>
                  </a:cubicBezTo>
                  <a:cubicBezTo>
                    <a:pt x="99" y="91"/>
                    <a:pt x="99" y="88"/>
                    <a:pt x="100" y="86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1" y="79"/>
                    <a:pt x="101" y="79"/>
                    <a:pt x="101" y="79"/>
                  </a:cubicBezTo>
                  <a:cubicBezTo>
                    <a:pt x="102" y="77"/>
                    <a:pt x="102" y="77"/>
                    <a:pt x="102" y="77"/>
                  </a:cubicBezTo>
                  <a:cubicBezTo>
                    <a:pt x="103" y="75"/>
                    <a:pt x="103" y="72"/>
                    <a:pt x="104" y="70"/>
                  </a:cubicBezTo>
                  <a:cubicBezTo>
                    <a:pt x="104" y="68"/>
                    <a:pt x="105" y="67"/>
                    <a:pt x="106" y="67"/>
                  </a:cubicBezTo>
                  <a:cubicBezTo>
                    <a:pt x="106" y="66"/>
                    <a:pt x="106" y="66"/>
                    <a:pt x="107" y="66"/>
                  </a:cubicBezTo>
                  <a:cubicBezTo>
                    <a:pt x="109" y="65"/>
                    <a:pt x="113" y="66"/>
                    <a:pt x="112" y="70"/>
                  </a:cubicBezTo>
                  <a:close/>
                  <a:moveTo>
                    <a:pt x="101" y="69"/>
                  </a:moveTo>
                  <a:cubicBezTo>
                    <a:pt x="101" y="70"/>
                    <a:pt x="101" y="70"/>
                    <a:pt x="101" y="70"/>
                  </a:cubicBezTo>
                  <a:cubicBezTo>
                    <a:pt x="99" y="79"/>
                    <a:pt x="99" y="79"/>
                    <a:pt x="99" y="79"/>
                  </a:cubicBezTo>
                  <a:cubicBezTo>
                    <a:pt x="98" y="81"/>
                    <a:pt x="98" y="81"/>
                    <a:pt x="98" y="81"/>
                  </a:cubicBezTo>
                  <a:cubicBezTo>
                    <a:pt x="98" y="83"/>
                    <a:pt x="98" y="83"/>
                    <a:pt x="98" y="83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95" y="95"/>
                    <a:pt x="95" y="95"/>
                    <a:pt x="95" y="95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1" y="96"/>
                    <a:pt x="89" y="96"/>
                    <a:pt x="87" y="96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90" y="87"/>
                    <a:pt x="90" y="87"/>
                    <a:pt x="90" y="87"/>
                  </a:cubicBezTo>
                  <a:cubicBezTo>
                    <a:pt x="90" y="84"/>
                    <a:pt x="90" y="84"/>
                    <a:pt x="90" y="84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91" y="80"/>
                    <a:pt x="92" y="77"/>
                    <a:pt x="93" y="75"/>
                  </a:cubicBezTo>
                  <a:cubicBezTo>
                    <a:pt x="94" y="70"/>
                    <a:pt x="94" y="70"/>
                    <a:pt x="94" y="70"/>
                  </a:cubicBezTo>
                  <a:cubicBezTo>
                    <a:pt x="94" y="70"/>
                    <a:pt x="94" y="70"/>
                    <a:pt x="94" y="70"/>
                  </a:cubicBezTo>
                  <a:cubicBezTo>
                    <a:pt x="95" y="66"/>
                    <a:pt x="99" y="65"/>
                    <a:pt x="100" y="66"/>
                  </a:cubicBezTo>
                  <a:cubicBezTo>
                    <a:pt x="101" y="67"/>
                    <a:pt x="101" y="68"/>
                    <a:pt x="101" y="69"/>
                  </a:cubicBezTo>
                  <a:close/>
                  <a:moveTo>
                    <a:pt x="92" y="71"/>
                  </a:moveTo>
                  <a:cubicBezTo>
                    <a:pt x="92" y="72"/>
                    <a:pt x="92" y="72"/>
                    <a:pt x="92" y="72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88" y="86"/>
                    <a:pt x="88" y="86"/>
                    <a:pt x="88" y="86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86" y="91"/>
                    <a:pt x="86" y="93"/>
                    <a:pt x="85" y="95"/>
                  </a:cubicBezTo>
                  <a:cubicBezTo>
                    <a:pt x="85" y="96"/>
                    <a:pt x="85" y="96"/>
                    <a:pt x="85" y="96"/>
                  </a:cubicBezTo>
                  <a:cubicBezTo>
                    <a:pt x="84" y="97"/>
                    <a:pt x="84" y="97"/>
                    <a:pt x="83" y="97"/>
                  </a:cubicBezTo>
                  <a:cubicBezTo>
                    <a:pt x="82" y="97"/>
                    <a:pt x="80" y="97"/>
                    <a:pt x="79" y="97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3" y="84"/>
                    <a:pt x="83" y="84"/>
                    <a:pt x="83" y="84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5" y="76"/>
                    <a:pt x="85" y="76"/>
                    <a:pt x="85" y="76"/>
                  </a:cubicBezTo>
                  <a:cubicBezTo>
                    <a:pt x="86" y="71"/>
                    <a:pt x="86" y="71"/>
                    <a:pt x="86" y="71"/>
                  </a:cubicBezTo>
                  <a:cubicBezTo>
                    <a:pt x="88" y="66"/>
                    <a:pt x="93" y="66"/>
                    <a:pt x="92" y="71"/>
                  </a:cubicBezTo>
                  <a:close/>
                  <a:moveTo>
                    <a:pt x="84" y="72"/>
                  </a:moveTo>
                  <a:cubicBezTo>
                    <a:pt x="82" y="78"/>
                    <a:pt x="82" y="78"/>
                    <a:pt x="82" y="78"/>
                  </a:cubicBezTo>
                  <a:cubicBezTo>
                    <a:pt x="81" y="82"/>
                    <a:pt x="81" y="82"/>
                    <a:pt x="81" y="82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78" y="92"/>
                    <a:pt x="78" y="92"/>
                    <a:pt x="78" y="92"/>
                  </a:cubicBezTo>
                  <a:cubicBezTo>
                    <a:pt x="77" y="95"/>
                    <a:pt x="77" y="95"/>
                    <a:pt x="77" y="95"/>
                  </a:cubicBezTo>
                  <a:cubicBezTo>
                    <a:pt x="77" y="98"/>
                    <a:pt x="77" y="98"/>
                    <a:pt x="77" y="98"/>
                  </a:cubicBezTo>
                  <a:cubicBezTo>
                    <a:pt x="75" y="98"/>
                    <a:pt x="73" y="98"/>
                    <a:pt x="72" y="99"/>
                  </a:cubicBezTo>
                  <a:cubicBezTo>
                    <a:pt x="72" y="98"/>
                    <a:pt x="72" y="98"/>
                    <a:pt x="72" y="98"/>
                  </a:cubicBezTo>
                  <a:cubicBezTo>
                    <a:pt x="73" y="96"/>
                    <a:pt x="73" y="96"/>
                    <a:pt x="73" y="96"/>
                  </a:cubicBezTo>
                  <a:cubicBezTo>
                    <a:pt x="74" y="92"/>
                    <a:pt x="75" y="89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78" y="78"/>
                    <a:pt x="78" y="76"/>
                    <a:pt x="79" y="73"/>
                  </a:cubicBezTo>
                  <a:cubicBezTo>
                    <a:pt x="81" y="68"/>
                    <a:pt x="85" y="67"/>
                    <a:pt x="84" y="72"/>
                  </a:cubicBezTo>
                  <a:close/>
                  <a:moveTo>
                    <a:pt x="73" y="103"/>
                  </a:moveTo>
                  <a:cubicBezTo>
                    <a:pt x="74" y="103"/>
                    <a:pt x="74" y="104"/>
                    <a:pt x="74" y="107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71" y="118"/>
                    <a:pt x="71" y="118"/>
                    <a:pt x="71" y="118"/>
                  </a:cubicBezTo>
                  <a:cubicBezTo>
                    <a:pt x="70" y="120"/>
                    <a:pt x="70" y="120"/>
                    <a:pt x="70" y="120"/>
                  </a:cubicBezTo>
                  <a:cubicBezTo>
                    <a:pt x="70" y="120"/>
                    <a:pt x="70" y="120"/>
                    <a:pt x="70" y="120"/>
                  </a:cubicBezTo>
                  <a:cubicBezTo>
                    <a:pt x="68" y="128"/>
                    <a:pt x="68" y="128"/>
                    <a:pt x="68" y="128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67" y="132"/>
                    <a:pt x="67" y="132"/>
                    <a:pt x="67" y="132"/>
                  </a:cubicBezTo>
                  <a:cubicBezTo>
                    <a:pt x="66" y="134"/>
                    <a:pt x="66" y="134"/>
                    <a:pt x="66" y="134"/>
                  </a:cubicBezTo>
                  <a:cubicBezTo>
                    <a:pt x="64" y="134"/>
                    <a:pt x="64" y="134"/>
                    <a:pt x="64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61" y="134"/>
                    <a:pt x="61" y="134"/>
                    <a:pt x="61" y="134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63" y="129"/>
                    <a:pt x="64" y="126"/>
                    <a:pt x="65" y="123"/>
                  </a:cubicBezTo>
                  <a:cubicBezTo>
                    <a:pt x="65" y="122"/>
                    <a:pt x="65" y="122"/>
                    <a:pt x="65" y="122"/>
                  </a:cubicBezTo>
                  <a:cubicBezTo>
                    <a:pt x="65" y="121"/>
                    <a:pt x="65" y="121"/>
                    <a:pt x="65" y="121"/>
                  </a:cubicBezTo>
                  <a:cubicBezTo>
                    <a:pt x="66" y="118"/>
                    <a:pt x="67" y="115"/>
                    <a:pt x="68" y="112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69" y="106"/>
                    <a:pt x="70" y="105"/>
                    <a:pt x="71" y="105"/>
                  </a:cubicBezTo>
                  <a:cubicBezTo>
                    <a:pt x="71" y="104"/>
                    <a:pt x="72" y="103"/>
                    <a:pt x="73" y="103"/>
                  </a:cubicBezTo>
                  <a:close/>
                  <a:moveTo>
                    <a:pt x="63" y="139"/>
                  </a:moveTo>
                  <a:cubicBezTo>
                    <a:pt x="64" y="140"/>
                    <a:pt x="64" y="141"/>
                    <a:pt x="63" y="143"/>
                  </a:cubicBezTo>
                  <a:cubicBezTo>
                    <a:pt x="63" y="146"/>
                    <a:pt x="63" y="146"/>
                    <a:pt x="63" y="146"/>
                  </a:cubicBezTo>
                  <a:cubicBezTo>
                    <a:pt x="62" y="150"/>
                    <a:pt x="62" y="150"/>
                    <a:pt x="62" y="150"/>
                  </a:cubicBezTo>
                  <a:cubicBezTo>
                    <a:pt x="60" y="156"/>
                    <a:pt x="60" y="156"/>
                    <a:pt x="60" y="156"/>
                  </a:cubicBezTo>
                  <a:cubicBezTo>
                    <a:pt x="59" y="157"/>
                    <a:pt x="59" y="157"/>
                    <a:pt x="59" y="157"/>
                  </a:cubicBezTo>
                  <a:cubicBezTo>
                    <a:pt x="57" y="167"/>
                    <a:pt x="57" y="167"/>
                    <a:pt x="57" y="167"/>
                  </a:cubicBezTo>
                  <a:cubicBezTo>
                    <a:pt x="56" y="170"/>
                    <a:pt x="56" y="170"/>
                    <a:pt x="56" y="170"/>
                  </a:cubicBezTo>
                  <a:cubicBezTo>
                    <a:pt x="56" y="171"/>
                    <a:pt x="56" y="171"/>
                    <a:pt x="56" y="171"/>
                  </a:cubicBezTo>
                  <a:cubicBezTo>
                    <a:pt x="56" y="171"/>
                    <a:pt x="56" y="171"/>
                    <a:pt x="56" y="171"/>
                  </a:cubicBezTo>
                  <a:cubicBezTo>
                    <a:pt x="54" y="172"/>
                    <a:pt x="54" y="172"/>
                    <a:pt x="54" y="172"/>
                  </a:cubicBezTo>
                  <a:cubicBezTo>
                    <a:pt x="53" y="172"/>
                    <a:pt x="53" y="172"/>
                    <a:pt x="53" y="172"/>
                  </a:cubicBezTo>
                  <a:cubicBezTo>
                    <a:pt x="52" y="172"/>
                    <a:pt x="51" y="172"/>
                    <a:pt x="51" y="172"/>
                  </a:cubicBezTo>
                  <a:cubicBezTo>
                    <a:pt x="51" y="171"/>
                    <a:pt x="51" y="171"/>
                    <a:pt x="51" y="171"/>
                  </a:cubicBezTo>
                  <a:cubicBezTo>
                    <a:pt x="52" y="167"/>
                    <a:pt x="53" y="163"/>
                    <a:pt x="54" y="160"/>
                  </a:cubicBezTo>
                  <a:cubicBezTo>
                    <a:pt x="55" y="158"/>
                    <a:pt x="55" y="158"/>
                    <a:pt x="55" y="158"/>
                  </a:cubicBezTo>
                  <a:cubicBezTo>
                    <a:pt x="56" y="154"/>
                    <a:pt x="56" y="154"/>
                    <a:pt x="56" y="154"/>
                  </a:cubicBezTo>
                  <a:cubicBezTo>
                    <a:pt x="57" y="149"/>
                    <a:pt x="57" y="149"/>
                    <a:pt x="57" y="149"/>
                  </a:cubicBezTo>
                  <a:cubicBezTo>
                    <a:pt x="59" y="144"/>
                    <a:pt x="59" y="144"/>
                    <a:pt x="59" y="144"/>
                  </a:cubicBezTo>
                  <a:cubicBezTo>
                    <a:pt x="59" y="143"/>
                    <a:pt x="59" y="142"/>
                    <a:pt x="59" y="142"/>
                  </a:cubicBezTo>
                  <a:cubicBezTo>
                    <a:pt x="60" y="140"/>
                    <a:pt x="62" y="139"/>
                    <a:pt x="63" y="139"/>
                  </a:cubicBezTo>
                  <a:close/>
                  <a:moveTo>
                    <a:pt x="52" y="184"/>
                  </a:moveTo>
                  <a:cubicBezTo>
                    <a:pt x="52" y="185"/>
                    <a:pt x="52" y="185"/>
                    <a:pt x="52" y="185"/>
                  </a:cubicBezTo>
                  <a:cubicBezTo>
                    <a:pt x="50" y="190"/>
                    <a:pt x="50" y="190"/>
                    <a:pt x="50" y="190"/>
                  </a:cubicBezTo>
                  <a:cubicBezTo>
                    <a:pt x="49" y="196"/>
                    <a:pt x="49" y="196"/>
                    <a:pt x="49" y="196"/>
                  </a:cubicBezTo>
                  <a:cubicBezTo>
                    <a:pt x="48" y="199"/>
                    <a:pt x="48" y="199"/>
                    <a:pt x="48" y="199"/>
                  </a:cubicBezTo>
                  <a:cubicBezTo>
                    <a:pt x="47" y="202"/>
                    <a:pt x="46" y="206"/>
                    <a:pt x="45" y="210"/>
                  </a:cubicBezTo>
                  <a:cubicBezTo>
                    <a:pt x="44" y="212"/>
                    <a:pt x="44" y="212"/>
                    <a:pt x="44" y="212"/>
                  </a:cubicBezTo>
                  <a:cubicBezTo>
                    <a:pt x="44" y="213"/>
                    <a:pt x="44" y="213"/>
                    <a:pt x="44" y="213"/>
                  </a:cubicBezTo>
                  <a:cubicBezTo>
                    <a:pt x="42" y="214"/>
                    <a:pt x="42" y="214"/>
                    <a:pt x="42" y="214"/>
                  </a:cubicBezTo>
                  <a:cubicBezTo>
                    <a:pt x="39" y="214"/>
                    <a:pt x="39" y="214"/>
                    <a:pt x="39" y="214"/>
                  </a:cubicBezTo>
                  <a:cubicBezTo>
                    <a:pt x="39" y="214"/>
                    <a:pt x="39" y="214"/>
                    <a:pt x="39" y="214"/>
                  </a:cubicBezTo>
                  <a:cubicBezTo>
                    <a:pt x="40" y="209"/>
                    <a:pt x="41" y="204"/>
                    <a:pt x="43" y="200"/>
                  </a:cubicBezTo>
                  <a:cubicBezTo>
                    <a:pt x="43" y="199"/>
                    <a:pt x="43" y="199"/>
                    <a:pt x="43" y="199"/>
                  </a:cubicBezTo>
                  <a:cubicBezTo>
                    <a:pt x="44" y="194"/>
                    <a:pt x="44" y="194"/>
                    <a:pt x="44" y="194"/>
                  </a:cubicBezTo>
                  <a:cubicBezTo>
                    <a:pt x="45" y="189"/>
                    <a:pt x="45" y="189"/>
                    <a:pt x="45" y="189"/>
                  </a:cubicBezTo>
                  <a:cubicBezTo>
                    <a:pt x="47" y="184"/>
                    <a:pt x="47" y="184"/>
                    <a:pt x="47" y="184"/>
                  </a:cubicBezTo>
                  <a:cubicBezTo>
                    <a:pt x="47" y="183"/>
                    <a:pt x="48" y="182"/>
                    <a:pt x="49" y="181"/>
                  </a:cubicBezTo>
                  <a:cubicBezTo>
                    <a:pt x="49" y="180"/>
                    <a:pt x="50" y="180"/>
                    <a:pt x="50" y="180"/>
                  </a:cubicBezTo>
                  <a:cubicBezTo>
                    <a:pt x="52" y="179"/>
                    <a:pt x="53" y="181"/>
                    <a:pt x="52" y="184"/>
                  </a:cubicBezTo>
                  <a:close/>
                  <a:moveTo>
                    <a:pt x="40" y="262"/>
                  </a:moveTo>
                  <a:cubicBezTo>
                    <a:pt x="40" y="262"/>
                    <a:pt x="40" y="262"/>
                    <a:pt x="40" y="262"/>
                  </a:cubicBezTo>
                  <a:cubicBezTo>
                    <a:pt x="33" y="261"/>
                    <a:pt x="33" y="261"/>
                    <a:pt x="33" y="261"/>
                  </a:cubicBezTo>
                  <a:cubicBezTo>
                    <a:pt x="35" y="255"/>
                    <a:pt x="35" y="255"/>
                    <a:pt x="35" y="255"/>
                  </a:cubicBezTo>
                  <a:cubicBezTo>
                    <a:pt x="36" y="250"/>
                    <a:pt x="36" y="250"/>
                    <a:pt x="36" y="250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38" y="244"/>
                    <a:pt x="38" y="244"/>
                    <a:pt x="38" y="244"/>
                  </a:cubicBezTo>
                  <a:cubicBezTo>
                    <a:pt x="40" y="238"/>
                    <a:pt x="40" y="238"/>
                    <a:pt x="40" y="238"/>
                  </a:cubicBezTo>
                  <a:cubicBezTo>
                    <a:pt x="41" y="234"/>
                    <a:pt x="42" y="231"/>
                    <a:pt x="43" y="227"/>
                  </a:cubicBezTo>
                  <a:cubicBezTo>
                    <a:pt x="45" y="220"/>
                    <a:pt x="51" y="220"/>
                    <a:pt x="49" y="227"/>
                  </a:cubicBezTo>
                  <a:cubicBezTo>
                    <a:pt x="48" y="233"/>
                    <a:pt x="48" y="233"/>
                    <a:pt x="48" y="233"/>
                  </a:cubicBezTo>
                  <a:cubicBezTo>
                    <a:pt x="46" y="240"/>
                    <a:pt x="46" y="240"/>
                    <a:pt x="46" y="240"/>
                  </a:cubicBezTo>
                  <a:cubicBezTo>
                    <a:pt x="45" y="245"/>
                    <a:pt x="45" y="245"/>
                    <a:pt x="45" y="245"/>
                  </a:cubicBezTo>
                  <a:cubicBezTo>
                    <a:pt x="45" y="245"/>
                    <a:pt x="45" y="245"/>
                    <a:pt x="45" y="245"/>
                  </a:cubicBezTo>
                  <a:cubicBezTo>
                    <a:pt x="43" y="250"/>
                    <a:pt x="43" y="250"/>
                    <a:pt x="43" y="250"/>
                  </a:cubicBezTo>
                  <a:cubicBezTo>
                    <a:pt x="42" y="254"/>
                    <a:pt x="41" y="258"/>
                    <a:pt x="40" y="262"/>
                  </a:cubicBezTo>
                  <a:close/>
                  <a:moveTo>
                    <a:pt x="52" y="262"/>
                  </a:moveTo>
                  <a:cubicBezTo>
                    <a:pt x="51" y="265"/>
                    <a:pt x="51" y="265"/>
                    <a:pt x="51" y="265"/>
                  </a:cubicBezTo>
                  <a:cubicBezTo>
                    <a:pt x="48" y="264"/>
                    <a:pt x="48" y="264"/>
                    <a:pt x="48" y="264"/>
                  </a:cubicBezTo>
                  <a:cubicBezTo>
                    <a:pt x="43" y="263"/>
                    <a:pt x="43" y="263"/>
                    <a:pt x="43" y="263"/>
                  </a:cubicBezTo>
                  <a:cubicBezTo>
                    <a:pt x="44" y="260"/>
                    <a:pt x="44" y="260"/>
                    <a:pt x="44" y="260"/>
                  </a:cubicBezTo>
                  <a:cubicBezTo>
                    <a:pt x="47" y="247"/>
                    <a:pt x="47" y="247"/>
                    <a:pt x="47" y="247"/>
                  </a:cubicBezTo>
                  <a:cubicBezTo>
                    <a:pt x="47" y="245"/>
                    <a:pt x="47" y="245"/>
                    <a:pt x="47" y="245"/>
                  </a:cubicBezTo>
                  <a:cubicBezTo>
                    <a:pt x="48" y="242"/>
                    <a:pt x="48" y="242"/>
                    <a:pt x="48" y="242"/>
                  </a:cubicBezTo>
                  <a:cubicBezTo>
                    <a:pt x="49" y="238"/>
                    <a:pt x="49" y="238"/>
                    <a:pt x="49" y="238"/>
                  </a:cubicBezTo>
                  <a:cubicBezTo>
                    <a:pt x="51" y="231"/>
                    <a:pt x="51" y="231"/>
                    <a:pt x="51" y="231"/>
                  </a:cubicBezTo>
                  <a:cubicBezTo>
                    <a:pt x="52" y="228"/>
                    <a:pt x="52" y="228"/>
                    <a:pt x="52" y="228"/>
                  </a:cubicBezTo>
                  <a:cubicBezTo>
                    <a:pt x="54" y="221"/>
                    <a:pt x="59" y="221"/>
                    <a:pt x="60" y="225"/>
                  </a:cubicBezTo>
                  <a:cubicBezTo>
                    <a:pt x="61" y="226"/>
                    <a:pt x="61" y="227"/>
                    <a:pt x="60" y="228"/>
                  </a:cubicBezTo>
                  <a:cubicBezTo>
                    <a:pt x="59" y="232"/>
                    <a:pt x="59" y="232"/>
                    <a:pt x="59" y="232"/>
                  </a:cubicBezTo>
                  <a:cubicBezTo>
                    <a:pt x="58" y="236"/>
                    <a:pt x="58" y="236"/>
                    <a:pt x="58" y="236"/>
                  </a:cubicBezTo>
                  <a:cubicBezTo>
                    <a:pt x="57" y="241"/>
                    <a:pt x="57" y="241"/>
                    <a:pt x="57" y="241"/>
                  </a:cubicBezTo>
                  <a:cubicBezTo>
                    <a:pt x="56" y="246"/>
                    <a:pt x="56" y="246"/>
                    <a:pt x="56" y="246"/>
                  </a:cubicBezTo>
                  <a:cubicBezTo>
                    <a:pt x="54" y="253"/>
                    <a:pt x="54" y="253"/>
                    <a:pt x="54" y="253"/>
                  </a:cubicBezTo>
                  <a:lnTo>
                    <a:pt x="52" y="262"/>
                  </a:lnTo>
                  <a:close/>
                  <a:moveTo>
                    <a:pt x="68" y="251"/>
                  </a:moveTo>
                  <a:cubicBezTo>
                    <a:pt x="67" y="254"/>
                    <a:pt x="67" y="256"/>
                    <a:pt x="66" y="258"/>
                  </a:cubicBezTo>
                  <a:cubicBezTo>
                    <a:pt x="65" y="265"/>
                    <a:pt x="65" y="265"/>
                    <a:pt x="65" y="265"/>
                  </a:cubicBezTo>
                  <a:cubicBezTo>
                    <a:pt x="64" y="267"/>
                    <a:pt x="64" y="267"/>
                    <a:pt x="64" y="267"/>
                  </a:cubicBezTo>
                  <a:cubicBezTo>
                    <a:pt x="62" y="267"/>
                    <a:pt x="62" y="267"/>
                    <a:pt x="62" y="267"/>
                  </a:cubicBezTo>
                  <a:cubicBezTo>
                    <a:pt x="60" y="266"/>
                    <a:pt x="57" y="266"/>
                    <a:pt x="55" y="265"/>
                  </a:cubicBezTo>
                  <a:cubicBezTo>
                    <a:pt x="54" y="265"/>
                    <a:pt x="54" y="265"/>
                    <a:pt x="54" y="265"/>
                  </a:cubicBezTo>
                  <a:cubicBezTo>
                    <a:pt x="56" y="259"/>
                    <a:pt x="56" y="259"/>
                    <a:pt x="56" y="259"/>
                  </a:cubicBezTo>
                  <a:cubicBezTo>
                    <a:pt x="58" y="250"/>
                    <a:pt x="58" y="250"/>
                    <a:pt x="58" y="250"/>
                  </a:cubicBezTo>
                  <a:cubicBezTo>
                    <a:pt x="59" y="247"/>
                    <a:pt x="59" y="247"/>
                    <a:pt x="59" y="247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63" y="233"/>
                    <a:pt x="63" y="233"/>
                    <a:pt x="63" y="233"/>
                  </a:cubicBezTo>
                  <a:cubicBezTo>
                    <a:pt x="64" y="229"/>
                    <a:pt x="64" y="229"/>
                    <a:pt x="64" y="229"/>
                  </a:cubicBezTo>
                  <a:cubicBezTo>
                    <a:pt x="64" y="229"/>
                    <a:pt x="64" y="229"/>
                    <a:pt x="64" y="229"/>
                  </a:cubicBezTo>
                  <a:cubicBezTo>
                    <a:pt x="65" y="223"/>
                    <a:pt x="69" y="222"/>
                    <a:pt x="72" y="224"/>
                  </a:cubicBezTo>
                  <a:cubicBezTo>
                    <a:pt x="72" y="224"/>
                    <a:pt x="73" y="225"/>
                    <a:pt x="73" y="226"/>
                  </a:cubicBezTo>
                  <a:cubicBezTo>
                    <a:pt x="73" y="227"/>
                    <a:pt x="73" y="229"/>
                    <a:pt x="73" y="230"/>
                  </a:cubicBezTo>
                  <a:cubicBezTo>
                    <a:pt x="73" y="231"/>
                    <a:pt x="73" y="231"/>
                    <a:pt x="73" y="231"/>
                  </a:cubicBezTo>
                  <a:cubicBezTo>
                    <a:pt x="70" y="243"/>
                    <a:pt x="70" y="243"/>
                    <a:pt x="70" y="243"/>
                  </a:cubicBezTo>
                  <a:cubicBezTo>
                    <a:pt x="69" y="249"/>
                    <a:pt x="69" y="249"/>
                    <a:pt x="69" y="249"/>
                  </a:cubicBezTo>
                  <a:lnTo>
                    <a:pt x="68" y="251"/>
                  </a:lnTo>
                  <a:close/>
                  <a:moveTo>
                    <a:pt x="85" y="252"/>
                  </a:moveTo>
                  <a:cubicBezTo>
                    <a:pt x="85" y="253"/>
                    <a:pt x="85" y="253"/>
                    <a:pt x="85" y="253"/>
                  </a:cubicBezTo>
                  <a:cubicBezTo>
                    <a:pt x="84" y="258"/>
                    <a:pt x="83" y="263"/>
                    <a:pt x="82" y="268"/>
                  </a:cubicBezTo>
                  <a:cubicBezTo>
                    <a:pt x="81" y="271"/>
                    <a:pt x="81" y="271"/>
                    <a:pt x="81" y="271"/>
                  </a:cubicBezTo>
                  <a:cubicBezTo>
                    <a:pt x="78" y="271"/>
                    <a:pt x="78" y="271"/>
                    <a:pt x="78" y="271"/>
                  </a:cubicBezTo>
                  <a:cubicBezTo>
                    <a:pt x="75" y="270"/>
                    <a:pt x="72" y="269"/>
                    <a:pt x="70" y="269"/>
                  </a:cubicBezTo>
                  <a:cubicBezTo>
                    <a:pt x="72" y="261"/>
                    <a:pt x="72" y="261"/>
                    <a:pt x="72" y="261"/>
                  </a:cubicBezTo>
                  <a:cubicBezTo>
                    <a:pt x="73" y="254"/>
                    <a:pt x="73" y="254"/>
                    <a:pt x="73" y="254"/>
                  </a:cubicBezTo>
                  <a:cubicBezTo>
                    <a:pt x="74" y="250"/>
                    <a:pt x="74" y="250"/>
                    <a:pt x="74" y="250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77" y="238"/>
                    <a:pt x="77" y="238"/>
                    <a:pt x="77" y="238"/>
                  </a:cubicBezTo>
                  <a:cubicBezTo>
                    <a:pt x="78" y="232"/>
                    <a:pt x="78" y="232"/>
                    <a:pt x="78" y="232"/>
                  </a:cubicBezTo>
                  <a:cubicBezTo>
                    <a:pt x="80" y="224"/>
                    <a:pt x="88" y="224"/>
                    <a:pt x="89" y="230"/>
                  </a:cubicBezTo>
                  <a:cubicBezTo>
                    <a:pt x="89" y="231"/>
                    <a:pt x="89" y="233"/>
                    <a:pt x="89" y="234"/>
                  </a:cubicBezTo>
                  <a:cubicBezTo>
                    <a:pt x="88" y="238"/>
                    <a:pt x="88" y="238"/>
                    <a:pt x="88" y="238"/>
                  </a:cubicBezTo>
                  <a:cubicBezTo>
                    <a:pt x="87" y="245"/>
                    <a:pt x="87" y="245"/>
                    <a:pt x="87" y="245"/>
                  </a:cubicBezTo>
                  <a:lnTo>
                    <a:pt x="85" y="252"/>
                  </a:lnTo>
                  <a:close/>
                  <a:moveTo>
                    <a:pt x="97" y="273"/>
                  </a:moveTo>
                  <a:cubicBezTo>
                    <a:pt x="96" y="275"/>
                    <a:pt x="96" y="275"/>
                    <a:pt x="96" y="275"/>
                  </a:cubicBezTo>
                  <a:cubicBezTo>
                    <a:pt x="95" y="274"/>
                    <a:pt x="95" y="274"/>
                    <a:pt x="95" y="274"/>
                  </a:cubicBezTo>
                  <a:cubicBezTo>
                    <a:pt x="93" y="274"/>
                    <a:pt x="91" y="274"/>
                    <a:pt x="90" y="273"/>
                  </a:cubicBezTo>
                  <a:cubicBezTo>
                    <a:pt x="87" y="273"/>
                    <a:pt x="87" y="273"/>
                    <a:pt x="87" y="273"/>
                  </a:cubicBezTo>
                  <a:cubicBezTo>
                    <a:pt x="88" y="264"/>
                    <a:pt x="88" y="264"/>
                    <a:pt x="88" y="264"/>
                  </a:cubicBezTo>
                  <a:cubicBezTo>
                    <a:pt x="91" y="254"/>
                    <a:pt x="91" y="254"/>
                    <a:pt x="91" y="254"/>
                  </a:cubicBezTo>
                  <a:cubicBezTo>
                    <a:pt x="92" y="248"/>
                    <a:pt x="92" y="248"/>
                    <a:pt x="92" y="248"/>
                  </a:cubicBezTo>
                  <a:cubicBezTo>
                    <a:pt x="93" y="241"/>
                    <a:pt x="93" y="241"/>
                    <a:pt x="93" y="241"/>
                  </a:cubicBezTo>
                  <a:cubicBezTo>
                    <a:pt x="95" y="235"/>
                    <a:pt x="95" y="235"/>
                    <a:pt x="95" y="235"/>
                  </a:cubicBezTo>
                  <a:cubicBezTo>
                    <a:pt x="95" y="235"/>
                    <a:pt x="95" y="234"/>
                    <a:pt x="95" y="234"/>
                  </a:cubicBezTo>
                  <a:cubicBezTo>
                    <a:pt x="96" y="230"/>
                    <a:pt x="99" y="229"/>
                    <a:pt x="101" y="230"/>
                  </a:cubicBezTo>
                  <a:cubicBezTo>
                    <a:pt x="102" y="231"/>
                    <a:pt x="103" y="232"/>
                    <a:pt x="104" y="234"/>
                  </a:cubicBezTo>
                  <a:cubicBezTo>
                    <a:pt x="104" y="235"/>
                    <a:pt x="104" y="236"/>
                    <a:pt x="104" y="238"/>
                  </a:cubicBezTo>
                  <a:cubicBezTo>
                    <a:pt x="103" y="240"/>
                    <a:pt x="103" y="240"/>
                    <a:pt x="103" y="240"/>
                  </a:cubicBezTo>
                  <a:cubicBezTo>
                    <a:pt x="102" y="246"/>
                    <a:pt x="101" y="251"/>
                    <a:pt x="100" y="256"/>
                  </a:cubicBezTo>
                  <a:cubicBezTo>
                    <a:pt x="100" y="256"/>
                    <a:pt x="100" y="256"/>
                    <a:pt x="100" y="256"/>
                  </a:cubicBezTo>
                  <a:cubicBezTo>
                    <a:pt x="98" y="268"/>
                    <a:pt x="98" y="268"/>
                    <a:pt x="98" y="268"/>
                  </a:cubicBezTo>
                  <a:lnTo>
                    <a:pt x="97" y="273"/>
                  </a:lnTo>
                  <a:close/>
                  <a:moveTo>
                    <a:pt x="110" y="269"/>
                  </a:moveTo>
                  <a:cubicBezTo>
                    <a:pt x="109" y="272"/>
                    <a:pt x="108" y="275"/>
                    <a:pt x="108" y="278"/>
                  </a:cubicBezTo>
                  <a:cubicBezTo>
                    <a:pt x="105" y="277"/>
                    <a:pt x="102" y="276"/>
                    <a:pt x="100" y="276"/>
                  </a:cubicBezTo>
                  <a:cubicBezTo>
                    <a:pt x="100" y="275"/>
                    <a:pt x="100" y="275"/>
                    <a:pt x="100" y="275"/>
                  </a:cubicBezTo>
                  <a:cubicBezTo>
                    <a:pt x="101" y="270"/>
                    <a:pt x="101" y="270"/>
                    <a:pt x="101" y="270"/>
                  </a:cubicBezTo>
                  <a:cubicBezTo>
                    <a:pt x="102" y="266"/>
                    <a:pt x="102" y="266"/>
                    <a:pt x="102" y="266"/>
                  </a:cubicBezTo>
                  <a:cubicBezTo>
                    <a:pt x="103" y="257"/>
                    <a:pt x="103" y="257"/>
                    <a:pt x="103" y="257"/>
                  </a:cubicBezTo>
                  <a:cubicBezTo>
                    <a:pt x="104" y="254"/>
                    <a:pt x="104" y="254"/>
                    <a:pt x="104" y="254"/>
                  </a:cubicBezTo>
                  <a:cubicBezTo>
                    <a:pt x="107" y="239"/>
                    <a:pt x="107" y="239"/>
                    <a:pt x="107" y="239"/>
                  </a:cubicBezTo>
                  <a:cubicBezTo>
                    <a:pt x="107" y="238"/>
                    <a:pt x="107" y="238"/>
                    <a:pt x="107" y="238"/>
                  </a:cubicBezTo>
                  <a:cubicBezTo>
                    <a:pt x="108" y="234"/>
                    <a:pt x="111" y="233"/>
                    <a:pt x="113" y="234"/>
                  </a:cubicBezTo>
                  <a:cubicBezTo>
                    <a:pt x="114" y="235"/>
                    <a:pt x="115" y="238"/>
                    <a:pt x="115" y="242"/>
                  </a:cubicBezTo>
                  <a:cubicBezTo>
                    <a:pt x="114" y="247"/>
                    <a:pt x="114" y="247"/>
                    <a:pt x="114" y="247"/>
                  </a:cubicBezTo>
                  <a:cubicBezTo>
                    <a:pt x="113" y="251"/>
                    <a:pt x="112" y="256"/>
                    <a:pt x="111" y="260"/>
                  </a:cubicBezTo>
                  <a:cubicBezTo>
                    <a:pt x="111" y="260"/>
                    <a:pt x="111" y="260"/>
                    <a:pt x="111" y="260"/>
                  </a:cubicBezTo>
                  <a:cubicBezTo>
                    <a:pt x="110" y="264"/>
                    <a:pt x="110" y="264"/>
                    <a:pt x="110" y="264"/>
                  </a:cubicBezTo>
                  <a:lnTo>
                    <a:pt x="110" y="269"/>
                  </a:lnTo>
                  <a:close/>
                  <a:moveTo>
                    <a:pt x="111" y="278"/>
                  </a:moveTo>
                  <a:cubicBezTo>
                    <a:pt x="113" y="267"/>
                    <a:pt x="113" y="267"/>
                    <a:pt x="113" y="267"/>
                  </a:cubicBezTo>
                  <a:cubicBezTo>
                    <a:pt x="114" y="262"/>
                    <a:pt x="114" y="262"/>
                    <a:pt x="114" y="262"/>
                  </a:cubicBezTo>
                  <a:cubicBezTo>
                    <a:pt x="114" y="260"/>
                    <a:pt x="114" y="260"/>
                    <a:pt x="114" y="260"/>
                  </a:cubicBezTo>
                  <a:cubicBezTo>
                    <a:pt x="114" y="257"/>
                    <a:pt x="114" y="257"/>
                    <a:pt x="114" y="257"/>
                  </a:cubicBezTo>
                  <a:cubicBezTo>
                    <a:pt x="117" y="245"/>
                    <a:pt x="117" y="245"/>
                    <a:pt x="117" y="245"/>
                  </a:cubicBezTo>
                  <a:cubicBezTo>
                    <a:pt x="117" y="242"/>
                    <a:pt x="117" y="242"/>
                    <a:pt x="117" y="242"/>
                  </a:cubicBezTo>
                  <a:cubicBezTo>
                    <a:pt x="119" y="236"/>
                    <a:pt x="123" y="236"/>
                    <a:pt x="124" y="241"/>
                  </a:cubicBezTo>
                  <a:cubicBezTo>
                    <a:pt x="124" y="242"/>
                    <a:pt x="124" y="243"/>
                    <a:pt x="124" y="244"/>
                  </a:cubicBezTo>
                  <a:cubicBezTo>
                    <a:pt x="122" y="253"/>
                    <a:pt x="122" y="253"/>
                    <a:pt x="122" y="253"/>
                  </a:cubicBezTo>
                  <a:cubicBezTo>
                    <a:pt x="121" y="257"/>
                    <a:pt x="121" y="257"/>
                    <a:pt x="121" y="257"/>
                  </a:cubicBezTo>
                  <a:cubicBezTo>
                    <a:pt x="120" y="262"/>
                    <a:pt x="120" y="262"/>
                    <a:pt x="120" y="262"/>
                  </a:cubicBezTo>
                  <a:cubicBezTo>
                    <a:pt x="120" y="262"/>
                    <a:pt x="120" y="262"/>
                    <a:pt x="120" y="262"/>
                  </a:cubicBezTo>
                  <a:cubicBezTo>
                    <a:pt x="119" y="268"/>
                    <a:pt x="118" y="274"/>
                    <a:pt x="117" y="280"/>
                  </a:cubicBezTo>
                  <a:cubicBezTo>
                    <a:pt x="115" y="279"/>
                    <a:pt x="113" y="279"/>
                    <a:pt x="111" y="278"/>
                  </a:cubicBezTo>
                  <a:close/>
                  <a:moveTo>
                    <a:pt x="125" y="280"/>
                  </a:moveTo>
                  <a:cubicBezTo>
                    <a:pt x="125" y="282"/>
                    <a:pt x="125" y="282"/>
                    <a:pt x="125" y="282"/>
                  </a:cubicBezTo>
                  <a:cubicBezTo>
                    <a:pt x="123" y="281"/>
                    <a:pt x="123" y="281"/>
                    <a:pt x="123" y="281"/>
                  </a:cubicBezTo>
                  <a:cubicBezTo>
                    <a:pt x="120" y="280"/>
                    <a:pt x="120" y="280"/>
                    <a:pt x="120" y="280"/>
                  </a:cubicBezTo>
                  <a:cubicBezTo>
                    <a:pt x="121" y="275"/>
                    <a:pt x="122" y="269"/>
                    <a:pt x="123" y="264"/>
                  </a:cubicBezTo>
                  <a:cubicBezTo>
                    <a:pt x="124" y="260"/>
                    <a:pt x="124" y="260"/>
                    <a:pt x="124" y="260"/>
                  </a:cubicBezTo>
                  <a:cubicBezTo>
                    <a:pt x="124" y="255"/>
                    <a:pt x="124" y="255"/>
                    <a:pt x="124" y="255"/>
                  </a:cubicBezTo>
                  <a:cubicBezTo>
                    <a:pt x="125" y="251"/>
                    <a:pt x="125" y="251"/>
                    <a:pt x="125" y="251"/>
                  </a:cubicBezTo>
                  <a:cubicBezTo>
                    <a:pt x="126" y="247"/>
                    <a:pt x="126" y="247"/>
                    <a:pt x="126" y="247"/>
                  </a:cubicBezTo>
                  <a:cubicBezTo>
                    <a:pt x="127" y="242"/>
                    <a:pt x="130" y="243"/>
                    <a:pt x="131" y="247"/>
                  </a:cubicBezTo>
                  <a:cubicBezTo>
                    <a:pt x="131" y="248"/>
                    <a:pt x="131" y="249"/>
                    <a:pt x="130" y="249"/>
                  </a:cubicBezTo>
                  <a:cubicBezTo>
                    <a:pt x="130" y="252"/>
                    <a:pt x="130" y="252"/>
                    <a:pt x="130" y="252"/>
                  </a:cubicBezTo>
                  <a:cubicBezTo>
                    <a:pt x="129" y="256"/>
                    <a:pt x="129" y="256"/>
                    <a:pt x="129" y="256"/>
                  </a:cubicBezTo>
                  <a:cubicBezTo>
                    <a:pt x="129" y="259"/>
                    <a:pt x="128" y="262"/>
                    <a:pt x="128" y="266"/>
                  </a:cubicBezTo>
                  <a:cubicBezTo>
                    <a:pt x="127" y="270"/>
                    <a:pt x="126" y="275"/>
                    <a:pt x="125" y="280"/>
                  </a:cubicBezTo>
                  <a:close/>
                  <a:moveTo>
                    <a:pt x="131" y="283"/>
                  </a:moveTo>
                  <a:cubicBezTo>
                    <a:pt x="130" y="283"/>
                    <a:pt x="129" y="283"/>
                    <a:pt x="128" y="283"/>
                  </a:cubicBezTo>
                  <a:cubicBezTo>
                    <a:pt x="129" y="277"/>
                    <a:pt x="129" y="277"/>
                    <a:pt x="129" y="277"/>
                  </a:cubicBezTo>
                  <a:cubicBezTo>
                    <a:pt x="130" y="274"/>
                    <a:pt x="130" y="270"/>
                    <a:pt x="131" y="266"/>
                  </a:cubicBezTo>
                  <a:cubicBezTo>
                    <a:pt x="131" y="265"/>
                    <a:pt x="131" y="264"/>
                    <a:pt x="131" y="262"/>
                  </a:cubicBezTo>
                  <a:lnTo>
                    <a:pt x="131" y="283"/>
                  </a:lnTo>
                  <a:close/>
                  <a:moveTo>
                    <a:pt x="136" y="215"/>
                  </a:moveTo>
                  <a:cubicBezTo>
                    <a:pt x="136" y="220"/>
                    <a:pt x="136" y="220"/>
                    <a:pt x="136" y="220"/>
                  </a:cubicBezTo>
                  <a:cubicBezTo>
                    <a:pt x="136" y="220"/>
                    <a:pt x="136" y="220"/>
                    <a:pt x="136" y="220"/>
                  </a:cubicBezTo>
                  <a:cubicBezTo>
                    <a:pt x="135" y="223"/>
                    <a:pt x="134" y="226"/>
                    <a:pt x="134" y="229"/>
                  </a:cubicBezTo>
                  <a:cubicBezTo>
                    <a:pt x="134" y="229"/>
                    <a:pt x="134" y="229"/>
                    <a:pt x="134" y="229"/>
                  </a:cubicBezTo>
                  <a:cubicBezTo>
                    <a:pt x="132" y="229"/>
                    <a:pt x="132" y="229"/>
                    <a:pt x="132" y="229"/>
                  </a:cubicBezTo>
                  <a:cubicBezTo>
                    <a:pt x="132" y="235"/>
                    <a:pt x="132" y="235"/>
                    <a:pt x="132" y="235"/>
                  </a:cubicBezTo>
                  <a:cubicBezTo>
                    <a:pt x="130" y="234"/>
                    <a:pt x="129" y="233"/>
                    <a:pt x="128" y="233"/>
                  </a:cubicBezTo>
                  <a:cubicBezTo>
                    <a:pt x="129" y="230"/>
                    <a:pt x="129" y="227"/>
                    <a:pt x="130" y="223"/>
                  </a:cubicBezTo>
                  <a:cubicBezTo>
                    <a:pt x="131" y="218"/>
                    <a:pt x="131" y="218"/>
                    <a:pt x="131" y="218"/>
                  </a:cubicBezTo>
                  <a:cubicBezTo>
                    <a:pt x="131" y="217"/>
                    <a:pt x="131" y="217"/>
                    <a:pt x="131" y="217"/>
                  </a:cubicBezTo>
                  <a:cubicBezTo>
                    <a:pt x="132" y="210"/>
                    <a:pt x="132" y="210"/>
                    <a:pt x="132" y="210"/>
                  </a:cubicBezTo>
                  <a:cubicBezTo>
                    <a:pt x="134" y="202"/>
                    <a:pt x="134" y="202"/>
                    <a:pt x="134" y="202"/>
                  </a:cubicBezTo>
                  <a:cubicBezTo>
                    <a:pt x="134" y="202"/>
                    <a:pt x="134" y="202"/>
                    <a:pt x="134" y="202"/>
                  </a:cubicBezTo>
                  <a:cubicBezTo>
                    <a:pt x="134" y="200"/>
                    <a:pt x="135" y="199"/>
                    <a:pt x="136" y="199"/>
                  </a:cubicBezTo>
                  <a:lnTo>
                    <a:pt x="136" y="215"/>
                  </a:lnTo>
                  <a:close/>
                  <a:moveTo>
                    <a:pt x="137" y="168"/>
                  </a:moveTo>
                  <a:cubicBezTo>
                    <a:pt x="137" y="170"/>
                    <a:pt x="136" y="172"/>
                    <a:pt x="136" y="174"/>
                  </a:cubicBezTo>
                  <a:cubicBezTo>
                    <a:pt x="136" y="176"/>
                    <a:pt x="136" y="176"/>
                    <a:pt x="136" y="176"/>
                  </a:cubicBezTo>
                  <a:cubicBezTo>
                    <a:pt x="135" y="183"/>
                    <a:pt x="135" y="183"/>
                    <a:pt x="135" y="183"/>
                  </a:cubicBezTo>
                  <a:cubicBezTo>
                    <a:pt x="133" y="183"/>
                    <a:pt x="132" y="184"/>
                    <a:pt x="132" y="185"/>
                  </a:cubicBezTo>
                  <a:cubicBezTo>
                    <a:pt x="132" y="188"/>
                    <a:pt x="132" y="188"/>
                    <a:pt x="132" y="188"/>
                  </a:cubicBezTo>
                  <a:cubicBezTo>
                    <a:pt x="133" y="188"/>
                    <a:pt x="133" y="188"/>
                    <a:pt x="133" y="188"/>
                  </a:cubicBezTo>
                  <a:cubicBezTo>
                    <a:pt x="133" y="189"/>
                    <a:pt x="133" y="189"/>
                    <a:pt x="133" y="189"/>
                  </a:cubicBezTo>
                  <a:cubicBezTo>
                    <a:pt x="133" y="188"/>
                    <a:pt x="133" y="188"/>
                    <a:pt x="133" y="188"/>
                  </a:cubicBezTo>
                  <a:cubicBezTo>
                    <a:pt x="132" y="188"/>
                    <a:pt x="131" y="187"/>
                    <a:pt x="130" y="187"/>
                  </a:cubicBezTo>
                  <a:cubicBezTo>
                    <a:pt x="129" y="186"/>
                    <a:pt x="128" y="186"/>
                    <a:pt x="128" y="186"/>
                  </a:cubicBezTo>
                  <a:cubicBezTo>
                    <a:pt x="129" y="181"/>
                    <a:pt x="129" y="181"/>
                    <a:pt x="129" y="181"/>
                  </a:cubicBezTo>
                  <a:cubicBezTo>
                    <a:pt x="131" y="171"/>
                    <a:pt x="131" y="171"/>
                    <a:pt x="131" y="171"/>
                  </a:cubicBezTo>
                  <a:cubicBezTo>
                    <a:pt x="131" y="167"/>
                    <a:pt x="131" y="167"/>
                    <a:pt x="131" y="167"/>
                  </a:cubicBezTo>
                  <a:cubicBezTo>
                    <a:pt x="132" y="164"/>
                    <a:pt x="132" y="164"/>
                    <a:pt x="132" y="164"/>
                  </a:cubicBezTo>
                  <a:cubicBezTo>
                    <a:pt x="133" y="160"/>
                    <a:pt x="133" y="160"/>
                    <a:pt x="133" y="160"/>
                  </a:cubicBezTo>
                  <a:cubicBezTo>
                    <a:pt x="133" y="156"/>
                    <a:pt x="133" y="156"/>
                    <a:pt x="133" y="156"/>
                  </a:cubicBezTo>
                  <a:cubicBezTo>
                    <a:pt x="133" y="156"/>
                    <a:pt x="134" y="155"/>
                    <a:pt x="134" y="155"/>
                  </a:cubicBezTo>
                  <a:cubicBezTo>
                    <a:pt x="134" y="153"/>
                    <a:pt x="135" y="153"/>
                    <a:pt x="136" y="153"/>
                  </a:cubicBezTo>
                  <a:cubicBezTo>
                    <a:pt x="137" y="153"/>
                    <a:pt x="137" y="153"/>
                    <a:pt x="138" y="154"/>
                  </a:cubicBezTo>
                  <a:lnTo>
                    <a:pt x="137" y="168"/>
                  </a:lnTo>
                  <a:close/>
                  <a:moveTo>
                    <a:pt x="138" y="147"/>
                  </a:moveTo>
                  <a:cubicBezTo>
                    <a:pt x="137" y="147"/>
                    <a:pt x="136" y="146"/>
                    <a:pt x="135" y="146"/>
                  </a:cubicBezTo>
                  <a:cubicBezTo>
                    <a:pt x="135" y="144"/>
                    <a:pt x="135" y="144"/>
                    <a:pt x="135" y="144"/>
                  </a:cubicBezTo>
                  <a:cubicBezTo>
                    <a:pt x="137" y="145"/>
                    <a:pt x="137" y="145"/>
                    <a:pt x="137" y="145"/>
                  </a:cubicBezTo>
                  <a:cubicBezTo>
                    <a:pt x="138" y="146"/>
                    <a:pt x="138" y="146"/>
                    <a:pt x="138" y="146"/>
                  </a:cubicBezTo>
                  <a:lnTo>
                    <a:pt x="138" y="147"/>
                  </a:lnTo>
                  <a:close/>
                  <a:moveTo>
                    <a:pt x="138" y="134"/>
                  </a:moveTo>
                  <a:cubicBezTo>
                    <a:pt x="138" y="137"/>
                    <a:pt x="138" y="137"/>
                    <a:pt x="138" y="137"/>
                  </a:cubicBezTo>
                  <a:cubicBezTo>
                    <a:pt x="138" y="138"/>
                    <a:pt x="138" y="138"/>
                    <a:pt x="138" y="138"/>
                  </a:cubicBezTo>
                  <a:cubicBezTo>
                    <a:pt x="137" y="138"/>
                    <a:pt x="137" y="138"/>
                    <a:pt x="136" y="138"/>
                  </a:cubicBezTo>
                  <a:cubicBezTo>
                    <a:pt x="137" y="135"/>
                    <a:pt x="137" y="135"/>
                    <a:pt x="137" y="135"/>
                  </a:cubicBezTo>
                  <a:cubicBezTo>
                    <a:pt x="138" y="132"/>
                    <a:pt x="138" y="132"/>
                    <a:pt x="138" y="132"/>
                  </a:cubicBezTo>
                  <a:cubicBezTo>
                    <a:pt x="138" y="130"/>
                    <a:pt x="138" y="130"/>
                    <a:pt x="138" y="130"/>
                  </a:cubicBezTo>
                  <a:cubicBezTo>
                    <a:pt x="138" y="129"/>
                    <a:pt x="138" y="129"/>
                    <a:pt x="138" y="129"/>
                  </a:cubicBezTo>
                  <a:lnTo>
                    <a:pt x="138" y="134"/>
                  </a:lnTo>
                  <a:close/>
                  <a:moveTo>
                    <a:pt x="138" y="116"/>
                  </a:moveTo>
                  <a:cubicBezTo>
                    <a:pt x="138" y="117"/>
                    <a:pt x="138" y="117"/>
                    <a:pt x="138" y="117"/>
                  </a:cubicBezTo>
                  <a:cubicBezTo>
                    <a:pt x="138" y="118"/>
                    <a:pt x="138" y="118"/>
                    <a:pt x="138" y="118"/>
                  </a:cubicBezTo>
                  <a:cubicBezTo>
                    <a:pt x="138" y="120"/>
                    <a:pt x="137" y="122"/>
                    <a:pt x="137" y="124"/>
                  </a:cubicBezTo>
                  <a:cubicBezTo>
                    <a:pt x="136" y="130"/>
                    <a:pt x="136" y="130"/>
                    <a:pt x="136" y="130"/>
                  </a:cubicBezTo>
                  <a:cubicBezTo>
                    <a:pt x="135" y="131"/>
                    <a:pt x="135" y="131"/>
                    <a:pt x="135" y="131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33" y="144"/>
                    <a:pt x="133" y="144"/>
                    <a:pt x="133" y="144"/>
                  </a:cubicBezTo>
                  <a:cubicBezTo>
                    <a:pt x="132" y="144"/>
                    <a:pt x="131" y="144"/>
                    <a:pt x="130" y="143"/>
                  </a:cubicBezTo>
                  <a:cubicBezTo>
                    <a:pt x="129" y="143"/>
                    <a:pt x="128" y="142"/>
                    <a:pt x="127" y="141"/>
                  </a:cubicBezTo>
                  <a:cubicBezTo>
                    <a:pt x="126" y="141"/>
                    <a:pt x="126" y="141"/>
                    <a:pt x="126" y="141"/>
                  </a:cubicBezTo>
                  <a:cubicBezTo>
                    <a:pt x="127" y="137"/>
                    <a:pt x="127" y="137"/>
                    <a:pt x="127" y="137"/>
                  </a:cubicBezTo>
                  <a:cubicBezTo>
                    <a:pt x="128" y="134"/>
                    <a:pt x="128" y="132"/>
                    <a:pt x="129" y="130"/>
                  </a:cubicBezTo>
                  <a:cubicBezTo>
                    <a:pt x="129" y="127"/>
                    <a:pt x="129" y="127"/>
                    <a:pt x="129" y="127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0" y="122"/>
                    <a:pt x="130" y="122"/>
                    <a:pt x="130" y="122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32" y="113"/>
                    <a:pt x="132" y="113"/>
                    <a:pt x="132" y="113"/>
                  </a:cubicBezTo>
                  <a:cubicBezTo>
                    <a:pt x="133" y="108"/>
                    <a:pt x="138" y="110"/>
                    <a:pt x="138" y="114"/>
                  </a:cubicBezTo>
                  <a:cubicBezTo>
                    <a:pt x="138" y="115"/>
                    <a:pt x="138" y="116"/>
                    <a:pt x="138" y="116"/>
                  </a:cubicBezTo>
                  <a:close/>
                  <a:moveTo>
                    <a:pt x="139" y="98"/>
                  </a:moveTo>
                  <a:cubicBezTo>
                    <a:pt x="139" y="107"/>
                    <a:pt x="139" y="107"/>
                    <a:pt x="139" y="107"/>
                  </a:cubicBezTo>
                  <a:cubicBezTo>
                    <a:pt x="138" y="107"/>
                    <a:pt x="138" y="107"/>
                    <a:pt x="137" y="106"/>
                  </a:cubicBezTo>
                  <a:cubicBezTo>
                    <a:pt x="136" y="106"/>
                    <a:pt x="135" y="105"/>
                    <a:pt x="134" y="104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4" y="99"/>
                    <a:pt x="134" y="99"/>
                    <a:pt x="134" y="99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9" y="97"/>
                    <a:pt x="139" y="97"/>
                    <a:pt x="139" y="97"/>
                  </a:cubicBezTo>
                  <a:lnTo>
                    <a:pt x="139" y="98"/>
                  </a:lnTo>
                  <a:close/>
                  <a:moveTo>
                    <a:pt x="139" y="87"/>
                  </a:moveTo>
                  <a:cubicBezTo>
                    <a:pt x="138" y="88"/>
                    <a:pt x="137" y="88"/>
                    <a:pt x="137" y="89"/>
                  </a:cubicBezTo>
                  <a:cubicBezTo>
                    <a:pt x="137" y="87"/>
                    <a:pt x="137" y="87"/>
                    <a:pt x="137" y="87"/>
                  </a:cubicBezTo>
                  <a:cubicBezTo>
                    <a:pt x="137" y="86"/>
                    <a:pt x="137" y="86"/>
                    <a:pt x="137" y="86"/>
                  </a:cubicBezTo>
                  <a:cubicBezTo>
                    <a:pt x="138" y="84"/>
                    <a:pt x="138" y="84"/>
                    <a:pt x="138" y="84"/>
                  </a:cubicBezTo>
                  <a:cubicBezTo>
                    <a:pt x="139" y="78"/>
                    <a:pt x="139" y="78"/>
                    <a:pt x="139" y="78"/>
                  </a:cubicBezTo>
                  <a:cubicBezTo>
                    <a:pt x="139" y="78"/>
                    <a:pt x="139" y="78"/>
                    <a:pt x="139" y="77"/>
                  </a:cubicBezTo>
                  <a:cubicBezTo>
                    <a:pt x="140" y="78"/>
                    <a:pt x="140" y="78"/>
                    <a:pt x="140" y="78"/>
                  </a:cubicBezTo>
                  <a:lnTo>
                    <a:pt x="139" y="87"/>
                  </a:lnTo>
                  <a:close/>
                  <a:moveTo>
                    <a:pt x="142" y="86"/>
                  </a:moveTo>
                  <a:cubicBezTo>
                    <a:pt x="142" y="87"/>
                    <a:pt x="142" y="87"/>
                    <a:pt x="142" y="87"/>
                  </a:cubicBezTo>
                  <a:cubicBezTo>
                    <a:pt x="142" y="87"/>
                    <a:pt x="142" y="87"/>
                    <a:pt x="142" y="87"/>
                  </a:cubicBezTo>
                  <a:cubicBezTo>
                    <a:pt x="141" y="87"/>
                    <a:pt x="141" y="87"/>
                    <a:pt x="141" y="87"/>
                  </a:cubicBezTo>
                  <a:cubicBezTo>
                    <a:pt x="141" y="87"/>
                    <a:pt x="141" y="87"/>
                    <a:pt x="141" y="87"/>
                  </a:cubicBezTo>
                  <a:cubicBezTo>
                    <a:pt x="141" y="80"/>
                    <a:pt x="141" y="80"/>
                    <a:pt x="141" y="80"/>
                  </a:cubicBezTo>
                  <a:cubicBezTo>
                    <a:pt x="141" y="78"/>
                    <a:pt x="141" y="77"/>
                    <a:pt x="141" y="77"/>
                  </a:cubicBezTo>
                  <a:cubicBezTo>
                    <a:pt x="141" y="77"/>
                    <a:pt x="142" y="78"/>
                    <a:pt x="142" y="79"/>
                  </a:cubicBezTo>
                  <a:cubicBezTo>
                    <a:pt x="142" y="79"/>
                    <a:pt x="142" y="79"/>
                    <a:pt x="142" y="80"/>
                  </a:cubicBezTo>
                  <a:lnTo>
                    <a:pt x="142" y="86"/>
                  </a:lnTo>
                  <a:close/>
                  <a:moveTo>
                    <a:pt x="145" y="81"/>
                  </a:moveTo>
                  <a:cubicBezTo>
                    <a:pt x="145" y="81"/>
                    <a:pt x="145" y="81"/>
                    <a:pt x="145" y="81"/>
                  </a:cubicBezTo>
                  <a:cubicBezTo>
                    <a:pt x="145" y="82"/>
                    <a:pt x="145" y="82"/>
                    <a:pt x="145" y="82"/>
                  </a:cubicBezTo>
                  <a:cubicBezTo>
                    <a:pt x="144" y="87"/>
                    <a:pt x="144" y="87"/>
                    <a:pt x="144" y="87"/>
                  </a:cubicBezTo>
                  <a:cubicBezTo>
                    <a:pt x="143" y="87"/>
                    <a:pt x="143" y="87"/>
                    <a:pt x="143" y="87"/>
                  </a:cubicBezTo>
                  <a:cubicBezTo>
                    <a:pt x="143" y="80"/>
                    <a:pt x="143" y="80"/>
                    <a:pt x="143" y="80"/>
                  </a:cubicBezTo>
                  <a:cubicBezTo>
                    <a:pt x="143" y="79"/>
                    <a:pt x="143" y="79"/>
                    <a:pt x="143" y="79"/>
                  </a:cubicBezTo>
                  <a:cubicBezTo>
                    <a:pt x="143" y="78"/>
                    <a:pt x="143" y="78"/>
                    <a:pt x="143" y="78"/>
                  </a:cubicBezTo>
                  <a:cubicBezTo>
                    <a:pt x="143" y="77"/>
                    <a:pt x="144" y="77"/>
                    <a:pt x="144" y="77"/>
                  </a:cubicBezTo>
                  <a:cubicBezTo>
                    <a:pt x="145" y="77"/>
                    <a:pt x="145" y="78"/>
                    <a:pt x="145" y="79"/>
                  </a:cubicBezTo>
                  <a:cubicBezTo>
                    <a:pt x="145" y="79"/>
                    <a:pt x="145" y="80"/>
                    <a:pt x="145" y="81"/>
                  </a:cubicBezTo>
                  <a:close/>
                  <a:moveTo>
                    <a:pt x="147" y="86"/>
                  </a:moveTo>
                  <a:cubicBezTo>
                    <a:pt x="147" y="86"/>
                    <a:pt x="146" y="86"/>
                    <a:pt x="146" y="86"/>
                  </a:cubicBezTo>
                  <a:cubicBezTo>
                    <a:pt x="146" y="86"/>
                    <a:pt x="146" y="86"/>
                    <a:pt x="146" y="86"/>
                  </a:cubicBezTo>
                  <a:cubicBezTo>
                    <a:pt x="147" y="83"/>
                    <a:pt x="147" y="83"/>
                    <a:pt x="147" y="83"/>
                  </a:cubicBezTo>
                  <a:cubicBezTo>
                    <a:pt x="147" y="82"/>
                    <a:pt x="147" y="81"/>
                    <a:pt x="147" y="81"/>
                  </a:cubicBezTo>
                  <a:lnTo>
                    <a:pt x="147" y="86"/>
                  </a:lnTo>
                  <a:close/>
                  <a:moveTo>
                    <a:pt x="151" y="85"/>
                  </a:moveTo>
                  <a:cubicBezTo>
                    <a:pt x="151" y="87"/>
                    <a:pt x="151" y="87"/>
                    <a:pt x="151" y="87"/>
                  </a:cubicBezTo>
                  <a:cubicBezTo>
                    <a:pt x="151" y="86"/>
                    <a:pt x="151" y="86"/>
                    <a:pt x="150" y="86"/>
                  </a:cubicBezTo>
                  <a:cubicBezTo>
                    <a:pt x="150" y="86"/>
                    <a:pt x="149" y="86"/>
                    <a:pt x="148" y="86"/>
                  </a:cubicBezTo>
                  <a:cubicBezTo>
                    <a:pt x="148" y="80"/>
                    <a:pt x="148" y="80"/>
                    <a:pt x="148" y="80"/>
                  </a:cubicBezTo>
                  <a:cubicBezTo>
                    <a:pt x="150" y="79"/>
                    <a:pt x="151" y="81"/>
                    <a:pt x="151" y="83"/>
                  </a:cubicBezTo>
                  <a:cubicBezTo>
                    <a:pt x="152" y="83"/>
                    <a:pt x="152" y="84"/>
                    <a:pt x="151" y="85"/>
                  </a:cubicBezTo>
                  <a:close/>
                  <a:moveTo>
                    <a:pt x="155" y="87"/>
                  </a:moveTo>
                  <a:cubicBezTo>
                    <a:pt x="155" y="87"/>
                    <a:pt x="154" y="87"/>
                    <a:pt x="154" y="87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4" y="85"/>
                    <a:pt x="154" y="85"/>
                    <a:pt x="154" y="85"/>
                  </a:cubicBezTo>
                  <a:cubicBezTo>
                    <a:pt x="154" y="85"/>
                    <a:pt x="155" y="84"/>
                    <a:pt x="155" y="84"/>
                  </a:cubicBezTo>
                  <a:lnTo>
                    <a:pt x="155" y="87"/>
                  </a:lnTo>
                  <a:close/>
                  <a:moveTo>
                    <a:pt x="155" y="65"/>
                  </a:moveTo>
                  <a:cubicBezTo>
                    <a:pt x="155" y="65"/>
                    <a:pt x="155" y="65"/>
                    <a:pt x="155" y="65"/>
                  </a:cubicBezTo>
                  <a:cubicBezTo>
                    <a:pt x="155" y="67"/>
                    <a:pt x="155" y="67"/>
                    <a:pt x="155" y="67"/>
                  </a:cubicBezTo>
                  <a:cubicBezTo>
                    <a:pt x="154" y="66"/>
                    <a:pt x="154" y="65"/>
                    <a:pt x="153" y="65"/>
                  </a:cubicBezTo>
                  <a:cubicBezTo>
                    <a:pt x="152" y="64"/>
                    <a:pt x="152" y="64"/>
                    <a:pt x="151" y="63"/>
                  </a:cubicBezTo>
                  <a:cubicBezTo>
                    <a:pt x="151" y="63"/>
                    <a:pt x="151" y="63"/>
                    <a:pt x="150" y="63"/>
                  </a:cubicBezTo>
                  <a:cubicBezTo>
                    <a:pt x="151" y="62"/>
                    <a:pt x="151" y="62"/>
                    <a:pt x="151" y="62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2" y="52"/>
                    <a:pt x="152" y="52"/>
                    <a:pt x="152" y="52"/>
                  </a:cubicBezTo>
                  <a:cubicBezTo>
                    <a:pt x="153" y="50"/>
                    <a:pt x="153" y="50"/>
                    <a:pt x="153" y="50"/>
                  </a:cubicBezTo>
                  <a:cubicBezTo>
                    <a:pt x="153" y="47"/>
                    <a:pt x="156" y="47"/>
                    <a:pt x="157" y="49"/>
                  </a:cubicBezTo>
                  <a:cubicBezTo>
                    <a:pt x="157" y="50"/>
                    <a:pt x="158" y="52"/>
                    <a:pt x="157" y="53"/>
                  </a:cubicBezTo>
                  <a:cubicBezTo>
                    <a:pt x="157" y="55"/>
                    <a:pt x="157" y="55"/>
                    <a:pt x="157" y="55"/>
                  </a:cubicBezTo>
                  <a:cubicBezTo>
                    <a:pt x="156" y="58"/>
                    <a:pt x="156" y="61"/>
                    <a:pt x="155" y="64"/>
                  </a:cubicBezTo>
                  <a:lnTo>
                    <a:pt x="155" y="65"/>
                  </a:lnTo>
                  <a:close/>
                  <a:moveTo>
                    <a:pt x="156" y="78"/>
                  </a:moveTo>
                  <a:cubicBezTo>
                    <a:pt x="158" y="77"/>
                    <a:pt x="158" y="77"/>
                    <a:pt x="158" y="77"/>
                  </a:cubicBezTo>
                  <a:cubicBezTo>
                    <a:pt x="159" y="76"/>
                    <a:pt x="159" y="76"/>
                    <a:pt x="159" y="76"/>
                  </a:cubicBezTo>
                  <a:cubicBezTo>
                    <a:pt x="159" y="78"/>
                    <a:pt x="159" y="78"/>
                    <a:pt x="159" y="78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58" y="81"/>
                    <a:pt x="157" y="80"/>
                    <a:pt x="156" y="80"/>
                  </a:cubicBezTo>
                  <a:cubicBezTo>
                    <a:pt x="156" y="79"/>
                    <a:pt x="156" y="79"/>
                    <a:pt x="156" y="79"/>
                  </a:cubicBezTo>
                  <a:lnTo>
                    <a:pt x="156" y="78"/>
                  </a:lnTo>
                  <a:close/>
                  <a:moveTo>
                    <a:pt x="156" y="85"/>
                  </a:moveTo>
                  <a:cubicBezTo>
                    <a:pt x="156" y="85"/>
                    <a:pt x="156" y="85"/>
                    <a:pt x="156" y="85"/>
                  </a:cubicBezTo>
                  <a:cubicBezTo>
                    <a:pt x="157" y="86"/>
                    <a:pt x="157" y="87"/>
                    <a:pt x="157" y="88"/>
                  </a:cubicBezTo>
                  <a:cubicBezTo>
                    <a:pt x="157" y="88"/>
                    <a:pt x="156" y="88"/>
                    <a:pt x="156" y="87"/>
                  </a:cubicBezTo>
                  <a:lnTo>
                    <a:pt x="156" y="85"/>
                  </a:lnTo>
                  <a:close/>
                  <a:moveTo>
                    <a:pt x="162" y="95"/>
                  </a:moveTo>
                  <a:cubicBezTo>
                    <a:pt x="161" y="100"/>
                    <a:pt x="161" y="100"/>
                    <a:pt x="161" y="100"/>
                  </a:cubicBezTo>
                  <a:cubicBezTo>
                    <a:pt x="160" y="103"/>
                    <a:pt x="160" y="103"/>
                    <a:pt x="160" y="103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59" y="108"/>
                    <a:pt x="159" y="108"/>
                    <a:pt x="159" y="108"/>
                  </a:cubicBezTo>
                  <a:cubicBezTo>
                    <a:pt x="159" y="110"/>
                    <a:pt x="159" y="110"/>
                    <a:pt x="159" y="110"/>
                  </a:cubicBezTo>
                  <a:cubicBezTo>
                    <a:pt x="158" y="117"/>
                    <a:pt x="158" y="117"/>
                    <a:pt x="158" y="117"/>
                  </a:cubicBezTo>
                  <a:cubicBezTo>
                    <a:pt x="157" y="121"/>
                    <a:pt x="157" y="121"/>
                    <a:pt x="157" y="121"/>
                  </a:cubicBezTo>
                  <a:cubicBezTo>
                    <a:pt x="157" y="121"/>
                    <a:pt x="157" y="121"/>
                    <a:pt x="157" y="121"/>
                  </a:cubicBezTo>
                  <a:cubicBezTo>
                    <a:pt x="157" y="107"/>
                    <a:pt x="157" y="107"/>
                    <a:pt x="157" y="107"/>
                  </a:cubicBezTo>
                  <a:cubicBezTo>
                    <a:pt x="157" y="106"/>
                    <a:pt x="157" y="106"/>
                    <a:pt x="157" y="106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7" y="102"/>
                    <a:pt x="157" y="102"/>
                    <a:pt x="157" y="102"/>
                  </a:cubicBezTo>
                  <a:cubicBezTo>
                    <a:pt x="159" y="95"/>
                    <a:pt x="159" y="95"/>
                    <a:pt x="159" y="95"/>
                  </a:cubicBezTo>
                  <a:cubicBezTo>
                    <a:pt x="161" y="94"/>
                    <a:pt x="161" y="94"/>
                    <a:pt x="161" y="94"/>
                  </a:cubicBezTo>
                  <a:cubicBezTo>
                    <a:pt x="161" y="91"/>
                    <a:pt x="161" y="91"/>
                    <a:pt x="161" y="91"/>
                  </a:cubicBezTo>
                  <a:cubicBezTo>
                    <a:pt x="161" y="91"/>
                    <a:pt x="161" y="91"/>
                    <a:pt x="160" y="91"/>
                  </a:cubicBezTo>
                  <a:cubicBezTo>
                    <a:pt x="160" y="91"/>
                    <a:pt x="160" y="91"/>
                    <a:pt x="160" y="91"/>
                  </a:cubicBezTo>
                  <a:cubicBezTo>
                    <a:pt x="160" y="90"/>
                    <a:pt x="160" y="90"/>
                    <a:pt x="160" y="90"/>
                  </a:cubicBezTo>
                  <a:cubicBezTo>
                    <a:pt x="161" y="89"/>
                    <a:pt x="161" y="90"/>
                    <a:pt x="161" y="91"/>
                  </a:cubicBezTo>
                  <a:cubicBezTo>
                    <a:pt x="162" y="92"/>
                    <a:pt x="162" y="93"/>
                    <a:pt x="162" y="95"/>
                  </a:cubicBezTo>
                  <a:close/>
                  <a:moveTo>
                    <a:pt x="163" y="70"/>
                  </a:moveTo>
                  <a:cubicBezTo>
                    <a:pt x="163" y="69"/>
                    <a:pt x="163" y="69"/>
                    <a:pt x="163" y="69"/>
                  </a:cubicBezTo>
                  <a:cubicBezTo>
                    <a:pt x="163" y="67"/>
                    <a:pt x="163" y="67"/>
                    <a:pt x="163" y="67"/>
                  </a:cubicBezTo>
                  <a:cubicBezTo>
                    <a:pt x="165" y="59"/>
                    <a:pt x="165" y="59"/>
                    <a:pt x="165" y="59"/>
                  </a:cubicBezTo>
                  <a:cubicBezTo>
                    <a:pt x="165" y="59"/>
                    <a:pt x="165" y="59"/>
                    <a:pt x="165" y="59"/>
                  </a:cubicBezTo>
                  <a:cubicBezTo>
                    <a:pt x="165" y="57"/>
                    <a:pt x="166" y="57"/>
                    <a:pt x="167" y="58"/>
                  </a:cubicBezTo>
                  <a:cubicBezTo>
                    <a:pt x="167" y="59"/>
                    <a:pt x="167" y="60"/>
                    <a:pt x="167" y="62"/>
                  </a:cubicBezTo>
                  <a:cubicBezTo>
                    <a:pt x="166" y="65"/>
                    <a:pt x="166" y="65"/>
                    <a:pt x="166" y="65"/>
                  </a:cubicBezTo>
                  <a:cubicBezTo>
                    <a:pt x="166" y="67"/>
                    <a:pt x="166" y="67"/>
                    <a:pt x="166" y="67"/>
                  </a:cubicBezTo>
                  <a:cubicBezTo>
                    <a:pt x="166" y="68"/>
                    <a:pt x="166" y="68"/>
                    <a:pt x="166" y="68"/>
                  </a:cubicBezTo>
                  <a:cubicBezTo>
                    <a:pt x="165" y="74"/>
                    <a:pt x="165" y="74"/>
                    <a:pt x="165" y="74"/>
                  </a:cubicBezTo>
                  <a:cubicBezTo>
                    <a:pt x="165" y="74"/>
                    <a:pt x="165" y="74"/>
                    <a:pt x="165" y="74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3" y="84"/>
                    <a:pt x="163" y="84"/>
                    <a:pt x="163" y="84"/>
                  </a:cubicBezTo>
                  <a:cubicBezTo>
                    <a:pt x="163" y="87"/>
                    <a:pt x="163" y="87"/>
                    <a:pt x="163" y="87"/>
                  </a:cubicBezTo>
                  <a:cubicBezTo>
                    <a:pt x="163" y="86"/>
                    <a:pt x="162" y="86"/>
                    <a:pt x="162" y="85"/>
                  </a:cubicBezTo>
                  <a:cubicBezTo>
                    <a:pt x="161" y="85"/>
                    <a:pt x="161" y="84"/>
                    <a:pt x="161" y="84"/>
                  </a:cubicBezTo>
                  <a:cubicBezTo>
                    <a:pt x="161" y="83"/>
                    <a:pt x="161" y="83"/>
                    <a:pt x="161" y="83"/>
                  </a:cubicBezTo>
                  <a:cubicBezTo>
                    <a:pt x="162" y="76"/>
                    <a:pt x="162" y="76"/>
                    <a:pt x="162" y="76"/>
                  </a:cubicBezTo>
                  <a:cubicBezTo>
                    <a:pt x="163" y="72"/>
                    <a:pt x="163" y="72"/>
                    <a:pt x="163" y="72"/>
                  </a:cubicBezTo>
                  <a:lnTo>
                    <a:pt x="163" y="70"/>
                  </a:lnTo>
                  <a:close/>
                  <a:moveTo>
                    <a:pt x="161" y="53"/>
                  </a:moveTo>
                  <a:cubicBezTo>
                    <a:pt x="162" y="53"/>
                    <a:pt x="163" y="55"/>
                    <a:pt x="163" y="58"/>
                  </a:cubicBezTo>
                  <a:cubicBezTo>
                    <a:pt x="162" y="59"/>
                    <a:pt x="162" y="59"/>
                    <a:pt x="162" y="59"/>
                  </a:cubicBezTo>
                  <a:cubicBezTo>
                    <a:pt x="162" y="61"/>
                    <a:pt x="162" y="61"/>
                    <a:pt x="162" y="61"/>
                  </a:cubicBezTo>
                  <a:cubicBezTo>
                    <a:pt x="162" y="63"/>
                    <a:pt x="161" y="66"/>
                    <a:pt x="161" y="69"/>
                  </a:cubicBezTo>
                  <a:cubicBezTo>
                    <a:pt x="161" y="70"/>
                    <a:pt x="161" y="70"/>
                    <a:pt x="161" y="70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0" y="72"/>
                    <a:pt x="160" y="72"/>
                    <a:pt x="160" y="72"/>
                  </a:cubicBezTo>
                  <a:cubicBezTo>
                    <a:pt x="160" y="74"/>
                    <a:pt x="160" y="74"/>
                    <a:pt x="160" y="74"/>
                  </a:cubicBezTo>
                  <a:cubicBezTo>
                    <a:pt x="157" y="73"/>
                    <a:pt x="157" y="73"/>
                    <a:pt x="157" y="73"/>
                  </a:cubicBezTo>
                  <a:cubicBezTo>
                    <a:pt x="157" y="71"/>
                    <a:pt x="157" y="71"/>
                    <a:pt x="157" y="71"/>
                  </a:cubicBezTo>
                  <a:cubicBezTo>
                    <a:pt x="156" y="70"/>
                    <a:pt x="156" y="70"/>
                    <a:pt x="156" y="70"/>
                  </a:cubicBezTo>
                  <a:cubicBezTo>
                    <a:pt x="157" y="67"/>
                    <a:pt x="157" y="67"/>
                    <a:pt x="157" y="67"/>
                  </a:cubicBezTo>
                  <a:cubicBezTo>
                    <a:pt x="158" y="64"/>
                    <a:pt x="158" y="64"/>
                    <a:pt x="158" y="64"/>
                  </a:cubicBezTo>
                  <a:cubicBezTo>
                    <a:pt x="158" y="62"/>
                    <a:pt x="158" y="62"/>
                    <a:pt x="158" y="62"/>
                  </a:cubicBezTo>
                  <a:cubicBezTo>
                    <a:pt x="158" y="60"/>
                    <a:pt x="159" y="57"/>
                    <a:pt x="159" y="55"/>
                  </a:cubicBezTo>
                  <a:cubicBezTo>
                    <a:pt x="159" y="54"/>
                    <a:pt x="159" y="54"/>
                    <a:pt x="160" y="53"/>
                  </a:cubicBezTo>
                  <a:cubicBezTo>
                    <a:pt x="160" y="53"/>
                    <a:pt x="160" y="52"/>
                    <a:pt x="161" y="53"/>
                  </a:cubicBezTo>
                  <a:close/>
                  <a:moveTo>
                    <a:pt x="159" y="40"/>
                  </a:moveTo>
                  <a:cubicBezTo>
                    <a:pt x="159" y="41"/>
                    <a:pt x="159" y="41"/>
                    <a:pt x="160" y="42"/>
                  </a:cubicBezTo>
                  <a:cubicBezTo>
                    <a:pt x="160" y="43"/>
                    <a:pt x="160" y="43"/>
                    <a:pt x="159" y="44"/>
                  </a:cubicBezTo>
                  <a:cubicBezTo>
                    <a:pt x="159" y="44"/>
                    <a:pt x="158" y="43"/>
                    <a:pt x="158" y="43"/>
                  </a:cubicBezTo>
                  <a:cubicBezTo>
                    <a:pt x="157" y="43"/>
                    <a:pt x="157" y="42"/>
                    <a:pt x="156" y="42"/>
                  </a:cubicBezTo>
                  <a:cubicBezTo>
                    <a:pt x="156" y="41"/>
                    <a:pt x="155" y="41"/>
                    <a:pt x="154" y="40"/>
                  </a:cubicBezTo>
                  <a:cubicBezTo>
                    <a:pt x="155" y="37"/>
                    <a:pt x="158" y="38"/>
                    <a:pt x="159" y="40"/>
                  </a:cubicBezTo>
                  <a:close/>
                  <a:moveTo>
                    <a:pt x="152" y="33"/>
                  </a:moveTo>
                  <a:cubicBezTo>
                    <a:pt x="152" y="31"/>
                    <a:pt x="152" y="31"/>
                    <a:pt x="152" y="31"/>
                  </a:cubicBezTo>
                  <a:cubicBezTo>
                    <a:pt x="153" y="30"/>
                    <a:pt x="153" y="28"/>
                    <a:pt x="153" y="26"/>
                  </a:cubicBezTo>
                  <a:cubicBezTo>
                    <a:pt x="154" y="24"/>
                    <a:pt x="157" y="25"/>
                    <a:pt x="156" y="28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55" y="33"/>
                    <a:pt x="155" y="33"/>
                    <a:pt x="155" y="33"/>
                  </a:cubicBezTo>
                  <a:cubicBezTo>
                    <a:pt x="154" y="35"/>
                    <a:pt x="154" y="35"/>
                    <a:pt x="154" y="35"/>
                  </a:cubicBezTo>
                  <a:cubicBezTo>
                    <a:pt x="154" y="38"/>
                    <a:pt x="154" y="38"/>
                    <a:pt x="154" y="38"/>
                  </a:cubicBezTo>
                  <a:cubicBezTo>
                    <a:pt x="153" y="38"/>
                    <a:pt x="152" y="37"/>
                    <a:pt x="152" y="37"/>
                  </a:cubicBezTo>
                  <a:cubicBezTo>
                    <a:pt x="151" y="37"/>
                    <a:pt x="151" y="37"/>
                    <a:pt x="151" y="37"/>
                  </a:cubicBezTo>
                  <a:cubicBezTo>
                    <a:pt x="151" y="35"/>
                    <a:pt x="152" y="34"/>
                    <a:pt x="152" y="33"/>
                  </a:cubicBezTo>
                  <a:close/>
                  <a:moveTo>
                    <a:pt x="144" y="50"/>
                  </a:moveTo>
                  <a:cubicBezTo>
                    <a:pt x="145" y="46"/>
                    <a:pt x="145" y="46"/>
                    <a:pt x="145" y="46"/>
                  </a:cubicBezTo>
                  <a:cubicBezTo>
                    <a:pt x="146" y="42"/>
                    <a:pt x="150" y="43"/>
                    <a:pt x="151" y="46"/>
                  </a:cubicBezTo>
                  <a:cubicBezTo>
                    <a:pt x="151" y="46"/>
                    <a:pt x="151" y="47"/>
                    <a:pt x="151" y="47"/>
                  </a:cubicBezTo>
                  <a:cubicBezTo>
                    <a:pt x="151" y="48"/>
                    <a:pt x="151" y="48"/>
                    <a:pt x="151" y="49"/>
                  </a:cubicBezTo>
                  <a:cubicBezTo>
                    <a:pt x="150" y="54"/>
                    <a:pt x="150" y="54"/>
                    <a:pt x="150" y="54"/>
                  </a:cubicBezTo>
                  <a:cubicBezTo>
                    <a:pt x="149" y="60"/>
                    <a:pt x="149" y="60"/>
                    <a:pt x="149" y="60"/>
                  </a:cubicBezTo>
                  <a:cubicBezTo>
                    <a:pt x="149" y="59"/>
                    <a:pt x="148" y="59"/>
                    <a:pt x="148" y="59"/>
                  </a:cubicBezTo>
                  <a:cubicBezTo>
                    <a:pt x="148" y="59"/>
                    <a:pt x="148" y="59"/>
                    <a:pt x="148" y="59"/>
                  </a:cubicBezTo>
                  <a:cubicBezTo>
                    <a:pt x="147" y="59"/>
                    <a:pt x="147" y="59"/>
                    <a:pt x="147" y="60"/>
                  </a:cubicBezTo>
                  <a:cubicBezTo>
                    <a:pt x="147" y="60"/>
                    <a:pt x="147" y="61"/>
                    <a:pt x="148" y="61"/>
                  </a:cubicBezTo>
                  <a:cubicBezTo>
                    <a:pt x="148" y="61"/>
                    <a:pt x="148" y="61"/>
                    <a:pt x="148" y="61"/>
                  </a:cubicBezTo>
                  <a:cubicBezTo>
                    <a:pt x="148" y="61"/>
                    <a:pt x="148" y="61"/>
                    <a:pt x="148" y="61"/>
                  </a:cubicBezTo>
                  <a:cubicBezTo>
                    <a:pt x="148" y="61"/>
                    <a:pt x="148" y="61"/>
                    <a:pt x="148" y="61"/>
                  </a:cubicBezTo>
                  <a:cubicBezTo>
                    <a:pt x="148" y="61"/>
                    <a:pt x="148" y="61"/>
                    <a:pt x="148" y="61"/>
                  </a:cubicBezTo>
                  <a:cubicBezTo>
                    <a:pt x="148" y="61"/>
                    <a:pt x="148" y="61"/>
                    <a:pt x="148" y="61"/>
                  </a:cubicBezTo>
                  <a:cubicBezTo>
                    <a:pt x="148" y="61"/>
                    <a:pt x="149" y="60"/>
                    <a:pt x="149" y="60"/>
                  </a:cubicBezTo>
                  <a:cubicBezTo>
                    <a:pt x="149" y="60"/>
                    <a:pt x="149" y="60"/>
                    <a:pt x="149" y="60"/>
                  </a:cubicBezTo>
                  <a:cubicBezTo>
                    <a:pt x="149" y="60"/>
                    <a:pt x="149" y="60"/>
                    <a:pt x="149" y="60"/>
                  </a:cubicBezTo>
                  <a:cubicBezTo>
                    <a:pt x="148" y="61"/>
                    <a:pt x="148" y="61"/>
                    <a:pt x="148" y="61"/>
                  </a:cubicBezTo>
                  <a:cubicBezTo>
                    <a:pt x="148" y="61"/>
                    <a:pt x="148" y="61"/>
                    <a:pt x="148" y="61"/>
                  </a:cubicBezTo>
                  <a:cubicBezTo>
                    <a:pt x="148" y="61"/>
                    <a:pt x="148" y="61"/>
                    <a:pt x="148" y="61"/>
                  </a:cubicBezTo>
                  <a:cubicBezTo>
                    <a:pt x="147" y="61"/>
                    <a:pt x="147" y="62"/>
                    <a:pt x="147" y="62"/>
                  </a:cubicBezTo>
                  <a:cubicBezTo>
                    <a:pt x="147" y="62"/>
                    <a:pt x="147" y="62"/>
                    <a:pt x="147" y="62"/>
                  </a:cubicBezTo>
                  <a:cubicBezTo>
                    <a:pt x="146" y="62"/>
                    <a:pt x="145" y="63"/>
                    <a:pt x="145" y="63"/>
                  </a:cubicBezTo>
                  <a:cubicBezTo>
                    <a:pt x="145" y="63"/>
                    <a:pt x="145" y="63"/>
                    <a:pt x="145" y="63"/>
                  </a:cubicBezTo>
                  <a:cubicBezTo>
                    <a:pt x="144" y="64"/>
                    <a:pt x="144" y="64"/>
                    <a:pt x="144" y="64"/>
                  </a:cubicBezTo>
                  <a:cubicBezTo>
                    <a:pt x="143" y="65"/>
                    <a:pt x="142" y="66"/>
                    <a:pt x="141" y="67"/>
                  </a:cubicBezTo>
                  <a:cubicBezTo>
                    <a:pt x="141" y="65"/>
                    <a:pt x="141" y="65"/>
                    <a:pt x="141" y="65"/>
                  </a:cubicBezTo>
                  <a:cubicBezTo>
                    <a:pt x="143" y="58"/>
                    <a:pt x="143" y="58"/>
                    <a:pt x="143" y="58"/>
                  </a:cubicBezTo>
                  <a:cubicBezTo>
                    <a:pt x="143" y="57"/>
                    <a:pt x="143" y="57"/>
                    <a:pt x="143" y="57"/>
                  </a:cubicBezTo>
                  <a:cubicBezTo>
                    <a:pt x="144" y="52"/>
                    <a:pt x="144" y="52"/>
                    <a:pt x="144" y="52"/>
                  </a:cubicBezTo>
                  <a:lnTo>
                    <a:pt x="144" y="50"/>
                  </a:lnTo>
                  <a:close/>
                  <a:moveTo>
                    <a:pt x="134" y="28"/>
                  </a:moveTo>
                  <a:cubicBezTo>
                    <a:pt x="135" y="24"/>
                    <a:pt x="141" y="24"/>
                    <a:pt x="142" y="27"/>
                  </a:cubicBezTo>
                  <a:cubicBezTo>
                    <a:pt x="142" y="28"/>
                    <a:pt x="142" y="29"/>
                    <a:pt x="142" y="30"/>
                  </a:cubicBezTo>
                  <a:cubicBezTo>
                    <a:pt x="141" y="34"/>
                    <a:pt x="141" y="34"/>
                    <a:pt x="141" y="34"/>
                  </a:cubicBezTo>
                  <a:cubicBezTo>
                    <a:pt x="139" y="33"/>
                    <a:pt x="137" y="32"/>
                    <a:pt x="135" y="32"/>
                  </a:cubicBezTo>
                  <a:cubicBezTo>
                    <a:pt x="134" y="32"/>
                    <a:pt x="134" y="31"/>
                    <a:pt x="133" y="31"/>
                  </a:cubicBezTo>
                  <a:lnTo>
                    <a:pt x="134" y="28"/>
                  </a:lnTo>
                  <a:close/>
                  <a:moveTo>
                    <a:pt x="132" y="57"/>
                  </a:moveTo>
                  <a:cubicBezTo>
                    <a:pt x="133" y="53"/>
                    <a:pt x="133" y="53"/>
                    <a:pt x="133" y="53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35" y="43"/>
                    <a:pt x="135" y="43"/>
                    <a:pt x="135" y="43"/>
                  </a:cubicBezTo>
                  <a:cubicBezTo>
                    <a:pt x="136" y="42"/>
                    <a:pt x="136" y="42"/>
                    <a:pt x="136" y="42"/>
                  </a:cubicBezTo>
                  <a:cubicBezTo>
                    <a:pt x="137" y="38"/>
                    <a:pt x="140" y="38"/>
                    <a:pt x="142" y="39"/>
                  </a:cubicBezTo>
                  <a:cubicBezTo>
                    <a:pt x="142" y="40"/>
                    <a:pt x="143" y="41"/>
                    <a:pt x="143" y="42"/>
                  </a:cubicBezTo>
                  <a:cubicBezTo>
                    <a:pt x="143" y="43"/>
                    <a:pt x="143" y="43"/>
                    <a:pt x="143" y="44"/>
                  </a:cubicBezTo>
                  <a:cubicBezTo>
                    <a:pt x="141" y="52"/>
                    <a:pt x="141" y="52"/>
                    <a:pt x="141" y="52"/>
                  </a:cubicBezTo>
                  <a:cubicBezTo>
                    <a:pt x="141" y="54"/>
                    <a:pt x="141" y="54"/>
                    <a:pt x="141" y="54"/>
                  </a:cubicBezTo>
                  <a:cubicBezTo>
                    <a:pt x="140" y="56"/>
                    <a:pt x="140" y="56"/>
                    <a:pt x="140" y="56"/>
                  </a:cubicBezTo>
                  <a:cubicBezTo>
                    <a:pt x="140" y="60"/>
                    <a:pt x="140" y="60"/>
                    <a:pt x="140" y="60"/>
                  </a:cubicBezTo>
                  <a:cubicBezTo>
                    <a:pt x="139" y="63"/>
                    <a:pt x="139" y="65"/>
                    <a:pt x="138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36" y="66"/>
                    <a:pt x="134" y="66"/>
                    <a:pt x="132" y="65"/>
                  </a:cubicBezTo>
                  <a:cubicBezTo>
                    <a:pt x="131" y="65"/>
                    <a:pt x="131" y="65"/>
                    <a:pt x="131" y="65"/>
                  </a:cubicBezTo>
                  <a:cubicBezTo>
                    <a:pt x="132" y="59"/>
                    <a:pt x="132" y="59"/>
                    <a:pt x="132" y="59"/>
                  </a:cubicBezTo>
                  <a:lnTo>
                    <a:pt x="132" y="57"/>
                  </a:lnTo>
                  <a:close/>
                  <a:moveTo>
                    <a:pt x="121" y="20"/>
                  </a:moveTo>
                  <a:cubicBezTo>
                    <a:pt x="122" y="19"/>
                    <a:pt x="122" y="19"/>
                    <a:pt x="122" y="19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3" y="14"/>
                    <a:pt x="126" y="14"/>
                    <a:pt x="126" y="16"/>
                  </a:cubicBezTo>
                  <a:cubicBezTo>
                    <a:pt x="126" y="16"/>
                    <a:pt x="126" y="16"/>
                    <a:pt x="126" y="16"/>
                  </a:cubicBezTo>
                  <a:cubicBezTo>
                    <a:pt x="126" y="18"/>
                    <a:pt x="126" y="19"/>
                    <a:pt x="125" y="21"/>
                  </a:cubicBezTo>
                  <a:cubicBezTo>
                    <a:pt x="125" y="22"/>
                    <a:pt x="125" y="24"/>
                    <a:pt x="124" y="25"/>
                  </a:cubicBezTo>
                  <a:cubicBezTo>
                    <a:pt x="123" y="25"/>
                    <a:pt x="122" y="25"/>
                    <a:pt x="120" y="25"/>
                  </a:cubicBezTo>
                  <a:cubicBezTo>
                    <a:pt x="121" y="23"/>
                    <a:pt x="121" y="22"/>
                    <a:pt x="121" y="20"/>
                  </a:cubicBezTo>
                  <a:close/>
                  <a:moveTo>
                    <a:pt x="121" y="50"/>
                  </a:moveTo>
                  <a:cubicBezTo>
                    <a:pt x="122" y="47"/>
                    <a:pt x="122" y="43"/>
                    <a:pt x="123" y="39"/>
                  </a:cubicBezTo>
                  <a:cubicBezTo>
                    <a:pt x="123" y="39"/>
                    <a:pt x="123" y="39"/>
                    <a:pt x="123" y="39"/>
                  </a:cubicBezTo>
                  <a:cubicBezTo>
                    <a:pt x="124" y="36"/>
                    <a:pt x="127" y="35"/>
                    <a:pt x="129" y="36"/>
                  </a:cubicBezTo>
                  <a:cubicBezTo>
                    <a:pt x="131" y="36"/>
                    <a:pt x="132" y="38"/>
                    <a:pt x="132" y="41"/>
                  </a:cubicBezTo>
                  <a:cubicBezTo>
                    <a:pt x="130" y="47"/>
                    <a:pt x="130" y="47"/>
                    <a:pt x="130" y="47"/>
                  </a:cubicBezTo>
                  <a:cubicBezTo>
                    <a:pt x="129" y="51"/>
                    <a:pt x="129" y="51"/>
                    <a:pt x="129" y="51"/>
                  </a:cubicBezTo>
                  <a:cubicBezTo>
                    <a:pt x="129" y="52"/>
                    <a:pt x="129" y="52"/>
                    <a:pt x="129" y="52"/>
                  </a:cubicBezTo>
                  <a:cubicBezTo>
                    <a:pt x="129" y="55"/>
                    <a:pt x="128" y="58"/>
                    <a:pt x="127" y="61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5" y="63"/>
                    <a:pt x="125" y="63"/>
                    <a:pt x="124" y="63"/>
                  </a:cubicBezTo>
                  <a:cubicBezTo>
                    <a:pt x="122" y="62"/>
                    <a:pt x="120" y="62"/>
                    <a:pt x="118" y="62"/>
                  </a:cubicBezTo>
                  <a:cubicBezTo>
                    <a:pt x="119" y="58"/>
                    <a:pt x="119" y="58"/>
                    <a:pt x="119" y="58"/>
                  </a:cubicBezTo>
                  <a:cubicBezTo>
                    <a:pt x="120" y="53"/>
                    <a:pt x="120" y="53"/>
                    <a:pt x="120" y="53"/>
                  </a:cubicBezTo>
                  <a:lnTo>
                    <a:pt x="121" y="50"/>
                  </a:lnTo>
                  <a:close/>
                  <a:moveTo>
                    <a:pt x="118" y="34"/>
                  </a:moveTo>
                  <a:cubicBezTo>
                    <a:pt x="119" y="35"/>
                    <a:pt x="120" y="36"/>
                    <a:pt x="119" y="38"/>
                  </a:cubicBezTo>
                  <a:cubicBezTo>
                    <a:pt x="118" y="43"/>
                    <a:pt x="118" y="43"/>
                    <a:pt x="118" y="43"/>
                  </a:cubicBezTo>
                  <a:cubicBezTo>
                    <a:pt x="118" y="45"/>
                    <a:pt x="117" y="47"/>
                    <a:pt x="116" y="50"/>
                  </a:cubicBezTo>
                  <a:cubicBezTo>
                    <a:pt x="116" y="52"/>
                    <a:pt x="115" y="54"/>
                    <a:pt x="115" y="57"/>
                  </a:cubicBezTo>
                  <a:cubicBezTo>
                    <a:pt x="114" y="61"/>
                    <a:pt x="114" y="61"/>
                    <a:pt x="114" y="61"/>
                  </a:cubicBezTo>
                  <a:cubicBezTo>
                    <a:pt x="114" y="61"/>
                    <a:pt x="114" y="61"/>
                    <a:pt x="114" y="61"/>
                  </a:cubicBezTo>
                  <a:cubicBezTo>
                    <a:pt x="114" y="61"/>
                    <a:pt x="114" y="61"/>
                    <a:pt x="114" y="61"/>
                  </a:cubicBezTo>
                  <a:cubicBezTo>
                    <a:pt x="112" y="61"/>
                    <a:pt x="110" y="61"/>
                    <a:pt x="108" y="61"/>
                  </a:cubicBezTo>
                  <a:cubicBezTo>
                    <a:pt x="106" y="61"/>
                    <a:pt x="106" y="61"/>
                    <a:pt x="106" y="61"/>
                  </a:cubicBezTo>
                  <a:cubicBezTo>
                    <a:pt x="107" y="57"/>
                    <a:pt x="108" y="53"/>
                    <a:pt x="109" y="49"/>
                  </a:cubicBezTo>
                  <a:cubicBezTo>
                    <a:pt x="109" y="48"/>
                    <a:pt x="109" y="48"/>
                    <a:pt x="109" y="48"/>
                  </a:cubicBezTo>
                  <a:cubicBezTo>
                    <a:pt x="110" y="45"/>
                    <a:pt x="111" y="41"/>
                    <a:pt x="112" y="38"/>
                  </a:cubicBezTo>
                  <a:cubicBezTo>
                    <a:pt x="112" y="38"/>
                    <a:pt x="112" y="38"/>
                    <a:pt x="112" y="38"/>
                  </a:cubicBezTo>
                  <a:cubicBezTo>
                    <a:pt x="113" y="34"/>
                    <a:pt x="116" y="33"/>
                    <a:pt x="118" y="34"/>
                  </a:cubicBezTo>
                  <a:close/>
                  <a:moveTo>
                    <a:pt x="103" y="28"/>
                  </a:moveTo>
                  <a:cubicBezTo>
                    <a:pt x="104" y="24"/>
                    <a:pt x="110" y="23"/>
                    <a:pt x="112" y="25"/>
                  </a:cubicBezTo>
                  <a:cubicBezTo>
                    <a:pt x="112" y="26"/>
                    <a:pt x="112" y="27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09" y="29"/>
                    <a:pt x="107" y="30"/>
                    <a:pt x="104" y="30"/>
                  </a:cubicBezTo>
                  <a:cubicBezTo>
                    <a:pt x="104" y="30"/>
                    <a:pt x="103" y="30"/>
                    <a:pt x="103" y="30"/>
                  </a:cubicBezTo>
                  <a:lnTo>
                    <a:pt x="103" y="28"/>
                  </a:lnTo>
                  <a:close/>
                  <a:moveTo>
                    <a:pt x="101" y="45"/>
                  </a:moveTo>
                  <a:cubicBezTo>
                    <a:pt x="102" y="39"/>
                    <a:pt x="102" y="39"/>
                    <a:pt x="102" y="39"/>
                  </a:cubicBezTo>
                  <a:cubicBezTo>
                    <a:pt x="104" y="33"/>
                    <a:pt x="110" y="33"/>
                    <a:pt x="109" y="38"/>
                  </a:cubicBezTo>
                  <a:cubicBezTo>
                    <a:pt x="109" y="40"/>
                    <a:pt x="109" y="40"/>
                    <a:pt x="109" y="40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3" y="61"/>
                    <a:pt x="103" y="61"/>
                    <a:pt x="103" y="61"/>
                  </a:cubicBezTo>
                  <a:cubicBezTo>
                    <a:pt x="101" y="61"/>
                    <a:pt x="99" y="62"/>
                    <a:pt x="96" y="62"/>
                  </a:cubicBezTo>
                  <a:cubicBezTo>
                    <a:pt x="98" y="56"/>
                    <a:pt x="98" y="56"/>
                    <a:pt x="98" y="56"/>
                  </a:cubicBezTo>
                  <a:cubicBezTo>
                    <a:pt x="99" y="50"/>
                    <a:pt x="99" y="50"/>
                    <a:pt x="99" y="50"/>
                  </a:cubicBezTo>
                  <a:lnTo>
                    <a:pt x="101" y="45"/>
                  </a:lnTo>
                  <a:close/>
                  <a:moveTo>
                    <a:pt x="100" y="39"/>
                  </a:moveTo>
                  <a:cubicBezTo>
                    <a:pt x="98" y="46"/>
                    <a:pt x="98" y="46"/>
                    <a:pt x="98" y="46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95" y="57"/>
                    <a:pt x="95" y="57"/>
                    <a:pt x="95" y="57"/>
                  </a:cubicBezTo>
                  <a:cubicBezTo>
                    <a:pt x="94" y="62"/>
                    <a:pt x="94" y="62"/>
                    <a:pt x="94" y="62"/>
                  </a:cubicBezTo>
                  <a:cubicBezTo>
                    <a:pt x="92" y="63"/>
                    <a:pt x="90" y="63"/>
                    <a:pt x="88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90" y="58"/>
                    <a:pt x="91" y="55"/>
                    <a:pt x="92" y="52"/>
                  </a:cubicBezTo>
                  <a:cubicBezTo>
                    <a:pt x="92" y="51"/>
                    <a:pt x="92" y="51"/>
                    <a:pt x="92" y="51"/>
                  </a:cubicBezTo>
                  <a:cubicBezTo>
                    <a:pt x="93" y="47"/>
                    <a:pt x="94" y="43"/>
                    <a:pt x="95" y="40"/>
                  </a:cubicBezTo>
                  <a:cubicBezTo>
                    <a:pt x="96" y="35"/>
                    <a:pt x="101" y="34"/>
                    <a:pt x="100" y="39"/>
                  </a:cubicBezTo>
                  <a:close/>
                  <a:moveTo>
                    <a:pt x="89" y="40"/>
                  </a:moveTo>
                  <a:cubicBezTo>
                    <a:pt x="90" y="38"/>
                    <a:pt x="91" y="38"/>
                    <a:pt x="92" y="38"/>
                  </a:cubicBezTo>
                  <a:cubicBezTo>
                    <a:pt x="93" y="38"/>
                    <a:pt x="93" y="39"/>
                    <a:pt x="92" y="41"/>
                  </a:cubicBezTo>
                  <a:cubicBezTo>
                    <a:pt x="91" y="45"/>
                    <a:pt x="90" y="48"/>
                    <a:pt x="89" y="52"/>
                  </a:cubicBezTo>
                  <a:cubicBezTo>
                    <a:pt x="89" y="52"/>
                    <a:pt x="89" y="52"/>
                    <a:pt x="89" y="52"/>
                  </a:cubicBezTo>
                  <a:cubicBezTo>
                    <a:pt x="88" y="56"/>
                    <a:pt x="87" y="60"/>
                    <a:pt x="86" y="63"/>
                  </a:cubicBezTo>
                  <a:cubicBezTo>
                    <a:pt x="86" y="64"/>
                    <a:pt x="86" y="64"/>
                    <a:pt x="86" y="64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3" y="65"/>
                    <a:pt x="82" y="65"/>
                    <a:pt x="81" y="65"/>
                  </a:cubicBezTo>
                  <a:cubicBezTo>
                    <a:pt x="82" y="62"/>
                    <a:pt x="83" y="59"/>
                    <a:pt x="84" y="55"/>
                  </a:cubicBezTo>
                  <a:cubicBezTo>
                    <a:pt x="85" y="53"/>
                    <a:pt x="85" y="53"/>
                    <a:pt x="85" y="53"/>
                  </a:cubicBezTo>
                  <a:cubicBezTo>
                    <a:pt x="86" y="49"/>
                    <a:pt x="87" y="46"/>
                    <a:pt x="88" y="42"/>
                  </a:cubicBezTo>
                  <a:cubicBezTo>
                    <a:pt x="88" y="41"/>
                    <a:pt x="89" y="40"/>
                    <a:pt x="89" y="40"/>
                  </a:cubicBezTo>
                  <a:close/>
                  <a:moveTo>
                    <a:pt x="77" y="60"/>
                  </a:moveTo>
                  <a:cubicBezTo>
                    <a:pt x="79" y="55"/>
                    <a:pt x="79" y="55"/>
                    <a:pt x="79" y="55"/>
                  </a:cubicBezTo>
                  <a:cubicBezTo>
                    <a:pt x="80" y="52"/>
                    <a:pt x="81" y="48"/>
                    <a:pt x="82" y="44"/>
                  </a:cubicBezTo>
                  <a:cubicBezTo>
                    <a:pt x="82" y="43"/>
                    <a:pt x="82" y="43"/>
                    <a:pt x="82" y="43"/>
                  </a:cubicBezTo>
                  <a:cubicBezTo>
                    <a:pt x="83" y="39"/>
                    <a:pt x="87" y="38"/>
                    <a:pt x="85" y="42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84" y="46"/>
                    <a:pt x="83" y="50"/>
                    <a:pt x="82" y="54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7" y="66"/>
                    <a:pt x="76" y="67"/>
                    <a:pt x="75" y="67"/>
                  </a:cubicBezTo>
                  <a:cubicBezTo>
                    <a:pt x="76" y="65"/>
                    <a:pt x="77" y="62"/>
                    <a:pt x="77" y="60"/>
                  </a:cubicBezTo>
                  <a:close/>
                  <a:moveTo>
                    <a:pt x="66" y="100"/>
                  </a:moveTo>
                  <a:cubicBezTo>
                    <a:pt x="69" y="90"/>
                    <a:pt x="69" y="90"/>
                    <a:pt x="69" y="90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70" y="85"/>
                    <a:pt x="70" y="85"/>
                    <a:pt x="70" y="85"/>
                  </a:cubicBezTo>
                  <a:cubicBezTo>
                    <a:pt x="71" y="82"/>
                    <a:pt x="72" y="79"/>
                    <a:pt x="73" y="75"/>
                  </a:cubicBezTo>
                  <a:cubicBezTo>
                    <a:pt x="74" y="71"/>
                    <a:pt x="78" y="69"/>
                    <a:pt x="76" y="74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88"/>
                    <a:pt x="72" y="88"/>
                    <a:pt x="72" y="88"/>
                  </a:cubicBezTo>
                  <a:cubicBezTo>
                    <a:pt x="69" y="98"/>
                    <a:pt x="69" y="98"/>
                    <a:pt x="69" y="98"/>
                  </a:cubicBezTo>
                  <a:cubicBezTo>
                    <a:pt x="69" y="100"/>
                    <a:pt x="69" y="100"/>
                    <a:pt x="69" y="100"/>
                  </a:cubicBezTo>
                  <a:cubicBezTo>
                    <a:pt x="68" y="100"/>
                    <a:pt x="67" y="100"/>
                    <a:pt x="66" y="101"/>
                  </a:cubicBezTo>
                  <a:lnTo>
                    <a:pt x="66" y="100"/>
                  </a:lnTo>
                  <a:close/>
                  <a:moveTo>
                    <a:pt x="57" y="128"/>
                  </a:moveTo>
                  <a:cubicBezTo>
                    <a:pt x="58" y="126"/>
                    <a:pt x="58" y="126"/>
                    <a:pt x="58" y="126"/>
                  </a:cubicBezTo>
                  <a:cubicBezTo>
                    <a:pt x="59" y="123"/>
                    <a:pt x="59" y="123"/>
                    <a:pt x="59" y="123"/>
                  </a:cubicBezTo>
                  <a:cubicBezTo>
                    <a:pt x="61" y="117"/>
                    <a:pt x="61" y="117"/>
                    <a:pt x="61" y="117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09"/>
                    <a:pt x="63" y="109"/>
                    <a:pt x="63" y="109"/>
                  </a:cubicBezTo>
                  <a:cubicBezTo>
                    <a:pt x="64" y="105"/>
                    <a:pt x="67" y="104"/>
                    <a:pt x="66" y="107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62" y="124"/>
                    <a:pt x="62" y="124"/>
                    <a:pt x="62" y="124"/>
                  </a:cubicBezTo>
                  <a:cubicBezTo>
                    <a:pt x="61" y="125"/>
                    <a:pt x="61" y="125"/>
                    <a:pt x="61" y="125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8" y="135"/>
                    <a:pt x="58" y="135"/>
                    <a:pt x="58" y="135"/>
                  </a:cubicBezTo>
                  <a:cubicBezTo>
                    <a:pt x="57" y="135"/>
                    <a:pt x="57" y="135"/>
                    <a:pt x="57" y="135"/>
                  </a:cubicBezTo>
                  <a:cubicBezTo>
                    <a:pt x="56" y="136"/>
                    <a:pt x="56" y="136"/>
                    <a:pt x="55" y="136"/>
                  </a:cubicBezTo>
                  <a:cubicBezTo>
                    <a:pt x="56" y="133"/>
                    <a:pt x="56" y="131"/>
                    <a:pt x="57" y="128"/>
                  </a:cubicBezTo>
                  <a:close/>
                  <a:moveTo>
                    <a:pt x="46" y="165"/>
                  </a:moveTo>
                  <a:cubicBezTo>
                    <a:pt x="48" y="159"/>
                    <a:pt x="48" y="159"/>
                    <a:pt x="48" y="159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9" y="154"/>
                    <a:pt x="49" y="154"/>
                    <a:pt x="49" y="154"/>
                  </a:cubicBezTo>
                  <a:cubicBezTo>
                    <a:pt x="50" y="152"/>
                    <a:pt x="51" y="149"/>
                    <a:pt x="51" y="147"/>
                  </a:cubicBezTo>
                  <a:cubicBezTo>
                    <a:pt x="52" y="145"/>
                    <a:pt x="52" y="145"/>
                    <a:pt x="52" y="145"/>
                  </a:cubicBezTo>
                  <a:cubicBezTo>
                    <a:pt x="53" y="140"/>
                    <a:pt x="57" y="139"/>
                    <a:pt x="56" y="144"/>
                  </a:cubicBezTo>
                  <a:cubicBezTo>
                    <a:pt x="56" y="144"/>
                    <a:pt x="56" y="144"/>
                    <a:pt x="56" y="144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1" y="158"/>
                    <a:pt x="51" y="158"/>
                    <a:pt x="51" y="158"/>
                  </a:cubicBezTo>
                  <a:cubicBezTo>
                    <a:pt x="50" y="162"/>
                    <a:pt x="50" y="162"/>
                    <a:pt x="50" y="162"/>
                  </a:cubicBezTo>
                  <a:cubicBezTo>
                    <a:pt x="47" y="172"/>
                    <a:pt x="47" y="172"/>
                    <a:pt x="47" y="172"/>
                  </a:cubicBezTo>
                  <a:cubicBezTo>
                    <a:pt x="46" y="172"/>
                    <a:pt x="45" y="173"/>
                    <a:pt x="44" y="173"/>
                  </a:cubicBezTo>
                  <a:lnTo>
                    <a:pt x="46" y="165"/>
                  </a:lnTo>
                  <a:close/>
                  <a:moveTo>
                    <a:pt x="34" y="205"/>
                  </a:moveTo>
                  <a:cubicBezTo>
                    <a:pt x="36" y="200"/>
                    <a:pt x="36" y="200"/>
                    <a:pt x="36" y="200"/>
                  </a:cubicBezTo>
                  <a:cubicBezTo>
                    <a:pt x="36" y="200"/>
                    <a:pt x="36" y="200"/>
                    <a:pt x="36" y="200"/>
                  </a:cubicBezTo>
                  <a:cubicBezTo>
                    <a:pt x="37" y="194"/>
                    <a:pt x="37" y="194"/>
                    <a:pt x="37" y="194"/>
                  </a:cubicBezTo>
                  <a:cubicBezTo>
                    <a:pt x="38" y="192"/>
                    <a:pt x="39" y="189"/>
                    <a:pt x="40" y="187"/>
                  </a:cubicBezTo>
                  <a:cubicBezTo>
                    <a:pt x="40" y="185"/>
                    <a:pt x="40" y="185"/>
                    <a:pt x="40" y="185"/>
                  </a:cubicBezTo>
                  <a:cubicBezTo>
                    <a:pt x="42" y="180"/>
                    <a:pt x="45" y="180"/>
                    <a:pt x="44" y="184"/>
                  </a:cubicBezTo>
                  <a:cubicBezTo>
                    <a:pt x="44" y="184"/>
                    <a:pt x="44" y="184"/>
                    <a:pt x="44" y="185"/>
                  </a:cubicBezTo>
                  <a:cubicBezTo>
                    <a:pt x="42" y="192"/>
                    <a:pt x="42" y="192"/>
                    <a:pt x="42" y="192"/>
                  </a:cubicBezTo>
                  <a:cubicBezTo>
                    <a:pt x="40" y="197"/>
                    <a:pt x="40" y="197"/>
                    <a:pt x="40" y="197"/>
                  </a:cubicBezTo>
                  <a:cubicBezTo>
                    <a:pt x="40" y="199"/>
                    <a:pt x="40" y="199"/>
                    <a:pt x="40" y="199"/>
                  </a:cubicBezTo>
                  <a:cubicBezTo>
                    <a:pt x="39" y="202"/>
                    <a:pt x="39" y="202"/>
                    <a:pt x="39" y="202"/>
                  </a:cubicBezTo>
                  <a:cubicBezTo>
                    <a:pt x="35" y="214"/>
                    <a:pt x="35" y="214"/>
                    <a:pt x="35" y="214"/>
                  </a:cubicBezTo>
                  <a:cubicBezTo>
                    <a:pt x="34" y="214"/>
                    <a:pt x="33" y="214"/>
                    <a:pt x="32" y="214"/>
                  </a:cubicBezTo>
                  <a:lnTo>
                    <a:pt x="34" y="205"/>
                  </a:lnTo>
                  <a:close/>
                  <a:moveTo>
                    <a:pt x="19" y="258"/>
                  </a:moveTo>
                  <a:cubicBezTo>
                    <a:pt x="21" y="250"/>
                    <a:pt x="21" y="250"/>
                    <a:pt x="21" y="250"/>
                  </a:cubicBezTo>
                  <a:cubicBezTo>
                    <a:pt x="23" y="243"/>
                    <a:pt x="23" y="243"/>
                    <a:pt x="23" y="243"/>
                  </a:cubicBezTo>
                  <a:cubicBezTo>
                    <a:pt x="24" y="240"/>
                    <a:pt x="25" y="238"/>
                    <a:pt x="26" y="235"/>
                  </a:cubicBezTo>
                  <a:cubicBezTo>
                    <a:pt x="27" y="231"/>
                    <a:pt x="27" y="231"/>
                    <a:pt x="27" y="231"/>
                  </a:cubicBezTo>
                  <a:cubicBezTo>
                    <a:pt x="28" y="228"/>
                    <a:pt x="28" y="228"/>
                    <a:pt x="28" y="228"/>
                  </a:cubicBezTo>
                  <a:cubicBezTo>
                    <a:pt x="28" y="227"/>
                    <a:pt x="28" y="227"/>
                    <a:pt x="28" y="227"/>
                  </a:cubicBezTo>
                  <a:cubicBezTo>
                    <a:pt x="29" y="223"/>
                    <a:pt x="31" y="223"/>
                    <a:pt x="32" y="224"/>
                  </a:cubicBezTo>
                  <a:cubicBezTo>
                    <a:pt x="32" y="225"/>
                    <a:pt x="32" y="226"/>
                    <a:pt x="31" y="227"/>
                  </a:cubicBezTo>
                  <a:cubicBezTo>
                    <a:pt x="31" y="229"/>
                    <a:pt x="31" y="229"/>
                    <a:pt x="31" y="229"/>
                  </a:cubicBezTo>
                  <a:cubicBezTo>
                    <a:pt x="30" y="232"/>
                    <a:pt x="30" y="232"/>
                    <a:pt x="30" y="232"/>
                  </a:cubicBezTo>
                  <a:cubicBezTo>
                    <a:pt x="29" y="236"/>
                    <a:pt x="28" y="239"/>
                    <a:pt x="27" y="243"/>
                  </a:cubicBezTo>
                  <a:cubicBezTo>
                    <a:pt x="26" y="247"/>
                    <a:pt x="26" y="247"/>
                    <a:pt x="26" y="247"/>
                  </a:cubicBezTo>
                  <a:cubicBezTo>
                    <a:pt x="23" y="255"/>
                    <a:pt x="23" y="255"/>
                    <a:pt x="23" y="255"/>
                  </a:cubicBezTo>
                  <a:cubicBezTo>
                    <a:pt x="22" y="259"/>
                    <a:pt x="22" y="259"/>
                    <a:pt x="22" y="259"/>
                  </a:cubicBezTo>
                  <a:cubicBezTo>
                    <a:pt x="21" y="258"/>
                    <a:pt x="20" y="258"/>
                    <a:pt x="19" y="2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3" name="îṧḷîḓé"/>
            <p:cNvSpPr/>
            <p:nvPr/>
          </p:nvSpPr>
          <p:spPr bwMode="auto">
            <a:xfrm>
              <a:off x="11023052" y="3268879"/>
              <a:ext cx="930602" cy="2700059"/>
            </a:xfrm>
            <a:custGeom>
              <a:avLst/>
              <a:gdLst>
                <a:gd name="T0" fmla="*/ 95 w 131"/>
                <a:gd name="T1" fmla="*/ 378 h 378"/>
                <a:gd name="T2" fmla="*/ 95 w 131"/>
                <a:gd name="T3" fmla="*/ 289 h 378"/>
                <a:gd name="T4" fmla="*/ 84 w 131"/>
                <a:gd name="T5" fmla="*/ 231 h 378"/>
                <a:gd name="T6" fmla="*/ 74 w 131"/>
                <a:gd name="T7" fmla="*/ 132 h 378"/>
                <a:gd name="T8" fmla="*/ 69 w 131"/>
                <a:gd name="T9" fmla="*/ 71 h 378"/>
                <a:gd name="T10" fmla="*/ 50 w 131"/>
                <a:gd name="T11" fmla="*/ 38 h 378"/>
                <a:gd name="T12" fmla="*/ 50 w 131"/>
                <a:gd name="T13" fmla="*/ 108 h 378"/>
                <a:gd name="T14" fmla="*/ 32 w 131"/>
                <a:gd name="T15" fmla="*/ 261 h 378"/>
                <a:gd name="T16" fmla="*/ 31 w 131"/>
                <a:gd name="T17" fmla="*/ 298 h 378"/>
                <a:gd name="T18" fmla="*/ 8 w 131"/>
                <a:gd name="T19" fmla="*/ 344 h 378"/>
                <a:gd name="T20" fmla="*/ 23 w 131"/>
                <a:gd name="T21" fmla="*/ 349 h 378"/>
                <a:gd name="T22" fmla="*/ 33 w 131"/>
                <a:gd name="T23" fmla="*/ 353 h 378"/>
                <a:gd name="T24" fmla="*/ 32 w 131"/>
                <a:gd name="T25" fmla="*/ 342 h 378"/>
                <a:gd name="T26" fmla="*/ 42 w 131"/>
                <a:gd name="T27" fmla="*/ 273 h 378"/>
                <a:gd name="T28" fmla="*/ 47 w 131"/>
                <a:gd name="T29" fmla="*/ 361 h 378"/>
                <a:gd name="T30" fmla="*/ 51 w 131"/>
                <a:gd name="T31" fmla="*/ 310 h 378"/>
                <a:gd name="T32" fmla="*/ 30 w 131"/>
                <a:gd name="T33" fmla="*/ 322 h 378"/>
                <a:gd name="T34" fmla="*/ 44 w 131"/>
                <a:gd name="T35" fmla="*/ 358 h 378"/>
                <a:gd name="T36" fmla="*/ 53 w 131"/>
                <a:gd name="T37" fmla="*/ 289 h 378"/>
                <a:gd name="T38" fmla="*/ 59 w 131"/>
                <a:gd name="T39" fmla="*/ 366 h 378"/>
                <a:gd name="T40" fmla="*/ 65 w 131"/>
                <a:gd name="T41" fmla="*/ 79 h 378"/>
                <a:gd name="T42" fmla="*/ 68 w 131"/>
                <a:gd name="T43" fmla="*/ 187 h 378"/>
                <a:gd name="T44" fmla="*/ 67 w 131"/>
                <a:gd name="T45" fmla="*/ 278 h 378"/>
                <a:gd name="T46" fmla="*/ 66 w 131"/>
                <a:gd name="T47" fmla="*/ 184 h 378"/>
                <a:gd name="T48" fmla="*/ 66 w 131"/>
                <a:gd name="T49" fmla="*/ 146 h 378"/>
                <a:gd name="T50" fmla="*/ 62 w 131"/>
                <a:gd name="T51" fmla="*/ 161 h 378"/>
                <a:gd name="T52" fmla="*/ 65 w 131"/>
                <a:gd name="T53" fmla="*/ 204 h 378"/>
                <a:gd name="T54" fmla="*/ 57 w 131"/>
                <a:gd name="T55" fmla="*/ 268 h 378"/>
                <a:gd name="T56" fmla="*/ 77 w 131"/>
                <a:gd name="T57" fmla="*/ 255 h 378"/>
                <a:gd name="T58" fmla="*/ 73 w 131"/>
                <a:gd name="T59" fmla="*/ 203 h 378"/>
                <a:gd name="T60" fmla="*/ 73 w 131"/>
                <a:gd name="T61" fmla="*/ 159 h 378"/>
                <a:gd name="T62" fmla="*/ 67 w 131"/>
                <a:gd name="T63" fmla="*/ 117 h 378"/>
                <a:gd name="T64" fmla="*/ 63 w 131"/>
                <a:gd name="T65" fmla="*/ 122 h 378"/>
                <a:gd name="T66" fmla="*/ 61 w 131"/>
                <a:gd name="T67" fmla="*/ 52 h 378"/>
                <a:gd name="T68" fmla="*/ 58 w 131"/>
                <a:gd name="T69" fmla="*/ 246 h 378"/>
                <a:gd name="T70" fmla="*/ 53 w 131"/>
                <a:gd name="T71" fmla="*/ 86 h 378"/>
                <a:gd name="T72" fmla="*/ 54 w 131"/>
                <a:gd name="T73" fmla="*/ 141 h 378"/>
                <a:gd name="T74" fmla="*/ 50 w 131"/>
                <a:gd name="T75" fmla="*/ 182 h 378"/>
                <a:gd name="T76" fmla="*/ 50 w 131"/>
                <a:gd name="T77" fmla="*/ 239 h 378"/>
                <a:gd name="T78" fmla="*/ 86 w 131"/>
                <a:gd name="T79" fmla="*/ 338 h 378"/>
                <a:gd name="T80" fmla="*/ 81 w 131"/>
                <a:gd name="T81" fmla="*/ 358 h 378"/>
                <a:gd name="T82" fmla="*/ 83 w 131"/>
                <a:gd name="T83" fmla="*/ 317 h 378"/>
                <a:gd name="T84" fmla="*/ 74 w 131"/>
                <a:gd name="T85" fmla="*/ 357 h 378"/>
                <a:gd name="T86" fmla="*/ 84 w 131"/>
                <a:gd name="T87" fmla="*/ 270 h 378"/>
                <a:gd name="T88" fmla="*/ 62 w 131"/>
                <a:gd name="T89" fmla="*/ 367 h 378"/>
                <a:gd name="T90" fmla="*/ 76 w 131"/>
                <a:gd name="T91" fmla="*/ 366 h 378"/>
                <a:gd name="T92" fmla="*/ 84 w 131"/>
                <a:gd name="T93" fmla="*/ 367 h 378"/>
                <a:gd name="T94" fmla="*/ 97 w 131"/>
                <a:gd name="T95" fmla="*/ 350 h 378"/>
                <a:gd name="T96" fmla="*/ 106 w 131"/>
                <a:gd name="T97" fmla="*/ 368 h 378"/>
                <a:gd name="T98" fmla="*/ 115 w 131"/>
                <a:gd name="T99" fmla="*/ 360 h 378"/>
                <a:gd name="T100" fmla="*/ 105 w 131"/>
                <a:gd name="T101" fmla="*/ 341 h 378"/>
                <a:gd name="T102" fmla="*/ 90 w 131"/>
                <a:gd name="T103" fmla="*/ 266 h 378"/>
                <a:gd name="T104" fmla="*/ 78 w 131"/>
                <a:gd name="T105" fmla="*/ 197 h 378"/>
                <a:gd name="T106" fmla="*/ 70 w 131"/>
                <a:gd name="T107" fmla="*/ 103 h 378"/>
                <a:gd name="T108" fmla="*/ 71 w 131"/>
                <a:gd name="T109" fmla="*/ 42 h 378"/>
                <a:gd name="T110" fmla="*/ 52 w 131"/>
                <a:gd name="T111" fmla="*/ 37 h 378"/>
                <a:gd name="T112" fmla="*/ 53 w 131"/>
                <a:gd name="T113" fmla="*/ 116 h 378"/>
                <a:gd name="T114" fmla="*/ 46 w 131"/>
                <a:gd name="T115" fmla="*/ 210 h 378"/>
                <a:gd name="T116" fmla="*/ 43 w 131"/>
                <a:gd name="T117" fmla="*/ 269 h 378"/>
                <a:gd name="T118" fmla="*/ 32 w 131"/>
                <a:gd name="T119" fmla="*/ 300 h 378"/>
                <a:gd name="T120" fmla="*/ 21 w 131"/>
                <a:gd name="T121" fmla="*/ 331 h 378"/>
                <a:gd name="T122" fmla="*/ 15 w 131"/>
                <a:gd name="T123" fmla="*/ 347 h 378"/>
                <a:gd name="T124" fmla="*/ 19 w 131"/>
                <a:gd name="T125" fmla="*/ 359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1" h="378">
                  <a:moveTo>
                    <a:pt x="26" y="378"/>
                  </a:moveTo>
                  <a:cubicBezTo>
                    <a:pt x="26" y="378"/>
                    <a:pt x="26" y="378"/>
                    <a:pt x="26" y="378"/>
                  </a:cubicBezTo>
                  <a:cubicBezTo>
                    <a:pt x="26" y="377"/>
                    <a:pt x="26" y="377"/>
                    <a:pt x="26" y="377"/>
                  </a:cubicBezTo>
                  <a:cubicBezTo>
                    <a:pt x="27" y="378"/>
                    <a:pt x="27" y="378"/>
                    <a:pt x="27" y="378"/>
                  </a:cubicBezTo>
                  <a:cubicBezTo>
                    <a:pt x="28" y="378"/>
                    <a:pt x="28" y="378"/>
                    <a:pt x="29" y="378"/>
                  </a:cubicBezTo>
                  <a:cubicBezTo>
                    <a:pt x="28" y="377"/>
                    <a:pt x="28" y="377"/>
                    <a:pt x="28" y="377"/>
                  </a:cubicBezTo>
                  <a:cubicBezTo>
                    <a:pt x="28" y="376"/>
                    <a:pt x="28" y="376"/>
                    <a:pt x="28" y="376"/>
                  </a:cubicBezTo>
                  <a:cubicBezTo>
                    <a:pt x="29" y="376"/>
                    <a:pt x="29" y="376"/>
                    <a:pt x="29" y="376"/>
                  </a:cubicBezTo>
                  <a:cubicBezTo>
                    <a:pt x="32" y="376"/>
                    <a:pt x="32" y="376"/>
                    <a:pt x="32" y="376"/>
                  </a:cubicBezTo>
                  <a:cubicBezTo>
                    <a:pt x="34" y="376"/>
                    <a:pt x="34" y="376"/>
                    <a:pt x="34" y="376"/>
                  </a:cubicBezTo>
                  <a:cubicBezTo>
                    <a:pt x="35" y="378"/>
                    <a:pt x="35" y="378"/>
                    <a:pt x="35" y="378"/>
                  </a:cubicBezTo>
                  <a:cubicBezTo>
                    <a:pt x="37" y="378"/>
                    <a:pt x="37" y="378"/>
                    <a:pt x="37" y="378"/>
                  </a:cubicBezTo>
                  <a:cubicBezTo>
                    <a:pt x="36" y="376"/>
                    <a:pt x="36" y="376"/>
                    <a:pt x="36" y="376"/>
                  </a:cubicBezTo>
                  <a:cubicBezTo>
                    <a:pt x="39" y="376"/>
                    <a:pt x="39" y="376"/>
                    <a:pt x="39" y="376"/>
                  </a:cubicBezTo>
                  <a:cubicBezTo>
                    <a:pt x="40" y="376"/>
                    <a:pt x="40" y="376"/>
                    <a:pt x="40" y="376"/>
                  </a:cubicBezTo>
                  <a:cubicBezTo>
                    <a:pt x="42" y="376"/>
                    <a:pt x="42" y="376"/>
                    <a:pt x="42" y="376"/>
                  </a:cubicBezTo>
                  <a:cubicBezTo>
                    <a:pt x="43" y="376"/>
                    <a:pt x="43" y="376"/>
                    <a:pt x="43" y="376"/>
                  </a:cubicBezTo>
                  <a:cubicBezTo>
                    <a:pt x="43" y="376"/>
                    <a:pt x="43" y="376"/>
                    <a:pt x="43" y="376"/>
                  </a:cubicBezTo>
                  <a:cubicBezTo>
                    <a:pt x="43" y="377"/>
                    <a:pt x="43" y="377"/>
                    <a:pt x="43" y="377"/>
                  </a:cubicBezTo>
                  <a:cubicBezTo>
                    <a:pt x="43" y="377"/>
                    <a:pt x="42" y="378"/>
                    <a:pt x="42" y="378"/>
                  </a:cubicBezTo>
                  <a:cubicBezTo>
                    <a:pt x="49" y="378"/>
                    <a:pt x="49" y="378"/>
                    <a:pt x="49" y="378"/>
                  </a:cubicBezTo>
                  <a:cubicBezTo>
                    <a:pt x="49" y="378"/>
                    <a:pt x="49" y="378"/>
                    <a:pt x="49" y="378"/>
                  </a:cubicBezTo>
                  <a:cubicBezTo>
                    <a:pt x="49" y="378"/>
                    <a:pt x="49" y="378"/>
                    <a:pt x="49" y="378"/>
                  </a:cubicBezTo>
                  <a:cubicBezTo>
                    <a:pt x="50" y="377"/>
                    <a:pt x="50" y="377"/>
                    <a:pt x="51" y="377"/>
                  </a:cubicBezTo>
                  <a:cubicBezTo>
                    <a:pt x="51" y="377"/>
                    <a:pt x="51" y="377"/>
                    <a:pt x="52" y="377"/>
                  </a:cubicBezTo>
                  <a:cubicBezTo>
                    <a:pt x="52" y="378"/>
                    <a:pt x="52" y="378"/>
                    <a:pt x="52" y="378"/>
                  </a:cubicBezTo>
                  <a:cubicBezTo>
                    <a:pt x="70" y="378"/>
                    <a:pt x="70" y="378"/>
                    <a:pt x="70" y="378"/>
                  </a:cubicBezTo>
                  <a:cubicBezTo>
                    <a:pt x="70" y="378"/>
                    <a:pt x="70" y="378"/>
                    <a:pt x="70" y="378"/>
                  </a:cubicBezTo>
                  <a:cubicBezTo>
                    <a:pt x="70" y="377"/>
                    <a:pt x="70" y="377"/>
                    <a:pt x="70" y="377"/>
                  </a:cubicBezTo>
                  <a:cubicBezTo>
                    <a:pt x="71" y="376"/>
                    <a:pt x="71" y="376"/>
                    <a:pt x="71" y="376"/>
                  </a:cubicBezTo>
                  <a:cubicBezTo>
                    <a:pt x="71" y="376"/>
                    <a:pt x="71" y="376"/>
                    <a:pt x="71" y="376"/>
                  </a:cubicBezTo>
                  <a:cubicBezTo>
                    <a:pt x="71" y="376"/>
                    <a:pt x="71" y="376"/>
                    <a:pt x="72" y="376"/>
                  </a:cubicBezTo>
                  <a:cubicBezTo>
                    <a:pt x="72" y="376"/>
                    <a:pt x="72" y="376"/>
                    <a:pt x="72" y="376"/>
                  </a:cubicBezTo>
                  <a:cubicBezTo>
                    <a:pt x="73" y="376"/>
                    <a:pt x="74" y="376"/>
                    <a:pt x="75" y="376"/>
                  </a:cubicBezTo>
                  <a:cubicBezTo>
                    <a:pt x="75" y="376"/>
                    <a:pt x="76" y="376"/>
                    <a:pt x="77" y="376"/>
                  </a:cubicBezTo>
                  <a:cubicBezTo>
                    <a:pt x="77" y="376"/>
                    <a:pt x="77" y="376"/>
                    <a:pt x="77" y="376"/>
                  </a:cubicBezTo>
                  <a:cubicBezTo>
                    <a:pt x="77" y="376"/>
                    <a:pt x="77" y="376"/>
                    <a:pt x="77" y="376"/>
                  </a:cubicBezTo>
                  <a:cubicBezTo>
                    <a:pt x="77" y="378"/>
                    <a:pt x="77" y="378"/>
                    <a:pt x="77" y="378"/>
                  </a:cubicBezTo>
                  <a:cubicBezTo>
                    <a:pt x="79" y="378"/>
                    <a:pt x="79" y="378"/>
                    <a:pt x="79" y="378"/>
                  </a:cubicBezTo>
                  <a:cubicBezTo>
                    <a:pt x="79" y="377"/>
                    <a:pt x="79" y="377"/>
                    <a:pt x="79" y="377"/>
                  </a:cubicBezTo>
                  <a:cubicBezTo>
                    <a:pt x="79" y="377"/>
                    <a:pt x="79" y="377"/>
                    <a:pt x="79" y="377"/>
                  </a:cubicBezTo>
                  <a:cubicBezTo>
                    <a:pt x="79" y="377"/>
                    <a:pt x="80" y="377"/>
                    <a:pt x="81" y="377"/>
                  </a:cubicBezTo>
                  <a:cubicBezTo>
                    <a:pt x="81" y="377"/>
                    <a:pt x="81" y="377"/>
                    <a:pt x="82" y="377"/>
                  </a:cubicBezTo>
                  <a:cubicBezTo>
                    <a:pt x="82" y="377"/>
                    <a:pt x="83" y="377"/>
                    <a:pt x="83" y="378"/>
                  </a:cubicBezTo>
                  <a:cubicBezTo>
                    <a:pt x="83" y="378"/>
                    <a:pt x="84" y="378"/>
                    <a:pt x="84" y="378"/>
                  </a:cubicBezTo>
                  <a:cubicBezTo>
                    <a:pt x="90" y="378"/>
                    <a:pt x="90" y="378"/>
                    <a:pt x="90" y="378"/>
                  </a:cubicBezTo>
                  <a:cubicBezTo>
                    <a:pt x="90" y="378"/>
                    <a:pt x="90" y="378"/>
                    <a:pt x="90" y="378"/>
                  </a:cubicBezTo>
                  <a:cubicBezTo>
                    <a:pt x="89" y="377"/>
                    <a:pt x="89" y="377"/>
                    <a:pt x="88" y="377"/>
                  </a:cubicBezTo>
                  <a:cubicBezTo>
                    <a:pt x="87" y="377"/>
                    <a:pt x="87" y="377"/>
                    <a:pt x="87" y="377"/>
                  </a:cubicBezTo>
                  <a:cubicBezTo>
                    <a:pt x="88" y="376"/>
                    <a:pt x="88" y="376"/>
                    <a:pt x="88" y="376"/>
                  </a:cubicBezTo>
                  <a:cubicBezTo>
                    <a:pt x="88" y="375"/>
                    <a:pt x="88" y="375"/>
                    <a:pt x="88" y="375"/>
                  </a:cubicBezTo>
                  <a:cubicBezTo>
                    <a:pt x="88" y="375"/>
                    <a:pt x="88" y="375"/>
                    <a:pt x="88" y="375"/>
                  </a:cubicBezTo>
                  <a:cubicBezTo>
                    <a:pt x="88" y="375"/>
                    <a:pt x="88" y="375"/>
                    <a:pt x="88" y="375"/>
                  </a:cubicBezTo>
                  <a:cubicBezTo>
                    <a:pt x="91" y="375"/>
                    <a:pt x="91" y="375"/>
                    <a:pt x="91" y="375"/>
                  </a:cubicBezTo>
                  <a:cubicBezTo>
                    <a:pt x="92" y="375"/>
                    <a:pt x="92" y="375"/>
                    <a:pt x="92" y="375"/>
                  </a:cubicBezTo>
                  <a:cubicBezTo>
                    <a:pt x="94" y="375"/>
                    <a:pt x="94" y="375"/>
                    <a:pt x="94" y="375"/>
                  </a:cubicBezTo>
                  <a:cubicBezTo>
                    <a:pt x="94" y="375"/>
                    <a:pt x="94" y="375"/>
                    <a:pt x="94" y="375"/>
                  </a:cubicBezTo>
                  <a:cubicBezTo>
                    <a:pt x="94" y="376"/>
                    <a:pt x="94" y="376"/>
                    <a:pt x="94" y="376"/>
                  </a:cubicBezTo>
                  <a:cubicBezTo>
                    <a:pt x="94" y="376"/>
                    <a:pt x="94" y="376"/>
                    <a:pt x="94" y="376"/>
                  </a:cubicBezTo>
                  <a:cubicBezTo>
                    <a:pt x="93" y="377"/>
                    <a:pt x="93" y="377"/>
                    <a:pt x="93" y="377"/>
                  </a:cubicBezTo>
                  <a:cubicBezTo>
                    <a:pt x="93" y="378"/>
                    <a:pt x="93" y="378"/>
                    <a:pt x="93" y="378"/>
                  </a:cubicBezTo>
                  <a:cubicBezTo>
                    <a:pt x="95" y="378"/>
                    <a:pt x="95" y="378"/>
                    <a:pt x="95" y="378"/>
                  </a:cubicBezTo>
                  <a:cubicBezTo>
                    <a:pt x="95" y="378"/>
                    <a:pt x="95" y="378"/>
                    <a:pt x="95" y="378"/>
                  </a:cubicBezTo>
                  <a:cubicBezTo>
                    <a:pt x="96" y="377"/>
                    <a:pt x="96" y="377"/>
                    <a:pt x="96" y="377"/>
                  </a:cubicBezTo>
                  <a:cubicBezTo>
                    <a:pt x="96" y="376"/>
                    <a:pt x="96" y="376"/>
                    <a:pt x="96" y="376"/>
                  </a:cubicBezTo>
                  <a:cubicBezTo>
                    <a:pt x="97" y="375"/>
                    <a:pt x="97" y="375"/>
                    <a:pt x="97" y="375"/>
                  </a:cubicBezTo>
                  <a:cubicBezTo>
                    <a:pt x="98" y="375"/>
                    <a:pt x="98" y="375"/>
                    <a:pt x="98" y="375"/>
                  </a:cubicBezTo>
                  <a:cubicBezTo>
                    <a:pt x="99" y="375"/>
                    <a:pt x="99" y="375"/>
                    <a:pt x="99" y="375"/>
                  </a:cubicBezTo>
                  <a:cubicBezTo>
                    <a:pt x="100" y="375"/>
                    <a:pt x="100" y="375"/>
                    <a:pt x="100" y="375"/>
                  </a:cubicBezTo>
                  <a:cubicBezTo>
                    <a:pt x="101" y="375"/>
                    <a:pt x="101" y="375"/>
                    <a:pt x="101" y="375"/>
                  </a:cubicBezTo>
                  <a:cubicBezTo>
                    <a:pt x="103" y="375"/>
                    <a:pt x="103" y="375"/>
                    <a:pt x="103" y="375"/>
                  </a:cubicBezTo>
                  <a:cubicBezTo>
                    <a:pt x="102" y="376"/>
                    <a:pt x="102" y="376"/>
                    <a:pt x="102" y="376"/>
                  </a:cubicBezTo>
                  <a:cubicBezTo>
                    <a:pt x="102" y="376"/>
                    <a:pt x="102" y="376"/>
                    <a:pt x="102" y="376"/>
                  </a:cubicBezTo>
                  <a:cubicBezTo>
                    <a:pt x="101" y="377"/>
                    <a:pt x="101" y="377"/>
                    <a:pt x="101" y="377"/>
                  </a:cubicBezTo>
                  <a:cubicBezTo>
                    <a:pt x="101" y="378"/>
                    <a:pt x="101" y="378"/>
                    <a:pt x="101" y="378"/>
                  </a:cubicBezTo>
                  <a:cubicBezTo>
                    <a:pt x="103" y="378"/>
                    <a:pt x="103" y="378"/>
                    <a:pt x="103" y="378"/>
                  </a:cubicBezTo>
                  <a:cubicBezTo>
                    <a:pt x="103" y="378"/>
                    <a:pt x="103" y="378"/>
                    <a:pt x="103" y="378"/>
                  </a:cubicBezTo>
                  <a:cubicBezTo>
                    <a:pt x="103" y="377"/>
                    <a:pt x="103" y="377"/>
                    <a:pt x="103" y="377"/>
                  </a:cubicBezTo>
                  <a:cubicBezTo>
                    <a:pt x="104" y="376"/>
                    <a:pt x="104" y="376"/>
                    <a:pt x="104" y="376"/>
                  </a:cubicBezTo>
                  <a:cubicBezTo>
                    <a:pt x="105" y="378"/>
                    <a:pt x="105" y="378"/>
                    <a:pt x="105" y="378"/>
                  </a:cubicBezTo>
                  <a:cubicBezTo>
                    <a:pt x="131" y="378"/>
                    <a:pt x="131" y="378"/>
                    <a:pt x="131" y="378"/>
                  </a:cubicBezTo>
                  <a:cubicBezTo>
                    <a:pt x="131" y="378"/>
                    <a:pt x="131" y="378"/>
                    <a:pt x="131" y="378"/>
                  </a:cubicBezTo>
                  <a:cubicBezTo>
                    <a:pt x="131" y="378"/>
                    <a:pt x="131" y="377"/>
                    <a:pt x="131" y="377"/>
                  </a:cubicBezTo>
                  <a:cubicBezTo>
                    <a:pt x="131" y="377"/>
                    <a:pt x="131" y="377"/>
                    <a:pt x="131" y="377"/>
                  </a:cubicBezTo>
                  <a:cubicBezTo>
                    <a:pt x="130" y="376"/>
                    <a:pt x="130" y="376"/>
                    <a:pt x="130" y="376"/>
                  </a:cubicBezTo>
                  <a:cubicBezTo>
                    <a:pt x="129" y="373"/>
                    <a:pt x="129" y="373"/>
                    <a:pt x="129" y="373"/>
                  </a:cubicBezTo>
                  <a:cubicBezTo>
                    <a:pt x="129" y="373"/>
                    <a:pt x="129" y="373"/>
                    <a:pt x="129" y="373"/>
                  </a:cubicBezTo>
                  <a:cubicBezTo>
                    <a:pt x="127" y="371"/>
                    <a:pt x="127" y="371"/>
                    <a:pt x="127" y="371"/>
                  </a:cubicBezTo>
                  <a:cubicBezTo>
                    <a:pt x="124" y="366"/>
                    <a:pt x="124" y="366"/>
                    <a:pt x="124" y="366"/>
                  </a:cubicBezTo>
                  <a:cubicBezTo>
                    <a:pt x="122" y="363"/>
                    <a:pt x="122" y="363"/>
                    <a:pt x="122" y="363"/>
                  </a:cubicBezTo>
                  <a:cubicBezTo>
                    <a:pt x="122" y="362"/>
                    <a:pt x="122" y="362"/>
                    <a:pt x="122" y="362"/>
                  </a:cubicBezTo>
                  <a:cubicBezTo>
                    <a:pt x="122" y="361"/>
                    <a:pt x="122" y="361"/>
                    <a:pt x="122" y="361"/>
                  </a:cubicBezTo>
                  <a:cubicBezTo>
                    <a:pt x="122" y="359"/>
                    <a:pt x="122" y="359"/>
                    <a:pt x="122" y="359"/>
                  </a:cubicBezTo>
                  <a:cubicBezTo>
                    <a:pt x="122" y="357"/>
                    <a:pt x="122" y="357"/>
                    <a:pt x="122" y="357"/>
                  </a:cubicBezTo>
                  <a:cubicBezTo>
                    <a:pt x="122" y="355"/>
                    <a:pt x="122" y="355"/>
                    <a:pt x="122" y="355"/>
                  </a:cubicBezTo>
                  <a:cubicBezTo>
                    <a:pt x="122" y="354"/>
                    <a:pt x="122" y="354"/>
                    <a:pt x="122" y="354"/>
                  </a:cubicBezTo>
                  <a:cubicBezTo>
                    <a:pt x="122" y="353"/>
                    <a:pt x="122" y="353"/>
                    <a:pt x="122" y="353"/>
                  </a:cubicBezTo>
                  <a:cubicBezTo>
                    <a:pt x="122" y="352"/>
                    <a:pt x="122" y="352"/>
                    <a:pt x="122" y="352"/>
                  </a:cubicBezTo>
                  <a:cubicBezTo>
                    <a:pt x="122" y="352"/>
                    <a:pt x="122" y="352"/>
                    <a:pt x="122" y="352"/>
                  </a:cubicBezTo>
                  <a:cubicBezTo>
                    <a:pt x="122" y="352"/>
                    <a:pt x="122" y="352"/>
                    <a:pt x="122" y="352"/>
                  </a:cubicBezTo>
                  <a:cubicBezTo>
                    <a:pt x="122" y="352"/>
                    <a:pt x="122" y="352"/>
                    <a:pt x="122" y="352"/>
                  </a:cubicBezTo>
                  <a:cubicBezTo>
                    <a:pt x="122" y="349"/>
                    <a:pt x="122" y="349"/>
                    <a:pt x="122" y="349"/>
                  </a:cubicBezTo>
                  <a:cubicBezTo>
                    <a:pt x="122" y="347"/>
                    <a:pt x="122" y="347"/>
                    <a:pt x="122" y="347"/>
                  </a:cubicBezTo>
                  <a:cubicBezTo>
                    <a:pt x="122" y="343"/>
                    <a:pt x="122" y="343"/>
                    <a:pt x="122" y="343"/>
                  </a:cubicBezTo>
                  <a:cubicBezTo>
                    <a:pt x="122" y="342"/>
                    <a:pt x="122" y="342"/>
                    <a:pt x="122" y="342"/>
                  </a:cubicBezTo>
                  <a:cubicBezTo>
                    <a:pt x="122" y="342"/>
                    <a:pt x="122" y="342"/>
                    <a:pt x="122" y="342"/>
                  </a:cubicBezTo>
                  <a:cubicBezTo>
                    <a:pt x="122" y="342"/>
                    <a:pt x="122" y="342"/>
                    <a:pt x="122" y="342"/>
                  </a:cubicBezTo>
                  <a:cubicBezTo>
                    <a:pt x="122" y="341"/>
                    <a:pt x="121" y="341"/>
                    <a:pt x="121" y="341"/>
                  </a:cubicBezTo>
                  <a:cubicBezTo>
                    <a:pt x="121" y="341"/>
                    <a:pt x="121" y="341"/>
                    <a:pt x="121" y="341"/>
                  </a:cubicBezTo>
                  <a:cubicBezTo>
                    <a:pt x="120" y="341"/>
                    <a:pt x="120" y="341"/>
                    <a:pt x="120" y="341"/>
                  </a:cubicBezTo>
                  <a:cubicBezTo>
                    <a:pt x="119" y="341"/>
                    <a:pt x="119" y="341"/>
                    <a:pt x="119" y="341"/>
                  </a:cubicBezTo>
                  <a:cubicBezTo>
                    <a:pt x="116" y="341"/>
                    <a:pt x="116" y="341"/>
                    <a:pt x="116" y="341"/>
                  </a:cubicBezTo>
                  <a:cubicBezTo>
                    <a:pt x="115" y="339"/>
                    <a:pt x="114" y="337"/>
                    <a:pt x="113" y="335"/>
                  </a:cubicBezTo>
                  <a:cubicBezTo>
                    <a:pt x="112" y="334"/>
                    <a:pt x="112" y="333"/>
                    <a:pt x="112" y="333"/>
                  </a:cubicBezTo>
                  <a:cubicBezTo>
                    <a:pt x="111" y="332"/>
                    <a:pt x="111" y="330"/>
                    <a:pt x="110" y="329"/>
                  </a:cubicBezTo>
                  <a:cubicBezTo>
                    <a:pt x="109" y="328"/>
                    <a:pt x="109" y="327"/>
                    <a:pt x="108" y="326"/>
                  </a:cubicBezTo>
                  <a:cubicBezTo>
                    <a:pt x="108" y="325"/>
                    <a:pt x="107" y="323"/>
                    <a:pt x="107" y="322"/>
                  </a:cubicBezTo>
                  <a:cubicBezTo>
                    <a:pt x="106" y="321"/>
                    <a:pt x="105" y="319"/>
                    <a:pt x="105" y="318"/>
                  </a:cubicBezTo>
                  <a:cubicBezTo>
                    <a:pt x="104" y="316"/>
                    <a:pt x="104" y="315"/>
                    <a:pt x="103" y="314"/>
                  </a:cubicBezTo>
                  <a:cubicBezTo>
                    <a:pt x="103" y="313"/>
                    <a:pt x="102" y="312"/>
                    <a:pt x="102" y="311"/>
                  </a:cubicBezTo>
                  <a:cubicBezTo>
                    <a:pt x="102" y="311"/>
                    <a:pt x="102" y="311"/>
                    <a:pt x="102" y="311"/>
                  </a:cubicBezTo>
                  <a:cubicBezTo>
                    <a:pt x="102" y="310"/>
                    <a:pt x="102" y="310"/>
                    <a:pt x="102" y="310"/>
                  </a:cubicBezTo>
                  <a:cubicBezTo>
                    <a:pt x="102" y="310"/>
                    <a:pt x="101" y="309"/>
                    <a:pt x="101" y="309"/>
                  </a:cubicBezTo>
                  <a:cubicBezTo>
                    <a:pt x="101" y="308"/>
                    <a:pt x="101" y="307"/>
                    <a:pt x="100" y="306"/>
                  </a:cubicBezTo>
                  <a:cubicBezTo>
                    <a:pt x="99" y="303"/>
                    <a:pt x="98" y="301"/>
                    <a:pt x="98" y="298"/>
                  </a:cubicBezTo>
                  <a:cubicBezTo>
                    <a:pt x="97" y="295"/>
                    <a:pt x="96" y="292"/>
                    <a:pt x="95" y="289"/>
                  </a:cubicBezTo>
                  <a:cubicBezTo>
                    <a:pt x="94" y="285"/>
                    <a:pt x="93" y="282"/>
                    <a:pt x="92" y="278"/>
                  </a:cubicBezTo>
                  <a:cubicBezTo>
                    <a:pt x="92" y="277"/>
                    <a:pt x="92" y="277"/>
                    <a:pt x="92" y="277"/>
                  </a:cubicBezTo>
                  <a:cubicBezTo>
                    <a:pt x="93" y="275"/>
                    <a:pt x="93" y="275"/>
                    <a:pt x="93" y="275"/>
                  </a:cubicBezTo>
                  <a:cubicBezTo>
                    <a:pt x="94" y="270"/>
                    <a:pt x="94" y="270"/>
                    <a:pt x="94" y="270"/>
                  </a:cubicBezTo>
                  <a:cubicBezTo>
                    <a:pt x="95" y="266"/>
                    <a:pt x="95" y="266"/>
                    <a:pt x="95" y="266"/>
                  </a:cubicBezTo>
                  <a:cubicBezTo>
                    <a:pt x="96" y="265"/>
                    <a:pt x="96" y="265"/>
                    <a:pt x="96" y="265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3"/>
                    <a:pt x="96" y="263"/>
                    <a:pt x="96" y="263"/>
                  </a:cubicBezTo>
                  <a:cubicBezTo>
                    <a:pt x="96" y="261"/>
                    <a:pt x="96" y="261"/>
                    <a:pt x="96" y="261"/>
                  </a:cubicBezTo>
                  <a:cubicBezTo>
                    <a:pt x="96" y="261"/>
                    <a:pt x="96" y="261"/>
                    <a:pt x="96" y="261"/>
                  </a:cubicBezTo>
                  <a:cubicBezTo>
                    <a:pt x="96" y="260"/>
                    <a:pt x="96" y="260"/>
                    <a:pt x="95" y="260"/>
                  </a:cubicBezTo>
                  <a:cubicBezTo>
                    <a:pt x="95" y="260"/>
                    <a:pt x="95" y="260"/>
                    <a:pt x="95" y="260"/>
                  </a:cubicBezTo>
                  <a:cubicBezTo>
                    <a:pt x="90" y="260"/>
                    <a:pt x="90" y="260"/>
                    <a:pt x="90" y="260"/>
                  </a:cubicBezTo>
                  <a:cubicBezTo>
                    <a:pt x="88" y="260"/>
                    <a:pt x="88" y="260"/>
                    <a:pt x="88" y="260"/>
                  </a:cubicBezTo>
                  <a:cubicBezTo>
                    <a:pt x="88" y="258"/>
                    <a:pt x="88" y="258"/>
                    <a:pt x="88" y="258"/>
                  </a:cubicBezTo>
                  <a:cubicBezTo>
                    <a:pt x="88" y="255"/>
                    <a:pt x="87" y="252"/>
                    <a:pt x="86" y="248"/>
                  </a:cubicBezTo>
                  <a:cubicBezTo>
                    <a:pt x="86" y="248"/>
                    <a:pt x="86" y="248"/>
                    <a:pt x="86" y="248"/>
                  </a:cubicBezTo>
                  <a:cubicBezTo>
                    <a:pt x="86" y="248"/>
                    <a:pt x="86" y="248"/>
                    <a:pt x="86" y="248"/>
                  </a:cubicBezTo>
                  <a:cubicBezTo>
                    <a:pt x="86" y="248"/>
                    <a:pt x="86" y="248"/>
                    <a:pt x="86" y="248"/>
                  </a:cubicBezTo>
                  <a:cubicBezTo>
                    <a:pt x="86" y="247"/>
                    <a:pt x="86" y="247"/>
                    <a:pt x="86" y="247"/>
                  </a:cubicBezTo>
                  <a:cubicBezTo>
                    <a:pt x="86" y="245"/>
                    <a:pt x="86" y="243"/>
                    <a:pt x="85" y="241"/>
                  </a:cubicBezTo>
                  <a:cubicBezTo>
                    <a:pt x="85" y="239"/>
                    <a:pt x="85" y="238"/>
                    <a:pt x="85" y="237"/>
                  </a:cubicBezTo>
                  <a:cubicBezTo>
                    <a:pt x="84" y="235"/>
                    <a:pt x="84" y="233"/>
                    <a:pt x="84" y="232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84" y="231"/>
                    <a:pt x="84" y="231"/>
                    <a:pt x="84" y="231"/>
                  </a:cubicBezTo>
                  <a:cubicBezTo>
                    <a:pt x="84" y="231"/>
                    <a:pt x="84" y="231"/>
                    <a:pt x="84" y="231"/>
                  </a:cubicBezTo>
                  <a:cubicBezTo>
                    <a:pt x="83" y="229"/>
                    <a:pt x="83" y="227"/>
                    <a:pt x="83" y="224"/>
                  </a:cubicBezTo>
                  <a:cubicBezTo>
                    <a:pt x="83" y="223"/>
                    <a:pt x="83" y="222"/>
                    <a:pt x="82" y="221"/>
                  </a:cubicBezTo>
                  <a:cubicBezTo>
                    <a:pt x="82" y="220"/>
                    <a:pt x="82" y="219"/>
                    <a:pt x="82" y="218"/>
                  </a:cubicBezTo>
                  <a:cubicBezTo>
                    <a:pt x="82" y="216"/>
                    <a:pt x="82" y="216"/>
                    <a:pt x="82" y="216"/>
                  </a:cubicBezTo>
                  <a:cubicBezTo>
                    <a:pt x="82" y="216"/>
                    <a:pt x="82" y="216"/>
                    <a:pt x="82" y="216"/>
                  </a:cubicBezTo>
                  <a:cubicBezTo>
                    <a:pt x="82" y="216"/>
                    <a:pt x="82" y="216"/>
                    <a:pt x="82" y="216"/>
                  </a:cubicBezTo>
                  <a:cubicBezTo>
                    <a:pt x="82" y="216"/>
                    <a:pt x="82" y="216"/>
                    <a:pt x="82" y="216"/>
                  </a:cubicBezTo>
                  <a:cubicBezTo>
                    <a:pt x="82" y="215"/>
                    <a:pt x="81" y="213"/>
                    <a:pt x="81" y="211"/>
                  </a:cubicBezTo>
                  <a:cubicBezTo>
                    <a:pt x="81" y="210"/>
                    <a:pt x="81" y="208"/>
                    <a:pt x="81" y="207"/>
                  </a:cubicBezTo>
                  <a:cubicBezTo>
                    <a:pt x="80" y="204"/>
                    <a:pt x="80" y="204"/>
                    <a:pt x="80" y="204"/>
                  </a:cubicBezTo>
                  <a:cubicBezTo>
                    <a:pt x="80" y="202"/>
                    <a:pt x="80" y="202"/>
                    <a:pt x="80" y="202"/>
                  </a:cubicBezTo>
                  <a:cubicBezTo>
                    <a:pt x="80" y="202"/>
                    <a:pt x="80" y="202"/>
                    <a:pt x="80" y="202"/>
                  </a:cubicBezTo>
                  <a:cubicBezTo>
                    <a:pt x="80" y="202"/>
                    <a:pt x="80" y="202"/>
                    <a:pt x="80" y="202"/>
                  </a:cubicBezTo>
                  <a:cubicBezTo>
                    <a:pt x="80" y="199"/>
                    <a:pt x="80" y="199"/>
                    <a:pt x="80" y="199"/>
                  </a:cubicBezTo>
                  <a:cubicBezTo>
                    <a:pt x="80" y="197"/>
                    <a:pt x="80" y="197"/>
                    <a:pt x="80" y="197"/>
                  </a:cubicBezTo>
                  <a:cubicBezTo>
                    <a:pt x="79" y="194"/>
                    <a:pt x="79" y="194"/>
                    <a:pt x="79" y="194"/>
                  </a:cubicBezTo>
                  <a:cubicBezTo>
                    <a:pt x="79" y="192"/>
                    <a:pt x="79" y="192"/>
                    <a:pt x="79" y="192"/>
                  </a:cubicBezTo>
                  <a:cubicBezTo>
                    <a:pt x="79" y="191"/>
                    <a:pt x="79" y="191"/>
                    <a:pt x="79" y="191"/>
                  </a:cubicBezTo>
                  <a:cubicBezTo>
                    <a:pt x="79" y="191"/>
                    <a:pt x="79" y="191"/>
                    <a:pt x="79" y="191"/>
                  </a:cubicBezTo>
                  <a:cubicBezTo>
                    <a:pt x="79" y="191"/>
                    <a:pt x="79" y="190"/>
                    <a:pt x="79" y="190"/>
                  </a:cubicBezTo>
                  <a:cubicBezTo>
                    <a:pt x="79" y="187"/>
                    <a:pt x="79" y="187"/>
                    <a:pt x="79" y="187"/>
                  </a:cubicBezTo>
                  <a:cubicBezTo>
                    <a:pt x="78" y="184"/>
                    <a:pt x="78" y="184"/>
                    <a:pt x="78" y="184"/>
                  </a:cubicBezTo>
                  <a:cubicBezTo>
                    <a:pt x="78" y="182"/>
                    <a:pt x="78" y="182"/>
                    <a:pt x="78" y="182"/>
                  </a:cubicBezTo>
                  <a:cubicBezTo>
                    <a:pt x="78" y="181"/>
                    <a:pt x="78" y="181"/>
                    <a:pt x="78" y="181"/>
                  </a:cubicBezTo>
                  <a:cubicBezTo>
                    <a:pt x="78" y="181"/>
                    <a:pt x="78" y="181"/>
                    <a:pt x="78" y="181"/>
                  </a:cubicBezTo>
                  <a:cubicBezTo>
                    <a:pt x="78" y="180"/>
                    <a:pt x="78" y="180"/>
                    <a:pt x="78" y="180"/>
                  </a:cubicBezTo>
                  <a:cubicBezTo>
                    <a:pt x="78" y="180"/>
                    <a:pt x="78" y="180"/>
                    <a:pt x="78" y="180"/>
                  </a:cubicBezTo>
                  <a:cubicBezTo>
                    <a:pt x="78" y="179"/>
                    <a:pt x="78" y="179"/>
                    <a:pt x="78" y="179"/>
                  </a:cubicBezTo>
                  <a:cubicBezTo>
                    <a:pt x="77" y="175"/>
                    <a:pt x="77" y="175"/>
                    <a:pt x="77" y="175"/>
                  </a:cubicBezTo>
                  <a:cubicBezTo>
                    <a:pt x="77" y="171"/>
                    <a:pt x="77" y="171"/>
                    <a:pt x="77" y="171"/>
                  </a:cubicBezTo>
                  <a:cubicBezTo>
                    <a:pt x="77" y="169"/>
                    <a:pt x="77" y="169"/>
                    <a:pt x="77" y="169"/>
                  </a:cubicBezTo>
                  <a:cubicBezTo>
                    <a:pt x="77" y="169"/>
                    <a:pt x="77" y="169"/>
                    <a:pt x="77" y="169"/>
                  </a:cubicBezTo>
                  <a:cubicBezTo>
                    <a:pt x="77" y="169"/>
                    <a:pt x="77" y="169"/>
                    <a:pt x="77" y="169"/>
                  </a:cubicBezTo>
                  <a:cubicBezTo>
                    <a:pt x="76" y="165"/>
                    <a:pt x="76" y="165"/>
                    <a:pt x="76" y="165"/>
                  </a:cubicBezTo>
                  <a:cubicBezTo>
                    <a:pt x="76" y="163"/>
                    <a:pt x="76" y="163"/>
                    <a:pt x="76" y="163"/>
                  </a:cubicBezTo>
                  <a:cubicBezTo>
                    <a:pt x="76" y="162"/>
                    <a:pt x="76" y="162"/>
                    <a:pt x="76" y="162"/>
                  </a:cubicBezTo>
                  <a:cubicBezTo>
                    <a:pt x="76" y="161"/>
                    <a:pt x="76" y="161"/>
                    <a:pt x="76" y="161"/>
                  </a:cubicBezTo>
                  <a:cubicBezTo>
                    <a:pt x="76" y="159"/>
                    <a:pt x="76" y="159"/>
                    <a:pt x="76" y="159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6" y="155"/>
                    <a:pt x="76" y="155"/>
                    <a:pt x="76" y="155"/>
                  </a:cubicBezTo>
                  <a:cubicBezTo>
                    <a:pt x="75" y="153"/>
                    <a:pt x="75" y="153"/>
                    <a:pt x="75" y="153"/>
                  </a:cubicBezTo>
                  <a:cubicBezTo>
                    <a:pt x="75" y="151"/>
                    <a:pt x="75" y="151"/>
                    <a:pt x="75" y="151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5" y="146"/>
                    <a:pt x="75" y="146"/>
                    <a:pt x="75" y="146"/>
                  </a:cubicBezTo>
                  <a:cubicBezTo>
                    <a:pt x="75" y="144"/>
                    <a:pt x="75" y="144"/>
                    <a:pt x="75" y="144"/>
                  </a:cubicBezTo>
                  <a:cubicBezTo>
                    <a:pt x="75" y="142"/>
                    <a:pt x="75" y="142"/>
                    <a:pt x="75" y="142"/>
                  </a:cubicBezTo>
                  <a:cubicBezTo>
                    <a:pt x="74" y="140"/>
                    <a:pt x="74" y="140"/>
                    <a:pt x="74" y="140"/>
                  </a:cubicBezTo>
                  <a:cubicBezTo>
                    <a:pt x="74" y="140"/>
                    <a:pt x="74" y="140"/>
                    <a:pt x="74" y="140"/>
                  </a:cubicBezTo>
                  <a:cubicBezTo>
                    <a:pt x="74" y="140"/>
                    <a:pt x="74" y="140"/>
                    <a:pt x="74" y="140"/>
                  </a:cubicBezTo>
                  <a:cubicBezTo>
                    <a:pt x="74" y="140"/>
                    <a:pt x="74" y="140"/>
                    <a:pt x="74" y="140"/>
                  </a:cubicBezTo>
                  <a:cubicBezTo>
                    <a:pt x="74" y="136"/>
                    <a:pt x="74" y="136"/>
                    <a:pt x="74" y="136"/>
                  </a:cubicBezTo>
                  <a:cubicBezTo>
                    <a:pt x="74" y="134"/>
                    <a:pt x="74" y="134"/>
                    <a:pt x="74" y="134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2"/>
                    <a:pt x="74" y="131"/>
                    <a:pt x="74" y="131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4" y="130"/>
                    <a:pt x="74" y="130"/>
                    <a:pt x="74" y="130"/>
                  </a:cubicBezTo>
                  <a:cubicBezTo>
                    <a:pt x="73" y="129"/>
                    <a:pt x="73" y="129"/>
                    <a:pt x="73" y="129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3" y="121"/>
                    <a:pt x="73" y="121"/>
                    <a:pt x="73" y="120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73" y="119"/>
                    <a:pt x="73" y="119"/>
                    <a:pt x="73" y="119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3" y="117"/>
                    <a:pt x="73" y="117"/>
                    <a:pt x="73" y="117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72" y="112"/>
                    <a:pt x="72" y="112"/>
                    <a:pt x="72" y="112"/>
                  </a:cubicBezTo>
                  <a:cubicBezTo>
                    <a:pt x="72" y="111"/>
                    <a:pt x="72" y="111"/>
                    <a:pt x="72" y="111"/>
                  </a:cubicBezTo>
                  <a:cubicBezTo>
                    <a:pt x="72" y="110"/>
                    <a:pt x="72" y="110"/>
                    <a:pt x="72" y="110"/>
                  </a:cubicBezTo>
                  <a:cubicBezTo>
                    <a:pt x="72" y="110"/>
                    <a:pt x="72" y="110"/>
                    <a:pt x="72" y="110"/>
                  </a:cubicBezTo>
                  <a:cubicBezTo>
                    <a:pt x="72" y="110"/>
                    <a:pt x="72" y="110"/>
                    <a:pt x="72" y="110"/>
                  </a:cubicBezTo>
                  <a:cubicBezTo>
                    <a:pt x="72" y="110"/>
                    <a:pt x="72" y="110"/>
                    <a:pt x="72" y="110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72" y="108"/>
                    <a:pt x="72" y="108"/>
                    <a:pt x="72" y="108"/>
                  </a:cubicBezTo>
                  <a:cubicBezTo>
                    <a:pt x="72" y="107"/>
                    <a:pt x="72" y="107"/>
                    <a:pt x="72" y="107"/>
                  </a:cubicBezTo>
                  <a:cubicBezTo>
                    <a:pt x="72" y="106"/>
                    <a:pt x="72" y="106"/>
                    <a:pt x="72" y="106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2" y="104"/>
                    <a:pt x="72" y="104"/>
                    <a:pt x="72" y="104"/>
                  </a:cubicBezTo>
                  <a:cubicBezTo>
                    <a:pt x="72" y="103"/>
                    <a:pt x="72" y="103"/>
                    <a:pt x="72" y="103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5"/>
                    <a:pt x="71" y="95"/>
                    <a:pt x="71" y="95"/>
                  </a:cubicBezTo>
                  <a:cubicBezTo>
                    <a:pt x="71" y="95"/>
                    <a:pt x="71" y="95"/>
                    <a:pt x="71" y="95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92"/>
                    <a:pt x="71" y="92"/>
                    <a:pt x="71" y="92"/>
                  </a:cubicBezTo>
                  <a:cubicBezTo>
                    <a:pt x="71" y="91"/>
                    <a:pt x="71" y="91"/>
                    <a:pt x="71" y="91"/>
                  </a:cubicBezTo>
                  <a:cubicBezTo>
                    <a:pt x="71" y="91"/>
                    <a:pt x="71" y="91"/>
                    <a:pt x="71" y="91"/>
                  </a:cubicBezTo>
                  <a:cubicBezTo>
                    <a:pt x="71" y="91"/>
                    <a:pt x="71" y="91"/>
                    <a:pt x="71" y="91"/>
                  </a:cubicBezTo>
                  <a:cubicBezTo>
                    <a:pt x="70" y="88"/>
                    <a:pt x="70" y="88"/>
                    <a:pt x="70" y="88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70" y="86"/>
                    <a:pt x="70" y="86"/>
                    <a:pt x="70" y="86"/>
                  </a:cubicBezTo>
                  <a:cubicBezTo>
                    <a:pt x="70" y="85"/>
                    <a:pt x="70" y="85"/>
                    <a:pt x="70" y="85"/>
                  </a:cubicBezTo>
                  <a:cubicBezTo>
                    <a:pt x="70" y="85"/>
                    <a:pt x="70" y="85"/>
                    <a:pt x="70" y="85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0" y="83"/>
                    <a:pt x="70" y="83"/>
                    <a:pt x="70" y="83"/>
                  </a:cubicBezTo>
                  <a:cubicBezTo>
                    <a:pt x="70" y="83"/>
                    <a:pt x="70" y="83"/>
                    <a:pt x="70" y="83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0" y="78"/>
                    <a:pt x="70" y="78"/>
                    <a:pt x="70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9" y="69"/>
                    <a:pt x="69" y="69"/>
                    <a:pt x="69" y="69"/>
                  </a:cubicBezTo>
                  <a:cubicBezTo>
                    <a:pt x="69" y="68"/>
                    <a:pt x="69" y="68"/>
                    <a:pt x="69" y="68"/>
                  </a:cubicBezTo>
                  <a:cubicBezTo>
                    <a:pt x="69" y="68"/>
                    <a:pt x="69" y="68"/>
                    <a:pt x="69" y="68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68" y="57"/>
                    <a:pt x="68" y="57"/>
                    <a:pt x="68" y="57"/>
                  </a:cubicBezTo>
                  <a:cubicBezTo>
                    <a:pt x="68" y="55"/>
                    <a:pt x="68" y="55"/>
                    <a:pt x="68" y="55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9" y="53"/>
                    <a:pt x="69" y="53"/>
                    <a:pt x="69" y="53"/>
                  </a:cubicBezTo>
                  <a:cubicBezTo>
                    <a:pt x="69" y="53"/>
                    <a:pt x="69" y="53"/>
                    <a:pt x="69" y="53"/>
                  </a:cubicBezTo>
                  <a:cubicBezTo>
                    <a:pt x="69" y="52"/>
                    <a:pt x="70" y="52"/>
                    <a:pt x="70" y="52"/>
                  </a:cubicBezTo>
                  <a:cubicBezTo>
                    <a:pt x="70" y="51"/>
                    <a:pt x="71" y="51"/>
                    <a:pt x="71" y="51"/>
                  </a:cubicBezTo>
                  <a:cubicBezTo>
                    <a:pt x="71" y="50"/>
                    <a:pt x="72" y="50"/>
                    <a:pt x="72" y="49"/>
                  </a:cubicBezTo>
                  <a:cubicBezTo>
                    <a:pt x="73" y="48"/>
                    <a:pt x="73" y="46"/>
                    <a:pt x="73" y="44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3" y="39"/>
                    <a:pt x="72" y="38"/>
                    <a:pt x="70" y="37"/>
                  </a:cubicBezTo>
                  <a:cubicBezTo>
                    <a:pt x="70" y="31"/>
                    <a:pt x="70" y="31"/>
                    <a:pt x="70" y="31"/>
                  </a:cubicBezTo>
                  <a:cubicBezTo>
                    <a:pt x="73" y="31"/>
                    <a:pt x="73" y="31"/>
                    <a:pt x="73" y="31"/>
                  </a:cubicBezTo>
                  <a:cubicBezTo>
                    <a:pt x="73" y="31"/>
                    <a:pt x="74" y="31"/>
                    <a:pt x="74" y="30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4" y="25"/>
                    <a:pt x="73" y="25"/>
                    <a:pt x="73" y="25"/>
                  </a:cubicBezTo>
                  <a:cubicBezTo>
                    <a:pt x="70" y="25"/>
                    <a:pt x="67" y="24"/>
                    <a:pt x="65" y="20"/>
                  </a:cubicBezTo>
                  <a:cubicBezTo>
                    <a:pt x="63" y="17"/>
                    <a:pt x="62" y="12"/>
                    <a:pt x="62" y="5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62" y="4"/>
                    <a:pt x="62" y="3"/>
                    <a:pt x="62" y="2"/>
                  </a:cubicBezTo>
                  <a:cubicBezTo>
                    <a:pt x="61" y="1"/>
                    <a:pt x="60" y="0"/>
                    <a:pt x="60" y="0"/>
                  </a:cubicBezTo>
                  <a:cubicBezTo>
                    <a:pt x="59" y="0"/>
                    <a:pt x="58" y="1"/>
                    <a:pt x="58" y="2"/>
                  </a:cubicBezTo>
                  <a:cubicBezTo>
                    <a:pt x="57" y="3"/>
                    <a:pt x="57" y="4"/>
                    <a:pt x="57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12"/>
                    <a:pt x="56" y="17"/>
                    <a:pt x="54" y="20"/>
                  </a:cubicBezTo>
                  <a:cubicBezTo>
                    <a:pt x="54" y="21"/>
                    <a:pt x="53" y="22"/>
                    <a:pt x="52" y="23"/>
                  </a:cubicBezTo>
                  <a:cubicBezTo>
                    <a:pt x="52" y="23"/>
                    <a:pt x="52" y="23"/>
                    <a:pt x="51" y="24"/>
                  </a:cubicBezTo>
                  <a:cubicBezTo>
                    <a:pt x="50" y="25"/>
                    <a:pt x="48" y="25"/>
                    <a:pt x="47" y="25"/>
                  </a:cubicBezTo>
                  <a:cubicBezTo>
                    <a:pt x="47" y="25"/>
                    <a:pt x="47" y="25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7" y="32"/>
                    <a:pt x="47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48" y="39"/>
                    <a:pt x="48" y="39"/>
                    <a:pt x="47" y="39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5"/>
                    <a:pt x="47" y="45"/>
                    <a:pt x="47" y="46"/>
                  </a:cubicBezTo>
                  <a:cubicBezTo>
                    <a:pt x="47" y="47"/>
                    <a:pt x="48" y="48"/>
                    <a:pt x="48" y="48"/>
                  </a:cubicBezTo>
                  <a:cubicBezTo>
                    <a:pt x="48" y="48"/>
                    <a:pt x="48" y="48"/>
                    <a:pt x="48" y="49"/>
                  </a:cubicBezTo>
                  <a:cubicBezTo>
                    <a:pt x="49" y="51"/>
                    <a:pt x="50" y="52"/>
                    <a:pt x="52" y="53"/>
                  </a:cubicBezTo>
                  <a:cubicBezTo>
                    <a:pt x="52" y="54"/>
                    <a:pt x="52" y="54"/>
                    <a:pt x="52" y="54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9"/>
                    <a:pt x="52" y="69"/>
                    <a:pt x="52" y="69"/>
                  </a:cubicBezTo>
                  <a:cubicBezTo>
                    <a:pt x="52" y="69"/>
                    <a:pt x="52" y="69"/>
                    <a:pt x="52" y="69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52" y="79"/>
                    <a:pt x="52" y="79"/>
                    <a:pt x="52" y="79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1" y="87"/>
                    <a:pt x="51" y="87"/>
                    <a:pt x="51" y="87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1" y="98"/>
                    <a:pt x="51" y="98"/>
                    <a:pt x="51" y="98"/>
                  </a:cubicBezTo>
                  <a:cubicBezTo>
                    <a:pt x="51" y="99"/>
                    <a:pt x="51" y="99"/>
                    <a:pt x="51" y="99"/>
                  </a:cubicBezTo>
                  <a:cubicBezTo>
                    <a:pt x="51" y="100"/>
                    <a:pt x="51" y="100"/>
                    <a:pt x="51" y="100"/>
                  </a:cubicBezTo>
                  <a:cubicBezTo>
                    <a:pt x="51" y="101"/>
                    <a:pt x="51" y="101"/>
                    <a:pt x="51" y="101"/>
                  </a:cubicBezTo>
                  <a:cubicBezTo>
                    <a:pt x="51" y="101"/>
                    <a:pt x="51" y="101"/>
                    <a:pt x="51" y="101"/>
                  </a:cubicBezTo>
                  <a:cubicBezTo>
                    <a:pt x="51" y="101"/>
                    <a:pt x="51" y="101"/>
                    <a:pt x="51" y="101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9"/>
                    <a:pt x="50" y="109"/>
                    <a:pt x="50" y="109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4"/>
                    <a:pt x="50" y="114"/>
                    <a:pt x="50" y="114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0" y="119"/>
                    <a:pt x="50" y="119"/>
                    <a:pt x="50" y="119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50" y="123"/>
                    <a:pt x="50" y="123"/>
                    <a:pt x="50" y="123"/>
                  </a:cubicBezTo>
                  <a:cubicBezTo>
                    <a:pt x="50" y="125"/>
                    <a:pt x="50" y="125"/>
                    <a:pt x="50" y="125"/>
                  </a:cubicBezTo>
                  <a:cubicBezTo>
                    <a:pt x="50" y="127"/>
                    <a:pt x="50" y="127"/>
                    <a:pt x="50" y="127"/>
                  </a:cubicBezTo>
                  <a:cubicBezTo>
                    <a:pt x="50" y="129"/>
                    <a:pt x="50" y="129"/>
                    <a:pt x="50" y="129"/>
                  </a:cubicBezTo>
                  <a:cubicBezTo>
                    <a:pt x="49" y="130"/>
                    <a:pt x="49" y="130"/>
                    <a:pt x="49" y="130"/>
                  </a:cubicBezTo>
                  <a:cubicBezTo>
                    <a:pt x="49" y="134"/>
                    <a:pt x="49" y="134"/>
                    <a:pt x="49" y="134"/>
                  </a:cubicBezTo>
                  <a:cubicBezTo>
                    <a:pt x="49" y="136"/>
                    <a:pt x="49" y="136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43"/>
                    <a:pt x="49" y="143"/>
                    <a:pt x="49" y="143"/>
                  </a:cubicBezTo>
                  <a:cubicBezTo>
                    <a:pt x="49" y="145"/>
                    <a:pt x="49" y="145"/>
                    <a:pt x="49" y="145"/>
                  </a:cubicBezTo>
                  <a:cubicBezTo>
                    <a:pt x="49" y="148"/>
                    <a:pt x="49" y="148"/>
                    <a:pt x="49" y="148"/>
                  </a:cubicBezTo>
                  <a:cubicBezTo>
                    <a:pt x="48" y="151"/>
                    <a:pt x="48" y="151"/>
                    <a:pt x="48" y="151"/>
                  </a:cubicBezTo>
                  <a:cubicBezTo>
                    <a:pt x="48" y="155"/>
                    <a:pt x="48" y="155"/>
                    <a:pt x="48" y="155"/>
                  </a:cubicBezTo>
                  <a:cubicBezTo>
                    <a:pt x="48" y="156"/>
                    <a:pt x="48" y="156"/>
                    <a:pt x="48" y="156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8" y="165"/>
                    <a:pt x="48" y="165"/>
                    <a:pt x="48" y="165"/>
                  </a:cubicBezTo>
                  <a:cubicBezTo>
                    <a:pt x="48" y="167"/>
                    <a:pt x="48" y="167"/>
                    <a:pt x="48" y="167"/>
                  </a:cubicBezTo>
                  <a:cubicBezTo>
                    <a:pt x="47" y="168"/>
                    <a:pt x="47" y="168"/>
                    <a:pt x="47" y="168"/>
                  </a:cubicBezTo>
                  <a:cubicBezTo>
                    <a:pt x="47" y="170"/>
                    <a:pt x="47" y="172"/>
                    <a:pt x="47" y="173"/>
                  </a:cubicBezTo>
                  <a:cubicBezTo>
                    <a:pt x="47" y="176"/>
                    <a:pt x="47" y="176"/>
                    <a:pt x="47" y="176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47" y="181"/>
                    <a:pt x="47" y="183"/>
                    <a:pt x="46" y="185"/>
                  </a:cubicBezTo>
                  <a:cubicBezTo>
                    <a:pt x="46" y="187"/>
                    <a:pt x="46" y="187"/>
                    <a:pt x="46" y="187"/>
                  </a:cubicBezTo>
                  <a:cubicBezTo>
                    <a:pt x="46" y="190"/>
                    <a:pt x="46" y="190"/>
                    <a:pt x="46" y="190"/>
                  </a:cubicBezTo>
                  <a:cubicBezTo>
                    <a:pt x="46" y="191"/>
                    <a:pt x="46" y="191"/>
                    <a:pt x="46" y="191"/>
                  </a:cubicBezTo>
                  <a:cubicBezTo>
                    <a:pt x="46" y="191"/>
                    <a:pt x="46" y="191"/>
                    <a:pt x="46" y="192"/>
                  </a:cubicBezTo>
                  <a:cubicBezTo>
                    <a:pt x="46" y="192"/>
                    <a:pt x="46" y="192"/>
                    <a:pt x="46" y="192"/>
                  </a:cubicBezTo>
                  <a:cubicBezTo>
                    <a:pt x="46" y="195"/>
                    <a:pt x="46" y="195"/>
                    <a:pt x="46" y="195"/>
                  </a:cubicBezTo>
                  <a:cubicBezTo>
                    <a:pt x="45" y="197"/>
                    <a:pt x="45" y="199"/>
                    <a:pt x="45" y="200"/>
                  </a:cubicBezTo>
                  <a:cubicBezTo>
                    <a:pt x="45" y="203"/>
                    <a:pt x="45" y="203"/>
                    <a:pt x="45" y="203"/>
                  </a:cubicBezTo>
                  <a:cubicBezTo>
                    <a:pt x="45" y="205"/>
                    <a:pt x="45" y="206"/>
                    <a:pt x="45" y="208"/>
                  </a:cubicBezTo>
                  <a:cubicBezTo>
                    <a:pt x="44" y="211"/>
                    <a:pt x="44" y="214"/>
                    <a:pt x="44" y="217"/>
                  </a:cubicBezTo>
                  <a:cubicBezTo>
                    <a:pt x="44" y="218"/>
                    <a:pt x="44" y="218"/>
                    <a:pt x="44" y="218"/>
                  </a:cubicBezTo>
                  <a:cubicBezTo>
                    <a:pt x="44" y="220"/>
                    <a:pt x="43" y="221"/>
                    <a:pt x="43" y="223"/>
                  </a:cubicBezTo>
                  <a:cubicBezTo>
                    <a:pt x="43" y="225"/>
                    <a:pt x="43" y="227"/>
                    <a:pt x="43" y="229"/>
                  </a:cubicBezTo>
                  <a:cubicBezTo>
                    <a:pt x="42" y="231"/>
                    <a:pt x="42" y="231"/>
                    <a:pt x="42" y="231"/>
                  </a:cubicBezTo>
                  <a:cubicBezTo>
                    <a:pt x="42" y="234"/>
                    <a:pt x="42" y="236"/>
                    <a:pt x="42" y="239"/>
                  </a:cubicBezTo>
                  <a:cubicBezTo>
                    <a:pt x="41" y="241"/>
                    <a:pt x="41" y="243"/>
                    <a:pt x="41" y="245"/>
                  </a:cubicBezTo>
                  <a:cubicBezTo>
                    <a:pt x="41" y="247"/>
                    <a:pt x="40" y="248"/>
                    <a:pt x="40" y="250"/>
                  </a:cubicBezTo>
                  <a:cubicBezTo>
                    <a:pt x="40" y="251"/>
                    <a:pt x="40" y="251"/>
                    <a:pt x="40" y="251"/>
                  </a:cubicBezTo>
                  <a:cubicBezTo>
                    <a:pt x="40" y="252"/>
                    <a:pt x="40" y="252"/>
                    <a:pt x="40" y="252"/>
                  </a:cubicBezTo>
                  <a:cubicBezTo>
                    <a:pt x="40" y="253"/>
                    <a:pt x="40" y="253"/>
                    <a:pt x="40" y="253"/>
                  </a:cubicBezTo>
                  <a:cubicBezTo>
                    <a:pt x="40" y="253"/>
                    <a:pt x="40" y="253"/>
                    <a:pt x="40" y="253"/>
                  </a:cubicBezTo>
                  <a:cubicBezTo>
                    <a:pt x="40" y="254"/>
                    <a:pt x="40" y="254"/>
                    <a:pt x="40" y="254"/>
                  </a:cubicBezTo>
                  <a:cubicBezTo>
                    <a:pt x="39" y="256"/>
                    <a:pt x="39" y="256"/>
                    <a:pt x="39" y="256"/>
                  </a:cubicBezTo>
                  <a:cubicBezTo>
                    <a:pt x="39" y="257"/>
                    <a:pt x="39" y="258"/>
                    <a:pt x="39" y="259"/>
                  </a:cubicBezTo>
                  <a:cubicBezTo>
                    <a:pt x="39" y="261"/>
                    <a:pt x="39" y="261"/>
                    <a:pt x="39" y="261"/>
                  </a:cubicBezTo>
                  <a:cubicBezTo>
                    <a:pt x="39" y="261"/>
                    <a:pt x="39" y="261"/>
                    <a:pt x="39" y="261"/>
                  </a:cubicBezTo>
                  <a:cubicBezTo>
                    <a:pt x="36" y="261"/>
                    <a:pt x="36" y="261"/>
                    <a:pt x="36" y="261"/>
                  </a:cubicBezTo>
                  <a:cubicBezTo>
                    <a:pt x="34" y="261"/>
                    <a:pt x="34" y="261"/>
                    <a:pt x="34" y="261"/>
                  </a:cubicBezTo>
                  <a:cubicBezTo>
                    <a:pt x="33" y="261"/>
                    <a:pt x="33" y="261"/>
                    <a:pt x="33" y="261"/>
                  </a:cubicBezTo>
                  <a:cubicBezTo>
                    <a:pt x="32" y="261"/>
                    <a:pt x="32" y="261"/>
                    <a:pt x="32" y="261"/>
                  </a:cubicBezTo>
                  <a:cubicBezTo>
                    <a:pt x="32" y="261"/>
                    <a:pt x="32" y="261"/>
                    <a:pt x="32" y="261"/>
                  </a:cubicBezTo>
                  <a:cubicBezTo>
                    <a:pt x="31" y="261"/>
                    <a:pt x="31" y="261"/>
                    <a:pt x="31" y="262"/>
                  </a:cubicBezTo>
                  <a:cubicBezTo>
                    <a:pt x="31" y="262"/>
                    <a:pt x="31" y="262"/>
                    <a:pt x="31" y="262"/>
                  </a:cubicBezTo>
                  <a:cubicBezTo>
                    <a:pt x="31" y="262"/>
                    <a:pt x="31" y="262"/>
                    <a:pt x="31" y="262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2" y="268"/>
                    <a:pt x="32" y="268"/>
                    <a:pt x="32" y="268"/>
                  </a:cubicBezTo>
                  <a:cubicBezTo>
                    <a:pt x="33" y="270"/>
                    <a:pt x="33" y="270"/>
                    <a:pt x="33" y="270"/>
                  </a:cubicBezTo>
                  <a:cubicBezTo>
                    <a:pt x="33" y="271"/>
                    <a:pt x="33" y="271"/>
                    <a:pt x="33" y="271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4" y="276"/>
                    <a:pt x="34" y="276"/>
                    <a:pt x="34" y="276"/>
                  </a:cubicBezTo>
                  <a:cubicBezTo>
                    <a:pt x="35" y="277"/>
                    <a:pt x="35" y="277"/>
                    <a:pt x="35" y="277"/>
                  </a:cubicBezTo>
                  <a:cubicBezTo>
                    <a:pt x="35" y="279"/>
                    <a:pt x="35" y="279"/>
                    <a:pt x="35" y="279"/>
                  </a:cubicBezTo>
                  <a:cubicBezTo>
                    <a:pt x="35" y="280"/>
                    <a:pt x="35" y="280"/>
                    <a:pt x="35" y="280"/>
                  </a:cubicBezTo>
                  <a:cubicBezTo>
                    <a:pt x="35" y="281"/>
                    <a:pt x="35" y="281"/>
                    <a:pt x="35" y="281"/>
                  </a:cubicBezTo>
                  <a:cubicBezTo>
                    <a:pt x="35" y="283"/>
                    <a:pt x="35" y="283"/>
                    <a:pt x="35" y="283"/>
                  </a:cubicBezTo>
                  <a:cubicBezTo>
                    <a:pt x="34" y="283"/>
                    <a:pt x="34" y="284"/>
                    <a:pt x="34" y="284"/>
                  </a:cubicBezTo>
                  <a:cubicBezTo>
                    <a:pt x="34" y="286"/>
                    <a:pt x="34" y="286"/>
                    <a:pt x="34" y="286"/>
                  </a:cubicBezTo>
                  <a:cubicBezTo>
                    <a:pt x="34" y="287"/>
                    <a:pt x="34" y="287"/>
                    <a:pt x="34" y="287"/>
                  </a:cubicBezTo>
                  <a:cubicBezTo>
                    <a:pt x="34" y="287"/>
                    <a:pt x="34" y="287"/>
                    <a:pt x="34" y="287"/>
                  </a:cubicBezTo>
                  <a:cubicBezTo>
                    <a:pt x="34" y="287"/>
                    <a:pt x="34" y="287"/>
                    <a:pt x="34" y="287"/>
                  </a:cubicBezTo>
                  <a:cubicBezTo>
                    <a:pt x="33" y="288"/>
                    <a:pt x="33" y="288"/>
                    <a:pt x="33" y="288"/>
                  </a:cubicBezTo>
                  <a:cubicBezTo>
                    <a:pt x="33" y="289"/>
                    <a:pt x="33" y="289"/>
                    <a:pt x="33" y="289"/>
                  </a:cubicBezTo>
                  <a:cubicBezTo>
                    <a:pt x="33" y="290"/>
                    <a:pt x="33" y="290"/>
                    <a:pt x="33" y="290"/>
                  </a:cubicBezTo>
                  <a:cubicBezTo>
                    <a:pt x="33" y="291"/>
                    <a:pt x="33" y="291"/>
                    <a:pt x="33" y="291"/>
                  </a:cubicBezTo>
                  <a:cubicBezTo>
                    <a:pt x="33" y="291"/>
                    <a:pt x="33" y="291"/>
                    <a:pt x="33" y="291"/>
                  </a:cubicBezTo>
                  <a:cubicBezTo>
                    <a:pt x="32" y="292"/>
                    <a:pt x="32" y="292"/>
                    <a:pt x="32" y="292"/>
                  </a:cubicBezTo>
                  <a:cubicBezTo>
                    <a:pt x="32" y="293"/>
                    <a:pt x="32" y="293"/>
                    <a:pt x="32" y="293"/>
                  </a:cubicBezTo>
                  <a:cubicBezTo>
                    <a:pt x="32" y="293"/>
                    <a:pt x="32" y="294"/>
                    <a:pt x="32" y="294"/>
                  </a:cubicBezTo>
                  <a:cubicBezTo>
                    <a:pt x="32" y="295"/>
                    <a:pt x="32" y="295"/>
                    <a:pt x="31" y="296"/>
                  </a:cubicBezTo>
                  <a:cubicBezTo>
                    <a:pt x="31" y="296"/>
                    <a:pt x="31" y="296"/>
                    <a:pt x="31" y="296"/>
                  </a:cubicBezTo>
                  <a:cubicBezTo>
                    <a:pt x="31" y="297"/>
                    <a:pt x="31" y="297"/>
                    <a:pt x="31" y="297"/>
                  </a:cubicBezTo>
                  <a:cubicBezTo>
                    <a:pt x="31" y="298"/>
                    <a:pt x="31" y="298"/>
                    <a:pt x="31" y="298"/>
                  </a:cubicBezTo>
                  <a:cubicBezTo>
                    <a:pt x="31" y="299"/>
                    <a:pt x="31" y="299"/>
                    <a:pt x="31" y="299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30" y="301"/>
                    <a:pt x="30" y="301"/>
                    <a:pt x="30" y="301"/>
                  </a:cubicBezTo>
                  <a:cubicBezTo>
                    <a:pt x="30" y="302"/>
                    <a:pt x="30" y="302"/>
                    <a:pt x="30" y="302"/>
                  </a:cubicBezTo>
                  <a:cubicBezTo>
                    <a:pt x="30" y="302"/>
                    <a:pt x="30" y="302"/>
                    <a:pt x="30" y="302"/>
                  </a:cubicBezTo>
                  <a:cubicBezTo>
                    <a:pt x="30" y="303"/>
                    <a:pt x="30" y="303"/>
                    <a:pt x="30" y="303"/>
                  </a:cubicBezTo>
                  <a:cubicBezTo>
                    <a:pt x="29" y="304"/>
                    <a:pt x="29" y="304"/>
                    <a:pt x="29" y="304"/>
                  </a:cubicBezTo>
                  <a:cubicBezTo>
                    <a:pt x="29" y="304"/>
                    <a:pt x="29" y="305"/>
                    <a:pt x="29" y="305"/>
                  </a:cubicBezTo>
                  <a:cubicBezTo>
                    <a:pt x="28" y="307"/>
                    <a:pt x="28" y="307"/>
                    <a:pt x="28" y="307"/>
                  </a:cubicBezTo>
                  <a:cubicBezTo>
                    <a:pt x="28" y="308"/>
                    <a:pt x="28" y="308"/>
                    <a:pt x="28" y="308"/>
                  </a:cubicBezTo>
                  <a:cubicBezTo>
                    <a:pt x="28" y="308"/>
                    <a:pt x="28" y="308"/>
                    <a:pt x="28" y="308"/>
                  </a:cubicBezTo>
                  <a:cubicBezTo>
                    <a:pt x="27" y="310"/>
                    <a:pt x="27" y="310"/>
                    <a:pt x="27" y="310"/>
                  </a:cubicBezTo>
                  <a:cubicBezTo>
                    <a:pt x="27" y="311"/>
                    <a:pt x="27" y="311"/>
                    <a:pt x="27" y="311"/>
                  </a:cubicBezTo>
                  <a:cubicBezTo>
                    <a:pt x="27" y="311"/>
                    <a:pt x="27" y="312"/>
                    <a:pt x="26" y="312"/>
                  </a:cubicBezTo>
                  <a:cubicBezTo>
                    <a:pt x="26" y="313"/>
                    <a:pt x="26" y="313"/>
                    <a:pt x="26" y="313"/>
                  </a:cubicBezTo>
                  <a:cubicBezTo>
                    <a:pt x="26" y="314"/>
                    <a:pt x="26" y="314"/>
                    <a:pt x="26" y="314"/>
                  </a:cubicBezTo>
                  <a:cubicBezTo>
                    <a:pt x="26" y="315"/>
                    <a:pt x="25" y="316"/>
                    <a:pt x="25" y="316"/>
                  </a:cubicBezTo>
                  <a:cubicBezTo>
                    <a:pt x="25" y="317"/>
                    <a:pt x="25" y="317"/>
                    <a:pt x="25" y="317"/>
                  </a:cubicBezTo>
                  <a:cubicBezTo>
                    <a:pt x="24" y="318"/>
                    <a:pt x="24" y="318"/>
                    <a:pt x="24" y="318"/>
                  </a:cubicBezTo>
                  <a:cubicBezTo>
                    <a:pt x="24" y="319"/>
                    <a:pt x="24" y="319"/>
                    <a:pt x="24" y="319"/>
                  </a:cubicBezTo>
                  <a:cubicBezTo>
                    <a:pt x="24" y="319"/>
                    <a:pt x="24" y="319"/>
                    <a:pt x="24" y="319"/>
                  </a:cubicBezTo>
                  <a:cubicBezTo>
                    <a:pt x="23" y="321"/>
                    <a:pt x="23" y="321"/>
                    <a:pt x="23" y="321"/>
                  </a:cubicBezTo>
                  <a:cubicBezTo>
                    <a:pt x="23" y="321"/>
                    <a:pt x="23" y="321"/>
                    <a:pt x="23" y="321"/>
                  </a:cubicBezTo>
                  <a:cubicBezTo>
                    <a:pt x="23" y="321"/>
                    <a:pt x="23" y="321"/>
                    <a:pt x="23" y="321"/>
                  </a:cubicBezTo>
                  <a:cubicBezTo>
                    <a:pt x="23" y="322"/>
                    <a:pt x="23" y="322"/>
                    <a:pt x="23" y="322"/>
                  </a:cubicBezTo>
                  <a:cubicBezTo>
                    <a:pt x="22" y="323"/>
                    <a:pt x="22" y="323"/>
                    <a:pt x="22" y="323"/>
                  </a:cubicBezTo>
                  <a:cubicBezTo>
                    <a:pt x="22" y="324"/>
                    <a:pt x="22" y="324"/>
                    <a:pt x="22" y="324"/>
                  </a:cubicBezTo>
                  <a:cubicBezTo>
                    <a:pt x="22" y="325"/>
                    <a:pt x="22" y="325"/>
                    <a:pt x="22" y="325"/>
                  </a:cubicBezTo>
                  <a:cubicBezTo>
                    <a:pt x="21" y="326"/>
                    <a:pt x="21" y="326"/>
                    <a:pt x="21" y="326"/>
                  </a:cubicBezTo>
                  <a:cubicBezTo>
                    <a:pt x="21" y="328"/>
                    <a:pt x="21" y="328"/>
                    <a:pt x="21" y="328"/>
                  </a:cubicBezTo>
                  <a:cubicBezTo>
                    <a:pt x="20" y="328"/>
                    <a:pt x="20" y="328"/>
                    <a:pt x="20" y="328"/>
                  </a:cubicBezTo>
                  <a:cubicBezTo>
                    <a:pt x="20" y="329"/>
                    <a:pt x="20" y="329"/>
                    <a:pt x="20" y="329"/>
                  </a:cubicBezTo>
                  <a:cubicBezTo>
                    <a:pt x="20" y="330"/>
                    <a:pt x="20" y="330"/>
                    <a:pt x="20" y="330"/>
                  </a:cubicBezTo>
                  <a:cubicBezTo>
                    <a:pt x="19" y="330"/>
                    <a:pt x="19" y="330"/>
                    <a:pt x="19" y="330"/>
                  </a:cubicBezTo>
                  <a:cubicBezTo>
                    <a:pt x="19" y="331"/>
                    <a:pt x="19" y="332"/>
                    <a:pt x="18" y="333"/>
                  </a:cubicBezTo>
                  <a:cubicBezTo>
                    <a:pt x="18" y="334"/>
                    <a:pt x="18" y="334"/>
                    <a:pt x="18" y="334"/>
                  </a:cubicBezTo>
                  <a:cubicBezTo>
                    <a:pt x="18" y="334"/>
                    <a:pt x="18" y="334"/>
                    <a:pt x="18" y="334"/>
                  </a:cubicBezTo>
                  <a:cubicBezTo>
                    <a:pt x="17" y="335"/>
                    <a:pt x="17" y="335"/>
                    <a:pt x="17" y="335"/>
                  </a:cubicBezTo>
                  <a:cubicBezTo>
                    <a:pt x="17" y="335"/>
                    <a:pt x="17" y="335"/>
                    <a:pt x="17" y="335"/>
                  </a:cubicBezTo>
                  <a:cubicBezTo>
                    <a:pt x="17" y="335"/>
                    <a:pt x="17" y="335"/>
                    <a:pt x="17" y="335"/>
                  </a:cubicBezTo>
                  <a:cubicBezTo>
                    <a:pt x="17" y="335"/>
                    <a:pt x="17" y="335"/>
                    <a:pt x="17" y="335"/>
                  </a:cubicBezTo>
                  <a:cubicBezTo>
                    <a:pt x="17" y="336"/>
                    <a:pt x="17" y="336"/>
                    <a:pt x="17" y="336"/>
                  </a:cubicBezTo>
                  <a:cubicBezTo>
                    <a:pt x="16" y="337"/>
                    <a:pt x="16" y="337"/>
                    <a:pt x="16" y="337"/>
                  </a:cubicBezTo>
                  <a:cubicBezTo>
                    <a:pt x="16" y="337"/>
                    <a:pt x="16" y="337"/>
                    <a:pt x="16" y="337"/>
                  </a:cubicBezTo>
                  <a:cubicBezTo>
                    <a:pt x="16" y="338"/>
                    <a:pt x="16" y="338"/>
                    <a:pt x="16" y="338"/>
                  </a:cubicBezTo>
                  <a:cubicBezTo>
                    <a:pt x="15" y="339"/>
                    <a:pt x="15" y="339"/>
                    <a:pt x="15" y="339"/>
                  </a:cubicBezTo>
                  <a:cubicBezTo>
                    <a:pt x="15" y="340"/>
                    <a:pt x="15" y="340"/>
                    <a:pt x="15" y="340"/>
                  </a:cubicBezTo>
                  <a:cubicBezTo>
                    <a:pt x="15" y="340"/>
                    <a:pt x="15" y="340"/>
                    <a:pt x="15" y="340"/>
                  </a:cubicBezTo>
                  <a:cubicBezTo>
                    <a:pt x="14" y="341"/>
                    <a:pt x="14" y="341"/>
                    <a:pt x="14" y="341"/>
                  </a:cubicBezTo>
                  <a:cubicBezTo>
                    <a:pt x="14" y="341"/>
                    <a:pt x="14" y="341"/>
                    <a:pt x="14" y="341"/>
                  </a:cubicBezTo>
                  <a:cubicBezTo>
                    <a:pt x="14" y="343"/>
                    <a:pt x="14" y="343"/>
                    <a:pt x="14" y="343"/>
                  </a:cubicBezTo>
                  <a:cubicBezTo>
                    <a:pt x="13" y="343"/>
                    <a:pt x="13" y="343"/>
                    <a:pt x="13" y="343"/>
                  </a:cubicBezTo>
                  <a:cubicBezTo>
                    <a:pt x="12" y="343"/>
                    <a:pt x="12" y="343"/>
                    <a:pt x="12" y="343"/>
                  </a:cubicBezTo>
                  <a:cubicBezTo>
                    <a:pt x="11" y="343"/>
                    <a:pt x="11" y="343"/>
                    <a:pt x="11" y="343"/>
                  </a:cubicBezTo>
                  <a:cubicBezTo>
                    <a:pt x="11" y="343"/>
                    <a:pt x="11" y="343"/>
                    <a:pt x="11" y="343"/>
                  </a:cubicBezTo>
                  <a:cubicBezTo>
                    <a:pt x="9" y="343"/>
                    <a:pt x="9" y="343"/>
                    <a:pt x="9" y="343"/>
                  </a:cubicBezTo>
                  <a:cubicBezTo>
                    <a:pt x="9" y="343"/>
                    <a:pt x="9" y="343"/>
                    <a:pt x="9" y="343"/>
                  </a:cubicBezTo>
                  <a:cubicBezTo>
                    <a:pt x="9" y="343"/>
                    <a:pt x="9" y="343"/>
                    <a:pt x="9" y="343"/>
                  </a:cubicBezTo>
                  <a:cubicBezTo>
                    <a:pt x="9" y="343"/>
                    <a:pt x="8" y="343"/>
                    <a:pt x="8" y="343"/>
                  </a:cubicBezTo>
                  <a:cubicBezTo>
                    <a:pt x="8" y="343"/>
                    <a:pt x="8" y="343"/>
                    <a:pt x="8" y="343"/>
                  </a:cubicBezTo>
                  <a:cubicBezTo>
                    <a:pt x="8" y="343"/>
                    <a:pt x="8" y="343"/>
                    <a:pt x="8" y="344"/>
                  </a:cubicBezTo>
                  <a:cubicBezTo>
                    <a:pt x="8" y="344"/>
                    <a:pt x="8" y="344"/>
                    <a:pt x="8" y="344"/>
                  </a:cubicBezTo>
                  <a:cubicBezTo>
                    <a:pt x="8" y="344"/>
                    <a:pt x="8" y="344"/>
                    <a:pt x="8" y="344"/>
                  </a:cubicBezTo>
                  <a:cubicBezTo>
                    <a:pt x="8" y="344"/>
                    <a:pt x="8" y="344"/>
                    <a:pt x="8" y="344"/>
                  </a:cubicBezTo>
                  <a:cubicBezTo>
                    <a:pt x="8" y="346"/>
                    <a:pt x="8" y="346"/>
                    <a:pt x="8" y="346"/>
                  </a:cubicBezTo>
                  <a:cubicBezTo>
                    <a:pt x="8" y="347"/>
                    <a:pt x="8" y="347"/>
                    <a:pt x="8" y="347"/>
                  </a:cubicBezTo>
                  <a:cubicBezTo>
                    <a:pt x="8" y="352"/>
                    <a:pt x="8" y="352"/>
                    <a:pt x="8" y="352"/>
                  </a:cubicBezTo>
                  <a:cubicBezTo>
                    <a:pt x="8" y="353"/>
                    <a:pt x="8" y="353"/>
                    <a:pt x="8" y="353"/>
                  </a:cubicBezTo>
                  <a:cubicBezTo>
                    <a:pt x="8" y="354"/>
                    <a:pt x="8" y="354"/>
                    <a:pt x="8" y="354"/>
                  </a:cubicBezTo>
                  <a:cubicBezTo>
                    <a:pt x="8" y="354"/>
                    <a:pt x="8" y="354"/>
                    <a:pt x="8" y="354"/>
                  </a:cubicBezTo>
                  <a:cubicBezTo>
                    <a:pt x="8" y="354"/>
                    <a:pt x="8" y="354"/>
                    <a:pt x="8" y="354"/>
                  </a:cubicBezTo>
                  <a:cubicBezTo>
                    <a:pt x="8" y="354"/>
                    <a:pt x="8" y="354"/>
                    <a:pt x="8" y="354"/>
                  </a:cubicBezTo>
                  <a:cubicBezTo>
                    <a:pt x="8" y="354"/>
                    <a:pt x="8" y="354"/>
                    <a:pt x="8" y="354"/>
                  </a:cubicBezTo>
                  <a:cubicBezTo>
                    <a:pt x="8" y="356"/>
                    <a:pt x="8" y="356"/>
                    <a:pt x="8" y="356"/>
                  </a:cubicBezTo>
                  <a:cubicBezTo>
                    <a:pt x="8" y="358"/>
                    <a:pt x="8" y="358"/>
                    <a:pt x="8" y="358"/>
                  </a:cubicBezTo>
                  <a:cubicBezTo>
                    <a:pt x="8" y="361"/>
                    <a:pt x="8" y="361"/>
                    <a:pt x="8" y="361"/>
                  </a:cubicBezTo>
                  <a:cubicBezTo>
                    <a:pt x="8" y="363"/>
                    <a:pt x="8" y="363"/>
                    <a:pt x="8" y="363"/>
                  </a:cubicBezTo>
                  <a:cubicBezTo>
                    <a:pt x="8" y="365"/>
                    <a:pt x="8" y="365"/>
                    <a:pt x="8" y="365"/>
                  </a:cubicBezTo>
                  <a:cubicBezTo>
                    <a:pt x="7" y="366"/>
                    <a:pt x="7" y="366"/>
                    <a:pt x="7" y="366"/>
                  </a:cubicBezTo>
                  <a:cubicBezTo>
                    <a:pt x="7" y="367"/>
                    <a:pt x="7" y="367"/>
                    <a:pt x="7" y="367"/>
                  </a:cubicBezTo>
                  <a:cubicBezTo>
                    <a:pt x="6" y="368"/>
                    <a:pt x="6" y="368"/>
                    <a:pt x="6" y="368"/>
                  </a:cubicBezTo>
                  <a:cubicBezTo>
                    <a:pt x="5" y="370"/>
                    <a:pt x="5" y="370"/>
                    <a:pt x="5" y="370"/>
                  </a:cubicBezTo>
                  <a:cubicBezTo>
                    <a:pt x="4" y="371"/>
                    <a:pt x="4" y="371"/>
                    <a:pt x="4" y="371"/>
                  </a:cubicBezTo>
                  <a:cubicBezTo>
                    <a:pt x="4" y="371"/>
                    <a:pt x="4" y="371"/>
                    <a:pt x="4" y="371"/>
                  </a:cubicBezTo>
                  <a:cubicBezTo>
                    <a:pt x="3" y="373"/>
                    <a:pt x="3" y="373"/>
                    <a:pt x="3" y="373"/>
                  </a:cubicBezTo>
                  <a:cubicBezTo>
                    <a:pt x="2" y="375"/>
                    <a:pt x="2" y="375"/>
                    <a:pt x="2" y="375"/>
                  </a:cubicBezTo>
                  <a:cubicBezTo>
                    <a:pt x="2" y="375"/>
                    <a:pt x="2" y="375"/>
                    <a:pt x="2" y="375"/>
                  </a:cubicBezTo>
                  <a:cubicBezTo>
                    <a:pt x="1" y="376"/>
                    <a:pt x="1" y="376"/>
                    <a:pt x="1" y="376"/>
                  </a:cubicBezTo>
                  <a:cubicBezTo>
                    <a:pt x="0" y="378"/>
                    <a:pt x="0" y="378"/>
                    <a:pt x="0" y="378"/>
                  </a:cubicBezTo>
                  <a:cubicBezTo>
                    <a:pt x="7" y="378"/>
                    <a:pt x="14" y="378"/>
                    <a:pt x="22" y="378"/>
                  </a:cubicBezTo>
                  <a:cubicBezTo>
                    <a:pt x="23" y="378"/>
                    <a:pt x="24" y="378"/>
                    <a:pt x="26" y="378"/>
                  </a:cubicBezTo>
                  <a:close/>
                  <a:moveTo>
                    <a:pt x="23" y="374"/>
                  </a:moveTo>
                  <a:cubicBezTo>
                    <a:pt x="21" y="374"/>
                    <a:pt x="21" y="374"/>
                    <a:pt x="21" y="374"/>
                  </a:cubicBezTo>
                  <a:cubicBezTo>
                    <a:pt x="22" y="374"/>
                    <a:pt x="22" y="374"/>
                    <a:pt x="22" y="374"/>
                  </a:cubicBezTo>
                  <a:cubicBezTo>
                    <a:pt x="24" y="372"/>
                    <a:pt x="24" y="372"/>
                    <a:pt x="24" y="372"/>
                  </a:cubicBezTo>
                  <a:cubicBezTo>
                    <a:pt x="24" y="372"/>
                    <a:pt x="24" y="372"/>
                    <a:pt x="24" y="372"/>
                  </a:cubicBezTo>
                  <a:cubicBezTo>
                    <a:pt x="25" y="373"/>
                    <a:pt x="25" y="373"/>
                    <a:pt x="25" y="373"/>
                  </a:cubicBezTo>
                  <a:cubicBezTo>
                    <a:pt x="25" y="374"/>
                    <a:pt x="25" y="374"/>
                    <a:pt x="25" y="374"/>
                  </a:cubicBezTo>
                  <a:lnTo>
                    <a:pt x="23" y="374"/>
                  </a:lnTo>
                  <a:close/>
                  <a:moveTo>
                    <a:pt x="20" y="355"/>
                  </a:moveTo>
                  <a:cubicBezTo>
                    <a:pt x="21" y="355"/>
                    <a:pt x="21" y="355"/>
                    <a:pt x="21" y="355"/>
                  </a:cubicBezTo>
                  <a:cubicBezTo>
                    <a:pt x="22" y="355"/>
                    <a:pt x="22" y="355"/>
                    <a:pt x="22" y="355"/>
                  </a:cubicBezTo>
                  <a:cubicBezTo>
                    <a:pt x="22" y="355"/>
                    <a:pt x="22" y="355"/>
                    <a:pt x="22" y="355"/>
                  </a:cubicBezTo>
                  <a:cubicBezTo>
                    <a:pt x="22" y="355"/>
                    <a:pt x="22" y="355"/>
                    <a:pt x="22" y="355"/>
                  </a:cubicBezTo>
                  <a:cubicBezTo>
                    <a:pt x="22" y="355"/>
                    <a:pt x="22" y="355"/>
                    <a:pt x="22" y="355"/>
                  </a:cubicBezTo>
                  <a:cubicBezTo>
                    <a:pt x="21" y="356"/>
                    <a:pt x="21" y="356"/>
                    <a:pt x="21" y="356"/>
                  </a:cubicBezTo>
                  <a:cubicBezTo>
                    <a:pt x="20" y="358"/>
                    <a:pt x="20" y="358"/>
                    <a:pt x="20" y="358"/>
                  </a:cubicBezTo>
                  <a:cubicBezTo>
                    <a:pt x="20" y="358"/>
                    <a:pt x="20" y="358"/>
                    <a:pt x="20" y="358"/>
                  </a:cubicBezTo>
                  <a:cubicBezTo>
                    <a:pt x="20" y="357"/>
                    <a:pt x="20" y="357"/>
                    <a:pt x="20" y="357"/>
                  </a:cubicBezTo>
                  <a:cubicBezTo>
                    <a:pt x="18" y="355"/>
                    <a:pt x="18" y="355"/>
                    <a:pt x="18" y="355"/>
                  </a:cubicBezTo>
                  <a:lnTo>
                    <a:pt x="20" y="355"/>
                  </a:lnTo>
                  <a:close/>
                  <a:moveTo>
                    <a:pt x="18" y="349"/>
                  </a:moveTo>
                  <a:cubicBezTo>
                    <a:pt x="18" y="349"/>
                    <a:pt x="18" y="349"/>
                    <a:pt x="18" y="349"/>
                  </a:cubicBezTo>
                  <a:cubicBezTo>
                    <a:pt x="17" y="349"/>
                    <a:pt x="17" y="349"/>
                    <a:pt x="17" y="349"/>
                  </a:cubicBezTo>
                  <a:cubicBezTo>
                    <a:pt x="17" y="349"/>
                    <a:pt x="17" y="349"/>
                    <a:pt x="17" y="349"/>
                  </a:cubicBezTo>
                  <a:cubicBezTo>
                    <a:pt x="17" y="348"/>
                    <a:pt x="17" y="348"/>
                    <a:pt x="17" y="348"/>
                  </a:cubicBezTo>
                  <a:cubicBezTo>
                    <a:pt x="17" y="348"/>
                    <a:pt x="17" y="348"/>
                    <a:pt x="17" y="348"/>
                  </a:cubicBezTo>
                  <a:cubicBezTo>
                    <a:pt x="17" y="346"/>
                    <a:pt x="17" y="346"/>
                    <a:pt x="17" y="346"/>
                  </a:cubicBezTo>
                  <a:cubicBezTo>
                    <a:pt x="19" y="348"/>
                    <a:pt x="19" y="348"/>
                    <a:pt x="19" y="348"/>
                  </a:cubicBezTo>
                  <a:cubicBezTo>
                    <a:pt x="18" y="348"/>
                    <a:pt x="18" y="348"/>
                    <a:pt x="18" y="348"/>
                  </a:cubicBezTo>
                  <a:lnTo>
                    <a:pt x="18" y="349"/>
                  </a:lnTo>
                  <a:close/>
                  <a:moveTo>
                    <a:pt x="21" y="349"/>
                  </a:moveTo>
                  <a:cubicBezTo>
                    <a:pt x="22" y="349"/>
                    <a:pt x="22" y="349"/>
                    <a:pt x="22" y="349"/>
                  </a:cubicBezTo>
                  <a:cubicBezTo>
                    <a:pt x="23" y="348"/>
                    <a:pt x="23" y="348"/>
                    <a:pt x="23" y="348"/>
                  </a:cubicBezTo>
                  <a:cubicBezTo>
                    <a:pt x="23" y="348"/>
                    <a:pt x="23" y="348"/>
                    <a:pt x="23" y="348"/>
                  </a:cubicBezTo>
                  <a:cubicBezTo>
                    <a:pt x="23" y="349"/>
                    <a:pt x="23" y="349"/>
                    <a:pt x="23" y="349"/>
                  </a:cubicBezTo>
                  <a:cubicBezTo>
                    <a:pt x="23" y="349"/>
                    <a:pt x="23" y="349"/>
                    <a:pt x="23" y="349"/>
                  </a:cubicBezTo>
                  <a:cubicBezTo>
                    <a:pt x="23" y="351"/>
                    <a:pt x="23" y="351"/>
                    <a:pt x="23" y="351"/>
                  </a:cubicBezTo>
                  <a:lnTo>
                    <a:pt x="21" y="349"/>
                  </a:lnTo>
                  <a:close/>
                  <a:moveTo>
                    <a:pt x="23" y="368"/>
                  </a:moveTo>
                  <a:cubicBezTo>
                    <a:pt x="24" y="367"/>
                    <a:pt x="24" y="367"/>
                    <a:pt x="24" y="367"/>
                  </a:cubicBezTo>
                  <a:cubicBezTo>
                    <a:pt x="24" y="368"/>
                    <a:pt x="24" y="368"/>
                    <a:pt x="24" y="368"/>
                  </a:cubicBezTo>
                  <a:cubicBezTo>
                    <a:pt x="24" y="370"/>
                    <a:pt x="24" y="370"/>
                    <a:pt x="24" y="370"/>
                  </a:cubicBezTo>
                  <a:cubicBezTo>
                    <a:pt x="23" y="370"/>
                    <a:pt x="23" y="370"/>
                    <a:pt x="23" y="370"/>
                  </a:cubicBezTo>
                  <a:cubicBezTo>
                    <a:pt x="22" y="371"/>
                    <a:pt x="22" y="371"/>
                    <a:pt x="22" y="371"/>
                  </a:cubicBezTo>
                  <a:cubicBezTo>
                    <a:pt x="21" y="372"/>
                    <a:pt x="21" y="372"/>
                    <a:pt x="21" y="372"/>
                  </a:cubicBezTo>
                  <a:cubicBezTo>
                    <a:pt x="22" y="371"/>
                    <a:pt x="22" y="371"/>
                    <a:pt x="22" y="371"/>
                  </a:cubicBezTo>
                  <a:cubicBezTo>
                    <a:pt x="22" y="370"/>
                    <a:pt x="22" y="370"/>
                    <a:pt x="22" y="370"/>
                  </a:cubicBezTo>
                  <a:lnTo>
                    <a:pt x="23" y="368"/>
                  </a:lnTo>
                  <a:close/>
                  <a:moveTo>
                    <a:pt x="25" y="357"/>
                  </a:moveTo>
                  <a:cubicBezTo>
                    <a:pt x="26" y="358"/>
                    <a:pt x="26" y="358"/>
                    <a:pt x="26" y="358"/>
                  </a:cubicBezTo>
                  <a:cubicBezTo>
                    <a:pt x="27" y="359"/>
                    <a:pt x="27" y="359"/>
                    <a:pt x="27" y="359"/>
                  </a:cubicBezTo>
                  <a:cubicBezTo>
                    <a:pt x="26" y="359"/>
                    <a:pt x="26" y="359"/>
                    <a:pt x="26" y="359"/>
                  </a:cubicBezTo>
                  <a:cubicBezTo>
                    <a:pt x="26" y="360"/>
                    <a:pt x="26" y="360"/>
                    <a:pt x="26" y="360"/>
                  </a:cubicBezTo>
                  <a:cubicBezTo>
                    <a:pt x="26" y="361"/>
                    <a:pt x="26" y="361"/>
                    <a:pt x="26" y="361"/>
                  </a:cubicBezTo>
                  <a:cubicBezTo>
                    <a:pt x="25" y="362"/>
                    <a:pt x="25" y="362"/>
                    <a:pt x="25" y="362"/>
                  </a:cubicBezTo>
                  <a:cubicBezTo>
                    <a:pt x="25" y="360"/>
                    <a:pt x="25" y="360"/>
                    <a:pt x="25" y="360"/>
                  </a:cubicBezTo>
                  <a:cubicBezTo>
                    <a:pt x="25" y="358"/>
                    <a:pt x="25" y="358"/>
                    <a:pt x="25" y="358"/>
                  </a:cubicBezTo>
                  <a:cubicBezTo>
                    <a:pt x="25" y="358"/>
                    <a:pt x="25" y="358"/>
                    <a:pt x="25" y="358"/>
                  </a:cubicBezTo>
                  <a:cubicBezTo>
                    <a:pt x="25" y="357"/>
                    <a:pt x="25" y="357"/>
                    <a:pt x="25" y="357"/>
                  </a:cubicBezTo>
                  <a:close/>
                  <a:moveTo>
                    <a:pt x="26" y="368"/>
                  </a:moveTo>
                  <a:cubicBezTo>
                    <a:pt x="25" y="366"/>
                    <a:pt x="25" y="366"/>
                    <a:pt x="25" y="366"/>
                  </a:cubicBezTo>
                  <a:cubicBezTo>
                    <a:pt x="28" y="365"/>
                    <a:pt x="28" y="365"/>
                    <a:pt x="28" y="365"/>
                  </a:cubicBezTo>
                  <a:cubicBezTo>
                    <a:pt x="29" y="365"/>
                    <a:pt x="29" y="365"/>
                    <a:pt x="29" y="365"/>
                  </a:cubicBezTo>
                  <a:cubicBezTo>
                    <a:pt x="29" y="365"/>
                    <a:pt x="29" y="365"/>
                    <a:pt x="29" y="365"/>
                  </a:cubicBezTo>
                  <a:cubicBezTo>
                    <a:pt x="29" y="365"/>
                    <a:pt x="29" y="365"/>
                    <a:pt x="29" y="365"/>
                  </a:cubicBezTo>
                  <a:cubicBezTo>
                    <a:pt x="28" y="366"/>
                    <a:pt x="28" y="366"/>
                    <a:pt x="28" y="366"/>
                  </a:cubicBezTo>
                  <a:lnTo>
                    <a:pt x="26" y="368"/>
                  </a:lnTo>
                  <a:close/>
                  <a:moveTo>
                    <a:pt x="29" y="359"/>
                  </a:moveTo>
                  <a:cubicBezTo>
                    <a:pt x="29" y="359"/>
                    <a:pt x="29" y="359"/>
                    <a:pt x="29" y="359"/>
                  </a:cubicBezTo>
                  <a:cubicBezTo>
                    <a:pt x="29" y="359"/>
                    <a:pt x="29" y="359"/>
                    <a:pt x="29" y="359"/>
                  </a:cubicBezTo>
                  <a:cubicBezTo>
                    <a:pt x="30" y="358"/>
                    <a:pt x="30" y="358"/>
                    <a:pt x="30" y="358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1" y="359"/>
                    <a:pt x="31" y="359"/>
                    <a:pt x="31" y="359"/>
                  </a:cubicBezTo>
                  <a:cubicBezTo>
                    <a:pt x="31" y="360"/>
                    <a:pt x="31" y="360"/>
                    <a:pt x="31" y="360"/>
                  </a:cubicBezTo>
                  <a:cubicBezTo>
                    <a:pt x="31" y="360"/>
                    <a:pt x="31" y="360"/>
                    <a:pt x="31" y="360"/>
                  </a:cubicBezTo>
                  <a:cubicBezTo>
                    <a:pt x="31" y="361"/>
                    <a:pt x="31" y="361"/>
                    <a:pt x="31" y="361"/>
                  </a:cubicBezTo>
                  <a:cubicBezTo>
                    <a:pt x="31" y="362"/>
                    <a:pt x="31" y="362"/>
                    <a:pt x="31" y="362"/>
                  </a:cubicBezTo>
                  <a:cubicBezTo>
                    <a:pt x="29" y="360"/>
                    <a:pt x="29" y="360"/>
                    <a:pt x="29" y="360"/>
                  </a:cubicBezTo>
                  <a:lnTo>
                    <a:pt x="29" y="359"/>
                  </a:lnTo>
                  <a:close/>
                  <a:moveTo>
                    <a:pt x="28" y="370"/>
                  </a:moveTo>
                  <a:cubicBezTo>
                    <a:pt x="27" y="371"/>
                    <a:pt x="27" y="371"/>
                    <a:pt x="27" y="371"/>
                  </a:cubicBezTo>
                  <a:cubicBezTo>
                    <a:pt x="27" y="372"/>
                    <a:pt x="27" y="372"/>
                    <a:pt x="27" y="372"/>
                  </a:cubicBezTo>
                  <a:cubicBezTo>
                    <a:pt x="26" y="370"/>
                    <a:pt x="26" y="370"/>
                    <a:pt x="26" y="370"/>
                  </a:cubicBezTo>
                  <a:cubicBezTo>
                    <a:pt x="26" y="370"/>
                    <a:pt x="26" y="370"/>
                    <a:pt x="26" y="370"/>
                  </a:cubicBezTo>
                  <a:cubicBezTo>
                    <a:pt x="27" y="370"/>
                    <a:pt x="27" y="370"/>
                    <a:pt x="27" y="370"/>
                  </a:cubicBezTo>
                  <a:cubicBezTo>
                    <a:pt x="29" y="368"/>
                    <a:pt x="29" y="368"/>
                    <a:pt x="29" y="368"/>
                  </a:cubicBezTo>
                  <a:lnTo>
                    <a:pt x="28" y="370"/>
                  </a:lnTo>
                  <a:close/>
                  <a:moveTo>
                    <a:pt x="32" y="374"/>
                  </a:moveTo>
                  <a:cubicBezTo>
                    <a:pt x="30" y="374"/>
                    <a:pt x="30" y="374"/>
                    <a:pt x="30" y="374"/>
                  </a:cubicBezTo>
                  <a:cubicBezTo>
                    <a:pt x="29" y="374"/>
                    <a:pt x="29" y="374"/>
                    <a:pt x="29" y="374"/>
                  </a:cubicBezTo>
                  <a:cubicBezTo>
                    <a:pt x="30" y="374"/>
                    <a:pt x="30" y="374"/>
                    <a:pt x="30" y="374"/>
                  </a:cubicBezTo>
                  <a:cubicBezTo>
                    <a:pt x="31" y="373"/>
                    <a:pt x="31" y="373"/>
                    <a:pt x="31" y="373"/>
                  </a:cubicBezTo>
                  <a:cubicBezTo>
                    <a:pt x="32" y="371"/>
                    <a:pt x="32" y="371"/>
                    <a:pt x="32" y="371"/>
                  </a:cubicBezTo>
                  <a:cubicBezTo>
                    <a:pt x="33" y="374"/>
                    <a:pt x="33" y="374"/>
                    <a:pt x="33" y="374"/>
                  </a:cubicBezTo>
                  <a:lnTo>
                    <a:pt x="32" y="374"/>
                  </a:lnTo>
                  <a:close/>
                  <a:moveTo>
                    <a:pt x="36" y="353"/>
                  </a:moveTo>
                  <a:cubicBezTo>
                    <a:pt x="34" y="353"/>
                    <a:pt x="34" y="353"/>
                    <a:pt x="34" y="353"/>
                  </a:cubicBezTo>
                  <a:cubicBezTo>
                    <a:pt x="33" y="353"/>
                    <a:pt x="33" y="353"/>
                    <a:pt x="33" y="353"/>
                  </a:cubicBezTo>
                  <a:cubicBezTo>
                    <a:pt x="33" y="353"/>
                    <a:pt x="33" y="353"/>
                    <a:pt x="33" y="353"/>
                  </a:cubicBezTo>
                  <a:cubicBezTo>
                    <a:pt x="33" y="353"/>
                    <a:pt x="33" y="353"/>
                    <a:pt x="33" y="353"/>
                  </a:cubicBezTo>
                  <a:cubicBezTo>
                    <a:pt x="34" y="352"/>
                    <a:pt x="34" y="352"/>
                    <a:pt x="34" y="352"/>
                  </a:cubicBezTo>
                  <a:cubicBezTo>
                    <a:pt x="34" y="351"/>
                    <a:pt x="34" y="351"/>
                    <a:pt x="34" y="351"/>
                  </a:cubicBezTo>
                  <a:cubicBezTo>
                    <a:pt x="35" y="350"/>
                    <a:pt x="35" y="350"/>
                    <a:pt x="35" y="350"/>
                  </a:cubicBezTo>
                  <a:cubicBezTo>
                    <a:pt x="35" y="350"/>
                    <a:pt x="35" y="350"/>
                    <a:pt x="35" y="350"/>
                  </a:cubicBezTo>
                  <a:cubicBezTo>
                    <a:pt x="36" y="351"/>
                    <a:pt x="36" y="351"/>
                    <a:pt x="36" y="351"/>
                  </a:cubicBezTo>
                  <a:cubicBezTo>
                    <a:pt x="37" y="353"/>
                    <a:pt x="37" y="353"/>
                    <a:pt x="37" y="353"/>
                  </a:cubicBezTo>
                  <a:lnTo>
                    <a:pt x="36" y="353"/>
                  </a:lnTo>
                  <a:close/>
                  <a:moveTo>
                    <a:pt x="37" y="355"/>
                  </a:moveTo>
                  <a:cubicBezTo>
                    <a:pt x="37" y="355"/>
                    <a:pt x="37" y="355"/>
                    <a:pt x="37" y="355"/>
                  </a:cubicBezTo>
                  <a:cubicBezTo>
                    <a:pt x="36" y="356"/>
                    <a:pt x="36" y="356"/>
                    <a:pt x="36" y="356"/>
                  </a:cubicBezTo>
                  <a:cubicBezTo>
                    <a:pt x="36" y="356"/>
                    <a:pt x="36" y="356"/>
                    <a:pt x="36" y="356"/>
                  </a:cubicBezTo>
                  <a:cubicBezTo>
                    <a:pt x="36" y="357"/>
                    <a:pt x="36" y="357"/>
                    <a:pt x="36" y="357"/>
                  </a:cubicBezTo>
                  <a:cubicBezTo>
                    <a:pt x="35" y="357"/>
                    <a:pt x="35" y="357"/>
                    <a:pt x="35" y="357"/>
                  </a:cubicBezTo>
                  <a:cubicBezTo>
                    <a:pt x="33" y="355"/>
                    <a:pt x="33" y="355"/>
                    <a:pt x="33" y="355"/>
                  </a:cubicBezTo>
                  <a:cubicBezTo>
                    <a:pt x="34" y="355"/>
                    <a:pt x="34" y="355"/>
                    <a:pt x="34" y="355"/>
                  </a:cubicBezTo>
                  <a:cubicBezTo>
                    <a:pt x="35" y="355"/>
                    <a:pt x="35" y="355"/>
                    <a:pt x="35" y="355"/>
                  </a:cubicBezTo>
                  <a:cubicBezTo>
                    <a:pt x="35" y="355"/>
                    <a:pt x="35" y="355"/>
                    <a:pt x="35" y="355"/>
                  </a:cubicBezTo>
                  <a:cubicBezTo>
                    <a:pt x="36" y="355"/>
                    <a:pt x="36" y="355"/>
                    <a:pt x="36" y="355"/>
                  </a:cubicBezTo>
                  <a:lnTo>
                    <a:pt x="37" y="355"/>
                  </a:lnTo>
                  <a:close/>
                  <a:moveTo>
                    <a:pt x="36" y="345"/>
                  </a:moveTo>
                  <a:cubicBezTo>
                    <a:pt x="36" y="345"/>
                    <a:pt x="36" y="345"/>
                    <a:pt x="36" y="345"/>
                  </a:cubicBezTo>
                  <a:cubicBezTo>
                    <a:pt x="35" y="347"/>
                    <a:pt x="35" y="347"/>
                    <a:pt x="35" y="347"/>
                  </a:cubicBezTo>
                  <a:cubicBezTo>
                    <a:pt x="35" y="347"/>
                    <a:pt x="35" y="347"/>
                    <a:pt x="35" y="347"/>
                  </a:cubicBezTo>
                  <a:cubicBezTo>
                    <a:pt x="33" y="344"/>
                    <a:pt x="33" y="344"/>
                    <a:pt x="33" y="344"/>
                  </a:cubicBezTo>
                  <a:cubicBezTo>
                    <a:pt x="34" y="344"/>
                    <a:pt x="34" y="344"/>
                    <a:pt x="34" y="344"/>
                  </a:cubicBezTo>
                  <a:cubicBezTo>
                    <a:pt x="35" y="344"/>
                    <a:pt x="35" y="344"/>
                    <a:pt x="35" y="344"/>
                  </a:cubicBezTo>
                  <a:cubicBezTo>
                    <a:pt x="36" y="344"/>
                    <a:pt x="36" y="344"/>
                    <a:pt x="36" y="344"/>
                  </a:cubicBezTo>
                  <a:cubicBezTo>
                    <a:pt x="37" y="344"/>
                    <a:pt x="37" y="344"/>
                    <a:pt x="37" y="344"/>
                  </a:cubicBezTo>
                  <a:cubicBezTo>
                    <a:pt x="37" y="345"/>
                    <a:pt x="37" y="345"/>
                    <a:pt x="37" y="345"/>
                  </a:cubicBezTo>
                  <a:lnTo>
                    <a:pt x="36" y="345"/>
                  </a:lnTo>
                  <a:close/>
                  <a:moveTo>
                    <a:pt x="36" y="363"/>
                  </a:moveTo>
                  <a:cubicBezTo>
                    <a:pt x="34" y="364"/>
                    <a:pt x="34" y="364"/>
                    <a:pt x="34" y="364"/>
                  </a:cubicBezTo>
                  <a:cubicBezTo>
                    <a:pt x="34" y="364"/>
                    <a:pt x="34" y="364"/>
                    <a:pt x="34" y="364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33" y="363"/>
                    <a:pt x="33" y="363"/>
                    <a:pt x="33" y="363"/>
                  </a:cubicBezTo>
                  <a:cubicBezTo>
                    <a:pt x="34" y="363"/>
                    <a:pt x="34" y="363"/>
                    <a:pt x="34" y="363"/>
                  </a:cubicBezTo>
                  <a:cubicBezTo>
                    <a:pt x="34" y="363"/>
                    <a:pt x="34" y="363"/>
                    <a:pt x="34" y="363"/>
                  </a:cubicBezTo>
                  <a:cubicBezTo>
                    <a:pt x="34" y="362"/>
                    <a:pt x="34" y="362"/>
                    <a:pt x="34" y="362"/>
                  </a:cubicBezTo>
                  <a:cubicBezTo>
                    <a:pt x="35" y="361"/>
                    <a:pt x="35" y="361"/>
                    <a:pt x="35" y="361"/>
                  </a:cubicBezTo>
                  <a:cubicBezTo>
                    <a:pt x="35" y="361"/>
                    <a:pt x="35" y="361"/>
                    <a:pt x="35" y="361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7" y="363"/>
                    <a:pt x="37" y="363"/>
                    <a:pt x="37" y="363"/>
                  </a:cubicBezTo>
                  <a:lnTo>
                    <a:pt x="36" y="363"/>
                  </a:lnTo>
                  <a:close/>
                  <a:moveTo>
                    <a:pt x="37" y="348"/>
                  </a:moveTo>
                  <a:cubicBezTo>
                    <a:pt x="37" y="347"/>
                    <a:pt x="37" y="347"/>
                    <a:pt x="37" y="347"/>
                  </a:cubicBezTo>
                  <a:cubicBezTo>
                    <a:pt x="38" y="346"/>
                    <a:pt x="38" y="346"/>
                    <a:pt x="38" y="346"/>
                  </a:cubicBezTo>
                  <a:cubicBezTo>
                    <a:pt x="38" y="346"/>
                    <a:pt x="38" y="346"/>
                    <a:pt x="38" y="346"/>
                  </a:cubicBezTo>
                  <a:cubicBezTo>
                    <a:pt x="38" y="346"/>
                    <a:pt x="38" y="346"/>
                    <a:pt x="38" y="346"/>
                  </a:cubicBezTo>
                  <a:cubicBezTo>
                    <a:pt x="38" y="347"/>
                    <a:pt x="38" y="347"/>
                    <a:pt x="38" y="347"/>
                  </a:cubicBezTo>
                  <a:cubicBezTo>
                    <a:pt x="38" y="349"/>
                    <a:pt x="38" y="349"/>
                    <a:pt x="38" y="349"/>
                  </a:cubicBezTo>
                  <a:lnTo>
                    <a:pt x="37" y="348"/>
                  </a:lnTo>
                  <a:close/>
                  <a:moveTo>
                    <a:pt x="39" y="338"/>
                  </a:moveTo>
                  <a:cubicBezTo>
                    <a:pt x="38" y="339"/>
                    <a:pt x="38" y="339"/>
                    <a:pt x="38" y="339"/>
                  </a:cubicBezTo>
                  <a:cubicBezTo>
                    <a:pt x="37" y="339"/>
                    <a:pt x="37" y="339"/>
                    <a:pt x="37" y="339"/>
                  </a:cubicBezTo>
                  <a:cubicBezTo>
                    <a:pt x="36" y="340"/>
                    <a:pt x="36" y="340"/>
                    <a:pt x="36" y="340"/>
                  </a:cubicBezTo>
                  <a:cubicBezTo>
                    <a:pt x="35" y="341"/>
                    <a:pt x="35" y="341"/>
                    <a:pt x="35" y="341"/>
                  </a:cubicBezTo>
                  <a:cubicBezTo>
                    <a:pt x="34" y="341"/>
                    <a:pt x="34" y="341"/>
                    <a:pt x="34" y="341"/>
                  </a:cubicBezTo>
                  <a:cubicBezTo>
                    <a:pt x="33" y="341"/>
                    <a:pt x="33" y="341"/>
                    <a:pt x="33" y="341"/>
                  </a:cubicBezTo>
                  <a:cubicBezTo>
                    <a:pt x="32" y="342"/>
                    <a:pt x="32" y="342"/>
                    <a:pt x="32" y="342"/>
                  </a:cubicBezTo>
                  <a:cubicBezTo>
                    <a:pt x="32" y="342"/>
                    <a:pt x="32" y="342"/>
                    <a:pt x="32" y="342"/>
                  </a:cubicBezTo>
                  <a:cubicBezTo>
                    <a:pt x="31" y="342"/>
                    <a:pt x="31" y="342"/>
                    <a:pt x="31" y="342"/>
                  </a:cubicBezTo>
                  <a:cubicBezTo>
                    <a:pt x="29" y="342"/>
                    <a:pt x="29" y="342"/>
                    <a:pt x="29" y="342"/>
                  </a:cubicBezTo>
                  <a:cubicBezTo>
                    <a:pt x="26" y="340"/>
                    <a:pt x="26" y="340"/>
                    <a:pt x="26" y="340"/>
                  </a:cubicBezTo>
                  <a:cubicBezTo>
                    <a:pt x="22" y="337"/>
                    <a:pt x="22" y="337"/>
                    <a:pt x="22" y="337"/>
                  </a:cubicBezTo>
                  <a:cubicBezTo>
                    <a:pt x="21" y="337"/>
                    <a:pt x="21" y="337"/>
                    <a:pt x="21" y="337"/>
                  </a:cubicBezTo>
                  <a:cubicBezTo>
                    <a:pt x="21" y="337"/>
                    <a:pt x="21" y="337"/>
                    <a:pt x="21" y="337"/>
                  </a:cubicBezTo>
                  <a:cubicBezTo>
                    <a:pt x="22" y="337"/>
                    <a:pt x="22" y="337"/>
                    <a:pt x="22" y="337"/>
                  </a:cubicBezTo>
                  <a:cubicBezTo>
                    <a:pt x="26" y="337"/>
                    <a:pt x="26" y="337"/>
                    <a:pt x="26" y="337"/>
                  </a:cubicBezTo>
                  <a:cubicBezTo>
                    <a:pt x="27" y="337"/>
                    <a:pt x="27" y="337"/>
                    <a:pt x="27" y="337"/>
                  </a:cubicBezTo>
                  <a:cubicBezTo>
                    <a:pt x="28" y="337"/>
                    <a:pt x="28" y="337"/>
                    <a:pt x="28" y="337"/>
                  </a:cubicBezTo>
                  <a:cubicBezTo>
                    <a:pt x="29" y="336"/>
                    <a:pt x="29" y="336"/>
                    <a:pt x="29" y="336"/>
                  </a:cubicBezTo>
                  <a:cubicBezTo>
                    <a:pt x="30" y="336"/>
                    <a:pt x="30" y="336"/>
                    <a:pt x="30" y="336"/>
                  </a:cubicBezTo>
                  <a:cubicBezTo>
                    <a:pt x="32" y="336"/>
                    <a:pt x="32" y="336"/>
                    <a:pt x="32" y="336"/>
                  </a:cubicBezTo>
                  <a:cubicBezTo>
                    <a:pt x="34" y="336"/>
                    <a:pt x="34" y="336"/>
                    <a:pt x="34" y="336"/>
                  </a:cubicBezTo>
                  <a:cubicBezTo>
                    <a:pt x="35" y="336"/>
                    <a:pt x="35" y="336"/>
                    <a:pt x="35" y="336"/>
                  </a:cubicBezTo>
                  <a:cubicBezTo>
                    <a:pt x="37" y="336"/>
                    <a:pt x="37" y="336"/>
                    <a:pt x="37" y="336"/>
                  </a:cubicBezTo>
                  <a:cubicBezTo>
                    <a:pt x="38" y="336"/>
                    <a:pt x="38" y="336"/>
                    <a:pt x="38" y="336"/>
                  </a:cubicBezTo>
                  <a:cubicBezTo>
                    <a:pt x="39" y="336"/>
                    <a:pt x="39" y="336"/>
                    <a:pt x="39" y="336"/>
                  </a:cubicBezTo>
                  <a:cubicBezTo>
                    <a:pt x="40" y="336"/>
                    <a:pt x="40" y="336"/>
                    <a:pt x="40" y="336"/>
                  </a:cubicBezTo>
                  <a:cubicBezTo>
                    <a:pt x="40" y="336"/>
                    <a:pt x="40" y="336"/>
                    <a:pt x="40" y="336"/>
                  </a:cubicBezTo>
                  <a:cubicBezTo>
                    <a:pt x="42" y="336"/>
                    <a:pt x="42" y="336"/>
                    <a:pt x="42" y="336"/>
                  </a:cubicBezTo>
                  <a:cubicBezTo>
                    <a:pt x="43" y="336"/>
                    <a:pt x="43" y="336"/>
                    <a:pt x="43" y="336"/>
                  </a:cubicBezTo>
                  <a:cubicBezTo>
                    <a:pt x="43" y="336"/>
                    <a:pt x="43" y="336"/>
                    <a:pt x="43" y="336"/>
                  </a:cubicBezTo>
                  <a:cubicBezTo>
                    <a:pt x="43" y="336"/>
                    <a:pt x="43" y="336"/>
                    <a:pt x="43" y="336"/>
                  </a:cubicBezTo>
                  <a:cubicBezTo>
                    <a:pt x="42" y="337"/>
                    <a:pt x="42" y="337"/>
                    <a:pt x="42" y="337"/>
                  </a:cubicBezTo>
                  <a:cubicBezTo>
                    <a:pt x="41" y="337"/>
                    <a:pt x="41" y="337"/>
                    <a:pt x="41" y="337"/>
                  </a:cubicBezTo>
                  <a:cubicBezTo>
                    <a:pt x="41" y="337"/>
                    <a:pt x="41" y="337"/>
                    <a:pt x="41" y="337"/>
                  </a:cubicBezTo>
                  <a:cubicBezTo>
                    <a:pt x="40" y="338"/>
                    <a:pt x="40" y="338"/>
                    <a:pt x="40" y="338"/>
                  </a:cubicBezTo>
                  <a:cubicBezTo>
                    <a:pt x="40" y="338"/>
                    <a:pt x="40" y="338"/>
                    <a:pt x="40" y="338"/>
                  </a:cubicBezTo>
                  <a:lnTo>
                    <a:pt x="39" y="338"/>
                  </a:lnTo>
                  <a:close/>
                  <a:moveTo>
                    <a:pt x="50" y="274"/>
                  </a:moveTo>
                  <a:cubicBezTo>
                    <a:pt x="48" y="270"/>
                    <a:pt x="48" y="270"/>
                    <a:pt x="48" y="270"/>
                  </a:cubicBezTo>
                  <a:cubicBezTo>
                    <a:pt x="49" y="270"/>
                    <a:pt x="49" y="270"/>
                    <a:pt x="49" y="270"/>
                  </a:cubicBezTo>
                  <a:cubicBezTo>
                    <a:pt x="51" y="270"/>
                    <a:pt x="51" y="270"/>
                    <a:pt x="51" y="270"/>
                  </a:cubicBezTo>
                  <a:cubicBezTo>
                    <a:pt x="54" y="270"/>
                    <a:pt x="54" y="270"/>
                    <a:pt x="54" y="270"/>
                  </a:cubicBezTo>
                  <a:cubicBezTo>
                    <a:pt x="52" y="272"/>
                    <a:pt x="52" y="272"/>
                    <a:pt x="52" y="272"/>
                  </a:cubicBezTo>
                  <a:cubicBezTo>
                    <a:pt x="51" y="273"/>
                    <a:pt x="51" y="273"/>
                    <a:pt x="51" y="273"/>
                  </a:cubicBezTo>
                  <a:lnTo>
                    <a:pt x="50" y="274"/>
                  </a:lnTo>
                  <a:close/>
                  <a:moveTo>
                    <a:pt x="53" y="281"/>
                  </a:moveTo>
                  <a:cubicBezTo>
                    <a:pt x="51" y="281"/>
                    <a:pt x="51" y="281"/>
                    <a:pt x="51" y="281"/>
                  </a:cubicBezTo>
                  <a:cubicBezTo>
                    <a:pt x="49" y="281"/>
                    <a:pt x="49" y="281"/>
                    <a:pt x="49" y="281"/>
                  </a:cubicBezTo>
                  <a:cubicBezTo>
                    <a:pt x="47" y="281"/>
                    <a:pt x="47" y="281"/>
                    <a:pt x="47" y="281"/>
                  </a:cubicBezTo>
                  <a:cubicBezTo>
                    <a:pt x="48" y="280"/>
                    <a:pt x="48" y="280"/>
                    <a:pt x="48" y="280"/>
                  </a:cubicBezTo>
                  <a:cubicBezTo>
                    <a:pt x="49" y="279"/>
                    <a:pt x="49" y="279"/>
                    <a:pt x="49" y="279"/>
                  </a:cubicBezTo>
                  <a:cubicBezTo>
                    <a:pt x="50" y="277"/>
                    <a:pt x="50" y="277"/>
                    <a:pt x="50" y="277"/>
                  </a:cubicBezTo>
                  <a:lnTo>
                    <a:pt x="53" y="281"/>
                  </a:lnTo>
                  <a:close/>
                  <a:moveTo>
                    <a:pt x="48" y="274"/>
                  </a:moveTo>
                  <a:cubicBezTo>
                    <a:pt x="49" y="275"/>
                    <a:pt x="49" y="275"/>
                    <a:pt x="49" y="275"/>
                  </a:cubicBezTo>
                  <a:cubicBezTo>
                    <a:pt x="49" y="275"/>
                    <a:pt x="49" y="275"/>
                    <a:pt x="49" y="275"/>
                  </a:cubicBezTo>
                  <a:cubicBezTo>
                    <a:pt x="47" y="277"/>
                    <a:pt x="47" y="277"/>
                    <a:pt x="47" y="277"/>
                  </a:cubicBezTo>
                  <a:cubicBezTo>
                    <a:pt x="46" y="278"/>
                    <a:pt x="46" y="278"/>
                    <a:pt x="46" y="278"/>
                  </a:cubicBezTo>
                  <a:cubicBezTo>
                    <a:pt x="45" y="280"/>
                    <a:pt x="45" y="280"/>
                    <a:pt x="45" y="280"/>
                  </a:cubicBezTo>
                  <a:cubicBezTo>
                    <a:pt x="45" y="280"/>
                    <a:pt x="45" y="280"/>
                    <a:pt x="45" y="280"/>
                  </a:cubicBezTo>
                  <a:cubicBezTo>
                    <a:pt x="45" y="280"/>
                    <a:pt x="45" y="280"/>
                    <a:pt x="45" y="280"/>
                  </a:cubicBezTo>
                  <a:cubicBezTo>
                    <a:pt x="42" y="276"/>
                    <a:pt x="42" y="276"/>
                    <a:pt x="42" y="276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4"/>
                    <a:pt x="44" y="274"/>
                    <a:pt x="44" y="274"/>
                  </a:cubicBezTo>
                  <a:cubicBezTo>
                    <a:pt x="45" y="272"/>
                    <a:pt x="45" y="272"/>
                    <a:pt x="45" y="272"/>
                  </a:cubicBezTo>
                  <a:cubicBezTo>
                    <a:pt x="46" y="271"/>
                    <a:pt x="46" y="271"/>
                    <a:pt x="46" y="271"/>
                  </a:cubicBezTo>
                  <a:cubicBezTo>
                    <a:pt x="46" y="271"/>
                    <a:pt x="46" y="271"/>
                    <a:pt x="46" y="271"/>
                  </a:cubicBezTo>
                  <a:lnTo>
                    <a:pt x="48" y="274"/>
                  </a:lnTo>
                  <a:close/>
                  <a:moveTo>
                    <a:pt x="44" y="271"/>
                  </a:moveTo>
                  <a:cubicBezTo>
                    <a:pt x="42" y="273"/>
                    <a:pt x="42" y="273"/>
                    <a:pt x="42" y="273"/>
                  </a:cubicBezTo>
                  <a:cubicBezTo>
                    <a:pt x="41" y="274"/>
                    <a:pt x="41" y="274"/>
                    <a:pt x="41" y="274"/>
                  </a:cubicBezTo>
                  <a:cubicBezTo>
                    <a:pt x="40" y="270"/>
                    <a:pt x="40" y="270"/>
                    <a:pt x="40" y="270"/>
                  </a:cubicBezTo>
                  <a:cubicBezTo>
                    <a:pt x="40" y="270"/>
                    <a:pt x="40" y="270"/>
                    <a:pt x="40" y="270"/>
                  </a:cubicBezTo>
                  <a:cubicBezTo>
                    <a:pt x="44" y="270"/>
                    <a:pt x="44" y="270"/>
                    <a:pt x="44" y="270"/>
                  </a:cubicBezTo>
                  <a:cubicBezTo>
                    <a:pt x="44" y="270"/>
                    <a:pt x="44" y="270"/>
                    <a:pt x="44" y="270"/>
                  </a:cubicBezTo>
                  <a:lnTo>
                    <a:pt x="44" y="271"/>
                  </a:lnTo>
                  <a:close/>
                  <a:moveTo>
                    <a:pt x="42" y="288"/>
                  </a:moveTo>
                  <a:cubicBezTo>
                    <a:pt x="44" y="288"/>
                    <a:pt x="44" y="288"/>
                    <a:pt x="44" y="288"/>
                  </a:cubicBezTo>
                  <a:cubicBezTo>
                    <a:pt x="46" y="288"/>
                    <a:pt x="46" y="288"/>
                    <a:pt x="46" y="288"/>
                  </a:cubicBezTo>
                  <a:cubicBezTo>
                    <a:pt x="47" y="288"/>
                    <a:pt x="47" y="288"/>
                    <a:pt x="47" y="288"/>
                  </a:cubicBezTo>
                  <a:cubicBezTo>
                    <a:pt x="50" y="288"/>
                    <a:pt x="50" y="288"/>
                    <a:pt x="50" y="288"/>
                  </a:cubicBezTo>
                  <a:cubicBezTo>
                    <a:pt x="51" y="288"/>
                    <a:pt x="51" y="288"/>
                    <a:pt x="51" y="288"/>
                  </a:cubicBezTo>
                  <a:cubicBezTo>
                    <a:pt x="51" y="288"/>
                    <a:pt x="51" y="288"/>
                    <a:pt x="51" y="288"/>
                  </a:cubicBezTo>
                  <a:cubicBezTo>
                    <a:pt x="51" y="288"/>
                    <a:pt x="51" y="288"/>
                    <a:pt x="51" y="288"/>
                  </a:cubicBezTo>
                  <a:cubicBezTo>
                    <a:pt x="50" y="288"/>
                    <a:pt x="50" y="288"/>
                    <a:pt x="50" y="288"/>
                  </a:cubicBezTo>
                  <a:cubicBezTo>
                    <a:pt x="49" y="289"/>
                    <a:pt x="49" y="289"/>
                    <a:pt x="49" y="289"/>
                  </a:cubicBezTo>
                  <a:cubicBezTo>
                    <a:pt x="48" y="290"/>
                    <a:pt x="48" y="290"/>
                    <a:pt x="48" y="290"/>
                  </a:cubicBezTo>
                  <a:cubicBezTo>
                    <a:pt x="47" y="290"/>
                    <a:pt x="47" y="290"/>
                    <a:pt x="47" y="290"/>
                  </a:cubicBezTo>
                  <a:cubicBezTo>
                    <a:pt x="46" y="291"/>
                    <a:pt x="46" y="291"/>
                    <a:pt x="46" y="291"/>
                  </a:cubicBezTo>
                  <a:cubicBezTo>
                    <a:pt x="44" y="292"/>
                    <a:pt x="44" y="292"/>
                    <a:pt x="44" y="292"/>
                  </a:cubicBezTo>
                  <a:cubicBezTo>
                    <a:pt x="43" y="293"/>
                    <a:pt x="43" y="293"/>
                    <a:pt x="43" y="293"/>
                  </a:cubicBezTo>
                  <a:cubicBezTo>
                    <a:pt x="42" y="291"/>
                    <a:pt x="42" y="291"/>
                    <a:pt x="42" y="291"/>
                  </a:cubicBezTo>
                  <a:cubicBezTo>
                    <a:pt x="37" y="288"/>
                    <a:pt x="37" y="288"/>
                    <a:pt x="37" y="288"/>
                  </a:cubicBezTo>
                  <a:cubicBezTo>
                    <a:pt x="38" y="288"/>
                    <a:pt x="38" y="288"/>
                    <a:pt x="38" y="288"/>
                  </a:cubicBezTo>
                  <a:cubicBezTo>
                    <a:pt x="40" y="288"/>
                    <a:pt x="40" y="288"/>
                    <a:pt x="40" y="288"/>
                  </a:cubicBezTo>
                  <a:lnTo>
                    <a:pt x="42" y="288"/>
                  </a:lnTo>
                  <a:close/>
                  <a:moveTo>
                    <a:pt x="43" y="303"/>
                  </a:moveTo>
                  <a:cubicBezTo>
                    <a:pt x="44" y="303"/>
                    <a:pt x="44" y="303"/>
                    <a:pt x="44" y="303"/>
                  </a:cubicBezTo>
                  <a:cubicBezTo>
                    <a:pt x="45" y="303"/>
                    <a:pt x="45" y="303"/>
                    <a:pt x="45" y="303"/>
                  </a:cubicBezTo>
                  <a:cubicBezTo>
                    <a:pt x="46" y="303"/>
                    <a:pt x="46" y="303"/>
                    <a:pt x="46" y="303"/>
                  </a:cubicBezTo>
                  <a:cubicBezTo>
                    <a:pt x="46" y="303"/>
                    <a:pt x="46" y="303"/>
                    <a:pt x="46" y="303"/>
                  </a:cubicBezTo>
                  <a:cubicBezTo>
                    <a:pt x="48" y="303"/>
                    <a:pt x="48" y="303"/>
                    <a:pt x="48" y="303"/>
                  </a:cubicBezTo>
                  <a:cubicBezTo>
                    <a:pt x="49" y="303"/>
                    <a:pt x="49" y="303"/>
                    <a:pt x="49" y="303"/>
                  </a:cubicBezTo>
                  <a:cubicBezTo>
                    <a:pt x="50" y="303"/>
                    <a:pt x="50" y="303"/>
                    <a:pt x="50" y="303"/>
                  </a:cubicBezTo>
                  <a:cubicBezTo>
                    <a:pt x="49" y="303"/>
                    <a:pt x="49" y="303"/>
                    <a:pt x="49" y="303"/>
                  </a:cubicBezTo>
                  <a:cubicBezTo>
                    <a:pt x="49" y="303"/>
                    <a:pt x="49" y="303"/>
                    <a:pt x="49" y="303"/>
                  </a:cubicBezTo>
                  <a:cubicBezTo>
                    <a:pt x="47" y="304"/>
                    <a:pt x="47" y="304"/>
                    <a:pt x="47" y="304"/>
                  </a:cubicBezTo>
                  <a:cubicBezTo>
                    <a:pt x="47" y="304"/>
                    <a:pt x="47" y="304"/>
                    <a:pt x="47" y="304"/>
                  </a:cubicBezTo>
                  <a:cubicBezTo>
                    <a:pt x="47" y="304"/>
                    <a:pt x="47" y="304"/>
                    <a:pt x="47" y="304"/>
                  </a:cubicBezTo>
                  <a:cubicBezTo>
                    <a:pt x="46" y="305"/>
                    <a:pt x="46" y="305"/>
                    <a:pt x="46" y="305"/>
                  </a:cubicBezTo>
                  <a:cubicBezTo>
                    <a:pt x="46" y="305"/>
                    <a:pt x="46" y="305"/>
                    <a:pt x="46" y="305"/>
                  </a:cubicBezTo>
                  <a:cubicBezTo>
                    <a:pt x="44" y="306"/>
                    <a:pt x="44" y="306"/>
                    <a:pt x="44" y="306"/>
                  </a:cubicBezTo>
                  <a:cubicBezTo>
                    <a:pt x="43" y="307"/>
                    <a:pt x="43" y="307"/>
                    <a:pt x="43" y="307"/>
                  </a:cubicBezTo>
                  <a:cubicBezTo>
                    <a:pt x="43" y="307"/>
                    <a:pt x="43" y="307"/>
                    <a:pt x="43" y="307"/>
                  </a:cubicBezTo>
                  <a:cubicBezTo>
                    <a:pt x="42" y="307"/>
                    <a:pt x="42" y="307"/>
                    <a:pt x="42" y="307"/>
                  </a:cubicBezTo>
                  <a:cubicBezTo>
                    <a:pt x="41" y="308"/>
                    <a:pt x="41" y="308"/>
                    <a:pt x="41" y="308"/>
                  </a:cubicBezTo>
                  <a:cubicBezTo>
                    <a:pt x="40" y="308"/>
                    <a:pt x="40" y="308"/>
                    <a:pt x="40" y="308"/>
                  </a:cubicBezTo>
                  <a:cubicBezTo>
                    <a:pt x="40" y="309"/>
                    <a:pt x="40" y="309"/>
                    <a:pt x="40" y="309"/>
                  </a:cubicBezTo>
                  <a:cubicBezTo>
                    <a:pt x="35" y="304"/>
                    <a:pt x="35" y="304"/>
                    <a:pt x="35" y="304"/>
                  </a:cubicBezTo>
                  <a:cubicBezTo>
                    <a:pt x="33" y="303"/>
                    <a:pt x="33" y="303"/>
                    <a:pt x="33" y="303"/>
                  </a:cubicBezTo>
                  <a:cubicBezTo>
                    <a:pt x="33" y="303"/>
                    <a:pt x="33" y="303"/>
                    <a:pt x="33" y="303"/>
                  </a:cubicBezTo>
                  <a:cubicBezTo>
                    <a:pt x="34" y="303"/>
                    <a:pt x="34" y="303"/>
                    <a:pt x="34" y="303"/>
                  </a:cubicBezTo>
                  <a:cubicBezTo>
                    <a:pt x="36" y="303"/>
                    <a:pt x="36" y="303"/>
                    <a:pt x="36" y="303"/>
                  </a:cubicBezTo>
                  <a:cubicBezTo>
                    <a:pt x="37" y="303"/>
                    <a:pt x="37" y="303"/>
                    <a:pt x="37" y="303"/>
                  </a:cubicBezTo>
                  <a:cubicBezTo>
                    <a:pt x="38" y="303"/>
                    <a:pt x="38" y="303"/>
                    <a:pt x="38" y="303"/>
                  </a:cubicBezTo>
                  <a:cubicBezTo>
                    <a:pt x="39" y="303"/>
                    <a:pt x="39" y="303"/>
                    <a:pt x="39" y="303"/>
                  </a:cubicBezTo>
                  <a:cubicBezTo>
                    <a:pt x="41" y="303"/>
                    <a:pt x="41" y="303"/>
                    <a:pt x="41" y="303"/>
                  </a:cubicBezTo>
                  <a:lnTo>
                    <a:pt x="43" y="303"/>
                  </a:lnTo>
                  <a:close/>
                  <a:moveTo>
                    <a:pt x="47" y="360"/>
                  </a:moveTo>
                  <a:cubicBezTo>
                    <a:pt x="47" y="357"/>
                    <a:pt x="47" y="357"/>
                    <a:pt x="47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48" y="361"/>
                    <a:pt x="48" y="361"/>
                    <a:pt x="48" y="361"/>
                  </a:cubicBezTo>
                  <a:cubicBezTo>
                    <a:pt x="47" y="361"/>
                    <a:pt x="47" y="361"/>
                    <a:pt x="47" y="361"/>
                  </a:cubicBezTo>
                  <a:cubicBezTo>
                    <a:pt x="47" y="361"/>
                    <a:pt x="47" y="361"/>
                    <a:pt x="47" y="361"/>
                  </a:cubicBezTo>
                  <a:cubicBezTo>
                    <a:pt x="47" y="361"/>
                    <a:pt x="47" y="361"/>
                    <a:pt x="47" y="361"/>
                  </a:cubicBezTo>
                  <a:lnTo>
                    <a:pt x="47" y="360"/>
                  </a:lnTo>
                  <a:close/>
                  <a:moveTo>
                    <a:pt x="47" y="349"/>
                  </a:moveTo>
                  <a:cubicBezTo>
                    <a:pt x="47" y="347"/>
                    <a:pt x="47" y="347"/>
                    <a:pt x="47" y="347"/>
                  </a:cubicBezTo>
                  <a:cubicBezTo>
                    <a:pt x="47" y="346"/>
                    <a:pt x="47" y="346"/>
                    <a:pt x="47" y="346"/>
                  </a:cubicBezTo>
                  <a:cubicBezTo>
                    <a:pt x="49" y="348"/>
                    <a:pt x="49" y="348"/>
                    <a:pt x="49" y="348"/>
                  </a:cubicBezTo>
                  <a:cubicBezTo>
                    <a:pt x="49" y="349"/>
                    <a:pt x="49" y="349"/>
                    <a:pt x="49" y="349"/>
                  </a:cubicBezTo>
                  <a:cubicBezTo>
                    <a:pt x="48" y="349"/>
                    <a:pt x="48" y="349"/>
                    <a:pt x="48" y="349"/>
                  </a:cubicBezTo>
                  <a:cubicBezTo>
                    <a:pt x="47" y="351"/>
                    <a:pt x="47" y="351"/>
                    <a:pt x="47" y="351"/>
                  </a:cubicBezTo>
                  <a:cubicBezTo>
                    <a:pt x="47" y="351"/>
                    <a:pt x="47" y="351"/>
                    <a:pt x="47" y="351"/>
                  </a:cubicBezTo>
                  <a:cubicBezTo>
                    <a:pt x="47" y="351"/>
                    <a:pt x="47" y="351"/>
                    <a:pt x="47" y="351"/>
                  </a:cubicBezTo>
                  <a:lnTo>
                    <a:pt x="47" y="349"/>
                  </a:lnTo>
                  <a:close/>
                  <a:moveTo>
                    <a:pt x="49" y="324"/>
                  </a:moveTo>
                  <a:cubicBezTo>
                    <a:pt x="48" y="326"/>
                    <a:pt x="48" y="326"/>
                    <a:pt x="48" y="326"/>
                  </a:cubicBezTo>
                  <a:cubicBezTo>
                    <a:pt x="48" y="327"/>
                    <a:pt x="48" y="327"/>
                    <a:pt x="48" y="327"/>
                  </a:cubicBezTo>
                  <a:cubicBezTo>
                    <a:pt x="48" y="327"/>
                    <a:pt x="48" y="327"/>
                    <a:pt x="48" y="327"/>
                  </a:cubicBezTo>
                  <a:cubicBezTo>
                    <a:pt x="48" y="329"/>
                    <a:pt x="48" y="329"/>
                    <a:pt x="48" y="329"/>
                  </a:cubicBezTo>
                  <a:cubicBezTo>
                    <a:pt x="48" y="330"/>
                    <a:pt x="48" y="330"/>
                    <a:pt x="48" y="330"/>
                  </a:cubicBezTo>
                  <a:cubicBezTo>
                    <a:pt x="47" y="332"/>
                    <a:pt x="47" y="332"/>
                    <a:pt x="47" y="332"/>
                  </a:cubicBezTo>
                  <a:cubicBezTo>
                    <a:pt x="47" y="333"/>
                    <a:pt x="47" y="333"/>
                    <a:pt x="47" y="333"/>
                  </a:cubicBezTo>
                  <a:cubicBezTo>
                    <a:pt x="47" y="334"/>
                    <a:pt x="47" y="334"/>
                    <a:pt x="47" y="334"/>
                  </a:cubicBezTo>
                  <a:cubicBezTo>
                    <a:pt x="46" y="333"/>
                    <a:pt x="46" y="333"/>
                    <a:pt x="46" y="333"/>
                  </a:cubicBezTo>
                  <a:cubicBezTo>
                    <a:pt x="37" y="327"/>
                    <a:pt x="37" y="327"/>
                    <a:pt x="37" y="327"/>
                  </a:cubicBezTo>
                  <a:cubicBezTo>
                    <a:pt x="38" y="326"/>
                    <a:pt x="38" y="326"/>
                    <a:pt x="38" y="326"/>
                  </a:cubicBezTo>
                  <a:cubicBezTo>
                    <a:pt x="39" y="326"/>
                    <a:pt x="39" y="326"/>
                    <a:pt x="39" y="326"/>
                  </a:cubicBezTo>
                  <a:cubicBezTo>
                    <a:pt x="40" y="325"/>
                    <a:pt x="40" y="325"/>
                    <a:pt x="40" y="325"/>
                  </a:cubicBezTo>
                  <a:cubicBezTo>
                    <a:pt x="42" y="324"/>
                    <a:pt x="42" y="324"/>
                    <a:pt x="42" y="324"/>
                  </a:cubicBezTo>
                  <a:cubicBezTo>
                    <a:pt x="43" y="324"/>
                    <a:pt x="43" y="324"/>
                    <a:pt x="43" y="324"/>
                  </a:cubicBezTo>
                  <a:cubicBezTo>
                    <a:pt x="44" y="323"/>
                    <a:pt x="44" y="323"/>
                    <a:pt x="44" y="323"/>
                  </a:cubicBezTo>
                  <a:cubicBezTo>
                    <a:pt x="44" y="323"/>
                    <a:pt x="44" y="323"/>
                    <a:pt x="44" y="323"/>
                  </a:cubicBezTo>
                  <a:cubicBezTo>
                    <a:pt x="45" y="323"/>
                    <a:pt x="45" y="323"/>
                    <a:pt x="45" y="323"/>
                  </a:cubicBezTo>
                  <a:cubicBezTo>
                    <a:pt x="48" y="321"/>
                    <a:pt x="48" y="321"/>
                    <a:pt x="48" y="321"/>
                  </a:cubicBezTo>
                  <a:cubicBezTo>
                    <a:pt x="49" y="321"/>
                    <a:pt x="49" y="321"/>
                    <a:pt x="49" y="321"/>
                  </a:cubicBezTo>
                  <a:cubicBezTo>
                    <a:pt x="49" y="320"/>
                    <a:pt x="49" y="320"/>
                    <a:pt x="49" y="320"/>
                  </a:cubicBezTo>
                  <a:cubicBezTo>
                    <a:pt x="49" y="321"/>
                    <a:pt x="49" y="321"/>
                    <a:pt x="49" y="321"/>
                  </a:cubicBezTo>
                  <a:cubicBezTo>
                    <a:pt x="49" y="322"/>
                    <a:pt x="49" y="322"/>
                    <a:pt x="49" y="322"/>
                  </a:cubicBezTo>
                  <a:lnTo>
                    <a:pt x="49" y="324"/>
                  </a:lnTo>
                  <a:close/>
                  <a:moveTo>
                    <a:pt x="47" y="315"/>
                  </a:moveTo>
                  <a:cubicBezTo>
                    <a:pt x="42" y="310"/>
                    <a:pt x="42" y="310"/>
                    <a:pt x="42" y="310"/>
                  </a:cubicBezTo>
                  <a:cubicBezTo>
                    <a:pt x="42" y="310"/>
                    <a:pt x="42" y="310"/>
                    <a:pt x="42" y="310"/>
                  </a:cubicBezTo>
                  <a:cubicBezTo>
                    <a:pt x="42" y="309"/>
                    <a:pt x="42" y="309"/>
                    <a:pt x="42" y="309"/>
                  </a:cubicBezTo>
                  <a:cubicBezTo>
                    <a:pt x="43" y="309"/>
                    <a:pt x="43" y="309"/>
                    <a:pt x="43" y="309"/>
                  </a:cubicBezTo>
                  <a:cubicBezTo>
                    <a:pt x="44" y="308"/>
                    <a:pt x="44" y="308"/>
                    <a:pt x="44" y="308"/>
                  </a:cubicBezTo>
                  <a:cubicBezTo>
                    <a:pt x="44" y="308"/>
                    <a:pt x="44" y="308"/>
                    <a:pt x="44" y="308"/>
                  </a:cubicBezTo>
                  <a:cubicBezTo>
                    <a:pt x="46" y="307"/>
                    <a:pt x="46" y="307"/>
                    <a:pt x="46" y="307"/>
                  </a:cubicBezTo>
                  <a:cubicBezTo>
                    <a:pt x="47" y="306"/>
                    <a:pt x="47" y="306"/>
                    <a:pt x="47" y="306"/>
                  </a:cubicBezTo>
                  <a:cubicBezTo>
                    <a:pt x="47" y="306"/>
                    <a:pt x="47" y="306"/>
                    <a:pt x="47" y="306"/>
                  </a:cubicBezTo>
                  <a:cubicBezTo>
                    <a:pt x="48" y="306"/>
                    <a:pt x="48" y="306"/>
                    <a:pt x="48" y="306"/>
                  </a:cubicBezTo>
                  <a:cubicBezTo>
                    <a:pt x="49" y="305"/>
                    <a:pt x="49" y="305"/>
                    <a:pt x="49" y="305"/>
                  </a:cubicBezTo>
                  <a:cubicBezTo>
                    <a:pt x="49" y="305"/>
                    <a:pt x="49" y="305"/>
                    <a:pt x="49" y="305"/>
                  </a:cubicBezTo>
                  <a:cubicBezTo>
                    <a:pt x="50" y="304"/>
                    <a:pt x="50" y="304"/>
                    <a:pt x="50" y="304"/>
                  </a:cubicBezTo>
                  <a:cubicBezTo>
                    <a:pt x="51" y="304"/>
                    <a:pt x="51" y="304"/>
                    <a:pt x="51" y="304"/>
                  </a:cubicBezTo>
                  <a:cubicBezTo>
                    <a:pt x="52" y="303"/>
                    <a:pt x="52" y="303"/>
                    <a:pt x="52" y="303"/>
                  </a:cubicBezTo>
                  <a:cubicBezTo>
                    <a:pt x="52" y="303"/>
                    <a:pt x="52" y="303"/>
                    <a:pt x="52" y="303"/>
                  </a:cubicBezTo>
                  <a:cubicBezTo>
                    <a:pt x="52" y="304"/>
                    <a:pt x="52" y="304"/>
                    <a:pt x="52" y="304"/>
                  </a:cubicBezTo>
                  <a:cubicBezTo>
                    <a:pt x="52" y="305"/>
                    <a:pt x="52" y="305"/>
                    <a:pt x="52" y="305"/>
                  </a:cubicBezTo>
                  <a:cubicBezTo>
                    <a:pt x="52" y="306"/>
                    <a:pt x="52" y="306"/>
                    <a:pt x="52" y="306"/>
                  </a:cubicBezTo>
                  <a:cubicBezTo>
                    <a:pt x="51" y="307"/>
                    <a:pt x="51" y="307"/>
                    <a:pt x="51" y="307"/>
                  </a:cubicBezTo>
                  <a:cubicBezTo>
                    <a:pt x="51" y="308"/>
                    <a:pt x="51" y="308"/>
                    <a:pt x="51" y="308"/>
                  </a:cubicBezTo>
                  <a:cubicBezTo>
                    <a:pt x="51" y="309"/>
                    <a:pt x="51" y="309"/>
                    <a:pt x="51" y="309"/>
                  </a:cubicBezTo>
                  <a:cubicBezTo>
                    <a:pt x="51" y="309"/>
                    <a:pt x="51" y="309"/>
                    <a:pt x="51" y="309"/>
                  </a:cubicBezTo>
                  <a:cubicBezTo>
                    <a:pt x="51" y="310"/>
                    <a:pt x="51" y="310"/>
                    <a:pt x="51" y="310"/>
                  </a:cubicBezTo>
                  <a:cubicBezTo>
                    <a:pt x="51" y="311"/>
                    <a:pt x="51" y="311"/>
                    <a:pt x="51" y="312"/>
                  </a:cubicBezTo>
                  <a:cubicBezTo>
                    <a:pt x="50" y="314"/>
                    <a:pt x="50" y="314"/>
                    <a:pt x="50" y="314"/>
                  </a:cubicBezTo>
                  <a:cubicBezTo>
                    <a:pt x="50" y="314"/>
                    <a:pt x="50" y="314"/>
                    <a:pt x="50" y="314"/>
                  </a:cubicBezTo>
                  <a:cubicBezTo>
                    <a:pt x="50" y="315"/>
                    <a:pt x="50" y="315"/>
                    <a:pt x="50" y="315"/>
                  </a:cubicBezTo>
                  <a:cubicBezTo>
                    <a:pt x="50" y="316"/>
                    <a:pt x="50" y="316"/>
                    <a:pt x="50" y="316"/>
                  </a:cubicBezTo>
                  <a:cubicBezTo>
                    <a:pt x="50" y="317"/>
                    <a:pt x="50" y="317"/>
                    <a:pt x="50" y="317"/>
                  </a:cubicBezTo>
                  <a:lnTo>
                    <a:pt x="47" y="315"/>
                  </a:lnTo>
                  <a:close/>
                  <a:moveTo>
                    <a:pt x="40" y="311"/>
                  </a:moveTo>
                  <a:cubicBezTo>
                    <a:pt x="40" y="311"/>
                    <a:pt x="40" y="311"/>
                    <a:pt x="40" y="311"/>
                  </a:cubicBezTo>
                  <a:cubicBezTo>
                    <a:pt x="40" y="311"/>
                    <a:pt x="40" y="311"/>
                    <a:pt x="40" y="311"/>
                  </a:cubicBezTo>
                  <a:cubicBezTo>
                    <a:pt x="48" y="318"/>
                    <a:pt x="48" y="318"/>
                    <a:pt x="48" y="318"/>
                  </a:cubicBezTo>
                  <a:cubicBezTo>
                    <a:pt x="47" y="318"/>
                    <a:pt x="47" y="318"/>
                    <a:pt x="47" y="318"/>
                  </a:cubicBezTo>
                  <a:cubicBezTo>
                    <a:pt x="47" y="318"/>
                    <a:pt x="47" y="318"/>
                    <a:pt x="47" y="318"/>
                  </a:cubicBezTo>
                  <a:cubicBezTo>
                    <a:pt x="46" y="318"/>
                    <a:pt x="46" y="318"/>
                    <a:pt x="46" y="318"/>
                  </a:cubicBezTo>
                  <a:cubicBezTo>
                    <a:pt x="44" y="318"/>
                    <a:pt x="44" y="318"/>
                    <a:pt x="44" y="318"/>
                  </a:cubicBezTo>
                  <a:cubicBezTo>
                    <a:pt x="42" y="318"/>
                    <a:pt x="42" y="318"/>
                    <a:pt x="42" y="318"/>
                  </a:cubicBezTo>
                  <a:cubicBezTo>
                    <a:pt x="40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9" y="318"/>
                  </a:cubicBezTo>
                  <a:cubicBezTo>
                    <a:pt x="38" y="318"/>
                    <a:pt x="38" y="318"/>
                    <a:pt x="38" y="318"/>
                  </a:cubicBezTo>
                  <a:cubicBezTo>
                    <a:pt x="36" y="318"/>
                    <a:pt x="36" y="318"/>
                    <a:pt x="36" y="318"/>
                  </a:cubicBezTo>
                  <a:cubicBezTo>
                    <a:pt x="35" y="318"/>
                    <a:pt x="35" y="318"/>
                    <a:pt x="35" y="318"/>
                  </a:cubicBezTo>
                  <a:cubicBezTo>
                    <a:pt x="32" y="318"/>
                    <a:pt x="32" y="318"/>
                    <a:pt x="32" y="318"/>
                  </a:cubicBezTo>
                  <a:cubicBezTo>
                    <a:pt x="31" y="318"/>
                    <a:pt x="31" y="318"/>
                    <a:pt x="31" y="318"/>
                  </a:cubicBezTo>
                  <a:cubicBezTo>
                    <a:pt x="30" y="318"/>
                    <a:pt x="30" y="318"/>
                    <a:pt x="30" y="318"/>
                  </a:cubicBezTo>
                  <a:cubicBezTo>
                    <a:pt x="28" y="318"/>
                    <a:pt x="28" y="318"/>
                    <a:pt x="28" y="318"/>
                  </a:cubicBezTo>
                  <a:cubicBezTo>
                    <a:pt x="29" y="317"/>
                    <a:pt x="29" y="317"/>
                    <a:pt x="29" y="317"/>
                  </a:cubicBezTo>
                  <a:cubicBezTo>
                    <a:pt x="30" y="317"/>
                    <a:pt x="30" y="317"/>
                    <a:pt x="30" y="317"/>
                  </a:cubicBezTo>
                  <a:cubicBezTo>
                    <a:pt x="31" y="317"/>
                    <a:pt x="31" y="317"/>
                    <a:pt x="31" y="317"/>
                  </a:cubicBezTo>
                  <a:cubicBezTo>
                    <a:pt x="32" y="316"/>
                    <a:pt x="32" y="316"/>
                    <a:pt x="32" y="316"/>
                  </a:cubicBezTo>
                  <a:cubicBezTo>
                    <a:pt x="33" y="315"/>
                    <a:pt x="33" y="315"/>
                    <a:pt x="33" y="315"/>
                  </a:cubicBezTo>
                  <a:cubicBezTo>
                    <a:pt x="34" y="314"/>
                    <a:pt x="34" y="314"/>
                    <a:pt x="34" y="314"/>
                  </a:cubicBezTo>
                  <a:cubicBezTo>
                    <a:pt x="35" y="314"/>
                    <a:pt x="35" y="314"/>
                    <a:pt x="35" y="314"/>
                  </a:cubicBezTo>
                  <a:cubicBezTo>
                    <a:pt x="35" y="314"/>
                    <a:pt x="35" y="314"/>
                    <a:pt x="35" y="314"/>
                  </a:cubicBezTo>
                  <a:cubicBezTo>
                    <a:pt x="37" y="313"/>
                    <a:pt x="37" y="313"/>
                    <a:pt x="37" y="313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11"/>
                    <a:pt x="39" y="311"/>
                    <a:pt x="39" y="311"/>
                  </a:cubicBezTo>
                  <a:lnTo>
                    <a:pt x="40" y="311"/>
                  </a:lnTo>
                  <a:close/>
                  <a:moveTo>
                    <a:pt x="28" y="320"/>
                  </a:moveTo>
                  <a:cubicBezTo>
                    <a:pt x="29" y="320"/>
                    <a:pt x="29" y="320"/>
                    <a:pt x="29" y="320"/>
                  </a:cubicBezTo>
                  <a:cubicBezTo>
                    <a:pt x="32" y="320"/>
                    <a:pt x="32" y="320"/>
                    <a:pt x="32" y="320"/>
                  </a:cubicBezTo>
                  <a:cubicBezTo>
                    <a:pt x="33" y="320"/>
                    <a:pt x="33" y="320"/>
                    <a:pt x="33" y="320"/>
                  </a:cubicBezTo>
                  <a:cubicBezTo>
                    <a:pt x="34" y="320"/>
                    <a:pt x="34" y="320"/>
                    <a:pt x="34" y="320"/>
                  </a:cubicBezTo>
                  <a:cubicBezTo>
                    <a:pt x="37" y="320"/>
                    <a:pt x="37" y="320"/>
                    <a:pt x="37" y="320"/>
                  </a:cubicBezTo>
                  <a:cubicBezTo>
                    <a:pt x="38" y="320"/>
                    <a:pt x="38" y="320"/>
                    <a:pt x="38" y="320"/>
                  </a:cubicBezTo>
                  <a:cubicBezTo>
                    <a:pt x="40" y="320"/>
                    <a:pt x="40" y="320"/>
                    <a:pt x="40" y="320"/>
                  </a:cubicBezTo>
                  <a:cubicBezTo>
                    <a:pt x="41" y="320"/>
                    <a:pt x="41" y="320"/>
                    <a:pt x="41" y="320"/>
                  </a:cubicBezTo>
                  <a:cubicBezTo>
                    <a:pt x="42" y="320"/>
                    <a:pt x="42" y="320"/>
                    <a:pt x="42" y="320"/>
                  </a:cubicBezTo>
                  <a:cubicBezTo>
                    <a:pt x="44" y="320"/>
                    <a:pt x="44" y="320"/>
                    <a:pt x="44" y="320"/>
                  </a:cubicBezTo>
                  <a:cubicBezTo>
                    <a:pt x="46" y="320"/>
                    <a:pt x="46" y="320"/>
                    <a:pt x="46" y="320"/>
                  </a:cubicBezTo>
                  <a:cubicBezTo>
                    <a:pt x="47" y="320"/>
                    <a:pt x="47" y="320"/>
                    <a:pt x="47" y="320"/>
                  </a:cubicBezTo>
                  <a:cubicBezTo>
                    <a:pt x="46" y="320"/>
                    <a:pt x="46" y="320"/>
                    <a:pt x="46" y="320"/>
                  </a:cubicBezTo>
                  <a:cubicBezTo>
                    <a:pt x="45" y="321"/>
                    <a:pt x="45" y="321"/>
                    <a:pt x="45" y="321"/>
                  </a:cubicBezTo>
                  <a:cubicBezTo>
                    <a:pt x="44" y="321"/>
                    <a:pt x="44" y="321"/>
                    <a:pt x="44" y="321"/>
                  </a:cubicBezTo>
                  <a:cubicBezTo>
                    <a:pt x="43" y="322"/>
                    <a:pt x="43" y="322"/>
                    <a:pt x="43" y="322"/>
                  </a:cubicBezTo>
                  <a:cubicBezTo>
                    <a:pt x="42" y="322"/>
                    <a:pt x="42" y="322"/>
                    <a:pt x="42" y="322"/>
                  </a:cubicBezTo>
                  <a:cubicBezTo>
                    <a:pt x="41" y="323"/>
                    <a:pt x="41" y="323"/>
                    <a:pt x="41" y="323"/>
                  </a:cubicBezTo>
                  <a:cubicBezTo>
                    <a:pt x="40" y="323"/>
                    <a:pt x="40" y="323"/>
                    <a:pt x="40" y="323"/>
                  </a:cubicBezTo>
                  <a:cubicBezTo>
                    <a:pt x="39" y="324"/>
                    <a:pt x="39" y="324"/>
                    <a:pt x="39" y="324"/>
                  </a:cubicBezTo>
                  <a:cubicBezTo>
                    <a:pt x="38" y="324"/>
                    <a:pt x="38" y="324"/>
                    <a:pt x="38" y="324"/>
                  </a:cubicBezTo>
                  <a:cubicBezTo>
                    <a:pt x="37" y="325"/>
                    <a:pt x="37" y="325"/>
                    <a:pt x="37" y="325"/>
                  </a:cubicBezTo>
                  <a:cubicBezTo>
                    <a:pt x="35" y="326"/>
                    <a:pt x="35" y="326"/>
                    <a:pt x="35" y="326"/>
                  </a:cubicBezTo>
                  <a:cubicBezTo>
                    <a:pt x="34" y="324"/>
                    <a:pt x="34" y="324"/>
                    <a:pt x="34" y="324"/>
                  </a:cubicBezTo>
                  <a:cubicBezTo>
                    <a:pt x="30" y="322"/>
                    <a:pt x="30" y="322"/>
                    <a:pt x="30" y="322"/>
                  </a:cubicBezTo>
                  <a:cubicBezTo>
                    <a:pt x="28" y="320"/>
                    <a:pt x="28" y="320"/>
                    <a:pt x="28" y="320"/>
                  </a:cubicBezTo>
                  <a:close/>
                  <a:moveTo>
                    <a:pt x="34" y="328"/>
                  </a:moveTo>
                  <a:cubicBezTo>
                    <a:pt x="35" y="328"/>
                    <a:pt x="35" y="328"/>
                    <a:pt x="35" y="328"/>
                  </a:cubicBezTo>
                  <a:cubicBezTo>
                    <a:pt x="35" y="328"/>
                    <a:pt x="35" y="328"/>
                    <a:pt x="35" y="328"/>
                  </a:cubicBezTo>
                  <a:cubicBezTo>
                    <a:pt x="41" y="332"/>
                    <a:pt x="41" y="332"/>
                    <a:pt x="41" y="332"/>
                  </a:cubicBezTo>
                  <a:cubicBezTo>
                    <a:pt x="44" y="334"/>
                    <a:pt x="44" y="334"/>
                    <a:pt x="44" y="334"/>
                  </a:cubicBezTo>
                  <a:cubicBezTo>
                    <a:pt x="45" y="334"/>
                    <a:pt x="45" y="334"/>
                    <a:pt x="45" y="334"/>
                  </a:cubicBezTo>
                  <a:cubicBezTo>
                    <a:pt x="45" y="334"/>
                    <a:pt x="45" y="334"/>
                    <a:pt x="45" y="334"/>
                  </a:cubicBezTo>
                  <a:cubicBezTo>
                    <a:pt x="44" y="334"/>
                    <a:pt x="44" y="334"/>
                    <a:pt x="44" y="334"/>
                  </a:cubicBezTo>
                  <a:cubicBezTo>
                    <a:pt x="42" y="334"/>
                    <a:pt x="42" y="334"/>
                    <a:pt x="42" y="334"/>
                  </a:cubicBezTo>
                  <a:cubicBezTo>
                    <a:pt x="41" y="334"/>
                    <a:pt x="41" y="334"/>
                    <a:pt x="41" y="334"/>
                  </a:cubicBezTo>
                  <a:cubicBezTo>
                    <a:pt x="40" y="334"/>
                    <a:pt x="40" y="334"/>
                    <a:pt x="40" y="334"/>
                  </a:cubicBezTo>
                  <a:cubicBezTo>
                    <a:pt x="38" y="334"/>
                    <a:pt x="38" y="334"/>
                    <a:pt x="38" y="334"/>
                  </a:cubicBezTo>
                  <a:cubicBezTo>
                    <a:pt x="38" y="334"/>
                    <a:pt x="38" y="334"/>
                    <a:pt x="38" y="334"/>
                  </a:cubicBezTo>
                  <a:cubicBezTo>
                    <a:pt x="37" y="334"/>
                    <a:pt x="37" y="334"/>
                    <a:pt x="37" y="334"/>
                  </a:cubicBezTo>
                  <a:cubicBezTo>
                    <a:pt x="36" y="335"/>
                    <a:pt x="36" y="335"/>
                    <a:pt x="36" y="335"/>
                  </a:cubicBezTo>
                  <a:cubicBezTo>
                    <a:pt x="35" y="335"/>
                    <a:pt x="35" y="335"/>
                    <a:pt x="35" y="335"/>
                  </a:cubicBezTo>
                  <a:cubicBezTo>
                    <a:pt x="33" y="335"/>
                    <a:pt x="33" y="335"/>
                    <a:pt x="33" y="335"/>
                  </a:cubicBezTo>
                  <a:cubicBezTo>
                    <a:pt x="32" y="335"/>
                    <a:pt x="32" y="335"/>
                    <a:pt x="32" y="335"/>
                  </a:cubicBezTo>
                  <a:cubicBezTo>
                    <a:pt x="30" y="335"/>
                    <a:pt x="30" y="335"/>
                    <a:pt x="30" y="335"/>
                  </a:cubicBezTo>
                  <a:cubicBezTo>
                    <a:pt x="28" y="335"/>
                    <a:pt x="28" y="335"/>
                    <a:pt x="28" y="335"/>
                  </a:cubicBezTo>
                  <a:cubicBezTo>
                    <a:pt x="27" y="335"/>
                    <a:pt x="27" y="335"/>
                    <a:pt x="27" y="335"/>
                  </a:cubicBezTo>
                  <a:cubicBezTo>
                    <a:pt x="26" y="335"/>
                    <a:pt x="26" y="335"/>
                    <a:pt x="26" y="335"/>
                  </a:cubicBezTo>
                  <a:cubicBezTo>
                    <a:pt x="25" y="335"/>
                    <a:pt x="25" y="335"/>
                    <a:pt x="25" y="335"/>
                  </a:cubicBezTo>
                  <a:cubicBezTo>
                    <a:pt x="24" y="335"/>
                    <a:pt x="24" y="335"/>
                    <a:pt x="24" y="335"/>
                  </a:cubicBezTo>
                  <a:cubicBezTo>
                    <a:pt x="22" y="335"/>
                    <a:pt x="22" y="335"/>
                    <a:pt x="22" y="335"/>
                  </a:cubicBezTo>
                  <a:cubicBezTo>
                    <a:pt x="23" y="334"/>
                    <a:pt x="23" y="334"/>
                    <a:pt x="23" y="334"/>
                  </a:cubicBezTo>
                  <a:cubicBezTo>
                    <a:pt x="24" y="334"/>
                    <a:pt x="24" y="334"/>
                    <a:pt x="24" y="334"/>
                  </a:cubicBezTo>
                  <a:cubicBezTo>
                    <a:pt x="24" y="333"/>
                    <a:pt x="24" y="333"/>
                    <a:pt x="24" y="333"/>
                  </a:cubicBezTo>
                  <a:cubicBezTo>
                    <a:pt x="25" y="333"/>
                    <a:pt x="25" y="333"/>
                    <a:pt x="25" y="333"/>
                  </a:cubicBezTo>
                  <a:cubicBezTo>
                    <a:pt x="26" y="333"/>
                    <a:pt x="26" y="333"/>
                    <a:pt x="26" y="333"/>
                  </a:cubicBezTo>
                  <a:cubicBezTo>
                    <a:pt x="27" y="332"/>
                    <a:pt x="27" y="332"/>
                    <a:pt x="27" y="332"/>
                  </a:cubicBezTo>
                  <a:cubicBezTo>
                    <a:pt x="29" y="331"/>
                    <a:pt x="29" y="331"/>
                    <a:pt x="29" y="331"/>
                  </a:cubicBezTo>
                  <a:cubicBezTo>
                    <a:pt x="29" y="331"/>
                    <a:pt x="29" y="331"/>
                    <a:pt x="29" y="331"/>
                  </a:cubicBezTo>
                  <a:cubicBezTo>
                    <a:pt x="30" y="330"/>
                    <a:pt x="30" y="330"/>
                    <a:pt x="30" y="330"/>
                  </a:cubicBezTo>
                  <a:cubicBezTo>
                    <a:pt x="31" y="330"/>
                    <a:pt x="31" y="330"/>
                    <a:pt x="31" y="330"/>
                  </a:cubicBezTo>
                  <a:cubicBezTo>
                    <a:pt x="32" y="330"/>
                    <a:pt x="32" y="330"/>
                    <a:pt x="32" y="330"/>
                  </a:cubicBezTo>
                  <a:cubicBezTo>
                    <a:pt x="32" y="329"/>
                    <a:pt x="32" y="329"/>
                    <a:pt x="32" y="329"/>
                  </a:cubicBezTo>
                  <a:cubicBezTo>
                    <a:pt x="34" y="329"/>
                    <a:pt x="34" y="329"/>
                    <a:pt x="34" y="329"/>
                  </a:cubicBezTo>
                  <a:lnTo>
                    <a:pt x="34" y="328"/>
                  </a:lnTo>
                  <a:close/>
                  <a:moveTo>
                    <a:pt x="41" y="359"/>
                  </a:moveTo>
                  <a:cubicBezTo>
                    <a:pt x="41" y="360"/>
                    <a:pt x="41" y="360"/>
                    <a:pt x="41" y="360"/>
                  </a:cubicBezTo>
                  <a:cubicBezTo>
                    <a:pt x="41" y="360"/>
                    <a:pt x="41" y="360"/>
                    <a:pt x="41" y="360"/>
                  </a:cubicBezTo>
                  <a:cubicBezTo>
                    <a:pt x="40" y="361"/>
                    <a:pt x="40" y="361"/>
                    <a:pt x="40" y="361"/>
                  </a:cubicBezTo>
                  <a:cubicBezTo>
                    <a:pt x="40" y="361"/>
                    <a:pt x="40" y="361"/>
                    <a:pt x="40" y="361"/>
                  </a:cubicBezTo>
                  <a:cubicBezTo>
                    <a:pt x="40" y="360"/>
                    <a:pt x="40" y="360"/>
                    <a:pt x="40" y="360"/>
                  </a:cubicBezTo>
                  <a:cubicBezTo>
                    <a:pt x="40" y="359"/>
                    <a:pt x="40" y="359"/>
                    <a:pt x="40" y="359"/>
                  </a:cubicBezTo>
                  <a:cubicBezTo>
                    <a:pt x="40" y="359"/>
                    <a:pt x="40" y="359"/>
                    <a:pt x="40" y="359"/>
                  </a:cubicBezTo>
                  <a:cubicBezTo>
                    <a:pt x="40" y="358"/>
                    <a:pt x="40" y="358"/>
                    <a:pt x="40" y="358"/>
                  </a:cubicBezTo>
                  <a:cubicBezTo>
                    <a:pt x="40" y="357"/>
                    <a:pt x="40" y="357"/>
                    <a:pt x="40" y="357"/>
                  </a:cubicBezTo>
                  <a:cubicBezTo>
                    <a:pt x="41" y="359"/>
                    <a:pt x="41" y="359"/>
                    <a:pt x="41" y="359"/>
                  </a:cubicBezTo>
                  <a:close/>
                  <a:moveTo>
                    <a:pt x="43" y="357"/>
                  </a:moveTo>
                  <a:cubicBezTo>
                    <a:pt x="43" y="357"/>
                    <a:pt x="43" y="357"/>
                    <a:pt x="43" y="357"/>
                  </a:cubicBezTo>
                  <a:cubicBezTo>
                    <a:pt x="41" y="355"/>
                    <a:pt x="41" y="355"/>
                    <a:pt x="41" y="355"/>
                  </a:cubicBezTo>
                  <a:cubicBezTo>
                    <a:pt x="41" y="355"/>
                    <a:pt x="41" y="355"/>
                    <a:pt x="41" y="355"/>
                  </a:cubicBezTo>
                  <a:cubicBezTo>
                    <a:pt x="41" y="355"/>
                    <a:pt x="41" y="355"/>
                    <a:pt x="41" y="355"/>
                  </a:cubicBezTo>
                  <a:cubicBezTo>
                    <a:pt x="43" y="355"/>
                    <a:pt x="43" y="355"/>
                    <a:pt x="43" y="355"/>
                  </a:cubicBezTo>
                  <a:cubicBezTo>
                    <a:pt x="43" y="355"/>
                    <a:pt x="43" y="355"/>
                    <a:pt x="43" y="355"/>
                  </a:cubicBezTo>
                  <a:cubicBezTo>
                    <a:pt x="44" y="355"/>
                    <a:pt x="44" y="355"/>
                    <a:pt x="44" y="355"/>
                  </a:cubicBezTo>
                  <a:cubicBezTo>
                    <a:pt x="43" y="356"/>
                    <a:pt x="43" y="356"/>
                    <a:pt x="43" y="356"/>
                  </a:cubicBezTo>
                  <a:lnTo>
                    <a:pt x="43" y="357"/>
                  </a:lnTo>
                  <a:close/>
                  <a:moveTo>
                    <a:pt x="44" y="359"/>
                  </a:moveTo>
                  <a:cubicBezTo>
                    <a:pt x="44" y="358"/>
                    <a:pt x="44" y="358"/>
                    <a:pt x="44" y="358"/>
                  </a:cubicBezTo>
                  <a:cubicBezTo>
                    <a:pt x="45" y="358"/>
                    <a:pt x="45" y="358"/>
                    <a:pt x="45" y="358"/>
                  </a:cubicBezTo>
                  <a:cubicBezTo>
                    <a:pt x="45" y="357"/>
                    <a:pt x="45" y="357"/>
                    <a:pt x="45" y="357"/>
                  </a:cubicBezTo>
                  <a:cubicBezTo>
                    <a:pt x="45" y="358"/>
                    <a:pt x="45" y="358"/>
                    <a:pt x="45" y="358"/>
                  </a:cubicBezTo>
                  <a:cubicBezTo>
                    <a:pt x="45" y="359"/>
                    <a:pt x="45" y="359"/>
                    <a:pt x="45" y="359"/>
                  </a:cubicBezTo>
                  <a:cubicBezTo>
                    <a:pt x="45" y="360"/>
                    <a:pt x="45" y="360"/>
                    <a:pt x="45" y="360"/>
                  </a:cubicBezTo>
                  <a:cubicBezTo>
                    <a:pt x="45" y="361"/>
                    <a:pt x="45" y="361"/>
                    <a:pt x="45" y="361"/>
                  </a:cubicBezTo>
                  <a:cubicBezTo>
                    <a:pt x="44" y="359"/>
                    <a:pt x="44" y="359"/>
                    <a:pt x="44" y="359"/>
                  </a:cubicBezTo>
                  <a:close/>
                  <a:moveTo>
                    <a:pt x="48" y="369"/>
                  </a:moveTo>
                  <a:cubicBezTo>
                    <a:pt x="47" y="370"/>
                    <a:pt x="47" y="370"/>
                    <a:pt x="47" y="370"/>
                  </a:cubicBezTo>
                  <a:cubicBezTo>
                    <a:pt x="47" y="370"/>
                    <a:pt x="47" y="370"/>
                    <a:pt x="47" y="370"/>
                  </a:cubicBezTo>
                  <a:cubicBezTo>
                    <a:pt x="46" y="371"/>
                    <a:pt x="46" y="371"/>
                    <a:pt x="46" y="371"/>
                  </a:cubicBezTo>
                  <a:cubicBezTo>
                    <a:pt x="46" y="371"/>
                    <a:pt x="46" y="371"/>
                    <a:pt x="46" y="371"/>
                  </a:cubicBezTo>
                  <a:cubicBezTo>
                    <a:pt x="45" y="372"/>
                    <a:pt x="45" y="372"/>
                    <a:pt x="45" y="372"/>
                  </a:cubicBezTo>
                  <a:cubicBezTo>
                    <a:pt x="46" y="371"/>
                    <a:pt x="46" y="371"/>
                    <a:pt x="46" y="371"/>
                  </a:cubicBezTo>
                  <a:cubicBezTo>
                    <a:pt x="46" y="370"/>
                    <a:pt x="46" y="370"/>
                    <a:pt x="46" y="370"/>
                  </a:cubicBezTo>
                  <a:cubicBezTo>
                    <a:pt x="46" y="369"/>
                    <a:pt x="46" y="369"/>
                    <a:pt x="46" y="369"/>
                  </a:cubicBezTo>
                  <a:cubicBezTo>
                    <a:pt x="46" y="369"/>
                    <a:pt x="46" y="369"/>
                    <a:pt x="46" y="369"/>
                  </a:cubicBezTo>
                  <a:cubicBezTo>
                    <a:pt x="46" y="368"/>
                    <a:pt x="46" y="368"/>
                    <a:pt x="46" y="368"/>
                  </a:cubicBezTo>
                  <a:cubicBezTo>
                    <a:pt x="47" y="367"/>
                    <a:pt x="47" y="367"/>
                    <a:pt x="47" y="367"/>
                  </a:cubicBezTo>
                  <a:cubicBezTo>
                    <a:pt x="48" y="369"/>
                    <a:pt x="48" y="369"/>
                    <a:pt x="48" y="369"/>
                  </a:cubicBezTo>
                  <a:close/>
                  <a:moveTo>
                    <a:pt x="51" y="365"/>
                  </a:moveTo>
                  <a:cubicBezTo>
                    <a:pt x="50" y="366"/>
                    <a:pt x="50" y="366"/>
                    <a:pt x="50" y="366"/>
                  </a:cubicBezTo>
                  <a:cubicBezTo>
                    <a:pt x="50" y="367"/>
                    <a:pt x="50" y="367"/>
                    <a:pt x="50" y="367"/>
                  </a:cubicBezTo>
                  <a:cubicBezTo>
                    <a:pt x="49" y="368"/>
                    <a:pt x="49" y="368"/>
                    <a:pt x="49" y="368"/>
                  </a:cubicBezTo>
                  <a:cubicBezTo>
                    <a:pt x="49" y="366"/>
                    <a:pt x="49" y="366"/>
                    <a:pt x="49" y="366"/>
                  </a:cubicBezTo>
                  <a:cubicBezTo>
                    <a:pt x="48" y="365"/>
                    <a:pt x="48" y="365"/>
                    <a:pt x="48" y="365"/>
                  </a:cubicBezTo>
                  <a:cubicBezTo>
                    <a:pt x="49" y="365"/>
                    <a:pt x="49" y="365"/>
                    <a:pt x="49" y="365"/>
                  </a:cubicBezTo>
                  <a:cubicBezTo>
                    <a:pt x="51" y="365"/>
                    <a:pt x="51" y="365"/>
                    <a:pt x="51" y="365"/>
                  </a:cubicBezTo>
                  <a:cubicBezTo>
                    <a:pt x="52" y="365"/>
                    <a:pt x="52" y="365"/>
                    <a:pt x="52" y="365"/>
                  </a:cubicBezTo>
                  <a:lnTo>
                    <a:pt x="51" y="365"/>
                  </a:lnTo>
                  <a:close/>
                  <a:moveTo>
                    <a:pt x="51" y="363"/>
                  </a:moveTo>
                  <a:cubicBezTo>
                    <a:pt x="50" y="363"/>
                    <a:pt x="50" y="363"/>
                    <a:pt x="50" y="363"/>
                  </a:cubicBezTo>
                  <a:cubicBezTo>
                    <a:pt x="49" y="363"/>
                    <a:pt x="49" y="363"/>
                    <a:pt x="49" y="363"/>
                  </a:cubicBezTo>
                  <a:cubicBezTo>
                    <a:pt x="48" y="363"/>
                    <a:pt x="48" y="363"/>
                    <a:pt x="48" y="363"/>
                  </a:cubicBezTo>
                  <a:cubicBezTo>
                    <a:pt x="49" y="363"/>
                    <a:pt x="49" y="363"/>
                    <a:pt x="49" y="363"/>
                  </a:cubicBezTo>
                  <a:cubicBezTo>
                    <a:pt x="49" y="362"/>
                    <a:pt x="49" y="362"/>
                    <a:pt x="49" y="362"/>
                  </a:cubicBezTo>
                  <a:cubicBezTo>
                    <a:pt x="49" y="362"/>
                    <a:pt x="49" y="362"/>
                    <a:pt x="49" y="362"/>
                  </a:cubicBezTo>
                  <a:cubicBezTo>
                    <a:pt x="50" y="361"/>
                    <a:pt x="50" y="361"/>
                    <a:pt x="50" y="361"/>
                  </a:cubicBezTo>
                  <a:cubicBezTo>
                    <a:pt x="52" y="363"/>
                    <a:pt x="52" y="363"/>
                    <a:pt x="52" y="363"/>
                  </a:cubicBezTo>
                  <a:lnTo>
                    <a:pt x="51" y="363"/>
                  </a:lnTo>
                  <a:close/>
                  <a:moveTo>
                    <a:pt x="53" y="289"/>
                  </a:moveTo>
                  <a:cubicBezTo>
                    <a:pt x="53" y="290"/>
                    <a:pt x="53" y="290"/>
                    <a:pt x="53" y="290"/>
                  </a:cubicBezTo>
                  <a:cubicBezTo>
                    <a:pt x="53" y="291"/>
                    <a:pt x="53" y="291"/>
                    <a:pt x="53" y="291"/>
                  </a:cubicBezTo>
                  <a:cubicBezTo>
                    <a:pt x="53" y="293"/>
                    <a:pt x="53" y="293"/>
                    <a:pt x="53" y="293"/>
                  </a:cubicBezTo>
                  <a:cubicBezTo>
                    <a:pt x="53" y="293"/>
                    <a:pt x="53" y="293"/>
                    <a:pt x="53" y="293"/>
                  </a:cubicBezTo>
                  <a:cubicBezTo>
                    <a:pt x="53" y="293"/>
                    <a:pt x="53" y="293"/>
                    <a:pt x="53" y="293"/>
                  </a:cubicBezTo>
                  <a:cubicBezTo>
                    <a:pt x="53" y="293"/>
                    <a:pt x="53" y="293"/>
                    <a:pt x="53" y="293"/>
                  </a:cubicBezTo>
                  <a:cubicBezTo>
                    <a:pt x="53" y="294"/>
                    <a:pt x="53" y="294"/>
                    <a:pt x="53" y="294"/>
                  </a:cubicBezTo>
                  <a:cubicBezTo>
                    <a:pt x="53" y="296"/>
                    <a:pt x="53" y="296"/>
                    <a:pt x="53" y="296"/>
                  </a:cubicBezTo>
                  <a:cubicBezTo>
                    <a:pt x="53" y="297"/>
                    <a:pt x="53" y="297"/>
                    <a:pt x="53" y="297"/>
                  </a:cubicBezTo>
                  <a:cubicBezTo>
                    <a:pt x="53" y="297"/>
                    <a:pt x="53" y="297"/>
                    <a:pt x="53" y="297"/>
                  </a:cubicBezTo>
                  <a:cubicBezTo>
                    <a:pt x="52" y="297"/>
                    <a:pt x="52" y="297"/>
                    <a:pt x="52" y="297"/>
                  </a:cubicBezTo>
                  <a:cubicBezTo>
                    <a:pt x="52" y="299"/>
                    <a:pt x="52" y="299"/>
                    <a:pt x="52" y="299"/>
                  </a:cubicBezTo>
                  <a:cubicBezTo>
                    <a:pt x="52" y="300"/>
                    <a:pt x="52" y="300"/>
                    <a:pt x="52" y="300"/>
                  </a:cubicBezTo>
                  <a:cubicBezTo>
                    <a:pt x="45" y="294"/>
                    <a:pt x="45" y="294"/>
                    <a:pt x="45" y="294"/>
                  </a:cubicBezTo>
                  <a:cubicBezTo>
                    <a:pt x="46" y="293"/>
                    <a:pt x="46" y="293"/>
                    <a:pt x="46" y="293"/>
                  </a:cubicBezTo>
                  <a:cubicBezTo>
                    <a:pt x="47" y="292"/>
                    <a:pt x="47" y="292"/>
                    <a:pt x="47" y="292"/>
                  </a:cubicBezTo>
                  <a:cubicBezTo>
                    <a:pt x="48" y="292"/>
                    <a:pt x="48" y="292"/>
                    <a:pt x="48" y="292"/>
                  </a:cubicBezTo>
                  <a:cubicBezTo>
                    <a:pt x="49" y="291"/>
                    <a:pt x="49" y="291"/>
                    <a:pt x="49" y="291"/>
                  </a:cubicBezTo>
                  <a:cubicBezTo>
                    <a:pt x="50" y="290"/>
                    <a:pt x="50" y="290"/>
                    <a:pt x="50" y="290"/>
                  </a:cubicBezTo>
                  <a:cubicBezTo>
                    <a:pt x="52" y="289"/>
                    <a:pt x="52" y="289"/>
                    <a:pt x="52" y="289"/>
                  </a:cubicBezTo>
                  <a:cubicBezTo>
                    <a:pt x="52" y="289"/>
                    <a:pt x="52" y="289"/>
                    <a:pt x="52" y="289"/>
                  </a:cubicBezTo>
                  <a:cubicBezTo>
                    <a:pt x="53" y="289"/>
                    <a:pt x="53" y="289"/>
                    <a:pt x="53" y="289"/>
                  </a:cubicBezTo>
                  <a:cubicBezTo>
                    <a:pt x="53" y="288"/>
                    <a:pt x="53" y="288"/>
                    <a:pt x="53" y="288"/>
                  </a:cubicBezTo>
                  <a:lnTo>
                    <a:pt x="53" y="289"/>
                  </a:lnTo>
                  <a:close/>
                  <a:moveTo>
                    <a:pt x="54" y="275"/>
                  </a:moveTo>
                  <a:cubicBezTo>
                    <a:pt x="54" y="277"/>
                    <a:pt x="54" y="277"/>
                    <a:pt x="54" y="277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2" y="275"/>
                    <a:pt x="52" y="275"/>
                    <a:pt x="52" y="275"/>
                  </a:cubicBezTo>
                  <a:cubicBezTo>
                    <a:pt x="52" y="275"/>
                    <a:pt x="52" y="275"/>
                    <a:pt x="52" y="275"/>
                  </a:cubicBezTo>
                  <a:cubicBezTo>
                    <a:pt x="53" y="274"/>
                    <a:pt x="53" y="274"/>
                    <a:pt x="53" y="274"/>
                  </a:cubicBezTo>
                  <a:cubicBezTo>
                    <a:pt x="54" y="273"/>
                    <a:pt x="54" y="273"/>
                    <a:pt x="54" y="273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4" y="274"/>
                    <a:pt x="54" y="274"/>
                    <a:pt x="54" y="274"/>
                  </a:cubicBezTo>
                  <a:lnTo>
                    <a:pt x="54" y="275"/>
                  </a:lnTo>
                  <a:close/>
                  <a:moveTo>
                    <a:pt x="55" y="361"/>
                  </a:moveTo>
                  <a:cubicBezTo>
                    <a:pt x="55" y="361"/>
                    <a:pt x="55" y="361"/>
                    <a:pt x="55" y="361"/>
                  </a:cubicBezTo>
                  <a:cubicBezTo>
                    <a:pt x="55" y="360"/>
                    <a:pt x="55" y="360"/>
                    <a:pt x="55" y="360"/>
                  </a:cubicBezTo>
                  <a:cubicBezTo>
                    <a:pt x="55" y="359"/>
                    <a:pt x="55" y="359"/>
                    <a:pt x="55" y="359"/>
                  </a:cubicBezTo>
                  <a:cubicBezTo>
                    <a:pt x="55" y="358"/>
                    <a:pt x="55" y="358"/>
                    <a:pt x="55" y="358"/>
                  </a:cubicBezTo>
                  <a:cubicBezTo>
                    <a:pt x="55" y="356"/>
                    <a:pt x="55" y="356"/>
                    <a:pt x="55" y="356"/>
                  </a:cubicBezTo>
                  <a:cubicBezTo>
                    <a:pt x="56" y="359"/>
                    <a:pt x="56" y="359"/>
                    <a:pt x="56" y="359"/>
                  </a:cubicBezTo>
                  <a:cubicBezTo>
                    <a:pt x="56" y="359"/>
                    <a:pt x="56" y="359"/>
                    <a:pt x="56" y="359"/>
                  </a:cubicBezTo>
                  <a:cubicBezTo>
                    <a:pt x="56" y="360"/>
                    <a:pt x="56" y="360"/>
                    <a:pt x="56" y="360"/>
                  </a:cubicBezTo>
                  <a:lnTo>
                    <a:pt x="55" y="361"/>
                  </a:lnTo>
                  <a:close/>
                  <a:moveTo>
                    <a:pt x="59" y="355"/>
                  </a:moveTo>
                  <a:cubicBezTo>
                    <a:pt x="59" y="356"/>
                    <a:pt x="59" y="356"/>
                    <a:pt x="59" y="356"/>
                  </a:cubicBezTo>
                  <a:cubicBezTo>
                    <a:pt x="58" y="356"/>
                    <a:pt x="58" y="356"/>
                    <a:pt x="58" y="356"/>
                  </a:cubicBezTo>
                  <a:cubicBezTo>
                    <a:pt x="58" y="357"/>
                    <a:pt x="58" y="357"/>
                    <a:pt x="58" y="357"/>
                  </a:cubicBezTo>
                  <a:cubicBezTo>
                    <a:pt x="58" y="357"/>
                    <a:pt x="58" y="357"/>
                    <a:pt x="58" y="357"/>
                  </a:cubicBezTo>
                  <a:cubicBezTo>
                    <a:pt x="57" y="357"/>
                    <a:pt x="57" y="357"/>
                    <a:pt x="57" y="357"/>
                  </a:cubicBezTo>
                  <a:cubicBezTo>
                    <a:pt x="56" y="354"/>
                    <a:pt x="56" y="354"/>
                    <a:pt x="56" y="354"/>
                  </a:cubicBezTo>
                  <a:cubicBezTo>
                    <a:pt x="56" y="354"/>
                    <a:pt x="56" y="354"/>
                    <a:pt x="56" y="354"/>
                  </a:cubicBezTo>
                  <a:cubicBezTo>
                    <a:pt x="57" y="354"/>
                    <a:pt x="57" y="354"/>
                    <a:pt x="57" y="354"/>
                  </a:cubicBezTo>
                  <a:cubicBezTo>
                    <a:pt x="58" y="354"/>
                    <a:pt x="58" y="354"/>
                    <a:pt x="58" y="354"/>
                  </a:cubicBezTo>
                  <a:cubicBezTo>
                    <a:pt x="59" y="354"/>
                    <a:pt x="59" y="354"/>
                    <a:pt x="59" y="354"/>
                  </a:cubicBezTo>
                  <a:lnTo>
                    <a:pt x="59" y="355"/>
                  </a:lnTo>
                  <a:close/>
                  <a:moveTo>
                    <a:pt x="60" y="363"/>
                  </a:moveTo>
                  <a:cubicBezTo>
                    <a:pt x="58" y="363"/>
                    <a:pt x="58" y="363"/>
                    <a:pt x="58" y="363"/>
                  </a:cubicBezTo>
                  <a:cubicBezTo>
                    <a:pt x="56" y="363"/>
                    <a:pt x="56" y="363"/>
                    <a:pt x="56" y="363"/>
                  </a:cubicBezTo>
                  <a:cubicBezTo>
                    <a:pt x="56" y="363"/>
                    <a:pt x="56" y="363"/>
                    <a:pt x="56" y="363"/>
                  </a:cubicBezTo>
                  <a:cubicBezTo>
                    <a:pt x="56" y="363"/>
                    <a:pt x="56" y="363"/>
                    <a:pt x="56" y="363"/>
                  </a:cubicBezTo>
                  <a:cubicBezTo>
                    <a:pt x="56" y="363"/>
                    <a:pt x="56" y="363"/>
                    <a:pt x="56" y="363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61"/>
                    <a:pt x="57" y="361"/>
                    <a:pt x="57" y="361"/>
                  </a:cubicBezTo>
                  <a:cubicBezTo>
                    <a:pt x="58" y="360"/>
                    <a:pt x="58" y="360"/>
                    <a:pt x="58" y="360"/>
                  </a:cubicBezTo>
                  <a:lnTo>
                    <a:pt x="60" y="363"/>
                  </a:lnTo>
                  <a:close/>
                  <a:moveTo>
                    <a:pt x="59" y="352"/>
                  </a:moveTo>
                  <a:cubicBezTo>
                    <a:pt x="58" y="353"/>
                    <a:pt x="58" y="353"/>
                    <a:pt x="58" y="353"/>
                  </a:cubicBezTo>
                  <a:cubicBezTo>
                    <a:pt x="58" y="353"/>
                    <a:pt x="58" y="353"/>
                    <a:pt x="58" y="353"/>
                  </a:cubicBezTo>
                  <a:cubicBezTo>
                    <a:pt x="56" y="353"/>
                    <a:pt x="56" y="353"/>
                    <a:pt x="56" y="353"/>
                  </a:cubicBezTo>
                  <a:cubicBezTo>
                    <a:pt x="56" y="353"/>
                    <a:pt x="56" y="353"/>
                    <a:pt x="56" y="353"/>
                  </a:cubicBezTo>
                  <a:cubicBezTo>
                    <a:pt x="56" y="352"/>
                    <a:pt x="56" y="352"/>
                    <a:pt x="56" y="352"/>
                  </a:cubicBezTo>
                  <a:cubicBezTo>
                    <a:pt x="56" y="351"/>
                    <a:pt x="56" y="351"/>
                    <a:pt x="56" y="351"/>
                  </a:cubicBezTo>
                  <a:cubicBezTo>
                    <a:pt x="56" y="351"/>
                    <a:pt x="56" y="351"/>
                    <a:pt x="56" y="351"/>
                  </a:cubicBezTo>
                  <a:cubicBezTo>
                    <a:pt x="57" y="350"/>
                    <a:pt x="57" y="350"/>
                    <a:pt x="57" y="350"/>
                  </a:cubicBezTo>
                  <a:cubicBezTo>
                    <a:pt x="57" y="350"/>
                    <a:pt x="57" y="350"/>
                    <a:pt x="57" y="350"/>
                  </a:cubicBezTo>
                  <a:cubicBezTo>
                    <a:pt x="59" y="352"/>
                    <a:pt x="59" y="352"/>
                    <a:pt x="59" y="352"/>
                  </a:cubicBezTo>
                  <a:close/>
                  <a:moveTo>
                    <a:pt x="57" y="367"/>
                  </a:moveTo>
                  <a:cubicBezTo>
                    <a:pt x="56" y="365"/>
                    <a:pt x="56" y="365"/>
                    <a:pt x="56" y="365"/>
                  </a:cubicBezTo>
                  <a:cubicBezTo>
                    <a:pt x="57" y="365"/>
                    <a:pt x="57" y="365"/>
                    <a:pt x="57" y="365"/>
                  </a:cubicBezTo>
                  <a:cubicBezTo>
                    <a:pt x="58" y="365"/>
                    <a:pt x="58" y="365"/>
                    <a:pt x="58" y="365"/>
                  </a:cubicBezTo>
                  <a:cubicBezTo>
                    <a:pt x="58" y="365"/>
                    <a:pt x="58" y="365"/>
                    <a:pt x="58" y="365"/>
                  </a:cubicBezTo>
                  <a:cubicBezTo>
                    <a:pt x="59" y="365"/>
                    <a:pt x="59" y="365"/>
                    <a:pt x="59" y="365"/>
                  </a:cubicBezTo>
                  <a:cubicBezTo>
                    <a:pt x="59" y="365"/>
                    <a:pt x="59" y="365"/>
                    <a:pt x="59" y="365"/>
                  </a:cubicBezTo>
                  <a:cubicBezTo>
                    <a:pt x="59" y="366"/>
                    <a:pt x="59" y="366"/>
                    <a:pt x="59" y="366"/>
                  </a:cubicBezTo>
                  <a:cubicBezTo>
                    <a:pt x="58" y="366"/>
                    <a:pt x="58" y="366"/>
                    <a:pt x="58" y="366"/>
                  </a:cubicBezTo>
                  <a:lnTo>
                    <a:pt x="57" y="367"/>
                  </a:lnTo>
                  <a:close/>
                  <a:moveTo>
                    <a:pt x="60" y="367"/>
                  </a:moveTo>
                  <a:cubicBezTo>
                    <a:pt x="60" y="368"/>
                    <a:pt x="60" y="368"/>
                    <a:pt x="60" y="368"/>
                  </a:cubicBezTo>
                  <a:cubicBezTo>
                    <a:pt x="60" y="372"/>
                    <a:pt x="60" y="372"/>
                    <a:pt x="60" y="372"/>
                  </a:cubicBezTo>
                  <a:cubicBezTo>
                    <a:pt x="58" y="369"/>
                    <a:pt x="58" y="369"/>
                    <a:pt x="58" y="369"/>
                  </a:cubicBezTo>
                  <a:cubicBezTo>
                    <a:pt x="60" y="368"/>
                    <a:pt x="60" y="368"/>
                    <a:pt x="60" y="368"/>
                  </a:cubicBezTo>
                  <a:cubicBezTo>
                    <a:pt x="60" y="367"/>
                    <a:pt x="60" y="367"/>
                    <a:pt x="60" y="367"/>
                  </a:cubicBezTo>
                  <a:cubicBezTo>
                    <a:pt x="60" y="367"/>
                    <a:pt x="60" y="367"/>
                    <a:pt x="60" y="367"/>
                  </a:cubicBezTo>
                  <a:close/>
                  <a:moveTo>
                    <a:pt x="60" y="296"/>
                  </a:moveTo>
                  <a:cubicBezTo>
                    <a:pt x="60" y="296"/>
                    <a:pt x="60" y="296"/>
                    <a:pt x="60" y="296"/>
                  </a:cubicBezTo>
                  <a:cubicBezTo>
                    <a:pt x="58" y="296"/>
                    <a:pt x="58" y="296"/>
                    <a:pt x="58" y="296"/>
                  </a:cubicBezTo>
                  <a:cubicBezTo>
                    <a:pt x="56" y="296"/>
                    <a:pt x="56" y="296"/>
                    <a:pt x="56" y="296"/>
                  </a:cubicBezTo>
                  <a:cubicBezTo>
                    <a:pt x="55" y="296"/>
                    <a:pt x="55" y="296"/>
                    <a:pt x="55" y="296"/>
                  </a:cubicBezTo>
                  <a:cubicBezTo>
                    <a:pt x="55" y="296"/>
                    <a:pt x="55" y="296"/>
                    <a:pt x="55" y="296"/>
                  </a:cubicBezTo>
                  <a:cubicBezTo>
                    <a:pt x="55" y="296"/>
                    <a:pt x="55" y="296"/>
                    <a:pt x="55" y="296"/>
                  </a:cubicBezTo>
                  <a:cubicBezTo>
                    <a:pt x="55" y="294"/>
                    <a:pt x="55" y="294"/>
                    <a:pt x="55" y="294"/>
                  </a:cubicBezTo>
                  <a:cubicBezTo>
                    <a:pt x="55" y="294"/>
                    <a:pt x="55" y="294"/>
                    <a:pt x="55" y="294"/>
                  </a:cubicBezTo>
                  <a:cubicBezTo>
                    <a:pt x="56" y="294"/>
                    <a:pt x="56" y="294"/>
                    <a:pt x="56" y="294"/>
                  </a:cubicBezTo>
                  <a:cubicBezTo>
                    <a:pt x="57" y="294"/>
                    <a:pt x="57" y="294"/>
                    <a:pt x="57" y="294"/>
                  </a:cubicBezTo>
                  <a:cubicBezTo>
                    <a:pt x="58" y="294"/>
                    <a:pt x="58" y="294"/>
                    <a:pt x="58" y="294"/>
                  </a:cubicBezTo>
                  <a:cubicBezTo>
                    <a:pt x="59" y="294"/>
                    <a:pt x="59" y="294"/>
                    <a:pt x="59" y="294"/>
                  </a:cubicBezTo>
                  <a:cubicBezTo>
                    <a:pt x="62" y="293"/>
                    <a:pt x="62" y="293"/>
                    <a:pt x="62" y="293"/>
                  </a:cubicBezTo>
                  <a:cubicBezTo>
                    <a:pt x="65" y="293"/>
                    <a:pt x="65" y="293"/>
                    <a:pt x="65" y="293"/>
                  </a:cubicBezTo>
                  <a:cubicBezTo>
                    <a:pt x="68" y="293"/>
                    <a:pt x="68" y="293"/>
                    <a:pt x="68" y="293"/>
                  </a:cubicBezTo>
                  <a:cubicBezTo>
                    <a:pt x="69" y="293"/>
                    <a:pt x="69" y="293"/>
                    <a:pt x="69" y="293"/>
                  </a:cubicBezTo>
                  <a:cubicBezTo>
                    <a:pt x="71" y="293"/>
                    <a:pt x="71" y="293"/>
                    <a:pt x="71" y="293"/>
                  </a:cubicBezTo>
                  <a:cubicBezTo>
                    <a:pt x="73" y="293"/>
                    <a:pt x="73" y="293"/>
                    <a:pt x="73" y="293"/>
                  </a:cubicBezTo>
                  <a:cubicBezTo>
                    <a:pt x="74" y="295"/>
                    <a:pt x="74" y="295"/>
                    <a:pt x="74" y="295"/>
                  </a:cubicBezTo>
                  <a:cubicBezTo>
                    <a:pt x="74" y="296"/>
                    <a:pt x="74" y="296"/>
                    <a:pt x="74" y="296"/>
                  </a:cubicBezTo>
                  <a:cubicBezTo>
                    <a:pt x="72" y="296"/>
                    <a:pt x="72" y="296"/>
                    <a:pt x="72" y="296"/>
                  </a:cubicBezTo>
                  <a:cubicBezTo>
                    <a:pt x="71" y="296"/>
                    <a:pt x="71" y="296"/>
                    <a:pt x="71" y="296"/>
                  </a:cubicBezTo>
                  <a:cubicBezTo>
                    <a:pt x="67" y="296"/>
                    <a:pt x="67" y="296"/>
                    <a:pt x="67" y="296"/>
                  </a:cubicBezTo>
                  <a:cubicBezTo>
                    <a:pt x="65" y="296"/>
                    <a:pt x="65" y="296"/>
                    <a:pt x="65" y="296"/>
                  </a:cubicBezTo>
                  <a:cubicBezTo>
                    <a:pt x="62" y="296"/>
                    <a:pt x="62" y="296"/>
                    <a:pt x="62" y="296"/>
                  </a:cubicBezTo>
                  <a:lnTo>
                    <a:pt x="60" y="296"/>
                  </a:lnTo>
                  <a:close/>
                  <a:moveTo>
                    <a:pt x="57" y="47"/>
                  </a:moveTo>
                  <a:cubicBezTo>
                    <a:pt x="57" y="49"/>
                    <a:pt x="57" y="49"/>
                    <a:pt x="57" y="49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6" y="53"/>
                    <a:pt x="56" y="53"/>
                    <a:pt x="56" y="53"/>
                  </a:cubicBezTo>
                  <a:cubicBezTo>
                    <a:pt x="55" y="53"/>
                    <a:pt x="55" y="52"/>
                    <a:pt x="54" y="52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5" y="46"/>
                    <a:pt x="55" y="46"/>
                    <a:pt x="55" y="46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7" y="45"/>
                    <a:pt x="57" y="45"/>
                    <a:pt x="57" y="45"/>
                  </a:cubicBezTo>
                  <a:lnTo>
                    <a:pt x="57" y="47"/>
                  </a:lnTo>
                  <a:close/>
                  <a:moveTo>
                    <a:pt x="67" y="80"/>
                  </a:moveTo>
                  <a:cubicBezTo>
                    <a:pt x="67" y="80"/>
                    <a:pt x="67" y="80"/>
                    <a:pt x="67" y="80"/>
                  </a:cubicBezTo>
                  <a:cubicBezTo>
                    <a:pt x="67" y="80"/>
                    <a:pt x="67" y="80"/>
                    <a:pt x="67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65" y="79"/>
                    <a:pt x="65" y="79"/>
                    <a:pt x="65" y="79"/>
                  </a:cubicBezTo>
                  <a:cubicBezTo>
                    <a:pt x="65" y="79"/>
                    <a:pt x="65" y="79"/>
                    <a:pt x="65" y="79"/>
                  </a:cubicBezTo>
                  <a:cubicBezTo>
                    <a:pt x="65" y="79"/>
                    <a:pt x="65" y="79"/>
                    <a:pt x="65" y="79"/>
                  </a:cubicBezTo>
                  <a:cubicBezTo>
                    <a:pt x="66" y="78"/>
                    <a:pt x="66" y="78"/>
                    <a:pt x="66" y="78"/>
                  </a:cubicBezTo>
                  <a:lnTo>
                    <a:pt x="67" y="80"/>
                  </a:lnTo>
                  <a:close/>
                  <a:moveTo>
                    <a:pt x="67" y="76"/>
                  </a:moveTo>
                  <a:cubicBezTo>
                    <a:pt x="67" y="75"/>
                    <a:pt x="67" y="75"/>
                    <a:pt x="67" y="75"/>
                  </a:cubicBezTo>
                  <a:cubicBezTo>
                    <a:pt x="67" y="75"/>
                    <a:pt x="67" y="75"/>
                    <a:pt x="67" y="75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68" y="76"/>
                    <a:pt x="68" y="76"/>
                    <a:pt x="68" y="76"/>
                  </a:cubicBezTo>
                  <a:cubicBezTo>
                    <a:pt x="68" y="76"/>
                    <a:pt x="68" y="76"/>
                    <a:pt x="68" y="76"/>
                  </a:cubicBezTo>
                  <a:cubicBezTo>
                    <a:pt x="68" y="77"/>
                    <a:pt x="68" y="77"/>
                    <a:pt x="68" y="77"/>
                  </a:cubicBezTo>
                  <a:lnTo>
                    <a:pt x="67" y="76"/>
                  </a:lnTo>
                  <a:close/>
                  <a:moveTo>
                    <a:pt x="55" y="97"/>
                  </a:moveTo>
                  <a:cubicBezTo>
                    <a:pt x="56" y="99"/>
                    <a:pt x="56" y="99"/>
                    <a:pt x="56" y="99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54" y="99"/>
                    <a:pt x="54" y="99"/>
                    <a:pt x="54" y="99"/>
                  </a:cubicBezTo>
                  <a:cubicBezTo>
                    <a:pt x="55" y="98"/>
                    <a:pt x="55" y="98"/>
                    <a:pt x="55" y="98"/>
                  </a:cubicBezTo>
                  <a:lnTo>
                    <a:pt x="55" y="97"/>
                  </a:lnTo>
                  <a:close/>
                  <a:moveTo>
                    <a:pt x="54" y="82"/>
                  </a:moveTo>
                  <a:cubicBezTo>
                    <a:pt x="55" y="82"/>
                    <a:pt x="55" y="82"/>
                    <a:pt x="55" y="82"/>
                  </a:cubicBezTo>
                  <a:cubicBezTo>
                    <a:pt x="56" y="82"/>
                    <a:pt x="56" y="82"/>
                    <a:pt x="56" y="82"/>
                  </a:cubicBezTo>
                  <a:cubicBezTo>
                    <a:pt x="57" y="82"/>
                    <a:pt x="57" y="82"/>
                    <a:pt x="57" y="82"/>
                  </a:cubicBezTo>
                  <a:cubicBezTo>
                    <a:pt x="57" y="82"/>
                    <a:pt x="57" y="82"/>
                    <a:pt x="57" y="8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5" y="84"/>
                    <a:pt x="55" y="84"/>
                    <a:pt x="55" y="84"/>
                  </a:cubicBezTo>
                  <a:lnTo>
                    <a:pt x="54" y="82"/>
                  </a:lnTo>
                  <a:close/>
                  <a:moveTo>
                    <a:pt x="57" y="151"/>
                  </a:moveTo>
                  <a:cubicBezTo>
                    <a:pt x="57" y="151"/>
                    <a:pt x="57" y="151"/>
                    <a:pt x="57" y="151"/>
                  </a:cubicBezTo>
                  <a:cubicBezTo>
                    <a:pt x="57" y="151"/>
                    <a:pt x="57" y="151"/>
                    <a:pt x="57" y="151"/>
                  </a:cubicBezTo>
                  <a:cubicBezTo>
                    <a:pt x="57" y="153"/>
                    <a:pt x="57" y="153"/>
                    <a:pt x="57" y="153"/>
                  </a:cubicBezTo>
                  <a:cubicBezTo>
                    <a:pt x="57" y="155"/>
                    <a:pt x="57" y="155"/>
                    <a:pt x="57" y="155"/>
                  </a:cubicBezTo>
                  <a:cubicBezTo>
                    <a:pt x="55" y="153"/>
                    <a:pt x="55" y="153"/>
                    <a:pt x="55" y="153"/>
                  </a:cubicBezTo>
                  <a:cubicBezTo>
                    <a:pt x="56" y="152"/>
                    <a:pt x="56" y="152"/>
                    <a:pt x="56" y="152"/>
                  </a:cubicBezTo>
                  <a:lnTo>
                    <a:pt x="57" y="151"/>
                  </a:lnTo>
                  <a:close/>
                  <a:moveTo>
                    <a:pt x="55" y="145"/>
                  </a:moveTo>
                  <a:cubicBezTo>
                    <a:pt x="56" y="144"/>
                    <a:pt x="56" y="144"/>
                    <a:pt x="56" y="144"/>
                  </a:cubicBezTo>
                  <a:cubicBezTo>
                    <a:pt x="56" y="144"/>
                    <a:pt x="56" y="144"/>
                    <a:pt x="56" y="144"/>
                  </a:cubicBezTo>
                  <a:cubicBezTo>
                    <a:pt x="57" y="143"/>
                    <a:pt x="57" y="143"/>
                    <a:pt x="57" y="143"/>
                  </a:cubicBezTo>
                  <a:cubicBezTo>
                    <a:pt x="57" y="143"/>
                    <a:pt x="57" y="143"/>
                    <a:pt x="57" y="143"/>
                  </a:cubicBezTo>
                  <a:cubicBezTo>
                    <a:pt x="57" y="143"/>
                    <a:pt x="57" y="143"/>
                    <a:pt x="57" y="143"/>
                  </a:cubicBezTo>
                  <a:cubicBezTo>
                    <a:pt x="57" y="145"/>
                    <a:pt x="57" y="145"/>
                    <a:pt x="57" y="145"/>
                  </a:cubicBezTo>
                  <a:cubicBezTo>
                    <a:pt x="57" y="146"/>
                    <a:pt x="57" y="146"/>
                    <a:pt x="57" y="146"/>
                  </a:cubicBezTo>
                  <a:cubicBezTo>
                    <a:pt x="57" y="147"/>
                    <a:pt x="57" y="147"/>
                    <a:pt x="57" y="147"/>
                  </a:cubicBezTo>
                  <a:lnTo>
                    <a:pt x="55" y="145"/>
                  </a:lnTo>
                  <a:close/>
                  <a:moveTo>
                    <a:pt x="64" y="137"/>
                  </a:moveTo>
                  <a:cubicBezTo>
                    <a:pt x="63" y="136"/>
                    <a:pt x="63" y="136"/>
                    <a:pt x="63" y="136"/>
                  </a:cubicBezTo>
                  <a:cubicBezTo>
                    <a:pt x="63" y="135"/>
                    <a:pt x="63" y="135"/>
                    <a:pt x="63" y="135"/>
                  </a:cubicBezTo>
                  <a:cubicBezTo>
                    <a:pt x="64" y="134"/>
                    <a:pt x="64" y="134"/>
                    <a:pt x="64" y="134"/>
                  </a:cubicBezTo>
                  <a:cubicBezTo>
                    <a:pt x="64" y="136"/>
                    <a:pt x="64" y="136"/>
                    <a:pt x="64" y="136"/>
                  </a:cubicBezTo>
                  <a:lnTo>
                    <a:pt x="64" y="137"/>
                  </a:lnTo>
                  <a:close/>
                  <a:moveTo>
                    <a:pt x="64" y="55"/>
                  </a:moveTo>
                  <a:cubicBezTo>
                    <a:pt x="64" y="55"/>
                    <a:pt x="64" y="55"/>
                    <a:pt x="64" y="55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5" y="57"/>
                    <a:pt x="65" y="57"/>
                    <a:pt x="65" y="57"/>
                  </a:cubicBezTo>
                  <a:lnTo>
                    <a:pt x="64" y="55"/>
                  </a:lnTo>
                  <a:close/>
                  <a:moveTo>
                    <a:pt x="71" y="186"/>
                  </a:moveTo>
                  <a:cubicBezTo>
                    <a:pt x="71" y="186"/>
                    <a:pt x="71" y="186"/>
                    <a:pt x="71" y="186"/>
                  </a:cubicBezTo>
                  <a:cubicBezTo>
                    <a:pt x="69" y="187"/>
                    <a:pt x="69" y="187"/>
                    <a:pt x="69" y="187"/>
                  </a:cubicBezTo>
                  <a:cubicBezTo>
                    <a:pt x="69" y="188"/>
                    <a:pt x="69" y="188"/>
                    <a:pt x="69" y="188"/>
                  </a:cubicBezTo>
                  <a:cubicBezTo>
                    <a:pt x="68" y="189"/>
                    <a:pt x="68" y="189"/>
                    <a:pt x="68" y="189"/>
                  </a:cubicBezTo>
                  <a:cubicBezTo>
                    <a:pt x="68" y="187"/>
                    <a:pt x="68" y="187"/>
                    <a:pt x="68" y="187"/>
                  </a:cubicBezTo>
                  <a:cubicBezTo>
                    <a:pt x="68" y="186"/>
                    <a:pt x="68" y="186"/>
                    <a:pt x="68" y="186"/>
                  </a:cubicBezTo>
                  <a:cubicBezTo>
                    <a:pt x="67" y="183"/>
                    <a:pt x="67" y="183"/>
                    <a:pt x="67" y="183"/>
                  </a:cubicBezTo>
                  <a:cubicBezTo>
                    <a:pt x="67" y="183"/>
                    <a:pt x="67" y="183"/>
                    <a:pt x="67" y="183"/>
                  </a:cubicBezTo>
                  <a:lnTo>
                    <a:pt x="71" y="186"/>
                  </a:lnTo>
                  <a:close/>
                  <a:moveTo>
                    <a:pt x="69" y="182"/>
                  </a:moveTo>
                  <a:cubicBezTo>
                    <a:pt x="69" y="182"/>
                    <a:pt x="69" y="182"/>
                    <a:pt x="69" y="182"/>
                  </a:cubicBezTo>
                  <a:cubicBezTo>
                    <a:pt x="73" y="182"/>
                    <a:pt x="73" y="182"/>
                    <a:pt x="73" y="182"/>
                  </a:cubicBezTo>
                  <a:cubicBezTo>
                    <a:pt x="75" y="182"/>
                    <a:pt x="75" y="182"/>
                    <a:pt x="75" y="182"/>
                  </a:cubicBezTo>
                  <a:cubicBezTo>
                    <a:pt x="74" y="183"/>
                    <a:pt x="74" y="183"/>
                    <a:pt x="74" y="183"/>
                  </a:cubicBezTo>
                  <a:cubicBezTo>
                    <a:pt x="72" y="184"/>
                    <a:pt x="72" y="184"/>
                    <a:pt x="72" y="184"/>
                  </a:cubicBezTo>
                  <a:cubicBezTo>
                    <a:pt x="72" y="184"/>
                    <a:pt x="72" y="184"/>
                    <a:pt x="72" y="184"/>
                  </a:cubicBezTo>
                  <a:lnTo>
                    <a:pt x="69" y="182"/>
                  </a:lnTo>
                  <a:close/>
                  <a:moveTo>
                    <a:pt x="58" y="279"/>
                  </a:moveTo>
                  <a:cubicBezTo>
                    <a:pt x="59" y="278"/>
                    <a:pt x="59" y="278"/>
                    <a:pt x="59" y="278"/>
                  </a:cubicBezTo>
                  <a:cubicBezTo>
                    <a:pt x="59" y="277"/>
                    <a:pt x="59" y="277"/>
                    <a:pt x="59" y="277"/>
                  </a:cubicBezTo>
                  <a:cubicBezTo>
                    <a:pt x="62" y="281"/>
                    <a:pt x="62" y="281"/>
                    <a:pt x="62" y="281"/>
                  </a:cubicBezTo>
                  <a:cubicBezTo>
                    <a:pt x="62" y="281"/>
                    <a:pt x="62" y="281"/>
                    <a:pt x="62" y="281"/>
                  </a:cubicBezTo>
                  <a:cubicBezTo>
                    <a:pt x="60" y="281"/>
                    <a:pt x="60" y="281"/>
                    <a:pt x="60" y="281"/>
                  </a:cubicBezTo>
                  <a:cubicBezTo>
                    <a:pt x="58" y="281"/>
                    <a:pt x="58" y="281"/>
                    <a:pt x="58" y="281"/>
                  </a:cubicBezTo>
                  <a:cubicBezTo>
                    <a:pt x="57" y="281"/>
                    <a:pt x="57" y="281"/>
                    <a:pt x="57" y="281"/>
                  </a:cubicBezTo>
                  <a:cubicBezTo>
                    <a:pt x="57" y="280"/>
                    <a:pt x="57" y="280"/>
                    <a:pt x="57" y="280"/>
                  </a:cubicBezTo>
                  <a:lnTo>
                    <a:pt x="58" y="279"/>
                  </a:lnTo>
                  <a:close/>
                  <a:moveTo>
                    <a:pt x="57" y="270"/>
                  </a:moveTo>
                  <a:cubicBezTo>
                    <a:pt x="58" y="270"/>
                    <a:pt x="58" y="270"/>
                    <a:pt x="58" y="270"/>
                  </a:cubicBezTo>
                  <a:cubicBezTo>
                    <a:pt x="58" y="270"/>
                    <a:pt x="58" y="270"/>
                    <a:pt x="58" y="270"/>
                  </a:cubicBezTo>
                  <a:cubicBezTo>
                    <a:pt x="59" y="270"/>
                    <a:pt x="59" y="270"/>
                    <a:pt x="59" y="270"/>
                  </a:cubicBezTo>
                  <a:cubicBezTo>
                    <a:pt x="60" y="270"/>
                    <a:pt x="60" y="270"/>
                    <a:pt x="60" y="270"/>
                  </a:cubicBezTo>
                  <a:cubicBezTo>
                    <a:pt x="62" y="270"/>
                    <a:pt x="62" y="270"/>
                    <a:pt x="62" y="270"/>
                  </a:cubicBezTo>
                  <a:cubicBezTo>
                    <a:pt x="61" y="271"/>
                    <a:pt x="61" y="271"/>
                    <a:pt x="61" y="271"/>
                  </a:cubicBezTo>
                  <a:cubicBezTo>
                    <a:pt x="61" y="272"/>
                    <a:pt x="61" y="272"/>
                    <a:pt x="61" y="272"/>
                  </a:cubicBezTo>
                  <a:cubicBezTo>
                    <a:pt x="60" y="272"/>
                    <a:pt x="60" y="272"/>
                    <a:pt x="60" y="272"/>
                  </a:cubicBezTo>
                  <a:cubicBezTo>
                    <a:pt x="60" y="272"/>
                    <a:pt x="60" y="272"/>
                    <a:pt x="60" y="272"/>
                  </a:cubicBezTo>
                  <a:cubicBezTo>
                    <a:pt x="60" y="273"/>
                    <a:pt x="60" y="273"/>
                    <a:pt x="60" y="273"/>
                  </a:cubicBezTo>
                  <a:cubicBezTo>
                    <a:pt x="60" y="273"/>
                    <a:pt x="60" y="273"/>
                    <a:pt x="60" y="273"/>
                  </a:cubicBezTo>
                  <a:cubicBezTo>
                    <a:pt x="59" y="272"/>
                    <a:pt x="59" y="272"/>
                    <a:pt x="59" y="272"/>
                  </a:cubicBezTo>
                  <a:lnTo>
                    <a:pt x="57" y="270"/>
                  </a:lnTo>
                  <a:close/>
                  <a:moveTo>
                    <a:pt x="61" y="275"/>
                  </a:moveTo>
                  <a:cubicBezTo>
                    <a:pt x="61" y="274"/>
                    <a:pt x="61" y="274"/>
                    <a:pt x="61" y="274"/>
                  </a:cubicBezTo>
                  <a:cubicBezTo>
                    <a:pt x="62" y="273"/>
                    <a:pt x="62" y="273"/>
                    <a:pt x="62" y="273"/>
                  </a:cubicBezTo>
                  <a:cubicBezTo>
                    <a:pt x="62" y="273"/>
                    <a:pt x="62" y="273"/>
                    <a:pt x="62" y="273"/>
                  </a:cubicBezTo>
                  <a:cubicBezTo>
                    <a:pt x="62" y="273"/>
                    <a:pt x="62" y="273"/>
                    <a:pt x="62" y="273"/>
                  </a:cubicBezTo>
                  <a:cubicBezTo>
                    <a:pt x="62" y="272"/>
                    <a:pt x="62" y="272"/>
                    <a:pt x="62" y="272"/>
                  </a:cubicBezTo>
                  <a:cubicBezTo>
                    <a:pt x="63" y="271"/>
                    <a:pt x="63" y="271"/>
                    <a:pt x="63" y="271"/>
                  </a:cubicBezTo>
                  <a:cubicBezTo>
                    <a:pt x="64" y="271"/>
                    <a:pt x="64" y="271"/>
                    <a:pt x="64" y="271"/>
                  </a:cubicBezTo>
                  <a:cubicBezTo>
                    <a:pt x="66" y="274"/>
                    <a:pt x="66" y="274"/>
                    <a:pt x="66" y="274"/>
                  </a:cubicBezTo>
                  <a:cubicBezTo>
                    <a:pt x="67" y="275"/>
                    <a:pt x="67" y="275"/>
                    <a:pt x="67" y="275"/>
                  </a:cubicBezTo>
                  <a:cubicBezTo>
                    <a:pt x="66" y="276"/>
                    <a:pt x="66" y="276"/>
                    <a:pt x="66" y="276"/>
                  </a:cubicBezTo>
                  <a:cubicBezTo>
                    <a:pt x="66" y="277"/>
                    <a:pt x="66" y="277"/>
                    <a:pt x="66" y="277"/>
                  </a:cubicBezTo>
                  <a:cubicBezTo>
                    <a:pt x="66" y="277"/>
                    <a:pt x="66" y="277"/>
                    <a:pt x="66" y="277"/>
                  </a:cubicBezTo>
                  <a:cubicBezTo>
                    <a:pt x="65" y="277"/>
                    <a:pt x="65" y="277"/>
                    <a:pt x="65" y="277"/>
                  </a:cubicBezTo>
                  <a:cubicBezTo>
                    <a:pt x="65" y="278"/>
                    <a:pt x="65" y="278"/>
                    <a:pt x="65" y="278"/>
                  </a:cubicBezTo>
                  <a:cubicBezTo>
                    <a:pt x="64" y="280"/>
                    <a:pt x="64" y="280"/>
                    <a:pt x="64" y="280"/>
                  </a:cubicBezTo>
                  <a:cubicBezTo>
                    <a:pt x="64" y="280"/>
                    <a:pt x="64" y="280"/>
                    <a:pt x="64" y="280"/>
                  </a:cubicBezTo>
                  <a:cubicBezTo>
                    <a:pt x="63" y="279"/>
                    <a:pt x="63" y="279"/>
                    <a:pt x="63" y="279"/>
                  </a:cubicBezTo>
                  <a:lnTo>
                    <a:pt x="61" y="275"/>
                  </a:lnTo>
                  <a:close/>
                  <a:moveTo>
                    <a:pt x="66" y="270"/>
                  </a:moveTo>
                  <a:cubicBezTo>
                    <a:pt x="68" y="270"/>
                    <a:pt x="68" y="270"/>
                    <a:pt x="68" y="270"/>
                  </a:cubicBezTo>
                  <a:cubicBezTo>
                    <a:pt x="70" y="270"/>
                    <a:pt x="70" y="270"/>
                    <a:pt x="70" y="270"/>
                  </a:cubicBezTo>
                  <a:cubicBezTo>
                    <a:pt x="69" y="271"/>
                    <a:pt x="69" y="271"/>
                    <a:pt x="69" y="271"/>
                  </a:cubicBezTo>
                  <a:cubicBezTo>
                    <a:pt x="68" y="273"/>
                    <a:pt x="68" y="273"/>
                    <a:pt x="68" y="273"/>
                  </a:cubicBezTo>
                  <a:lnTo>
                    <a:pt x="66" y="270"/>
                  </a:lnTo>
                  <a:close/>
                  <a:moveTo>
                    <a:pt x="66" y="279"/>
                  </a:moveTo>
                  <a:cubicBezTo>
                    <a:pt x="67" y="278"/>
                    <a:pt x="67" y="278"/>
                    <a:pt x="67" y="278"/>
                  </a:cubicBezTo>
                  <a:cubicBezTo>
                    <a:pt x="67" y="278"/>
                    <a:pt x="67" y="278"/>
                    <a:pt x="67" y="278"/>
                  </a:cubicBezTo>
                  <a:cubicBezTo>
                    <a:pt x="67" y="278"/>
                    <a:pt x="67" y="278"/>
                    <a:pt x="67" y="278"/>
                  </a:cubicBezTo>
                  <a:cubicBezTo>
                    <a:pt x="68" y="277"/>
                    <a:pt x="68" y="277"/>
                    <a:pt x="68" y="277"/>
                  </a:cubicBezTo>
                  <a:cubicBezTo>
                    <a:pt x="68" y="277"/>
                    <a:pt x="68" y="277"/>
                    <a:pt x="68" y="277"/>
                  </a:cubicBezTo>
                  <a:cubicBezTo>
                    <a:pt x="71" y="280"/>
                    <a:pt x="71" y="280"/>
                    <a:pt x="71" y="280"/>
                  </a:cubicBezTo>
                  <a:cubicBezTo>
                    <a:pt x="71" y="280"/>
                    <a:pt x="71" y="280"/>
                    <a:pt x="71" y="280"/>
                  </a:cubicBezTo>
                  <a:cubicBezTo>
                    <a:pt x="70" y="280"/>
                    <a:pt x="70" y="280"/>
                    <a:pt x="70" y="280"/>
                  </a:cubicBezTo>
                  <a:cubicBezTo>
                    <a:pt x="69" y="280"/>
                    <a:pt x="69" y="280"/>
                    <a:pt x="69" y="280"/>
                  </a:cubicBezTo>
                  <a:cubicBezTo>
                    <a:pt x="69" y="280"/>
                    <a:pt x="69" y="280"/>
                    <a:pt x="69" y="280"/>
                  </a:cubicBezTo>
                  <a:cubicBezTo>
                    <a:pt x="68" y="280"/>
                    <a:pt x="68" y="280"/>
                    <a:pt x="68" y="280"/>
                  </a:cubicBezTo>
                  <a:cubicBezTo>
                    <a:pt x="66" y="280"/>
                    <a:pt x="66" y="280"/>
                    <a:pt x="66" y="280"/>
                  </a:cubicBezTo>
                  <a:lnTo>
                    <a:pt x="66" y="279"/>
                  </a:lnTo>
                  <a:close/>
                  <a:moveTo>
                    <a:pt x="69" y="275"/>
                  </a:moveTo>
                  <a:cubicBezTo>
                    <a:pt x="70" y="273"/>
                    <a:pt x="70" y="273"/>
                    <a:pt x="70" y="273"/>
                  </a:cubicBezTo>
                  <a:cubicBezTo>
                    <a:pt x="71" y="272"/>
                    <a:pt x="71" y="272"/>
                    <a:pt x="71" y="272"/>
                  </a:cubicBezTo>
                  <a:cubicBezTo>
                    <a:pt x="71" y="273"/>
                    <a:pt x="71" y="273"/>
                    <a:pt x="71" y="273"/>
                  </a:cubicBezTo>
                  <a:cubicBezTo>
                    <a:pt x="71" y="275"/>
                    <a:pt x="71" y="276"/>
                    <a:pt x="72" y="278"/>
                  </a:cubicBezTo>
                  <a:lnTo>
                    <a:pt x="69" y="275"/>
                  </a:lnTo>
                  <a:close/>
                  <a:moveTo>
                    <a:pt x="71" y="246"/>
                  </a:moveTo>
                  <a:cubicBezTo>
                    <a:pt x="71" y="243"/>
                    <a:pt x="71" y="243"/>
                    <a:pt x="71" y="243"/>
                  </a:cubicBezTo>
                  <a:cubicBezTo>
                    <a:pt x="70" y="242"/>
                    <a:pt x="70" y="242"/>
                    <a:pt x="70" y="242"/>
                  </a:cubicBezTo>
                  <a:cubicBezTo>
                    <a:pt x="70" y="239"/>
                    <a:pt x="70" y="237"/>
                    <a:pt x="70" y="234"/>
                  </a:cubicBezTo>
                  <a:cubicBezTo>
                    <a:pt x="76" y="240"/>
                    <a:pt x="76" y="240"/>
                    <a:pt x="76" y="240"/>
                  </a:cubicBezTo>
                  <a:cubicBezTo>
                    <a:pt x="73" y="244"/>
                    <a:pt x="73" y="244"/>
                    <a:pt x="73" y="244"/>
                  </a:cubicBezTo>
                  <a:cubicBezTo>
                    <a:pt x="72" y="245"/>
                    <a:pt x="72" y="245"/>
                    <a:pt x="72" y="245"/>
                  </a:cubicBezTo>
                  <a:lnTo>
                    <a:pt x="71" y="246"/>
                  </a:lnTo>
                  <a:close/>
                  <a:moveTo>
                    <a:pt x="70" y="229"/>
                  </a:moveTo>
                  <a:cubicBezTo>
                    <a:pt x="70" y="226"/>
                    <a:pt x="70" y="226"/>
                    <a:pt x="70" y="226"/>
                  </a:cubicBezTo>
                  <a:cubicBezTo>
                    <a:pt x="69" y="223"/>
                    <a:pt x="69" y="223"/>
                    <a:pt x="69" y="223"/>
                  </a:cubicBezTo>
                  <a:cubicBezTo>
                    <a:pt x="69" y="219"/>
                    <a:pt x="69" y="219"/>
                    <a:pt x="69" y="219"/>
                  </a:cubicBezTo>
                  <a:cubicBezTo>
                    <a:pt x="74" y="224"/>
                    <a:pt x="74" y="224"/>
                    <a:pt x="74" y="224"/>
                  </a:cubicBezTo>
                  <a:cubicBezTo>
                    <a:pt x="73" y="226"/>
                    <a:pt x="73" y="226"/>
                    <a:pt x="73" y="226"/>
                  </a:cubicBezTo>
                  <a:cubicBezTo>
                    <a:pt x="71" y="227"/>
                    <a:pt x="71" y="227"/>
                    <a:pt x="71" y="227"/>
                  </a:cubicBezTo>
                  <a:lnTo>
                    <a:pt x="70" y="229"/>
                  </a:lnTo>
                  <a:close/>
                  <a:moveTo>
                    <a:pt x="70" y="260"/>
                  </a:moveTo>
                  <a:cubicBezTo>
                    <a:pt x="70" y="260"/>
                    <a:pt x="70" y="260"/>
                    <a:pt x="70" y="260"/>
                  </a:cubicBezTo>
                  <a:cubicBezTo>
                    <a:pt x="65" y="255"/>
                    <a:pt x="65" y="255"/>
                    <a:pt x="65" y="255"/>
                  </a:cubicBezTo>
                  <a:cubicBezTo>
                    <a:pt x="67" y="253"/>
                    <a:pt x="67" y="253"/>
                    <a:pt x="67" y="253"/>
                  </a:cubicBezTo>
                  <a:cubicBezTo>
                    <a:pt x="68" y="252"/>
                    <a:pt x="68" y="252"/>
                    <a:pt x="68" y="252"/>
                  </a:cubicBezTo>
                  <a:cubicBezTo>
                    <a:pt x="69" y="251"/>
                    <a:pt x="69" y="251"/>
                    <a:pt x="69" y="251"/>
                  </a:cubicBezTo>
                  <a:cubicBezTo>
                    <a:pt x="69" y="254"/>
                    <a:pt x="69" y="254"/>
                    <a:pt x="69" y="254"/>
                  </a:cubicBezTo>
                  <a:cubicBezTo>
                    <a:pt x="70" y="256"/>
                    <a:pt x="70" y="256"/>
                    <a:pt x="70" y="256"/>
                  </a:cubicBezTo>
                  <a:cubicBezTo>
                    <a:pt x="70" y="258"/>
                    <a:pt x="70" y="259"/>
                    <a:pt x="70" y="260"/>
                  </a:cubicBezTo>
                  <a:close/>
                  <a:moveTo>
                    <a:pt x="69" y="214"/>
                  </a:moveTo>
                  <a:cubicBezTo>
                    <a:pt x="69" y="211"/>
                    <a:pt x="69" y="211"/>
                    <a:pt x="69" y="211"/>
                  </a:cubicBezTo>
                  <a:cubicBezTo>
                    <a:pt x="69" y="208"/>
                    <a:pt x="69" y="208"/>
                    <a:pt x="69" y="208"/>
                  </a:cubicBezTo>
                  <a:cubicBezTo>
                    <a:pt x="68" y="205"/>
                    <a:pt x="68" y="205"/>
                    <a:pt x="68" y="205"/>
                  </a:cubicBezTo>
                  <a:cubicBezTo>
                    <a:pt x="68" y="205"/>
                    <a:pt x="68" y="205"/>
                    <a:pt x="68" y="205"/>
                  </a:cubicBezTo>
                  <a:cubicBezTo>
                    <a:pt x="71" y="207"/>
                    <a:pt x="71" y="207"/>
                    <a:pt x="71" y="207"/>
                  </a:cubicBezTo>
                  <a:cubicBezTo>
                    <a:pt x="73" y="209"/>
                    <a:pt x="73" y="209"/>
                    <a:pt x="73" y="209"/>
                  </a:cubicBezTo>
                  <a:cubicBezTo>
                    <a:pt x="72" y="211"/>
                    <a:pt x="72" y="211"/>
                    <a:pt x="72" y="211"/>
                  </a:cubicBezTo>
                  <a:cubicBezTo>
                    <a:pt x="70" y="212"/>
                    <a:pt x="70" y="212"/>
                    <a:pt x="70" y="212"/>
                  </a:cubicBezTo>
                  <a:lnTo>
                    <a:pt x="69" y="214"/>
                  </a:lnTo>
                  <a:close/>
                  <a:moveTo>
                    <a:pt x="68" y="240"/>
                  </a:moveTo>
                  <a:cubicBezTo>
                    <a:pt x="69" y="242"/>
                    <a:pt x="69" y="242"/>
                    <a:pt x="69" y="242"/>
                  </a:cubicBezTo>
                  <a:cubicBezTo>
                    <a:pt x="69" y="245"/>
                    <a:pt x="69" y="245"/>
                    <a:pt x="69" y="245"/>
                  </a:cubicBezTo>
                  <a:cubicBezTo>
                    <a:pt x="64" y="240"/>
                    <a:pt x="64" y="240"/>
                    <a:pt x="64" y="240"/>
                  </a:cubicBezTo>
                  <a:cubicBezTo>
                    <a:pt x="65" y="238"/>
                    <a:pt x="65" y="238"/>
                    <a:pt x="65" y="238"/>
                  </a:cubicBezTo>
                  <a:cubicBezTo>
                    <a:pt x="66" y="237"/>
                    <a:pt x="66" y="237"/>
                    <a:pt x="66" y="237"/>
                  </a:cubicBezTo>
                  <a:cubicBezTo>
                    <a:pt x="68" y="235"/>
                    <a:pt x="68" y="235"/>
                    <a:pt x="68" y="235"/>
                  </a:cubicBezTo>
                  <a:cubicBezTo>
                    <a:pt x="68" y="236"/>
                    <a:pt x="68" y="238"/>
                    <a:pt x="68" y="240"/>
                  </a:cubicBezTo>
                  <a:close/>
                  <a:moveTo>
                    <a:pt x="66" y="183"/>
                  </a:moveTo>
                  <a:cubicBezTo>
                    <a:pt x="66" y="184"/>
                    <a:pt x="66" y="184"/>
                    <a:pt x="66" y="184"/>
                  </a:cubicBezTo>
                  <a:cubicBezTo>
                    <a:pt x="66" y="186"/>
                    <a:pt x="66" y="186"/>
                    <a:pt x="66" y="186"/>
                  </a:cubicBezTo>
                  <a:cubicBezTo>
                    <a:pt x="66" y="189"/>
                    <a:pt x="66" y="189"/>
                    <a:pt x="66" y="189"/>
                  </a:cubicBezTo>
                  <a:cubicBezTo>
                    <a:pt x="64" y="186"/>
                    <a:pt x="64" y="186"/>
                    <a:pt x="64" y="186"/>
                  </a:cubicBezTo>
                  <a:cubicBezTo>
                    <a:pt x="65" y="185"/>
                    <a:pt x="65" y="185"/>
                    <a:pt x="65" y="185"/>
                  </a:cubicBezTo>
                  <a:cubicBezTo>
                    <a:pt x="65" y="184"/>
                    <a:pt x="65" y="184"/>
                    <a:pt x="65" y="184"/>
                  </a:cubicBezTo>
                  <a:lnTo>
                    <a:pt x="66" y="183"/>
                  </a:lnTo>
                  <a:close/>
                  <a:moveTo>
                    <a:pt x="63" y="175"/>
                  </a:moveTo>
                  <a:cubicBezTo>
                    <a:pt x="64" y="174"/>
                    <a:pt x="64" y="174"/>
                    <a:pt x="64" y="174"/>
                  </a:cubicBezTo>
                  <a:cubicBezTo>
                    <a:pt x="65" y="172"/>
                    <a:pt x="65" y="172"/>
                    <a:pt x="65" y="172"/>
                  </a:cubicBezTo>
                  <a:cubicBezTo>
                    <a:pt x="65" y="175"/>
                    <a:pt x="65" y="175"/>
                    <a:pt x="65" y="175"/>
                  </a:cubicBezTo>
                  <a:cubicBezTo>
                    <a:pt x="65" y="178"/>
                    <a:pt x="65" y="178"/>
                    <a:pt x="65" y="178"/>
                  </a:cubicBezTo>
                  <a:lnTo>
                    <a:pt x="63" y="175"/>
                  </a:lnTo>
                  <a:close/>
                  <a:moveTo>
                    <a:pt x="67" y="205"/>
                  </a:moveTo>
                  <a:cubicBezTo>
                    <a:pt x="67" y="206"/>
                    <a:pt x="67" y="206"/>
                    <a:pt x="67" y="206"/>
                  </a:cubicBezTo>
                  <a:cubicBezTo>
                    <a:pt x="67" y="209"/>
                    <a:pt x="67" y="209"/>
                    <a:pt x="67" y="209"/>
                  </a:cubicBezTo>
                  <a:cubicBezTo>
                    <a:pt x="67" y="214"/>
                    <a:pt x="67" y="214"/>
                    <a:pt x="67" y="214"/>
                  </a:cubicBezTo>
                  <a:cubicBezTo>
                    <a:pt x="64" y="209"/>
                    <a:pt x="64" y="209"/>
                    <a:pt x="64" y="209"/>
                  </a:cubicBezTo>
                  <a:cubicBezTo>
                    <a:pt x="65" y="208"/>
                    <a:pt x="65" y="208"/>
                    <a:pt x="65" y="208"/>
                  </a:cubicBezTo>
                  <a:cubicBezTo>
                    <a:pt x="66" y="206"/>
                    <a:pt x="66" y="206"/>
                    <a:pt x="66" y="206"/>
                  </a:cubicBezTo>
                  <a:lnTo>
                    <a:pt x="67" y="205"/>
                  </a:lnTo>
                  <a:close/>
                  <a:moveTo>
                    <a:pt x="64" y="197"/>
                  </a:moveTo>
                  <a:cubicBezTo>
                    <a:pt x="65" y="196"/>
                    <a:pt x="65" y="196"/>
                    <a:pt x="65" y="196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6" y="197"/>
                    <a:pt x="66" y="197"/>
                    <a:pt x="66" y="197"/>
                  </a:cubicBezTo>
                  <a:cubicBezTo>
                    <a:pt x="66" y="200"/>
                    <a:pt x="66" y="200"/>
                    <a:pt x="66" y="200"/>
                  </a:cubicBezTo>
                  <a:lnTo>
                    <a:pt x="64" y="197"/>
                  </a:lnTo>
                  <a:close/>
                  <a:moveTo>
                    <a:pt x="67" y="219"/>
                  </a:moveTo>
                  <a:cubicBezTo>
                    <a:pt x="67" y="221"/>
                    <a:pt x="67" y="221"/>
                    <a:pt x="67" y="221"/>
                  </a:cubicBezTo>
                  <a:cubicBezTo>
                    <a:pt x="68" y="224"/>
                    <a:pt x="68" y="224"/>
                    <a:pt x="68" y="224"/>
                  </a:cubicBezTo>
                  <a:cubicBezTo>
                    <a:pt x="68" y="226"/>
                    <a:pt x="68" y="227"/>
                    <a:pt x="68" y="229"/>
                  </a:cubicBezTo>
                  <a:cubicBezTo>
                    <a:pt x="64" y="224"/>
                    <a:pt x="64" y="224"/>
                    <a:pt x="64" y="224"/>
                  </a:cubicBezTo>
                  <a:cubicBezTo>
                    <a:pt x="65" y="222"/>
                    <a:pt x="65" y="222"/>
                    <a:pt x="65" y="222"/>
                  </a:cubicBezTo>
                  <a:cubicBezTo>
                    <a:pt x="67" y="220"/>
                    <a:pt x="67" y="220"/>
                    <a:pt x="67" y="220"/>
                  </a:cubicBezTo>
                  <a:lnTo>
                    <a:pt x="67" y="219"/>
                  </a:lnTo>
                  <a:close/>
                  <a:moveTo>
                    <a:pt x="67" y="178"/>
                  </a:moveTo>
                  <a:cubicBezTo>
                    <a:pt x="67" y="177"/>
                    <a:pt x="67" y="177"/>
                    <a:pt x="67" y="177"/>
                  </a:cubicBezTo>
                  <a:cubicBezTo>
                    <a:pt x="67" y="174"/>
                    <a:pt x="67" y="174"/>
                    <a:pt x="67" y="174"/>
                  </a:cubicBezTo>
                  <a:cubicBezTo>
                    <a:pt x="67" y="172"/>
                    <a:pt x="67" y="172"/>
                    <a:pt x="67" y="172"/>
                  </a:cubicBezTo>
                  <a:cubicBezTo>
                    <a:pt x="67" y="171"/>
                    <a:pt x="67" y="171"/>
                    <a:pt x="67" y="171"/>
                  </a:cubicBezTo>
                  <a:cubicBezTo>
                    <a:pt x="70" y="175"/>
                    <a:pt x="70" y="175"/>
                    <a:pt x="70" y="175"/>
                  </a:cubicBezTo>
                  <a:cubicBezTo>
                    <a:pt x="70" y="175"/>
                    <a:pt x="70" y="175"/>
                    <a:pt x="70" y="175"/>
                  </a:cubicBezTo>
                  <a:cubicBezTo>
                    <a:pt x="69" y="176"/>
                    <a:pt x="69" y="176"/>
                    <a:pt x="69" y="176"/>
                  </a:cubicBezTo>
                  <a:cubicBezTo>
                    <a:pt x="68" y="177"/>
                    <a:pt x="68" y="177"/>
                    <a:pt x="68" y="177"/>
                  </a:cubicBezTo>
                  <a:lnTo>
                    <a:pt x="67" y="178"/>
                  </a:lnTo>
                  <a:close/>
                  <a:moveTo>
                    <a:pt x="67" y="166"/>
                  </a:moveTo>
                  <a:cubicBezTo>
                    <a:pt x="67" y="165"/>
                    <a:pt x="67" y="165"/>
                    <a:pt x="67" y="165"/>
                  </a:cubicBezTo>
                  <a:cubicBezTo>
                    <a:pt x="67" y="162"/>
                    <a:pt x="67" y="162"/>
                    <a:pt x="67" y="162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69" y="164"/>
                    <a:pt x="69" y="164"/>
                    <a:pt x="69" y="164"/>
                  </a:cubicBezTo>
                  <a:cubicBezTo>
                    <a:pt x="67" y="165"/>
                    <a:pt x="67" y="165"/>
                    <a:pt x="67" y="165"/>
                  </a:cubicBezTo>
                  <a:lnTo>
                    <a:pt x="67" y="166"/>
                  </a:lnTo>
                  <a:close/>
                  <a:moveTo>
                    <a:pt x="67" y="155"/>
                  </a:moveTo>
                  <a:cubicBezTo>
                    <a:pt x="66" y="155"/>
                    <a:pt x="66" y="155"/>
                    <a:pt x="66" y="155"/>
                  </a:cubicBezTo>
                  <a:cubicBezTo>
                    <a:pt x="66" y="154"/>
                    <a:pt x="66" y="154"/>
                    <a:pt x="66" y="154"/>
                  </a:cubicBezTo>
                  <a:cubicBezTo>
                    <a:pt x="66" y="153"/>
                    <a:pt x="66" y="153"/>
                    <a:pt x="66" y="153"/>
                  </a:cubicBezTo>
                  <a:cubicBezTo>
                    <a:pt x="66" y="152"/>
                    <a:pt x="66" y="152"/>
                    <a:pt x="66" y="152"/>
                  </a:cubicBezTo>
                  <a:cubicBezTo>
                    <a:pt x="66" y="151"/>
                    <a:pt x="66" y="151"/>
                    <a:pt x="66" y="151"/>
                  </a:cubicBezTo>
                  <a:cubicBezTo>
                    <a:pt x="69" y="153"/>
                    <a:pt x="69" y="153"/>
                    <a:pt x="69" y="153"/>
                  </a:cubicBezTo>
                  <a:cubicBezTo>
                    <a:pt x="68" y="153"/>
                    <a:pt x="68" y="153"/>
                    <a:pt x="68" y="153"/>
                  </a:cubicBezTo>
                  <a:cubicBezTo>
                    <a:pt x="67" y="154"/>
                    <a:pt x="67" y="154"/>
                    <a:pt x="67" y="154"/>
                  </a:cubicBezTo>
                  <a:lnTo>
                    <a:pt x="67" y="155"/>
                  </a:lnTo>
                  <a:close/>
                  <a:moveTo>
                    <a:pt x="66" y="146"/>
                  </a:moveTo>
                  <a:cubicBezTo>
                    <a:pt x="66" y="146"/>
                    <a:pt x="66" y="146"/>
                    <a:pt x="66" y="146"/>
                  </a:cubicBezTo>
                  <a:cubicBezTo>
                    <a:pt x="66" y="146"/>
                    <a:pt x="66" y="146"/>
                    <a:pt x="66" y="146"/>
                  </a:cubicBezTo>
                  <a:cubicBezTo>
                    <a:pt x="66" y="144"/>
                    <a:pt x="66" y="144"/>
                    <a:pt x="66" y="144"/>
                  </a:cubicBezTo>
                  <a:cubicBezTo>
                    <a:pt x="66" y="143"/>
                    <a:pt x="66" y="143"/>
                    <a:pt x="66" y="143"/>
                  </a:cubicBezTo>
                  <a:cubicBezTo>
                    <a:pt x="68" y="144"/>
                    <a:pt x="68" y="144"/>
                    <a:pt x="68" y="144"/>
                  </a:cubicBezTo>
                  <a:cubicBezTo>
                    <a:pt x="67" y="145"/>
                    <a:pt x="67" y="145"/>
                    <a:pt x="67" y="145"/>
                  </a:cubicBezTo>
                  <a:lnTo>
                    <a:pt x="66" y="146"/>
                  </a:lnTo>
                  <a:close/>
                  <a:moveTo>
                    <a:pt x="66" y="138"/>
                  </a:moveTo>
                  <a:cubicBezTo>
                    <a:pt x="66" y="138"/>
                    <a:pt x="66" y="138"/>
                    <a:pt x="66" y="138"/>
                  </a:cubicBezTo>
                  <a:cubicBezTo>
                    <a:pt x="66" y="138"/>
                    <a:pt x="66" y="138"/>
                    <a:pt x="66" y="138"/>
                  </a:cubicBezTo>
                  <a:cubicBezTo>
                    <a:pt x="66" y="136"/>
                    <a:pt x="66" y="136"/>
                    <a:pt x="66" y="136"/>
                  </a:cubicBezTo>
                  <a:cubicBezTo>
                    <a:pt x="66" y="134"/>
                    <a:pt x="66" y="134"/>
                    <a:pt x="66" y="134"/>
                  </a:cubicBezTo>
                  <a:cubicBezTo>
                    <a:pt x="68" y="136"/>
                    <a:pt x="68" y="136"/>
                    <a:pt x="68" y="136"/>
                  </a:cubicBezTo>
                  <a:cubicBezTo>
                    <a:pt x="67" y="137"/>
                    <a:pt x="67" y="137"/>
                    <a:pt x="67" y="137"/>
                  </a:cubicBezTo>
                  <a:lnTo>
                    <a:pt x="66" y="138"/>
                  </a:lnTo>
                  <a:close/>
                  <a:moveTo>
                    <a:pt x="65" y="129"/>
                  </a:moveTo>
                  <a:cubicBezTo>
                    <a:pt x="65" y="128"/>
                    <a:pt x="65" y="128"/>
                    <a:pt x="65" y="128"/>
                  </a:cubicBezTo>
                  <a:cubicBezTo>
                    <a:pt x="65" y="126"/>
                    <a:pt x="65" y="126"/>
                    <a:pt x="65" y="126"/>
                  </a:cubicBezTo>
                  <a:cubicBezTo>
                    <a:pt x="65" y="124"/>
                    <a:pt x="65" y="124"/>
                    <a:pt x="65" y="124"/>
                  </a:cubicBezTo>
                  <a:cubicBezTo>
                    <a:pt x="65" y="124"/>
                    <a:pt x="65" y="124"/>
                    <a:pt x="65" y="124"/>
                  </a:cubicBezTo>
                  <a:cubicBezTo>
                    <a:pt x="67" y="126"/>
                    <a:pt x="67" y="126"/>
                    <a:pt x="67" y="126"/>
                  </a:cubicBezTo>
                  <a:cubicBezTo>
                    <a:pt x="67" y="126"/>
                    <a:pt x="67" y="126"/>
                    <a:pt x="67" y="126"/>
                  </a:cubicBezTo>
                  <a:cubicBezTo>
                    <a:pt x="67" y="127"/>
                    <a:pt x="67" y="127"/>
                    <a:pt x="67" y="127"/>
                  </a:cubicBezTo>
                  <a:cubicBezTo>
                    <a:pt x="66" y="128"/>
                    <a:pt x="66" y="128"/>
                    <a:pt x="66" y="128"/>
                  </a:cubicBezTo>
                  <a:lnTo>
                    <a:pt x="65" y="129"/>
                  </a:lnTo>
                  <a:close/>
                  <a:moveTo>
                    <a:pt x="65" y="97"/>
                  </a:moveTo>
                  <a:cubicBezTo>
                    <a:pt x="64" y="97"/>
                    <a:pt x="64" y="97"/>
                    <a:pt x="64" y="97"/>
                  </a:cubicBezTo>
                  <a:cubicBezTo>
                    <a:pt x="64" y="97"/>
                    <a:pt x="64" y="97"/>
                    <a:pt x="64" y="97"/>
                  </a:cubicBezTo>
                  <a:cubicBezTo>
                    <a:pt x="64" y="97"/>
                    <a:pt x="64" y="97"/>
                    <a:pt x="64" y="97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64" y="94"/>
                    <a:pt x="64" y="94"/>
                    <a:pt x="64" y="94"/>
                  </a:cubicBezTo>
                  <a:cubicBezTo>
                    <a:pt x="66" y="96"/>
                    <a:pt x="66" y="96"/>
                    <a:pt x="66" y="96"/>
                  </a:cubicBezTo>
                  <a:lnTo>
                    <a:pt x="65" y="97"/>
                  </a:lnTo>
                  <a:close/>
                  <a:moveTo>
                    <a:pt x="65" y="166"/>
                  </a:moveTo>
                  <a:cubicBezTo>
                    <a:pt x="63" y="163"/>
                    <a:pt x="63" y="163"/>
                    <a:pt x="63" y="163"/>
                  </a:cubicBezTo>
                  <a:cubicBezTo>
                    <a:pt x="64" y="162"/>
                    <a:pt x="64" y="162"/>
                    <a:pt x="64" y="162"/>
                  </a:cubicBezTo>
                  <a:cubicBezTo>
                    <a:pt x="65" y="160"/>
                    <a:pt x="65" y="160"/>
                    <a:pt x="65" y="160"/>
                  </a:cubicBezTo>
                  <a:cubicBezTo>
                    <a:pt x="65" y="163"/>
                    <a:pt x="65" y="163"/>
                    <a:pt x="65" y="163"/>
                  </a:cubicBezTo>
                  <a:lnTo>
                    <a:pt x="65" y="166"/>
                  </a:lnTo>
                  <a:close/>
                  <a:moveTo>
                    <a:pt x="65" y="86"/>
                  </a:moveTo>
                  <a:cubicBezTo>
                    <a:pt x="64" y="87"/>
                    <a:pt x="64" y="87"/>
                    <a:pt x="64" y="87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4" y="86"/>
                    <a:pt x="64" y="86"/>
                    <a:pt x="64" y="86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5" y="86"/>
                    <a:pt x="65" y="86"/>
                    <a:pt x="65" y="86"/>
                  </a:cubicBezTo>
                  <a:close/>
                  <a:moveTo>
                    <a:pt x="64" y="143"/>
                  </a:moveTo>
                  <a:cubicBezTo>
                    <a:pt x="64" y="144"/>
                    <a:pt x="64" y="144"/>
                    <a:pt x="64" y="144"/>
                  </a:cubicBezTo>
                  <a:cubicBezTo>
                    <a:pt x="64" y="146"/>
                    <a:pt x="64" y="146"/>
                    <a:pt x="64" y="146"/>
                  </a:cubicBezTo>
                  <a:cubicBezTo>
                    <a:pt x="63" y="144"/>
                    <a:pt x="63" y="144"/>
                    <a:pt x="63" y="144"/>
                  </a:cubicBezTo>
                  <a:cubicBezTo>
                    <a:pt x="64" y="144"/>
                    <a:pt x="64" y="144"/>
                    <a:pt x="64" y="144"/>
                  </a:cubicBezTo>
                  <a:lnTo>
                    <a:pt x="64" y="143"/>
                  </a:lnTo>
                  <a:close/>
                  <a:moveTo>
                    <a:pt x="63" y="141"/>
                  </a:moveTo>
                  <a:cubicBezTo>
                    <a:pt x="63" y="141"/>
                    <a:pt x="63" y="141"/>
                    <a:pt x="63" y="141"/>
                  </a:cubicBezTo>
                  <a:cubicBezTo>
                    <a:pt x="62" y="142"/>
                    <a:pt x="62" y="142"/>
                    <a:pt x="62" y="142"/>
                  </a:cubicBezTo>
                  <a:cubicBezTo>
                    <a:pt x="62" y="143"/>
                    <a:pt x="62" y="143"/>
                    <a:pt x="62" y="143"/>
                  </a:cubicBezTo>
                  <a:cubicBezTo>
                    <a:pt x="60" y="141"/>
                    <a:pt x="60" y="141"/>
                    <a:pt x="60" y="141"/>
                  </a:cubicBezTo>
                  <a:cubicBezTo>
                    <a:pt x="61" y="141"/>
                    <a:pt x="61" y="141"/>
                    <a:pt x="61" y="141"/>
                  </a:cubicBezTo>
                  <a:cubicBezTo>
                    <a:pt x="63" y="141"/>
                    <a:pt x="63" y="141"/>
                    <a:pt x="63" y="141"/>
                  </a:cubicBezTo>
                  <a:close/>
                  <a:moveTo>
                    <a:pt x="63" y="158"/>
                  </a:moveTo>
                  <a:cubicBezTo>
                    <a:pt x="64" y="158"/>
                    <a:pt x="64" y="158"/>
                    <a:pt x="64" y="158"/>
                  </a:cubicBezTo>
                  <a:cubicBezTo>
                    <a:pt x="64" y="159"/>
                    <a:pt x="64" y="159"/>
                    <a:pt x="64" y="159"/>
                  </a:cubicBezTo>
                  <a:cubicBezTo>
                    <a:pt x="62" y="161"/>
                    <a:pt x="62" y="161"/>
                    <a:pt x="62" y="161"/>
                  </a:cubicBezTo>
                  <a:cubicBezTo>
                    <a:pt x="62" y="161"/>
                    <a:pt x="62" y="161"/>
                    <a:pt x="62" y="161"/>
                  </a:cubicBezTo>
                  <a:cubicBezTo>
                    <a:pt x="60" y="159"/>
                    <a:pt x="60" y="159"/>
                    <a:pt x="60" y="159"/>
                  </a:cubicBezTo>
                  <a:cubicBezTo>
                    <a:pt x="60" y="158"/>
                    <a:pt x="60" y="158"/>
                    <a:pt x="60" y="158"/>
                  </a:cubicBezTo>
                  <a:lnTo>
                    <a:pt x="63" y="158"/>
                  </a:lnTo>
                  <a:close/>
                  <a:moveTo>
                    <a:pt x="62" y="165"/>
                  </a:moveTo>
                  <a:cubicBezTo>
                    <a:pt x="64" y="168"/>
                    <a:pt x="64" y="168"/>
                    <a:pt x="64" y="168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1" y="168"/>
                    <a:pt x="61" y="168"/>
                    <a:pt x="61" y="168"/>
                  </a:cubicBezTo>
                  <a:cubicBezTo>
                    <a:pt x="60" y="168"/>
                    <a:pt x="60" y="168"/>
                    <a:pt x="60" y="168"/>
                  </a:cubicBezTo>
                  <a:cubicBezTo>
                    <a:pt x="60" y="167"/>
                    <a:pt x="60" y="167"/>
                    <a:pt x="60" y="167"/>
                  </a:cubicBezTo>
                  <a:cubicBezTo>
                    <a:pt x="61" y="166"/>
                    <a:pt x="61" y="166"/>
                    <a:pt x="61" y="166"/>
                  </a:cubicBezTo>
                  <a:lnTo>
                    <a:pt x="62" y="165"/>
                  </a:lnTo>
                  <a:close/>
                  <a:moveTo>
                    <a:pt x="60" y="170"/>
                  </a:moveTo>
                  <a:cubicBezTo>
                    <a:pt x="63" y="170"/>
                    <a:pt x="63" y="170"/>
                    <a:pt x="63" y="170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63" y="172"/>
                    <a:pt x="63" y="172"/>
                    <a:pt x="63" y="172"/>
                  </a:cubicBezTo>
                  <a:cubicBezTo>
                    <a:pt x="62" y="173"/>
                    <a:pt x="62" y="173"/>
                    <a:pt x="62" y="173"/>
                  </a:cubicBezTo>
                  <a:cubicBezTo>
                    <a:pt x="60" y="170"/>
                    <a:pt x="60" y="170"/>
                    <a:pt x="60" y="170"/>
                  </a:cubicBezTo>
                  <a:close/>
                  <a:moveTo>
                    <a:pt x="62" y="176"/>
                  </a:moveTo>
                  <a:cubicBezTo>
                    <a:pt x="65" y="180"/>
                    <a:pt x="65" y="180"/>
                    <a:pt x="65" y="180"/>
                  </a:cubicBezTo>
                  <a:cubicBezTo>
                    <a:pt x="64" y="180"/>
                    <a:pt x="64" y="180"/>
                    <a:pt x="64" y="180"/>
                  </a:cubicBezTo>
                  <a:cubicBezTo>
                    <a:pt x="61" y="180"/>
                    <a:pt x="61" y="180"/>
                    <a:pt x="61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9"/>
                    <a:pt x="60" y="179"/>
                    <a:pt x="60" y="179"/>
                  </a:cubicBezTo>
                  <a:cubicBezTo>
                    <a:pt x="61" y="178"/>
                    <a:pt x="61" y="178"/>
                    <a:pt x="61" y="178"/>
                  </a:cubicBezTo>
                  <a:lnTo>
                    <a:pt x="62" y="176"/>
                  </a:lnTo>
                  <a:close/>
                  <a:moveTo>
                    <a:pt x="62" y="182"/>
                  </a:moveTo>
                  <a:cubicBezTo>
                    <a:pt x="63" y="182"/>
                    <a:pt x="63" y="182"/>
                    <a:pt x="63" y="182"/>
                  </a:cubicBezTo>
                  <a:cubicBezTo>
                    <a:pt x="64" y="182"/>
                    <a:pt x="64" y="182"/>
                    <a:pt x="64" y="182"/>
                  </a:cubicBezTo>
                  <a:cubicBezTo>
                    <a:pt x="64" y="182"/>
                    <a:pt x="64" y="182"/>
                    <a:pt x="64" y="182"/>
                  </a:cubicBezTo>
                  <a:cubicBezTo>
                    <a:pt x="63" y="183"/>
                    <a:pt x="63" y="183"/>
                    <a:pt x="63" y="183"/>
                  </a:cubicBezTo>
                  <a:cubicBezTo>
                    <a:pt x="62" y="184"/>
                    <a:pt x="62" y="184"/>
                    <a:pt x="62" y="184"/>
                  </a:cubicBezTo>
                  <a:cubicBezTo>
                    <a:pt x="60" y="182"/>
                    <a:pt x="60" y="182"/>
                    <a:pt x="60" y="182"/>
                  </a:cubicBezTo>
                  <a:lnTo>
                    <a:pt x="62" y="182"/>
                  </a:lnTo>
                  <a:close/>
                  <a:moveTo>
                    <a:pt x="62" y="187"/>
                  </a:moveTo>
                  <a:cubicBezTo>
                    <a:pt x="62" y="187"/>
                    <a:pt x="62" y="187"/>
                    <a:pt x="62" y="187"/>
                  </a:cubicBezTo>
                  <a:cubicBezTo>
                    <a:pt x="63" y="188"/>
                    <a:pt x="63" y="188"/>
                    <a:pt x="63" y="188"/>
                  </a:cubicBezTo>
                  <a:cubicBezTo>
                    <a:pt x="65" y="190"/>
                    <a:pt x="65" y="190"/>
                    <a:pt x="65" y="190"/>
                  </a:cubicBezTo>
                  <a:cubicBezTo>
                    <a:pt x="63" y="190"/>
                    <a:pt x="63" y="190"/>
                    <a:pt x="63" y="190"/>
                  </a:cubicBezTo>
                  <a:cubicBezTo>
                    <a:pt x="60" y="190"/>
                    <a:pt x="60" y="190"/>
                    <a:pt x="60" y="190"/>
                  </a:cubicBezTo>
                  <a:cubicBezTo>
                    <a:pt x="61" y="189"/>
                    <a:pt x="61" y="189"/>
                    <a:pt x="61" y="189"/>
                  </a:cubicBezTo>
                  <a:lnTo>
                    <a:pt x="62" y="187"/>
                  </a:lnTo>
                  <a:close/>
                  <a:moveTo>
                    <a:pt x="61" y="192"/>
                  </a:moveTo>
                  <a:cubicBezTo>
                    <a:pt x="65" y="192"/>
                    <a:pt x="65" y="192"/>
                    <a:pt x="65" y="192"/>
                  </a:cubicBezTo>
                  <a:cubicBezTo>
                    <a:pt x="65" y="192"/>
                    <a:pt x="65" y="192"/>
                    <a:pt x="65" y="192"/>
                  </a:cubicBezTo>
                  <a:cubicBezTo>
                    <a:pt x="65" y="192"/>
                    <a:pt x="65" y="192"/>
                    <a:pt x="65" y="192"/>
                  </a:cubicBezTo>
                  <a:cubicBezTo>
                    <a:pt x="63" y="194"/>
                    <a:pt x="63" y="194"/>
                    <a:pt x="63" y="194"/>
                  </a:cubicBezTo>
                  <a:cubicBezTo>
                    <a:pt x="63" y="195"/>
                    <a:pt x="63" y="195"/>
                    <a:pt x="63" y="195"/>
                  </a:cubicBezTo>
                  <a:cubicBezTo>
                    <a:pt x="60" y="192"/>
                    <a:pt x="60" y="192"/>
                    <a:pt x="60" y="192"/>
                  </a:cubicBezTo>
                  <a:lnTo>
                    <a:pt x="61" y="192"/>
                  </a:lnTo>
                  <a:close/>
                  <a:moveTo>
                    <a:pt x="63" y="198"/>
                  </a:moveTo>
                  <a:cubicBezTo>
                    <a:pt x="65" y="201"/>
                    <a:pt x="65" y="201"/>
                    <a:pt x="65" y="201"/>
                  </a:cubicBezTo>
                  <a:cubicBezTo>
                    <a:pt x="65" y="201"/>
                    <a:pt x="65" y="201"/>
                    <a:pt x="65" y="201"/>
                  </a:cubicBezTo>
                  <a:cubicBezTo>
                    <a:pt x="62" y="201"/>
                    <a:pt x="62" y="201"/>
                    <a:pt x="62" y="201"/>
                  </a:cubicBezTo>
                  <a:cubicBezTo>
                    <a:pt x="60" y="202"/>
                    <a:pt x="60" y="202"/>
                    <a:pt x="60" y="202"/>
                  </a:cubicBezTo>
                  <a:cubicBezTo>
                    <a:pt x="61" y="201"/>
                    <a:pt x="61" y="201"/>
                    <a:pt x="61" y="201"/>
                  </a:cubicBezTo>
                  <a:cubicBezTo>
                    <a:pt x="62" y="199"/>
                    <a:pt x="62" y="199"/>
                    <a:pt x="62" y="199"/>
                  </a:cubicBezTo>
                  <a:lnTo>
                    <a:pt x="63" y="198"/>
                  </a:lnTo>
                  <a:close/>
                  <a:moveTo>
                    <a:pt x="60" y="203"/>
                  </a:moveTo>
                  <a:cubicBezTo>
                    <a:pt x="64" y="203"/>
                    <a:pt x="64" y="203"/>
                    <a:pt x="64" y="203"/>
                  </a:cubicBezTo>
                  <a:cubicBezTo>
                    <a:pt x="66" y="203"/>
                    <a:pt x="66" y="203"/>
                    <a:pt x="66" y="203"/>
                  </a:cubicBezTo>
                  <a:cubicBezTo>
                    <a:pt x="65" y="204"/>
                    <a:pt x="65" y="204"/>
                    <a:pt x="65" y="204"/>
                  </a:cubicBezTo>
                  <a:cubicBezTo>
                    <a:pt x="64" y="206"/>
                    <a:pt x="64" y="206"/>
                    <a:pt x="64" y="206"/>
                  </a:cubicBezTo>
                  <a:cubicBezTo>
                    <a:pt x="63" y="208"/>
                    <a:pt x="63" y="208"/>
                    <a:pt x="63" y="208"/>
                  </a:cubicBezTo>
                  <a:cubicBezTo>
                    <a:pt x="60" y="203"/>
                    <a:pt x="60" y="203"/>
                    <a:pt x="60" y="203"/>
                  </a:cubicBezTo>
                  <a:close/>
                  <a:moveTo>
                    <a:pt x="63" y="211"/>
                  </a:moveTo>
                  <a:cubicBezTo>
                    <a:pt x="64" y="212"/>
                    <a:pt x="64" y="212"/>
                    <a:pt x="64" y="212"/>
                  </a:cubicBezTo>
                  <a:cubicBezTo>
                    <a:pt x="66" y="216"/>
                    <a:pt x="66" y="216"/>
                    <a:pt x="66" y="216"/>
                  </a:cubicBezTo>
                  <a:cubicBezTo>
                    <a:pt x="62" y="216"/>
                    <a:pt x="62" y="216"/>
                    <a:pt x="62" y="216"/>
                  </a:cubicBezTo>
                  <a:cubicBezTo>
                    <a:pt x="59" y="216"/>
                    <a:pt x="59" y="216"/>
                    <a:pt x="59" y="216"/>
                  </a:cubicBezTo>
                  <a:cubicBezTo>
                    <a:pt x="60" y="214"/>
                    <a:pt x="60" y="214"/>
                    <a:pt x="60" y="214"/>
                  </a:cubicBezTo>
                  <a:cubicBezTo>
                    <a:pt x="63" y="211"/>
                    <a:pt x="63" y="211"/>
                    <a:pt x="63" y="211"/>
                  </a:cubicBezTo>
                  <a:close/>
                  <a:moveTo>
                    <a:pt x="61" y="218"/>
                  </a:moveTo>
                  <a:cubicBezTo>
                    <a:pt x="64" y="218"/>
                    <a:pt x="64" y="218"/>
                    <a:pt x="64" y="218"/>
                  </a:cubicBezTo>
                  <a:cubicBezTo>
                    <a:pt x="66" y="218"/>
                    <a:pt x="66" y="218"/>
                    <a:pt x="66" y="218"/>
                  </a:cubicBezTo>
                  <a:cubicBezTo>
                    <a:pt x="65" y="219"/>
                    <a:pt x="65" y="219"/>
                    <a:pt x="65" y="219"/>
                  </a:cubicBezTo>
                  <a:cubicBezTo>
                    <a:pt x="64" y="221"/>
                    <a:pt x="64" y="221"/>
                    <a:pt x="64" y="221"/>
                  </a:cubicBezTo>
                  <a:cubicBezTo>
                    <a:pt x="63" y="222"/>
                    <a:pt x="63" y="222"/>
                    <a:pt x="63" y="222"/>
                  </a:cubicBezTo>
                  <a:cubicBezTo>
                    <a:pt x="59" y="218"/>
                    <a:pt x="59" y="218"/>
                    <a:pt x="59" y="218"/>
                  </a:cubicBezTo>
                  <a:lnTo>
                    <a:pt x="61" y="218"/>
                  </a:lnTo>
                  <a:close/>
                  <a:moveTo>
                    <a:pt x="63" y="226"/>
                  </a:moveTo>
                  <a:cubicBezTo>
                    <a:pt x="67" y="231"/>
                    <a:pt x="67" y="231"/>
                    <a:pt x="67" y="231"/>
                  </a:cubicBezTo>
                  <a:cubicBezTo>
                    <a:pt x="59" y="231"/>
                    <a:pt x="59" y="231"/>
                    <a:pt x="59" y="231"/>
                  </a:cubicBezTo>
                  <a:cubicBezTo>
                    <a:pt x="59" y="231"/>
                    <a:pt x="59" y="231"/>
                    <a:pt x="59" y="231"/>
                  </a:cubicBezTo>
                  <a:cubicBezTo>
                    <a:pt x="59" y="231"/>
                    <a:pt x="59" y="231"/>
                    <a:pt x="59" y="231"/>
                  </a:cubicBezTo>
                  <a:lnTo>
                    <a:pt x="63" y="226"/>
                  </a:lnTo>
                  <a:close/>
                  <a:moveTo>
                    <a:pt x="59" y="233"/>
                  </a:moveTo>
                  <a:cubicBezTo>
                    <a:pt x="61" y="233"/>
                    <a:pt x="61" y="233"/>
                    <a:pt x="61" y="233"/>
                  </a:cubicBezTo>
                  <a:cubicBezTo>
                    <a:pt x="67" y="233"/>
                    <a:pt x="67" y="233"/>
                    <a:pt x="67" y="233"/>
                  </a:cubicBezTo>
                  <a:cubicBezTo>
                    <a:pt x="65" y="236"/>
                    <a:pt x="65" y="236"/>
                    <a:pt x="65" y="236"/>
                  </a:cubicBezTo>
                  <a:cubicBezTo>
                    <a:pt x="64" y="237"/>
                    <a:pt x="64" y="237"/>
                    <a:pt x="64" y="237"/>
                  </a:cubicBezTo>
                  <a:cubicBezTo>
                    <a:pt x="63" y="238"/>
                    <a:pt x="63" y="238"/>
                    <a:pt x="63" y="238"/>
                  </a:cubicBezTo>
                  <a:cubicBezTo>
                    <a:pt x="59" y="233"/>
                    <a:pt x="59" y="233"/>
                    <a:pt x="59" y="233"/>
                  </a:cubicBezTo>
                  <a:close/>
                  <a:moveTo>
                    <a:pt x="63" y="241"/>
                  </a:moveTo>
                  <a:cubicBezTo>
                    <a:pt x="64" y="242"/>
                    <a:pt x="64" y="242"/>
                    <a:pt x="64" y="242"/>
                  </a:cubicBezTo>
                  <a:cubicBezTo>
                    <a:pt x="68" y="248"/>
                    <a:pt x="68" y="248"/>
                    <a:pt x="68" y="248"/>
                  </a:cubicBezTo>
                  <a:cubicBezTo>
                    <a:pt x="63" y="248"/>
                    <a:pt x="63" y="248"/>
                    <a:pt x="63" y="248"/>
                  </a:cubicBezTo>
                  <a:cubicBezTo>
                    <a:pt x="61" y="248"/>
                    <a:pt x="61" y="248"/>
                    <a:pt x="61" y="248"/>
                  </a:cubicBezTo>
                  <a:cubicBezTo>
                    <a:pt x="59" y="248"/>
                    <a:pt x="59" y="248"/>
                    <a:pt x="59" y="248"/>
                  </a:cubicBezTo>
                  <a:cubicBezTo>
                    <a:pt x="59" y="247"/>
                    <a:pt x="59" y="247"/>
                    <a:pt x="59" y="247"/>
                  </a:cubicBezTo>
                  <a:cubicBezTo>
                    <a:pt x="60" y="245"/>
                    <a:pt x="60" y="245"/>
                    <a:pt x="60" y="245"/>
                  </a:cubicBezTo>
                  <a:cubicBezTo>
                    <a:pt x="63" y="241"/>
                    <a:pt x="63" y="241"/>
                    <a:pt x="63" y="241"/>
                  </a:cubicBezTo>
                  <a:close/>
                  <a:moveTo>
                    <a:pt x="63" y="250"/>
                  </a:moveTo>
                  <a:cubicBezTo>
                    <a:pt x="65" y="249"/>
                    <a:pt x="65" y="249"/>
                    <a:pt x="65" y="249"/>
                  </a:cubicBezTo>
                  <a:cubicBezTo>
                    <a:pt x="68" y="249"/>
                    <a:pt x="68" y="249"/>
                    <a:pt x="68" y="249"/>
                  </a:cubicBezTo>
                  <a:cubicBezTo>
                    <a:pt x="66" y="251"/>
                    <a:pt x="66" y="251"/>
                    <a:pt x="66" y="251"/>
                  </a:cubicBezTo>
                  <a:cubicBezTo>
                    <a:pt x="65" y="252"/>
                    <a:pt x="65" y="252"/>
                    <a:pt x="65" y="252"/>
                  </a:cubicBezTo>
                  <a:cubicBezTo>
                    <a:pt x="63" y="254"/>
                    <a:pt x="63" y="254"/>
                    <a:pt x="63" y="254"/>
                  </a:cubicBezTo>
                  <a:cubicBezTo>
                    <a:pt x="59" y="250"/>
                    <a:pt x="59" y="250"/>
                    <a:pt x="59" y="250"/>
                  </a:cubicBezTo>
                  <a:lnTo>
                    <a:pt x="63" y="250"/>
                  </a:lnTo>
                  <a:close/>
                  <a:moveTo>
                    <a:pt x="63" y="257"/>
                  </a:moveTo>
                  <a:cubicBezTo>
                    <a:pt x="67" y="260"/>
                    <a:pt x="67" y="260"/>
                    <a:pt x="67" y="260"/>
                  </a:cubicBezTo>
                  <a:cubicBezTo>
                    <a:pt x="65" y="260"/>
                    <a:pt x="65" y="260"/>
                    <a:pt x="65" y="260"/>
                  </a:cubicBezTo>
                  <a:cubicBezTo>
                    <a:pt x="60" y="260"/>
                    <a:pt x="60" y="260"/>
                    <a:pt x="60" y="260"/>
                  </a:cubicBezTo>
                  <a:cubicBezTo>
                    <a:pt x="62" y="258"/>
                    <a:pt x="62" y="258"/>
                    <a:pt x="62" y="258"/>
                  </a:cubicBezTo>
                  <a:lnTo>
                    <a:pt x="63" y="257"/>
                  </a:lnTo>
                  <a:close/>
                  <a:moveTo>
                    <a:pt x="62" y="264"/>
                  </a:moveTo>
                  <a:cubicBezTo>
                    <a:pt x="69" y="264"/>
                    <a:pt x="69" y="264"/>
                    <a:pt x="69" y="264"/>
                  </a:cubicBezTo>
                  <a:cubicBezTo>
                    <a:pt x="70" y="264"/>
                    <a:pt x="70" y="264"/>
                    <a:pt x="70" y="264"/>
                  </a:cubicBezTo>
                  <a:cubicBezTo>
                    <a:pt x="70" y="266"/>
                    <a:pt x="70" y="266"/>
                    <a:pt x="70" y="266"/>
                  </a:cubicBezTo>
                  <a:cubicBezTo>
                    <a:pt x="71" y="268"/>
                    <a:pt x="71" y="268"/>
                    <a:pt x="71" y="268"/>
                  </a:cubicBezTo>
                  <a:cubicBezTo>
                    <a:pt x="66" y="268"/>
                    <a:pt x="66" y="268"/>
                    <a:pt x="66" y="268"/>
                  </a:cubicBezTo>
                  <a:cubicBezTo>
                    <a:pt x="60" y="268"/>
                    <a:pt x="60" y="268"/>
                    <a:pt x="60" y="268"/>
                  </a:cubicBezTo>
                  <a:cubicBezTo>
                    <a:pt x="58" y="268"/>
                    <a:pt x="58" y="268"/>
                    <a:pt x="58" y="268"/>
                  </a:cubicBezTo>
                  <a:cubicBezTo>
                    <a:pt x="57" y="268"/>
                    <a:pt x="57" y="268"/>
                    <a:pt x="57" y="268"/>
                  </a:cubicBezTo>
                  <a:cubicBezTo>
                    <a:pt x="57" y="268"/>
                    <a:pt x="57" y="268"/>
                    <a:pt x="57" y="268"/>
                  </a:cubicBezTo>
                  <a:cubicBezTo>
                    <a:pt x="57" y="268"/>
                    <a:pt x="57" y="268"/>
                    <a:pt x="57" y="268"/>
                  </a:cubicBezTo>
                  <a:cubicBezTo>
                    <a:pt x="57" y="267"/>
                    <a:pt x="57" y="267"/>
                    <a:pt x="57" y="267"/>
                  </a:cubicBezTo>
                  <a:cubicBezTo>
                    <a:pt x="57" y="265"/>
                    <a:pt x="57" y="265"/>
                    <a:pt x="57" y="265"/>
                  </a:cubicBezTo>
                  <a:cubicBezTo>
                    <a:pt x="57" y="264"/>
                    <a:pt x="57" y="264"/>
                    <a:pt x="57" y="264"/>
                  </a:cubicBezTo>
                  <a:lnTo>
                    <a:pt x="62" y="264"/>
                  </a:lnTo>
                  <a:close/>
                  <a:moveTo>
                    <a:pt x="54" y="186"/>
                  </a:moveTo>
                  <a:cubicBezTo>
                    <a:pt x="54" y="186"/>
                    <a:pt x="54" y="186"/>
                    <a:pt x="54" y="186"/>
                  </a:cubicBezTo>
                  <a:cubicBezTo>
                    <a:pt x="56" y="184"/>
                    <a:pt x="56" y="184"/>
                    <a:pt x="56" y="184"/>
                  </a:cubicBezTo>
                  <a:cubicBezTo>
                    <a:pt x="57" y="183"/>
                    <a:pt x="57" y="183"/>
                    <a:pt x="57" y="183"/>
                  </a:cubicBezTo>
                  <a:cubicBezTo>
                    <a:pt x="57" y="185"/>
                    <a:pt x="57" y="185"/>
                    <a:pt x="57" y="185"/>
                  </a:cubicBezTo>
                  <a:cubicBezTo>
                    <a:pt x="57" y="189"/>
                    <a:pt x="57" y="189"/>
                    <a:pt x="57" y="189"/>
                  </a:cubicBezTo>
                  <a:cubicBezTo>
                    <a:pt x="57" y="189"/>
                    <a:pt x="57" y="189"/>
                    <a:pt x="57" y="189"/>
                  </a:cubicBezTo>
                  <a:lnTo>
                    <a:pt x="54" y="186"/>
                  </a:lnTo>
                  <a:close/>
                  <a:moveTo>
                    <a:pt x="57" y="219"/>
                  </a:moveTo>
                  <a:cubicBezTo>
                    <a:pt x="57" y="219"/>
                    <a:pt x="57" y="219"/>
                    <a:pt x="57" y="219"/>
                  </a:cubicBezTo>
                  <a:cubicBezTo>
                    <a:pt x="57" y="222"/>
                    <a:pt x="56" y="225"/>
                    <a:pt x="56" y="228"/>
                  </a:cubicBezTo>
                  <a:cubicBezTo>
                    <a:pt x="56" y="230"/>
                    <a:pt x="56" y="230"/>
                    <a:pt x="56" y="230"/>
                  </a:cubicBezTo>
                  <a:cubicBezTo>
                    <a:pt x="52" y="225"/>
                    <a:pt x="52" y="225"/>
                    <a:pt x="52" y="225"/>
                  </a:cubicBezTo>
                  <a:cubicBezTo>
                    <a:pt x="52" y="224"/>
                    <a:pt x="52" y="224"/>
                    <a:pt x="52" y="224"/>
                  </a:cubicBezTo>
                  <a:cubicBezTo>
                    <a:pt x="57" y="219"/>
                    <a:pt x="57" y="219"/>
                    <a:pt x="57" y="219"/>
                  </a:cubicBezTo>
                  <a:close/>
                  <a:moveTo>
                    <a:pt x="56" y="234"/>
                  </a:moveTo>
                  <a:cubicBezTo>
                    <a:pt x="56" y="235"/>
                    <a:pt x="56" y="235"/>
                    <a:pt x="56" y="235"/>
                  </a:cubicBezTo>
                  <a:cubicBezTo>
                    <a:pt x="56" y="237"/>
                    <a:pt x="56" y="239"/>
                    <a:pt x="56" y="241"/>
                  </a:cubicBezTo>
                  <a:cubicBezTo>
                    <a:pt x="56" y="243"/>
                    <a:pt x="56" y="243"/>
                    <a:pt x="56" y="243"/>
                  </a:cubicBezTo>
                  <a:cubicBezTo>
                    <a:pt x="56" y="246"/>
                    <a:pt x="56" y="246"/>
                    <a:pt x="56" y="246"/>
                  </a:cubicBezTo>
                  <a:cubicBezTo>
                    <a:pt x="51" y="240"/>
                    <a:pt x="51" y="240"/>
                    <a:pt x="51" y="240"/>
                  </a:cubicBezTo>
                  <a:cubicBezTo>
                    <a:pt x="52" y="239"/>
                    <a:pt x="52" y="239"/>
                    <a:pt x="52" y="239"/>
                  </a:cubicBezTo>
                  <a:cubicBezTo>
                    <a:pt x="53" y="238"/>
                    <a:pt x="53" y="238"/>
                    <a:pt x="53" y="238"/>
                  </a:cubicBezTo>
                  <a:cubicBezTo>
                    <a:pt x="56" y="235"/>
                    <a:pt x="56" y="235"/>
                    <a:pt x="56" y="235"/>
                  </a:cubicBezTo>
                  <a:lnTo>
                    <a:pt x="56" y="234"/>
                  </a:lnTo>
                  <a:close/>
                  <a:moveTo>
                    <a:pt x="57" y="282"/>
                  </a:moveTo>
                  <a:cubicBezTo>
                    <a:pt x="58" y="282"/>
                    <a:pt x="58" y="282"/>
                    <a:pt x="58" y="282"/>
                  </a:cubicBezTo>
                  <a:cubicBezTo>
                    <a:pt x="60" y="282"/>
                    <a:pt x="60" y="282"/>
                    <a:pt x="60" y="282"/>
                  </a:cubicBezTo>
                  <a:cubicBezTo>
                    <a:pt x="62" y="282"/>
                    <a:pt x="62" y="282"/>
                    <a:pt x="62" y="282"/>
                  </a:cubicBezTo>
                  <a:cubicBezTo>
                    <a:pt x="64" y="282"/>
                    <a:pt x="64" y="282"/>
                    <a:pt x="64" y="282"/>
                  </a:cubicBezTo>
                  <a:cubicBezTo>
                    <a:pt x="67" y="282"/>
                    <a:pt x="67" y="282"/>
                    <a:pt x="67" y="282"/>
                  </a:cubicBezTo>
                  <a:cubicBezTo>
                    <a:pt x="70" y="282"/>
                    <a:pt x="70" y="282"/>
                    <a:pt x="70" y="282"/>
                  </a:cubicBezTo>
                  <a:cubicBezTo>
                    <a:pt x="71" y="282"/>
                    <a:pt x="71" y="282"/>
                    <a:pt x="71" y="282"/>
                  </a:cubicBezTo>
                  <a:cubicBezTo>
                    <a:pt x="71" y="282"/>
                    <a:pt x="71" y="282"/>
                    <a:pt x="71" y="282"/>
                  </a:cubicBezTo>
                  <a:cubicBezTo>
                    <a:pt x="72" y="282"/>
                    <a:pt x="72" y="282"/>
                    <a:pt x="72" y="282"/>
                  </a:cubicBezTo>
                  <a:cubicBezTo>
                    <a:pt x="72" y="282"/>
                    <a:pt x="72" y="282"/>
                    <a:pt x="72" y="282"/>
                  </a:cubicBezTo>
                  <a:cubicBezTo>
                    <a:pt x="72" y="282"/>
                    <a:pt x="72" y="282"/>
                    <a:pt x="72" y="282"/>
                  </a:cubicBezTo>
                  <a:cubicBezTo>
                    <a:pt x="72" y="283"/>
                    <a:pt x="72" y="283"/>
                    <a:pt x="72" y="283"/>
                  </a:cubicBezTo>
                  <a:cubicBezTo>
                    <a:pt x="72" y="283"/>
                    <a:pt x="72" y="283"/>
                    <a:pt x="72" y="283"/>
                  </a:cubicBezTo>
                  <a:cubicBezTo>
                    <a:pt x="72" y="285"/>
                    <a:pt x="72" y="285"/>
                    <a:pt x="72" y="285"/>
                  </a:cubicBezTo>
                  <a:cubicBezTo>
                    <a:pt x="72" y="285"/>
                    <a:pt x="72" y="285"/>
                    <a:pt x="72" y="285"/>
                  </a:cubicBezTo>
                  <a:cubicBezTo>
                    <a:pt x="70" y="285"/>
                    <a:pt x="70" y="285"/>
                    <a:pt x="70" y="285"/>
                  </a:cubicBezTo>
                  <a:cubicBezTo>
                    <a:pt x="67" y="285"/>
                    <a:pt x="67" y="285"/>
                    <a:pt x="67" y="285"/>
                  </a:cubicBezTo>
                  <a:cubicBezTo>
                    <a:pt x="65" y="285"/>
                    <a:pt x="65" y="285"/>
                    <a:pt x="65" y="285"/>
                  </a:cubicBezTo>
                  <a:cubicBezTo>
                    <a:pt x="63" y="285"/>
                    <a:pt x="63" y="285"/>
                    <a:pt x="63" y="285"/>
                  </a:cubicBezTo>
                  <a:cubicBezTo>
                    <a:pt x="61" y="286"/>
                    <a:pt x="61" y="286"/>
                    <a:pt x="61" y="286"/>
                  </a:cubicBezTo>
                  <a:cubicBezTo>
                    <a:pt x="60" y="286"/>
                    <a:pt x="60" y="286"/>
                    <a:pt x="60" y="286"/>
                  </a:cubicBezTo>
                  <a:cubicBezTo>
                    <a:pt x="56" y="286"/>
                    <a:pt x="56" y="286"/>
                    <a:pt x="56" y="286"/>
                  </a:cubicBezTo>
                  <a:cubicBezTo>
                    <a:pt x="55" y="286"/>
                    <a:pt x="55" y="286"/>
                    <a:pt x="55" y="286"/>
                  </a:cubicBezTo>
                  <a:cubicBezTo>
                    <a:pt x="56" y="285"/>
                    <a:pt x="56" y="285"/>
                    <a:pt x="56" y="285"/>
                  </a:cubicBezTo>
                  <a:cubicBezTo>
                    <a:pt x="56" y="284"/>
                    <a:pt x="56" y="283"/>
                    <a:pt x="56" y="283"/>
                  </a:cubicBezTo>
                  <a:lnTo>
                    <a:pt x="57" y="282"/>
                  </a:lnTo>
                  <a:close/>
                  <a:moveTo>
                    <a:pt x="72" y="260"/>
                  </a:moveTo>
                  <a:cubicBezTo>
                    <a:pt x="72" y="258"/>
                    <a:pt x="72" y="258"/>
                    <a:pt x="72" y="258"/>
                  </a:cubicBezTo>
                  <a:cubicBezTo>
                    <a:pt x="71" y="255"/>
                    <a:pt x="71" y="255"/>
                    <a:pt x="71" y="255"/>
                  </a:cubicBezTo>
                  <a:cubicBezTo>
                    <a:pt x="71" y="254"/>
                    <a:pt x="71" y="252"/>
                    <a:pt x="71" y="251"/>
                  </a:cubicBezTo>
                  <a:cubicBezTo>
                    <a:pt x="77" y="255"/>
                    <a:pt x="77" y="255"/>
                    <a:pt x="77" y="255"/>
                  </a:cubicBezTo>
                  <a:cubicBezTo>
                    <a:pt x="74" y="258"/>
                    <a:pt x="74" y="258"/>
                    <a:pt x="74" y="258"/>
                  </a:cubicBezTo>
                  <a:cubicBezTo>
                    <a:pt x="73" y="260"/>
                    <a:pt x="73" y="260"/>
                    <a:pt x="73" y="260"/>
                  </a:cubicBezTo>
                  <a:cubicBezTo>
                    <a:pt x="73" y="260"/>
                    <a:pt x="73" y="260"/>
                    <a:pt x="73" y="260"/>
                  </a:cubicBezTo>
                  <a:lnTo>
                    <a:pt x="72" y="260"/>
                  </a:lnTo>
                  <a:close/>
                  <a:moveTo>
                    <a:pt x="76" y="260"/>
                  </a:moveTo>
                  <a:cubicBezTo>
                    <a:pt x="79" y="257"/>
                    <a:pt x="79" y="257"/>
                    <a:pt x="79" y="257"/>
                  </a:cubicBezTo>
                  <a:cubicBezTo>
                    <a:pt x="83" y="260"/>
                    <a:pt x="83" y="260"/>
                    <a:pt x="83" y="260"/>
                  </a:cubicBezTo>
                  <a:cubicBezTo>
                    <a:pt x="77" y="260"/>
                    <a:pt x="77" y="260"/>
                    <a:pt x="77" y="260"/>
                  </a:cubicBezTo>
                  <a:cubicBezTo>
                    <a:pt x="75" y="260"/>
                    <a:pt x="75" y="260"/>
                    <a:pt x="75" y="260"/>
                  </a:cubicBezTo>
                  <a:lnTo>
                    <a:pt x="76" y="260"/>
                  </a:lnTo>
                  <a:close/>
                  <a:moveTo>
                    <a:pt x="79" y="254"/>
                  </a:moveTo>
                  <a:cubicBezTo>
                    <a:pt x="73" y="249"/>
                    <a:pt x="73" y="249"/>
                    <a:pt x="73" y="249"/>
                  </a:cubicBezTo>
                  <a:cubicBezTo>
                    <a:pt x="77" y="249"/>
                    <a:pt x="77" y="249"/>
                    <a:pt x="77" y="249"/>
                  </a:cubicBezTo>
                  <a:cubicBezTo>
                    <a:pt x="79" y="249"/>
                    <a:pt x="79" y="249"/>
                    <a:pt x="79" y="249"/>
                  </a:cubicBezTo>
                  <a:cubicBezTo>
                    <a:pt x="83" y="249"/>
                    <a:pt x="83" y="249"/>
                    <a:pt x="83" y="249"/>
                  </a:cubicBezTo>
                  <a:cubicBezTo>
                    <a:pt x="81" y="251"/>
                    <a:pt x="81" y="251"/>
                    <a:pt x="81" y="251"/>
                  </a:cubicBezTo>
                  <a:cubicBezTo>
                    <a:pt x="80" y="252"/>
                    <a:pt x="80" y="252"/>
                    <a:pt x="80" y="252"/>
                  </a:cubicBezTo>
                  <a:lnTo>
                    <a:pt x="79" y="254"/>
                  </a:lnTo>
                  <a:close/>
                  <a:moveTo>
                    <a:pt x="77" y="247"/>
                  </a:moveTo>
                  <a:cubicBezTo>
                    <a:pt x="75" y="247"/>
                    <a:pt x="75" y="247"/>
                    <a:pt x="75" y="247"/>
                  </a:cubicBezTo>
                  <a:cubicBezTo>
                    <a:pt x="72" y="247"/>
                    <a:pt x="72" y="247"/>
                    <a:pt x="72" y="247"/>
                  </a:cubicBezTo>
                  <a:cubicBezTo>
                    <a:pt x="73" y="246"/>
                    <a:pt x="73" y="246"/>
                    <a:pt x="73" y="246"/>
                  </a:cubicBezTo>
                  <a:cubicBezTo>
                    <a:pt x="74" y="245"/>
                    <a:pt x="74" y="245"/>
                    <a:pt x="74" y="245"/>
                  </a:cubicBezTo>
                  <a:cubicBezTo>
                    <a:pt x="77" y="241"/>
                    <a:pt x="77" y="241"/>
                    <a:pt x="77" y="241"/>
                  </a:cubicBezTo>
                  <a:cubicBezTo>
                    <a:pt x="83" y="247"/>
                    <a:pt x="83" y="247"/>
                    <a:pt x="83" y="247"/>
                  </a:cubicBezTo>
                  <a:lnTo>
                    <a:pt x="77" y="247"/>
                  </a:lnTo>
                  <a:close/>
                  <a:moveTo>
                    <a:pt x="77" y="238"/>
                  </a:moveTo>
                  <a:cubicBezTo>
                    <a:pt x="77" y="238"/>
                    <a:pt x="77" y="238"/>
                    <a:pt x="77" y="238"/>
                  </a:cubicBezTo>
                  <a:cubicBezTo>
                    <a:pt x="72" y="233"/>
                    <a:pt x="72" y="233"/>
                    <a:pt x="72" y="233"/>
                  </a:cubicBezTo>
                  <a:cubicBezTo>
                    <a:pt x="71" y="233"/>
                    <a:pt x="71" y="233"/>
                    <a:pt x="71" y="233"/>
                  </a:cubicBezTo>
                  <a:cubicBezTo>
                    <a:pt x="77" y="233"/>
                    <a:pt x="77" y="233"/>
                    <a:pt x="77" y="233"/>
                  </a:cubicBezTo>
                  <a:cubicBezTo>
                    <a:pt x="80" y="233"/>
                    <a:pt x="80" y="233"/>
                    <a:pt x="80" y="233"/>
                  </a:cubicBezTo>
                  <a:cubicBezTo>
                    <a:pt x="81" y="233"/>
                    <a:pt x="81" y="233"/>
                    <a:pt x="81" y="233"/>
                  </a:cubicBezTo>
                  <a:cubicBezTo>
                    <a:pt x="81" y="233"/>
                    <a:pt x="81" y="233"/>
                    <a:pt x="81" y="233"/>
                  </a:cubicBezTo>
                  <a:cubicBezTo>
                    <a:pt x="79" y="235"/>
                    <a:pt x="79" y="235"/>
                    <a:pt x="79" y="235"/>
                  </a:cubicBezTo>
                  <a:lnTo>
                    <a:pt x="77" y="238"/>
                  </a:lnTo>
                  <a:close/>
                  <a:moveTo>
                    <a:pt x="78" y="231"/>
                  </a:moveTo>
                  <a:cubicBezTo>
                    <a:pt x="75" y="231"/>
                    <a:pt x="75" y="231"/>
                    <a:pt x="75" y="231"/>
                  </a:cubicBezTo>
                  <a:cubicBezTo>
                    <a:pt x="71" y="231"/>
                    <a:pt x="71" y="231"/>
                    <a:pt x="71" y="231"/>
                  </a:cubicBezTo>
                  <a:cubicBezTo>
                    <a:pt x="73" y="229"/>
                    <a:pt x="73" y="229"/>
                    <a:pt x="73" y="229"/>
                  </a:cubicBezTo>
                  <a:cubicBezTo>
                    <a:pt x="74" y="227"/>
                    <a:pt x="74" y="227"/>
                    <a:pt x="74" y="227"/>
                  </a:cubicBezTo>
                  <a:cubicBezTo>
                    <a:pt x="75" y="225"/>
                    <a:pt x="75" y="225"/>
                    <a:pt x="75" y="225"/>
                  </a:cubicBezTo>
                  <a:cubicBezTo>
                    <a:pt x="81" y="231"/>
                    <a:pt x="81" y="231"/>
                    <a:pt x="81" y="231"/>
                  </a:cubicBezTo>
                  <a:lnTo>
                    <a:pt x="78" y="231"/>
                  </a:lnTo>
                  <a:close/>
                  <a:moveTo>
                    <a:pt x="75" y="222"/>
                  </a:moveTo>
                  <a:cubicBezTo>
                    <a:pt x="70" y="218"/>
                    <a:pt x="70" y="218"/>
                    <a:pt x="70" y="218"/>
                  </a:cubicBezTo>
                  <a:cubicBezTo>
                    <a:pt x="75" y="217"/>
                    <a:pt x="75" y="217"/>
                    <a:pt x="75" y="217"/>
                  </a:cubicBezTo>
                  <a:cubicBezTo>
                    <a:pt x="79" y="217"/>
                    <a:pt x="79" y="217"/>
                    <a:pt x="79" y="217"/>
                  </a:cubicBezTo>
                  <a:cubicBezTo>
                    <a:pt x="79" y="217"/>
                    <a:pt x="79" y="217"/>
                    <a:pt x="79" y="217"/>
                  </a:cubicBezTo>
                  <a:cubicBezTo>
                    <a:pt x="79" y="218"/>
                    <a:pt x="79" y="218"/>
                    <a:pt x="79" y="218"/>
                  </a:cubicBezTo>
                  <a:cubicBezTo>
                    <a:pt x="77" y="219"/>
                    <a:pt x="77" y="219"/>
                    <a:pt x="77" y="219"/>
                  </a:cubicBezTo>
                  <a:lnTo>
                    <a:pt x="75" y="222"/>
                  </a:lnTo>
                  <a:close/>
                  <a:moveTo>
                    <a:pt x="77" y="216"/>
                  </a:moveTo>
                  <a:cubicBezTo>
                    <a:pt x="73" y="216"/>
                    <a:pt x="73" y="216"/>
                    <a:pt x="73" y="216"/>
                  </a:cubicBezTo>
                  <a:cubicBezTo>
                    <a:pt x="70" y="216"/>
                    <a:pt x="70" y="216"/>
                    <a:pt x="70" y="216"/>
                  </a:cubicBezTo>
                  <a:cubicBezTo>
                    <a:pt x="72" y="214"/>
                    <a:pt x="72" y="214"/>
                    <a:pt x="72" y="214"/>
                  </a:cubicBezTo>
                  <a:cubicBezTo>
                    <a:pt x="73" y="212"/>
                    <a:pt x="73" y="212"/>
                    <a:pt x="73" y="212"/>
                  </a:cubicBezTo>
                  <a:cubicBezTo>
                    <a:pt x="74" y="211"/>
                    <a:pt x="74" y="211"/>
                    <a:pt x="74" y="211"/>
                  </a:cubicBezTo>
                  <a:cubicBezTo>
                    <a:pt x="79" y="216"/>
                    <a:pt x="79" y="216"/>
                    <a:pt x="79" y="216"/>
                  </a:cubicBezTo>
                  <a:lnTo>
                    <a:pt x="77" y="216"/>
                  </a:lnTo>
                  <a:close/>
                  <a:moveTo>
                    <a:pt x="74" y="208"/>
                  </a:moveTo>
                  <a:cubicBezTo>
                    <a:pt x="70" y="203"/>
                    <a:pt x="70" y="203"/>
                    <a:pt x="70" y="203"/>
                  </a:cubicBezTo>
                  <a:cubicBezTo>
                    <a:pt x="73" y="203"/>
                    <a:pt x="73" y="203"/>
                    <a:pt x="73" y="203"/>
                  </a:cubicBezTo>
                  <a:cubicBezTo>
                    <a:pt x="77" y="203"/>
                    <a:pt x="77" y="203"/>
                    <a:pt x="77" y="203"/>
                  </a:cubicBezTo>
                  <a:cubicBezTo>
                    <a:pt x="77" y="203"/>
                    <a:pt x="77" y="203"/>
                    <a:pt x="77" y="203"/>
                  </a:cubicBezTo>
                  <a:cubicBezTo>
                    <a:pt x="77" y="204"/>
                    <a:pt x="77" y="204"/>
                    <a:pt x="77" y="204"/>
                  </a:cubicBezTo>
                  <a:cubicBezTo>
                    <a:pt x="75" y="206"/>
                    <a:pt x="75" y="206"/>
                    <a:pt x="75" y="206"/>
                  </a:cubicBezTo>
                  <a:lnTo>
                    <a:pt x="74" y="208"/>
                  </a:lnTo>
                  <a:close/>
                  <a:moveTo>
                    <a:pt x="75" y="201"/>
                  </a:moveTo>
                  <a:cubicBezTo>
                    <a:pt x="71" y="201"/>
                    <a:pt x="71" y="201"/>
                    <a:pt x="71" y="201"/>
                  </a:cubicBezTo>
                  <a:cubicBezTo>
                    <a:pt x="70" y="201"/>
                    <a:pt x="70" y="201"/>
                    <a:pt x="70" y="201"/>
                  </a:cubicBezTo>
                  <a:cubicBezTo>
                    <a:pt x="70" y="201"/>
                    <a:pt x="70" y="201"/>
                    <a:pt x="70" y="201"/>
                  </a:cubicBezTo>
                  <a:cubicBezTo>
                    <a:pt x="72" y="199"/>
                    <a:pt x="72" y="199"/>
                    <a:pt x="72" y="199"/>
                  </a:cubicBezTo>
                  <a:cubicBezTo>
                    <a:pt x="73" y="198"/>
                    <a:pt x="73" y="198"/>
                    <a:pt x="73" y="198"/>
                  </a:cubicBezTo>
                  <a:cubicBezTo>
                    <a:pt x="77" y="201"/>
                    <a:pt x="77" y="201"/>
                    <a:pt x="77" y="201"/>
                  </a:cubicBezTo>
                  <a:lnTo>
                    <a:pt x="75" y="201"/>
                  </a:lnTo>
                  <a:close/>
                  <a:moveTo>
                    <a:pt x="71" y="198"/>
                  </a:moveTo>
                  <a:cubicBezTo>
                    <a:pt x="69" y="200"/>
                    <a:pt x="69" y="200"/>
                    <a:pt x="69" y="200"/>
                  </a:cubicBezTo>
                  <a:cubicBezTo>
                    <a:pt x="68" y="200"/>
                    <a:pt x="68" y="200"/>
                    <a:pt x="68" y="200"/>
                  </a:cubicBezTo>
                  <a:cubicBezTo>
                    <a:pt x="68" y="199"/>
                    <a:pt x="68" y="199"/>
                    <a:pt x="68" y="199"/>
                  </a:cubicBezTo>
                  <a:cubicBezTo>
                    <a:pt x="68" y="195"/>
                    <a:pt x="68" y="195"/>
                    <a:pt x="68" y="195"/>
                  </a:cubicBezTo>
                  <a:cubicBezTo>
                    <a:pt x="68" y="193"/>
                    <a:pt x="68" y="193"/>
                    <a:pt x="68" y="193"/>
                  </a:cubicBezTo>
                  <a:cubicBezTo>
                    <a:pt x="72" y="197"/>
                    <a:pt x="72" y="197"/>
                    <a:pt x="72" y="197"/>
                  </a:cubicBezTo>
                  <a:lnTo>
                    <a:pt x="71" y="198"/>
                  </a:lnTo>
                  <a:close/>
                  <a:moveTo>
                    <a:pt x="70" y="189"/>
                  </a:moveTo>
                  <a:cubicBezTo>
                    <a:pt x="71" y="189"/>
                    <a:pt x="71" y="189"/>
                    <a:pt x="71" y="189"/>
                  </a:cubicBezTo>
                  <a:cubicBezTo>
                    <a:pt x="72" y="187"/>
                    <a:pt x="72" y="187"/>
                    <a:pt x="72" y="187"/>
                  </a:cubicBezTo>
                  <a:cubicBezTo>
                    <a:pt x="72" y="187"/>
                    <a:pt x="72" y="187"/>
                    <a:pt x="72" y="187"/>
                  </a:cubicBezTo>
                  <a:cubicBezTo>
                    <a:pt x="76" y="190"/>
                    <a:pt x="76" y="190"/>
                    <a:pt x="76" y="190"/>
                  </a:cubicBezTo>
                  <a:cubicBezTo>
                    <a:pt x="75" y="190"/>
                    <a:pt x="75" y="190"/>
                    <a:pt x="75" y="190"/>
                  </a:cubicBezTo>
                  <a:cubicBezTo>
                    <a:pt x="72" y="190"/>
                    <a:pt x="72" y="190"/>
                    <a:pt x="72" y="190"/>
                  </a:cubicBezTo>
                  <a:cubicBezTo>
                    <a:pt x="71" y="190"/>
                    <a:pt x="71" y="190"/>
                    <a:pt x="71" y="190"/>
                  </a:cubicBezTo>
                  <a:cubicBezTo>
                    <a:pt x="69" y="190"/>
                    <a:pt x="69" y="190"/>
                    <a:pt x="69" y="190"/>
                  </a:cubicBezTo>
                  <a:lnTo>
                    <a:pt x="70" y="189"/>
                  </a:lnTo>
                  <a:close/>
                  <a:moveTo>
                    <a:pt x="74" y="180"/>
                  </a:moveTo>
                  <a:cubicBezTo>
                    <a:pt x="71" y="180"/>
                    <a:pt x="71" y="180"/>
                    <a:pt x="71" y="180"/>
                  </a:cubicBezTo>
                  <a:cubicBezTo>
                    <a:pt x="68" y="180"/>
                    <a:pt x="68" y="180"/>
                    <a:pt x="68" y="180"/>
                  </a:cubicBezTo>
                  <a:cubicBezTo>
                    <a:pt x="69" y="179"/>
                    <a:pt x="69" y="179"/>
                    <a:pt x="69" y="179"/>
                  </a:cubicBezTo>
                  <a:cubicBezTo>
                    <a:pt x="71" y="177"/>
                    <a:pt x="71" y="177"/>
                    <a:pt x="71" y="177"/>
                  </a:cubicBezTo>
                  <a:cubicBezTo>
                    <a:pt x="71" y="176"/>
                    <a:pt x="71" y="176"/>
                    <a:pt x="71" y="176"/>
                  </a:cubicBezTo>
                  <a:cubicBezTo>
                    <a:pt x="71" y="176"/>
                    <a:pt x="71" y="176"/>
                    <a:pt x="71" y="176"/>
                  </a:cubicBezTo>
                  <a:cubicBezTo>
                    <a:pt x="73" y="178"/>
                    <a:pt x="73" y="178"/>
                    <a:pt x="73" y="178"/>
                  </a:cubicBezTo>
                  <a:cubicBezTo>
                    <a:pt x="75" y="180"/>
                    <a:pt x="75" y="180"/>
                    <a:pt x="75" y="180"/>
                  </a:cubicBezTo>
                  <a:lnTo>
                    <a:pt x="74" y="180"/>
                  </a:lnTo>
                  <a:close/>
                  <a:moveTo>
                    <a:pt x="71" y="173"/>
                  </a:moveTo>
                  <a:cubicBezTo>
                    <a:pt x="68" y="170"/>
                    <a:pt x="68" y="170"/>
                    <a:pt x="68" y="170"/>
                  </a:cubicBezTo>
                  <a:cubicBezTo>
                    <a:pt x="68" y="170"/>
                    <a:pt x="68" y="170"/>
                    <a:pt x="68" y="170"/>
                  </a:cubicBezTo>
                  <a:cubicBezTo>
                    <a:pt x="72" y="170"/>
                    <a:pt x="72" y="170"/>
                    <a:pt x="72" y="170"/>
                  </a:cubicBezTo>
                  <a:cubicBezTo>
                    <a:pt x="74" y="170"/>
                    <a:pt x="74" y="170"/>
                    <a:pt x="74" y="170"/>
                  </a:cubicBezTo>
                  <a:cubicBezTo>
                    <a:pt x="73" y="171"/>
                    <a:pt x="73" y="171"/>
                    <a:pt x="73" y="171"/>
                  </a:cubicBezTo>
                  <a:cubicBezTo>
                    <a:pt x="71" y="173"/>
                    <a:pt x="71" y="173"/>
                    <a:pt x="71" y="173"/>
                  </a:cubicBezTo>
                  <a:close/>
                  <a:moveTo>
                    <a:pt x="73" y="168"/>
                  </a:moveTo>
                  <a:cubicBezTo>
                    <a:pt x="70" y="168"/>
                    <a:pt x="70" y="168"/>
                    <a:pt x="70" y="168"/>
                  </a:cubicBezTo>
                  <a:cubicBezTo>
                    <a:pt x="68" y="168"/>
                    <a:pt x="68" y="168"/>
                    <a:pt x="68" y="168"/>
                  </a:cubicBezTo>
                  <a:cubicBezTo>
                    <a:pt x="69" y="167"/>
                    <a:pt x="69" y="167"/>
                    <a:pt x="69" y="167"/>
                  </a:cubicBezTo>
                  <a:cubicBezTo>
                    <a:pt x="70" y="165"/>
                    <a:pt x="70" y="165"/>
                    <a:pt x="70" y="165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4" y="168"/>
                    <a:pt x="74" y="168"/>
                    <a:pt x="74" y="168"/>
                  </a:cubicBezTo>
                  <a:lnTo>
                    <a:pt x="73" y="168"/>
                  </a:lnTo>
                  <a:close/>
                  <a:moveTo>
                    <a:pt x="70" y="161"/>
                  </a:moveTo>
                  <a:cubicBezTo>
                    <a:pt x="68" y="158"/>
                    <a:pt x="68" y="158"/>
                    <a:pt x="68" y="158"/>
                  </a:cubicBezTo>
                  <a:cubicBezTo>
                    <a:pt x="69" y="158"/>
                    <a:pt x="69" y="158"/>
                    <a:pt x="69" y="158"/>
                  </a:cubicBezTo>
                  <a:cubicBezTo>
                    <a:pt x="71" y="158"/>
                    <a:pt x="71" y="158"/>
                    <a:pt x="71" y="158"/>
                  </a:cubicBezTo>
                  <a:cubicBezTo>
                    <a:pt x="72" y="158"/>
                    <a:pt x="72" y="158"/>
                    <a:pt x="72" y="158"/>
                  </a:cubicBezTo>
                  <a:cubicBezTo>
                    <a:pt x="73" y="158"/>
                    <a:pt x="73" y="158"/>
                    <a:pt x="73" y="158"/>
                  </a:cubicBezTo>
                  <a:cubicBezTo>
                    <a:pt x="73" y="159"/>
                    <a:pt x="73" y="159"/>
                    <a:pt x="73" y="159"/>
                  </a:cubicBezTo>
                  <a:cubicBezTo>
                    <a:pt x="72" y="159"/>
                    <a:pt x="72" y="159"/>
                    <a:pt x="72" y="159"/>
                  </a:cubicBezTo>
                  <a:cubicBezTo>
                    <a:pt x="71" y="160"/>
                    <a:pt x="71" y="160"/>
                    <a:pt x="71" y="160"/>
                  </a:cubicBezTo>
                  <a:lnTo>
                    <a:pt x="70" y="161"/>
                  </a:lnTo>
                  <a:close/>
                  <a:moveTo>
                    <a:pt x="71" y="156"/>
                  </a:moveTo>
                  <a:cubicBezTo>
                    <a:pt x="70" y="156"/>
                    <a:pt x="70" y="156"/>
                    <a:pt x="70" y="156"/>
                  </a:cubicBezTo>
                  <a:cubicBezTo>
                    <a:pt x="69" y="156"/>
                    <a:pt x="69" y="156"/>
                    <a:pt x="69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69" y="155"/>
                    <a:pt x="69" y="155"/>
                    <a:pt x="69" y="155"/>
                  </a:cubicBezTo>
                  <a:cubicBezTo>
                    <a:pt x="69" y="155"/>
                    <a:pt x="69" y="155"/>
                    <a:pt x="69" y="155"/>
                  </a:cubicBezTo>
                  <a:cubicBezTo>
                    <a:pt x="70" y="154"/>
                    <a:pt x="70" y="154"/>
                    <a:pt x="70" y="154"/>
                  </a:cubicBezTo>
                  <a:cubicBezTo>
                    <a:pt x="72" y="156"/>
                    <a:pt x="72" y="156"/>
                    <a:pt x="72" y="156"/>
                  </a:cubicBezTo>
                  <a:lnTo>
                    <a:pt x="71" y="156"/>
                  </a:lnTo>
                  <a:close/>
                  <a:moveTo>
                    <a:pt x="70" y="151"/>
                  </a:moveTo>
                  <a:cubicBezTo>
                    <a:pt x="68" y="150"/>
                    <a:pt x="68" y="150"/>
                    <a:pt x="68" y="150"/>
                  </a:cubicBezTo>
                  <a:cubicBezTo>
                    <a:pt x="70" y="149"/>
                    <a:pt x="70" y="149"/>
                    <a:pt x="70" y="149"/>
                  </a:cubicBezTo>
                  <a:cubicBezTo>
                    <a:pt x="71" y="149"/>
                    <a:pt x="71" y="149"/>
                    <a:pt x="71" y="149"/>
                  </a:cubicBezTo>
                  <a:cubicBezTo>
                    <a:pt x="72" y="149"/>
                    <a:pt x="72" y="149"/>
                    <a:pt x="72" y="149"/>
                  </a:cubicBezTo>
                  <a:cubicBezTo>
                    <a:pt x="72" y="150"/>
                    <a:pt x="72" y="150"/>
                    <a:pt x="72" y="150"/>
                  </a:cubicBezTo>
                  <a:cubicBezTo>
                    <a:pt x="71" y="150"/>
                    <a:pt x="71" y="150"/>
                    <a:pt x="71" y="150"/>
                  </a:cubicBezTo>
                  <a:lnTo>
                    <a:pt x="70" y="151"/>
                  </a:lnTo>
                  <a:close/>
                  <a:moveTo>
                    <a:pt x="69" y="148"/>
                  </a:moveTo>
                  <a:cubicBezTo>
                    <a:pt x="68" y="148"/>
                    <a:pt x="68" y="148"/>
                    <a:pt x="68" y="148"/>
                  </a:cubicBezTo>
                  <a:cubicBezTo>
                    <a:pt x="67" y="148"/>
                    <a:pt x="67" y="148"/>
                    <a:pt x="67" y="148"/>
                  </a:cubicBezTo>
                  <a:cubicBezTo>
                    <a:pt x="68" y="147"/>
                    <a:pt x="68" y="147"/>
                    <a:pt x="68" y="147"/>
                  </a:cubicBezTo>
                  <a:cubicBezTo>
                    <a:pt x="68" y="147"/>
                    <a:pt x="68" y="147"/>
                    <a:pt x="68" y="147"/>
                  </a:cubicBezTo>
                  <a:cubicBezTo>
                    <a:pt x="69" y="146"/>
                    <a:pt x="69" y="146"/>
                    <a:pt x="69" y="146"/>
                  </a:cubicBezTo>
                  <a:cubicBezTo>
                    <a:pt x="71" y="148"/>
                    <a:pt x="71" y="148"/>
                    <a:pt x="71" y="148"/>
                  </a:cubicBezTo>
                  <a:lnTo>
                    <a:pt x="69" y="148"/>
                  </a:lnTo>
                  <a:close/>
                  <a:moveTo>
                    <a:pt x="70" y="142"/>
                  </a:moveTo>
                  <a:cubicBezTo>
                    <a:pt x="69" y="143"/>
                    <a:pt x="69" y="143"/>
                    <a:pt x="69" y="143"/>
                  </a:cubicBezTo>
                  <a:cubicBezTo>
                    <a:pt x="69" y="143"/>
                    <a:pt x="69" y="143"/>
                    <a:pt x="69" y="143"/>
                  </a:cubicBezTo>
                  <a:cubicBezTo>
                    <a:pt x="67" y="141"/>
                    <a:pt x="67" y="141"/>
                    <a:pt x="67" y="141"/>
                  </a:cubicBezTo>
                  <a:cubicBezTo>
                    <a:pt x="68" y="141"/>
                    <a:pt x="68" y="141"/>
                    <a:pt x="68" y="141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71" y="141"/>
                    <a:pt x="71" y="141"/>
                    <a:pt x="71" y="141"/>
                  </a:cubicBezTo>
                  <a:lnTo>
                    <a:pt x="70" y="142"/>
                  </a:lnTo>
                  <a:close/>
                  <a:moveTo>
                    <a:pt x="70" y="139"/>
                  </a:moveTo>
                  <a:cubicBezTo>
                    <a:pt x="67" y="139"/>
                    <a:pt x="67" y="139"/>
                    <a:pt x="67" y="139"/>
                  </a:cubicBezTo>
                  <a:cubicBezTo>
                    <a:pt x="67" y="139"/>
                    <a:pt x="67" y="139"/>
                    <a:pt x="67" y="139"/>
                  </a:cubicBezTo>
                  <a:cubicBezTo>
                    <a:pt x="67" y="139"/>
                    <a:pt x="67" y="139"/>
                    <a:pt x="67" y="139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9" y="137"/>
                    <a:pt x="69" y="137"/>
                    <a:pt x="69" y="137"/>
                  </a:cubicBezTo>
                  <a:cubicBezTo>
                    <a:pt x="71" y="139"/>
                    <a:pt x="71" y="139"/>
                    <a:pt x="71" y="139"/>
                  </a:cubicBezTo>
                  <a:lnTo>
                    <a:pt x="70" y="139"/>
                  </a:lnTo>
                  <a:close/>
                  <a:moveTo>
                    <a:pt x="69" y="134"/>
                  </a:moveTo>
                  <a:cubicBezTo>
                    <a:pt x="67" y="133"/>
                    <a:pt x="67" y="133"/>
                    <a:pt x="67" y="133"/>
                  </a:cubicBezTo>
                  <a:cubicBezTo>
                    <a:pt x="70" y="133"/>
                    <a:pt x="70" y="133"/>
                    <a:pt x="70" y="133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70" y="133"/>
                    <a:pt x="70" y="133"/>
                    <a:pt x="70" y="133"/>
                  </a:cubicBezTo>
                  <a:lnTo>
                    <a:pt x="69" y="134"/>
                  </a:lnTo>
                  <a:close/>
                  <a:moveTo>
                    <a:pt x="70" y="131"/>
                  </a:moveTo>
                  <a:cubicBezTo>
                    <a:pt x="68" y="131"/>
                    <a:pt x="68" y="131"/>
                    <a:pt x="68" y="131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7" y="130"/>
                    <a:pt x="67" y="130"/>
                    <a:pt x="67" y="130"/>
                  </a:cubicBezTo>
                  <a:cubicBezTo>
                    <a:pt x="68" y="128"/>
                    <a:pt x="68" y="128"/>
                    <a:pt x="68" y="128"/>
                  </a:cubicBezTo>
                  <a:cubicBezTo>
                    <a:pt x="68" y="128"/>
                    <a:pt x="68" y="128"/>
                    <a:pt x="68" y="128"/>
                  </a:cubicBezTo>
                  <a:cubicBezTo>
                    <a:pt x="71" y="131"/>
                    <a:pt x="71" y="131"/>
                    <a:pt x="71" y="131"/>
                  </a:cubicBezTo>
                  <a:lnTo>
                    <a:pt x="70" y="131"/>
                  </a:lnTo>
                  <a:close/>
                  <a:moveTo>
                    <a:pt x="68" y="120"/>
                  </a:moveTo>
                  <a:cubicBezTo>
                    <a:pt x="66" y="120"/>
                    <a:pt x="66" y="120"/>
                    <a:pt x="66" y="120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7"/>
                    <a:pt x="67" y="117"/>
                    <a:pt x="67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70" y="120"/>
                    <a:pt x="70" y="120"/>
                    <a:pt x="70" y="120"/>
                  </a:cubicBezTo>
                  <a:cubicBezTo>
                    <a:pt x="70" y="120"/>
                    <a:pt x="70" y="120"/>
                    <a:pt x="70" y="120"/>
                  </a:cubicBezTo>
                  <a:lnTo>
                    <a:pt x="68" y="120"/>
                  </a:lnTo>
                  <a:close/>
                  <a:moveTo>
                    <a:pt x="67" y="109"/>
                  </a:moveTo>
                  <a:cubicBezTo>
                    <a:pt x="66" y="109"/>
                    <a:pt x="66" y="109"/>
                    <a:pt x="66" y="109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9" y="109"/>
                    <a:pt x="69" y="109"/>
                    <a:pt x="69" y="109"/>
                  </a:cubicBezTo>
                  <a:cubicBezTo>
                    <a:pt x="69" y="109"/>
                    <a:pt x="69" y="109"/>
                    <a:pt x="69" y="109"/>
                  </a:cubicBezTo>
                  <a:lnTo>
                    <a:pt x="67" y="109"/>
                  </a:lnTo>
                  <a:close/>
                  <a:moveTo>
                    <a:pt x="67" y="99"/>
                  </a:moveTo>
                  <a:cubicBezTo>
                    <a:pt x="66" y="99"/>
                    <a:pt x="66" y="99"/>
                    <a:pt x="66" y="99"/>
                  </a:cubicBezTo>
                  <a:cubicBezTo>
                    <a:pt x="65" y="100"/>
                    <a:pt x="65" y="100"/>
                    <a:pt x="65" y="100"/>
                  </a:cubicBezTo>
                  <a:cubicBezTo>
                    <a:pt x="66" y="99"/>
                    <a:pt x="66" y="99"/>
                    <a:pt x="66" y="99"/>
                  </a:cubicBezTo>
                  <a:cubicBezTo>
                    <a:pt x="66" y="99"/>
                    <a:pt x="66" y="99"/>
                    <a:pt x="66" y="99"/>
                  </a:cubicBezTo>
                  <a:cubicBezTo>
                    <a:pt x="66" y="98"/>
                    <a:pt x="66" y="98"/>
                    <a:pt x="66" y="98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9" y="99"/>
                    <a:pt x="69" y="99"/>
                    <a:pt x="69" y="99"/>
                  </a:cubicBezTo>
                  <a:cubicBezTo>
                    <a:pt x="68" y="99"/>
                    <a:pt x="68" y="99"/>
                    <a:pt x="68" y="99"/>
                  </a:cubicBezTo>
                  <a:lnTo>
                    <a:pt x="67" y="99"/>
                  </a:lnTo>
                  <a:close/>
                  <a:moveTo>
                    <a:pt x="67" y="72"/>
                  </a:moveTo>
                  <a:cubicBezTo>
                    <a:pt x="67" y="72"/>
                    <a:pt x="67" y="72"/>
                    <a:pt x="67" y="72"/>
                  </a:cubicBezTo>
                  <a:cubicBezTo>
                    <a:pt x="66" y="74"/>
                    <a:pt x="66" y="74"/>
                    <a:pt x="66" y="74"/>
                  </a:cubicBezTo>
                  <a:cubicBezTo>
                    <a:pt x="66" y="74"/>
                    <a:pt x="66" y="74"/>
                    <a:pt x="66" y="74"/>
                  </a:cubicBezTo>
                  <a:cubicBezTo>
                    <a:pt x="66" y="74"/>
                    <a:pt x="66" y="74"/>
                    <a:pt x="66" y="74"/>
                  </a:cubicBezTo>
                  <a:cubicBezTo>
                    <a:pt x="66" y="74"/>
                    <a:pt x="66" y="74"/>
                    <a:pt x="66" y="74"/>
                  </a:cubicBezTo>
                  <a:cubicBezTo>
                    <a:pt x="65" y="73"/>
                    <a:pt x="65" y="73"/>
                    <a:pt x="65" y="73"/>
                  </a:cubicBezTo>
                  <a:cubicBezTo>
                    <a:pt x="64" y="72"/>
                    <a:pt x="64" y="72"/>
                    <a:pt x="64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7" y="72"/>
                    <a:pt x="67" y="72"/>
                    <a:pt x="67" y="72"/>
                  </a:cubicBezTo>
                  <a:cubicBezTo>
                    <a:pt x="67" y="72"/>
                    <a:pt x="67" y="72"/>
                    <a:pt x="67" y="72"/>
                  </a:cubicBezTo>
                  <a:close/>
                  <a:moveTo>
                    <a:pt x="66" y="63"/>
                  </a:moveTo>
                  <a:cubicBezTo>
                    <a:pt x="64" y="63"/>
                    <a:pt x="64" y="63"/>
                    <a:pt x="64" y="63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6" y="63"/>
                    <a:pt x="66" y="63"/>
                    <a:pt x="66" y="63"/>
                  </a:cubicBezTo>
                  <a:close/>
                  <a:moveTo>
                    <a:pt x="65" y="52"/>
                  </a:moveTo>
                  <a:cubicBezTo>
                    <a:pt x="65" y="53"/>
                    <a:pt x="65" y="53"/>
                    <a:pt x="65" y="53"/>
                  </a:cubicBezTo>
                  <a:cubicBezTo>
                    <a:pt x="65" y="53"/>
                    <a:pt x="64" y="53"/>
                    <a:pt x="64" y="53"/>
                  </a:cubicBezTo>
                  <a:cubicBezTo>
                    <a:pt x="64" y="53"/>
                    <a:pt x="64" y="53"/>
                    <a:pt x="63" y="53"/>
                  </a:cubicBezTo>
                  <a:cubicBezTo>
                    <a:pt x="63" y="52"/>
                    <a:pt x="63" y="52"/>
                    <a:pt x="63" y="52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5"/>
                    <a:pt x="63" y="45"/>
                    <a:pt x="63" y="45"/>
                  </a:cubicBezTo>
                  <a:cubicBezTo>
                    <a:pt x="63" y="45"/>
                    <a:pt x="63" y="45"/>
                    <a:pt x="63" y="45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6" y="46"/>
                    <a:pt x="66" y="46"/>
                    <a:pt x="66" y="46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6" y="52"/>
                    <a:pt x="66" y="52"/>
                    <a:pt x="65" y="52"/>
                  </a:cubicBezTo>
                  <a:close/>
                  <a:moveTo>
                    <a:pt x="63" y="124"/>
                  </a:moveTo>
                  <a:cubicBezTo>
                    <a:pt x="64" y="126"/>
                    <a:pt x="64" y="126"/>
                    <a:pt x="64" y="126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63" y="126"/>
                    <a:pt x="63" y="126"/>
                    <a:pt x="63" y="126"/>
                  </a:cubicBezTo>
                  <a:cubicBezTo>
                    <a:pt x="63" y="126"/>
                    <a:pt x="63" y="126"/>
                    <a:pt x="63" y="126"/>
                  </a:cubicBezTo>
                  <a:lnTo>
                    <a:pt x="63" y="124"/>
                  </a:lnTo>
                  <a:close/>
                  <a:moveTo>
                    <a:pt x="63" y="122"/>
                  </a:moveTo>
                  <a:cubicBezTo>
                    <a:pt x="62" y="123"/>
                    <a:pt x="62" y="123"/>
                    <a:pt x="62" y="123"/>
                  </a:cubicBezTo>
                  <a:cubicBezTo>
                    <a:pt x="61" y="124"/>
                    <a:pt x="61" y="124"/>
                    <a:pt x="61" y="124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1" y="122"/>
                    <a:pt x="61" y="122"/>
                    <a:pt x="61" y="122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63" y="122"/>
                    <a:pt x="63" y="122"/>
                    <a:pt x="63" y="122"/>
                  </a:cubicBezTo>
                  <a:close/>
                  <a:moveTo>
                    <a:pt x="60" y="126"/>
                  </a:moveTo>
                  <a:cubicBezTo>
                    <a:pt x="60" y="127"/>
                    <a:pt x="60" y="127"/>
                    <a:pt x="60" y="127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6"/>
                    <a:pt x="59" y="126"/>
                    <a:pt x="59" y="126"/>
                  </a:cubicBezTo>
                  <a:cubicBezTo>
                    <a:pt x="59" y="124"/>
                    <a:pt x="59" y="124"/>
                    <a:pt x="59" y="124"/>
                  </a:cubicBezTo>
                  <a:lnTo>
                    <a:pt x="60" y="126"/>
                  </a:lnTo>
                  <a:close/>
                  <a:moveTo>
                    <a:pt x="60" y="92"/>
                  </a:moveTo>
                  <a:cubicBezTo>
                    <a:pt x="62" y="92"/>
                    <a:pt x="62" y="92"/>
                    <a:pt x="62" y="92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61" y="94"/>
                    <a:pt x="61" y="94"/>
                    <a:pt x="61" y="94"/>
                  </a:cubicBezTo>
                  <a:cubicBezTo>
                    <a:pt x="61" y="93"/>
                    <a:pt x="61" y="93"/>
                    <a:pt x="61" y="93"/>
                  </a:cubicBezTo>
                  <a:lnTo>
                    <a:pt x="60" y="92"/>
                  </a:lnTo>
                  <a:close/>
                  <a:moveTo>
                    <a:pt x="62" y="111"/>
                  </a:moveTo>
                  <a:cubicBezTo>
                    <a:pt x="62" y="112"/>
                    <a:pt x="62" y="112"/>
                    <a:pt x="62" y="112"/>
                  </a:cubicBezTo>
                  <a:cubicBezTo>
                    <a:pt x="61" y="113"/>
                    <a:pt x="61" y="113"/>
                    <a:pt x="61" y="113"/>
                  </a:cubicBezTo>
                  <a:cubicBezTo>
                    <a:pt x="60" y="111"/>
                    <a:pt x="60" y="111"/>
                    <a:pt x="60" y="111"/>
                  </a:cubicBezTo>
                  <a:cubicBezTo>
                    <a:pt x="61" y="111"/>
                    <a:pt x="61" y="111"/>
                    <a:pt x="61" y="111"/>
                  </a:cubicBezTo>
                  <a:cubicBezTo>
                    <a:pt x="62" y="111"/>
                    <a:pt x="62" y="111"/>
                    <a:pt x="62" y="111"/>
                  </a:cubicBezTo>
                  <a:cubicBezTo>
                    <a:pt x="62" y="111"/>
                    <a:pt x="62" y="111"/>
                    <a:pt x="62" y="111"/>
                  </a:cubicBezTo>
                  <a:close/>
                  <a:moveTo>
                    <a:pt x="62" y="101"/>
                  </a:moveTo>
                  <a:cubicBezTo>
                    <a:pt x="62" y="102"/>
                    <a:pt x="62" y="102"/>
                    <a:pt x="62" y="102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lose/>
                  <a:moveTo>
                    <a:pt x="61" y="90"/>
                  </a:moveTo>
                  <a:cubicBezTo>
                    <a:pt x="60" y="90"/>
                    <a:pt x="60" y="90"/>
                    <a:pt x="60" y="90"/>
                  </a:cubicBezTo>
                  <a:cubicBezTo>
                    <a:pt x="60" y="89"/>
                    <a:pt x="60" y="89"/>
                    <a:pt x="60" y="89"/>
                  </a:cubicBezTo>
                  <a:cubicBezTo>
                    <a:pt x="61" y="88"/>
                    <a:pt x="61" y="88"/>
                    <a:pt x="61" y="88"/>
                  </a:cubicBezTo>
                  <a:cubicBezTo>
                    <a:pt x="62" y="90"/>
                    <a:pt x="62" y="90"/>
                    <a:pt x="62" y="90"/>
                  </a:cubicBezTo>
                  <a:lnTo>
                    <a:pt x="61" y="90"/>
                  </a:lnTo>
                  <a:close/>
                  <a:moveTo>
                    <a:pt x="61" y="83"/>
                  </a:moveTo>
                  <a:cubicBezTo>
                    <a:pt x="61" y="84"/>
                    <a:pt x="61" y="84"/>
                    <a:pt x="61" y="84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2" y="82"/>
                    <a:pt x="62" y="82"/>
                    <a:pt x="62" y="82"/>
                  </a:cubicBezTo>
                  <a:lnTo>
                    <a:pt x="61" y="83"/>
                  </a:lnTo>
                  <a:close/>
                  <a:moveTo>
                    <a:pt x="60" y="80"/>
                  </a:moveTo>
                  <a:cubicBezTo>
                    <a:pt x="61" y="78"/>
                    <a:pt x="61" y="78"/>
                    <a:pt x="61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2" y="80"/>
                    <a:pt x="62" y="80"/>
                    <a:pt x="62" y="80"/>
                  </a:cubicBezTo>
                  <a:lnTo>
                    <a:pt x="60" y="80"/>
                  </a:lnTo>
                  <a:close/>
                  <a:moveTo>
                    <a:pt x="61" y="53"/>
                  </a:moveTo>
                  <a:cubicBezTo>
                    <a:pt x="59" y="53"/>
                    <a:pt x="59" y="53"/>
                    <a:pt x="59" y="53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61" y="49"/>
                    <a:pt x="61" y="49"/>
                    <a:pt x="61" y="49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61" y="52"/>
                    <a:pt x="61" y="52"/>
                    <a:pt x="61" y="52"/>
                  </a:cubicBezTo>
                  <a:cubicBezTo>
                    <a:pt x="61" y="53"/>
                    <a:pt x="61" y="53"/>
                    <a:pt x="61" y="53"/>
                  </a:cubicBezTo>
                  <a:close/>
                  <a:moveTo>
                    <a:pt x="59" y="136"/>
                  </a:moveTo>
                  <a:cubicBezTo>
                    <a:pt x="59" y="135"/>
                    <a:pt x="59" y="135"/>
                    <a:pt x="59" y="135"/>
                  </a:cubicBezTo>
                  <a:cubicBezTo>
                    <a:pt x="60" y="136"/>
                    <a:pt x="60" y="136"/>
                    <a:pt x="60" y="136"/>
                  </a:cubicBezTo>
                  <a:cubicBezTo>
                    <a:pt x="60" y="137"/>
                    <a:pt x="60" y="137"/>
                    <a:pt x="60" y="137"/>
                  </a:cubicBezTo>
                  <a:cubicBezTo>
                    <a:pt x="59" y="137"/>
                    <a:pt x="59" y="137"/>
                    <a:pt x="59" y="137"/>
                  </a:cubicBezTo>
                  <a:lnTo>
                    <a:pt x="59" y="136"/>
                  </a:lnTo>
                  <a:close/>
                  <a:moveTo>
                    <a:pt x="61" y="153"/>
                  </a:moveTo>
                  <a:cubicBezTo>
                    <a:pt x="60" y="153"/>
                    <a:pt x="60" y="153"/>
                    <a:pt x="60" y="153"/>
                  </a:cubicBezTo>
                  <a:cubicBezTo>
                    <a:pt x="59" y="155"/>
                    <a:pt x="59" y="155"/>
                    <a:pt x="59" y="155"/>
                  </a:cubicBezTo>
                  <a:cubicBezTo>
                    <a:pt x="59" y="153"/>
                    <a:pt x="59" y="153"/>
                    <a:pt x="59" y="153"/>
                  </a:cubicBezTo>
                  <a:cubicBezTo>
                    <a:pt x="59" y="151"/>
                    <a:pt x="59" y="151"/>
                    <a:pt x="59" y="151"/>
                  </a:cubicBezTo>
                  <a:lnTo>
                    <a:pt x="61" y="153"/>
                  </a:lnTo>
                  <a:close/>
                  <a:moveTo>
                    <a:pt x="61" y="163"/>
                  </a:moveTo>
                  <a:cubicBezTo>
                    <a:pt x="61" y="163"/>
                    <a:pt x="61" y="163"/>
                    <a:pt x="61" y="163"/>
                  </a:cubicBezTo>
                  <a:cubicBezTo>
                    <a:pt x="60" y="165"/>
                    <a:pt x="60" y="165"/>
                    <a:pt x="60" y="165"/>
                  </a:cubicBezTo>
                  <a:cubicBezTo>
                    <a:pt x="59" y="166"/>
                    <a:pt x="59" y="166"/>
                    <a:pt x="59" y="166"/>
                  </a:cubicBezTo>
                  <a:cubicBezTo>
                    <a:pt x="59" y="165"/>
                    <a:pt x="59" y="165"/>
                    <a:pt x="59" y="165"/>
                  </a:cubicBezTo>
                  <a:cubicBezTo>
                    <a:pt x="59" y="161"/>
                    <a:pt x="59" y="161"/>
                    <a:pt x="59" y="161"/>
                  </a:cubicBezTo>
                  <a:cubicBezTo>
                    <a:pt x="59" y="160"/>
                    <a:pt x="59" y="160"/>
                    <a:pt x="59" y="160"/>
                  </a:cubicBezTo>
                  <a:lnTo>
                    <a:pt x="61" y="163"/>
                  </a:lnTo>
                  <a:close/>
                  <a:moveTo>
                    <a:pt x="59" y="172"/>
                  </a:moveTo>
                  <a:cubicBezTo>
                    <a:pt x="61" y="175"/>
                    <a:pt x="61" y="175"/>
                    <a:pt x="61" y="175"/>
                  </a:cubicBezTo>
                  <a:cubicBezTo>
                    <a:pt x="60" y="176"/>
                    <a:pt x="60" y="176"/>
                    <a:pt x="60" y="176"/>
                  </a:cubicBezTo>
                  <a:cubicBezTo>
                    <a:pt x="59" y="178"/>
                    <a:pt x="59" y="178"/>
                    <a:pt x="59" y="178"/>
                  </a:cubicBezTo>
                  <a:cubicBezTo>
                    <a:pt x="59" y="175"/>
                    <a:pt x="59" y="175"/>
                    <a:pt x="59" y="175"/>
                  </a:cubicBezTo>
                  <a:cubicBezTo>
                    <a:pt x="59" y="172"/>
                    <a:pt x="59" y="172"/>
                    <a:pt x="59" y="172"/>
                  </a:cubicBezTo>
                  <a:cubicBezTo>
                    <a:pt x="59" y="172"/>
                    <a:pt x="59" y="172"/>
                    <a:pt x="59" y="172"/>
                  </a:cubicBezTo>
                  <a:close/>
                  <a:moveTo>
                    <a:pt x="61" y="186"/>
                  </a:moveTo>
                  <a:cubicBezTo>
                    <a:pt x="61" y="186"/>
                    <a:pt x="61" y="186"/>
                    <a:pt x="61" y="186"/>
                  </a:cubicBezTo>
                  <a:cubicBezTo>
                    <a:pt x="60" y="188"/>
                    <a:pt x="60" y="188"/>
                    <a:pt x="60" y="188"/>
                  </a:cubicBezTo>
                  <a:cubicBezTo>
                    <a:pt x="59" y="189"/>
                    <a:pt x="59" y="189"/>
                    <a:pt x="59" y="189"/>
                  </a:cubicBezTo>
                  <a:cubicBezTo>
                    <a:pt x="59" y="187"/>
                    <a:pt x="59" y="187"/>
                    <a:pt x="59" y="187"/>
                  </a:cubicBezTo>
                  <a:cubicBezTo>
                    <a:pt x="59" y="184"/>
                    <a:pt x="59" y="184"/>
                    <a:pt x="59" y="184"/>
                  </a:cubicBezTo>
                  <a:cubicBezTo>
                    <a:pt x="59" y="183"/>
                    <a:pt x="59" y="183"/>
                    <a:pt x="59" y="183"/>
                  </a:cubicBezTo>
                  <a:lnTo>
                    <a:pt x="61" y="186"/>
                  </a:lnTo>
                  <a:close/>
                  <a:moveTo>
                    <a:pt x="61" y="197"/>
                  </a:moveTo>
                  <a:cubicBezTo>
                    <a:pt x="61" y="198"/>
                    <a:pt x="61" y="198"/>
                    <a:pt x="61" y="198"/>
                  </a:cubicBezTo>
                  <a:cubicBezTo>
                    <a:pt x="59" y="199"/>
                    <a:pt x="59" y="199"/>
                    <a:pt x="59" y="199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59" y="199"/>
                    <a:pt x="59" y="199"/>
                    <a:pt x="59" y="199"/>
                  </a:cubicBezTo>
                  <a:cubicBezTo>
                    <a:pt x="59" y="196"/>
                    <a:pt x="59" y="196"/>
                    <a:pt x="59" y="196"/>
                  </a:cubicBezTo>
                  <a:cubicBezTo>
                    <a:pt x="59" y="194"/>
                    <a:pt x="59" y="194"/>
                    <a:pt x="59" y="194"/>
                  </a:cubicBezTo>
                  <a:lnTo>
                    <a:pt x="61" y="197"/>
                  </a:lnTo>
                  <a:close/>
                  <a:moveTo>
                    <a:pt x="62" y="209"/>
                  </a:moveTo>
                  <a:cubicBezTo>
                    <a:pt x="61" y="210"/>
                    <a:pt x="61" y="210"/>
                    <a:pt x="61" y="210"/>
                  </a:cubicBezTo>
                  <a:cubicBezTo>
                    <a:pt x="59" y="213"/>
                    <a:pt x="59" y="213"/>
                    <a:pt x="59" y="213"/>
                  </a:cubicBezTo>
                  <a:cubicBezTo>
                    <a:pt x="59" y="214"/>
                    <a:pt x="59" y="214"/>
                    <a:pt x="59" y="214"/>
                  </a:cubicBezTo>
                  <a:cubicBezTo>
                    <a:pt x="59" y="213"/>
                    <a:pt x="59" y="213"/>
                    <a:pt x="59" y="213"/>
                  </a:cubicBezTo>
                  <a:cubicBezTo>
                    <a:pt x="59" y="208"/>
                    <a:pt x="59" y="208"/>
                    <a:pt x="59" y="208"/>
                  </a:cubicBezTo>
                  <a:cubicBezTo>
                    <a:pt x="59" y="205"/>
                    <a:pt x="59" y="205"/>
                    <a:pt x="59" y="205"/>
                  </a:cubicBezTo>
                  <a:lnTo>
                    <a:pt x="62" y="209"/>
                  </a:lnTo>
                  <a:close/>
                  <a:moveTo>
                    <a:pt x="62" y="224"/>
                  </a:moveTo>
                  <a:cubicBezTo>
                    <a:pt x="62" y="224"/>
                    <a:pt x="62" y="224"/>
                    <a:pt x="62" y="224"/>
                  </a:cubicBezTo>
                  <a:cubicBezTo>
                    <a:pt x="58" y="229"/>
                    <a:pt x="58" y="229"/>
                    <a:pt x="58" y="229"/>
                  </a:cubicBezTo>
                  <a:cubicBezTo>
                    <a:pt x="58" y="226"/>
                    <a:pt x="58" y="224"/>
                    <a:pt x="58" y="221"/>
                  </a:cubicBezTo>
                  <a:cubicBezTo>
                    <a:pt x="58" y="220"/>
                    <a:pt x="58" y="220"/>
                    <a:pt x="58" y="220"/>
                  </a:cubicBezTo>
                  <a:lnTo>
                    <a:pt x="62" y="224"/>
                  </a:lnTo>
                  <a:close/>
                  <a:moveTo>
                    <a:pt x="62" y="240"/>
                  </a:moveTo>
                  <a:cubicBezTo>
                    <a:pt x="62" y="240"/>
                    <a:pt x="62" y="240"/>
                    <a:pt x="62" y="240"/>
                  </a:cubicBezTo>
                  <a:cubicBezTo>
                    <a:pt x="59" y="244"/>
                    <a:pt x="59" y="244"/>
                    <a:pt x="59" y="244"/>
                  </a:cubicBezTo>
                  <a:cubicBezTo>
                    <a:pt x="58" y="245"/>
                    <a:pt x="58" y="245"/>
                    <a:pt x="58" y="245"/>
                  </a:cubicBezTo>
                  <a:cubicBezTo>
                    <a:pt x="58" y="246"/>
                    <a:pt x="58" y="246"/>
                    <a:pt x="58" y="246"/>
                  </a:cubicBezTo>
                  <a:cubicBezTo>
                    <a:pt x="58" y="245"/>
                    <a:pt x="58" y="245"/>
                    <a:pt x="58" y="245"/>
                  </a:cubicBezTo>
                  <a:cubicBezTo>
                    <a:pt x="58" y="243"/>
                    <a:pt x="58" y="243"/>
                    <a:pt x="58" y="243"/>
                  </a:cubicBezTo>
                  <a:cubicBezTo>
                    <a:pt x="58" y="241"/>
                    <a:pt x="58" y="239"/>
                    <a:pt x="58" y="237"/>
                  </a:cubicBezTo>
                  <a:cubicBezTo>
                    <a:pt x="58" y="235"/>
                    <a:pt x="58" y="235"/>
                    <a:pt x="58" y="235"/>
                  </a:cubicBezTo>
                  <a:lnTo>
                    <a:pt x="62" y="240"/>
                  </a:lnTo>
                  <a:close/>
                  <a:moveTo>
                    <a:pt x="62" y="255"/>
                  </a:moveTo>
                  <a:cubicBezTo>
                    <a:pt x="61" y="257"/>
                    <a:pt x="61" y="257"/>
                    <a:pt x="61" y="257"/>
                  </a:cubicBezTo>
                  <a:cubicBezTo>
                    <a:pt x="57" y="260"/>
                    <a:pt x="57" y="260"/>
                    <a:pt x="57" y="260"/>
                  </a:cubicBezTo>
                  <a:cubicBezTo>
                    <a:pt x="57" y="261"/>
                    <a:pt x="57" y="261"/>
                    <a:pt x="57" y="261"/>
                  </a:cubicBezTo>
                  <a:cubicBezTo>
                    <a:pt x="57" y="261"/>
                    <a:pt x="57" y="261"/>
                    <a:pt x="57" y="261"/>
                  </a:cubicBezTo>
                  <a:cubicBezTo>
                    <a:pt x="57" y="260"/>
                    <a:pt x="57" y="260"/>
                    <a:pt x="57" y="260"/>
                  </a:cubicBezTo>
                  <a:cubicBezTo>
                    <a:pt x="57" y="258"/>
                    <a:pt x="57" y="256"/>
                    <a:pt x="57" y="254"/>
                  </a:cubicBezTo>
                  <a:cubicBezTo>
                    <a:pt x="58" y="251"/>
                    <a:pt x="58" y="251"/>
                    <a:pt x="58" y="251"/>
                  </a:cubicBezTo>
                  <a:lnTo>
                    <a:pt x="62" y="255"/>
                  </a:lnTo>
                  <a:close/>
                  <a:moveTo>
                    <a:pt x="55" y="175"/>
                  </a:moveTo>
                  <a:cubicBezTo>
                    <a:pt x="54" y="175"/>
                    <a:pt x="54" y="175"/>
                    <a:pt x="54" y="175"/>
                  </a:cubicBezTo>
                  <a:cubicBezTo>
                    <a:pt x="55" y="174"/>
                    <a:pt x="55" y="174"/>
                    <a:pt x="55" y="174"/>
                  </a:cubicBezTo>
                  <a:cubicBezTo>
                    <a:pt x="56" y="173"/>
                    <a:pt x="56" y="173"/>
                    <a:pt x="56" y="173"/>
                  </a:cubicBezTo>
                  <a:cubicBezTo>
                    <a:pt x="57" y="171"/>
                    <a:pt x="57" y="171"/>
                    <a:pt x="57" y="171"/>
                  </a:cubicBezTo>
                  <a:cubicBezTo>
                    <a:pt x="57" y="174"/>
                    <a:pt x="57" y="174"/>
                    <a:pt x="57" y="174"/>
                  </a:cubicBezTo>
                  <a:cubicBezTo>
                    <a:pt x="57" y="176"/>
                    <a:pt x="57" y="176"/>
                    <a:pt x="57" y="176"/>
                  </a:cubicBezTo>
                  <a:cubicBezTo>
                    <a:pt x="57" y="178"/>
                    <a:pt x="57" y="178"/>
                    <a:pt x="57" y="178"/>
                  </a:cubicBezTo>
                  <a:cubicBezTo>
                    <a:pt x="57" y="178"/>
                    <a:pt x="57" y="178"/>
                    <a:pt x="57" y="178"/>
                  </a:cubicBezTo>
                  <a:lnTo>
                    <a:pt x="55" y="175"/>
                  </a:lnTo>
                  <a:close/>
                  <a:moveTo>
                    <a:pt x="55" y="163"/>
                  </a:moveTo>
                  <a:cubicBezTo>
                    <a:pt x="55" y="162"/>
                    <a:pt x="55" y="162"/>
                    <a:pt x="55" y="162"/>
                  </a:cubicBezTo>
                  <a:cubicBezTo>
                    <a:pt x="56" y="162"/>
                    <a:pt x="56" y="162"/>
                    <a:pt x="56" y="162"/>
                  </a:cubicBezTo>
                  <a:cubicBezTo>
                    <a:pt x="57" y="160"/>
                    <a:pt x="57" y="160"/>
                    <a:pt x="57" y="160"/>
                  </a:cubicBezTo>
                  <a:cubicBezTo>
                    <a:pt x="57" y="163"/>
                    <a:pt x="57" y="163"/>
                    <a:pt x="57" y="163"/>
                  </a:cubicBezTo>
                  <a:cubicBezTo>
                    <a:pt x="57" y="164"/>
                    <a:pt x="57" y="164"/>
                    <a:pt x="57" y="164"/>
                  </a:cubicBezTo>
                  <a:cubicBezTo>
                    <a:pt x="57" y="166"/>
                    <a:pt x="57" y="166"/>
                    <a:pt x="57" y="166"/>
                  </a:cubicBezTo>
                  <a:lnTo>
                    <a:pt x="55" y="163"/>
                  </a:lnTo>
                  <a:close/>
                  <a:moveTo>
                    <a:pt x="58" y="86"/>
                  </a:moveTo>
                  <a:cubicBezTo>
                    <a:pt x="58" y="88"/>
                    <a:pt x="58" y="88"/>
                    <a:pt x="58" y="88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5"/>
                    <a:pt x="58" y="85"/>
                    <a:pt x="58" y="85"/>
                  </a:cubicBezTo>
                  <a:lnTo>
                    <a:pt x="58" y="86"/>
                  </a:lnTo>
                  <a:close/>
                  <a:moveTo>
                    <a:pt x="58" y="78"/>
                  </a:moveTo>
                  <a:cubicBezTo>
                    <a:pt x="57" y="76"/>
                    <a:pt x="57" y="76"/>
                    <a:pt x="57" y="76"/>
                  </a:cubicBezTo>
                  <a:cubicBezTo>
                    <a:pt x="57" y="75"/>
                    <a:pt x="57" y="75"/>
                    <a:pt x="57" y="75"/>
                  </a:cubicBezTo>
                  <a:cubicBezTo>
                    <a:pt x="58" y="75"/>
                    <a:pt x="58" y="75"/>
                    <a:pt x="58" y="75"/>
                  </a:cubicBezTo>
                  <a:cubicBezTo>
                    <a:pt x="58" y="75"/>
                    <a:pt x="58" y="75"/>
                    <a:pt x="58" y="75"/>
                  </a:cubicBezTo>
                  <a:cubicBezTo>
                    <a:pt x="58" y="75"/>
                    <a:pt x="58" y="75"/>
                    <a:pt x="58" y="75"/>
                  </a:cubicBezTo>
                  <a:lnTo>
                    <a:pt x="58" y="78"/>
                  </a:lnTo>
                  <a:close/>
                  <a:moveTo>
                    <a:pt x="54" y="76"/>
                  </a:moveTo>
                  <a:cubicBezTo>
                    <a:pt x="54" y="77"/>
                    <a:pt x="54" y="77"/>
                    <a:pt x="54" y="77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4" y="78"/>
                    <a:pt x="54" y="78"/>
                    <a:pt x="54" y="78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5"/>
                    <a:pt x="54" y="75"/>
                    <a:pt x="54" y="75"/>
                  </a:cubicBezTo>
                  <a:lnTo>
                    <a:pt x="54" y="76"/>
                  </a:lnTo>
                  <a:close/>
                  <a:moveTo>
                    <a:pt x="54" y="86"/>
                  </a:moveTo>
                  <a:cubicBezTo>
                    <a:pt x="54" y="86"/>
                    <a:pt x="54" y="86"/>
                    <a:pt x="54" y="86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6"/>
                    <a:pt x="53" y="86"/>
                    <a:pt x="53" y="86"/>
                  </a:cubicBezTo>
                  <a:cubicBezTo>
                    <a:pt x="53" y="84"/>
                    <a:pt x="53" y="84"/>
                    <a:pt x="53" y="84"/>
                  </a:cubicBezTo>
                  <a:lnTo>
                    <a:pt x="54" y="86"/>
                  </a:lnTo>
                  <a:close/>
                  <a:moveTo>
                    <a:pt x="54" y="96"/>
                  </a:moveTo>
                  <a:cubicBezTo>
                    <a:pt x="54" y="96"/>
                    <a:pt x="54" y="96"/>
                    <a:pt x="54" y="96"/>
                  </a:cubicBezTo>
                  <a:cubicBezTo>
                    <a:pt x="53" y="97"/>
                    <a:pt x="53" y="97"/>
                    <a:pt x="53" y="97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lnTo>
                    <a:pt x="54" y="96"/>
                  </a:lnTo>
                  <a:close/>
                  <a:moveTo>
                    <a:pt x="54" y="102"/>
                  </a:moveTo>
                  <a:cubicBezTo>
                    <a:pt x="55" y="102"/>
                    <a:pt x="55" y="102"/>
                    <a:pt x="55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5" y="103"/>
                    <a:pt x="55" y="103"/>
                    <a:pt x="55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3" y="102"/>
                    <a:pt x="53" y="102"/>
                    <a:pt x="53" y="102"/>
                  </a:cubicBezTo>
                  <a:lnTo>
                    <a:pt x="54" y="102"/>
                  </a:lnTo>
                  <a:close/>
                  <a:moveTo>
                    <a:pt x="55" y="111"/>
                  </a:moveTo>
                  <a:cubicBezTo>
                    <a:pt x="57" y="111"/>
                    <a:pt x="57" y="111"/>
                    <a:pt x="57" y="111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55" y="113"/>
                    <a:pt x="55" y="113"/>
                    <a:pt x="55" y="113"/>
                  </a:cubicBezTo>
                  <a:cubicBezTo>
                    <a:pt x="55" y="114"/>
                    <a:pt x="55" y="114"/>
                    <a:pt x="55" y="114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54" y="111"/>
                    <a:pt x="54" y="111"/>
                    <a:pt x="54" y="111"/>
                  </a:cubicBezTo>
                  <a:lnTo>
                    <a:pt x="55" y="111"/>
                  </a:lnTo>
                  <a:close/>
                  <a:moveTo>
                    <a:pt x="57" y="122"/>
                  </a:moveTo>
                  <a:cubicBezTo>
                    <a:pt x="56" y="123"/>
                    <a:pt x="56" y="123"/>
                    <a:pt x="56" y="123"/>
                  </a:cubicBezTo>
                  <a:cubicBezTo>
                    <a:pt x="55" y="124"/>
                    <a:pt x="55" y="124"/>
                    <a:pt x="55" y="124"/>
                  </a:cubicBezTo>
                  <a:cubicBezTo>
                    <a:pt x="55" y="125"/>
                    <a:pt x="55" y="125"/>
                    <a:pt x="55" y="125"/>
                  </a:cubicBezTo>
                  <a:cubicBezTo>
                    <a:pt x="53" y="122"/>
                    <a:pt x="53" y="122"/>
                    <a:pt x="53" y="122"/>
                  </a:cubicBezTo>
                  <a:cubicBezTo>
                    <a:pt x="53" y="122"/>
                    <a:pt x="53" y="122"/>
                    <a:pt x="53" y="122"/>
                  </a:cubicBezTo>
                  <a:cubicBezTo>
                    <a:pt x="55" y="122"/>
                    <a:pt x="55" y="122"/>
                    <a:pt x="55" y="122"/>
                  </a:cubicBezTo>
                  <a:lnTo>
                    <a:pt x="57" y="122"/>
                  </a:lnTo>
                  <a:close/>
                  <a:moveTo>
                    <a:pt x="55" y="128"/>
                  </a:moveTo>
                  <a:cubicBezTo>
                    <a:pt x="57" y="131"/>
                    <a:pt x="57" y="131"/>
                    <a:pt x="57" y="131"/>
                  </a:cubicBezTo>
                  <a:cubicBezTo>
                    <a:pt x="56" y="131"/>
                    <a:pt x="56" y="131"/>
                    <a:pt x="56" y="131"/>
                  </a:cubicBezTo>
                  <a:cubicBezTo>
                    <a:pt x="54" y="131"/>
                    <a:pt x="54" y="131"/>
                    <a:pt x="54" y="131"/>
                  </a:cubicBezTo>
                  <a:cubicBezTo>
                    <a:pt x="52" y="131"/>
                    <a:pt x="52" y="131"/>
                    <a:pt x="52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29"/>
                    <a:pt x="54" y="129"/>
                    <a:pt x="54" y="129"/>
                  </a:cubicBezTo>
                  <a:lnTo>
                    <a:pt x="55" y="128"/>
                  </a:lnTo>
                  <a:close/>
                  <a:moveTo>
                    <a:pt x="53" y="133"/>
                  </a:moveTo>
                  <a:cubicBezTo>
                    <a:pt x="56" y="133"/>
                    <a:pt x="56" y="133"/>
                    <a:pt x="56" y="133"/>
                  </a:cubicBezTo>
                  <a:cubicBezTo>
                    <a:pt x="56" y="133"/>
                    <a:pt x="56" y="133"/>
                    <a:pt x="56" y="133"/>
                  </a:cubicBezTo>
                  <a:cubicBezTo>
                    <a:pt x="56" y="133"/>
                    <a:pt x="56" y="133"/>
                    <a:pt x="56" y="133"/>
                  </a:cubicBezTo>
                  <a:cubicBezTo>
                    <a:pt x="55" y="134"/>
                    <a:pt x="55" y="134"/>
                    <a:pt x="55" y="134"/>
                  </a:cubicBezTo>
                  <a:cubicBezTo>
                    <a:pt x="54" y="135"/>
                    <a:pt x="54" y="135"/>
                    <a:pt x="54" y="135"/>
                  </a:cubicBezTo>
                  <a:cubicBezTo>
                    <a:pt x="52" y="133"/>
                    <a:pt x="52" y="133"/>
                    <a:pt x="52" y="133"/>
                  </a:cubicBezTo>
                  <a:lnTo>
                    <a:pt x="53" y="133"/>
                  </a:lnTo>
                  <a:close/>
                  <a:moveTo>
                    <a:pt x="54" y="137"/>
                  </a:moveTo>
                  <a:cubicBezTo>
                    <a:pt x="56" y="140"/>
                    <a:pt x="56" y="140"/>
                    <a:pt x="56" y="140"/>
                  </a:cubicBezTo>
                  <a:cubicBezTo>
                    <a:pt x="55" y="140"/>
                    <a:pt x="55" y="140"/>
                    <a:pt x="55" y="140"/>
                  </a:cubicBezTo>
                  <a:cubicBezTo>
                    <a:pt x="53" y="140"/>
                    <a:pt x="53" y="140"/>
                    <a:pt x="53" y="140"/>
                  </a:cubicBezTo>
                  <a:cubicBezTo>
                    <a:pt x="52" y="140"/>
                    <a:pt x="52" y="140"/>
                    <a:pt x="52" y="140"/>
                  </a:cubicBezTo>
                  <a:cubicBezTo>
                    <a:pt x="53" y="139"/>
                    <a:pt x="53" y="139"/>
                    <a:pt x="53" y="139"/>
                  </a:cubicBezTo>
                  <a:cubicBezTo>
                    <a:pt x="53" y="138"/>
                    <a:pt x="53" y="138"/>
                    <a:pt x="53" y="138"/>
                  </a:cubicBezTo>
                  <a:lnTo>
                    <a:pt x="54" y="137"/>
                  </a:lnTo>
                  <a:close/>
                  <a:moveTo>
                    <a:pt x="53" y="141"/>
                  </a:moveTo>
                  <a:cubicBezTo>
                    <a:pt x="54" y="141"/>
                    <a:pt x="54" y="141"/>
                    <a:pt x="54" y="141"/>
                  </a:cubicBezTo>
                  <a:cubicBezTo>
                    <a:pt x="55" y="141"/>
                    <a:pt x="55" y="141"/>
                    <a:pt x="55" y="141"/>
                  </a:cubicBezTo>
                  <a:cubicBezTo>
                    <a:pt x="56" y="141"/>
                    <a:pt x="56" y="141"/>
                    <a:pt x="56" y="141"/>
                  </a:cubicBezTo>
                  <a:cubicBezTo>
                    <a:pt x="56" y="142"/>
                    <a:pt x="56" y="142"/>
                    <a:pt x="56" y="142"/>
                  </a:cubicBezTo>
                  <a:cubicBezTo>
                    <a:pt x="55" y="142"/>
                    <a:pt x="55" y="142"/>
                    <a:pt x="55" y="142"/>
                  </a:cubicBezTo>
                  <a:cubicBezTo>
                    <a:pt x="54" y="143"/>
                    <a:pt x="54" y="143"/>
                    <a:pt x="54" y="143"/>
                  </a:cubicBezTo>
                  <a:cubicBezTo>
                    <a:pt x="54" y="143"/>
                    <a:pt x="54" y="143"/>
                    <a:pt x="54" y="143"/>
                  </a:cubicBezTo>
                  <a:cubicBezTo>
                    <a:pt x="52" y="141"/>
                    <a:pt x="52" y="141"/>
                    <a:pt x="52" y="141"/>
                  </a:cubicBezTo>
                  <a:lnTo>
                    <a:pt x="53" y="141"/>
                  </a:lnTo>
                  <a:close/>
                  <a:moveTo>
                    <a:pt x="54" y="146"/>
                  </a:moveTo>
                  <a:cubicBezTo>
                    <a:pt x="56" y="148"/>
                    <a:pt x="56" y="148"/>
                    <a:pt x="56" y="148"/>
                  </a:cubicBezTo>
                  <a:cubicBezTo>
                    <a:pt x="54" y="148"/>
                    <a:pt x="54" y="148"/>
                    <a:pt x="54" y="148"/>
                  </a:cubicBezTo>
                  <a:cubicBezTo>
                    <a:pt x="52" y="148"/>
                    <a:pt x="52" y="148"/>
                    <a:pt x="52" y="148"/>
                  </a:cubicBezTo>
                  <a:cubicBezTo>
                    <a:pt x="52" y="148"/>
                    <a:pt x="52" y="148"/>
                    <a:pt x="52" y="148"/>
                  </a:cubicBezTo>
                  <a:cubicBezTo>
                    <a:pt x="52" y="148"/>
                    <a:pt x="52" y="148"/>
                    <a:pt x="52" y="148"/>
                  </a:cubicBezTo>
                  <a:cubicBezTo>
                    <a:pt x="53" y="147"/>
                    <a:pt x="53" y="147"/>
                    <a:pt x="53" y="147"/>
                  </a:cubicBezTo>
                  <a:lnTo>
                    <a:pt x="54" y="146"/>
                  </a:lnTo>
                  <a:close/>
                  <a:moveTo>
                    <a:pt x="54" y="150"/>
                  </a:moveTo>
                  <a:cubicBezTo>
                    <a:pt x="56" y="150"/>
                    <a:pt x="56" y="150"/>
                    <a:pt x="56" y="150"/>
                  </a:cubicBezTo>
                  <a:cubicBezTo>
                    <a:pt x="55" y="151"/>
                    <a:pt x="55" y="151"/>
                    <a:pt x="55" y="151"/>
                  </a:cubicBezTo>
                  <a:cubicBezTo>
                    <a:pt x="54" y="152"/>
                    <a:pt x="54" y="152"/>
                    <a:pt x="54" y="152"/>
                  </a:cubicBezTo>
                  <a:cubicBezTo>
                    <a:pt x="52" y="150"/>
                    <a:pt x="52" y="150"/>
                    <a:pt x="52" y="150"/>
                  </a:cubicBezTo>
                  <a:lnTo>
                    <a:pt x="54" y="150"/>
                  </a:lnTo>
                  <a:close/>
                  <a:moveTo>
                    <a:pt x="54" y="154"/>
                  </a:moveTo>
                  <a:cubicBezTo>
                    <a:pt x="56" y="156"/>
                    <a:pt x="56" y="156"/>
                    <a:pt x="56" y="156"/>
                  </a:cubicBezTo>
                  <a:cubicBezTo>
                    <a:pt x="54" y="156"/>
                    <a:pt x="54" y="156"/>
                    <a:pt x="54" y="156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3" y="155"/>
                    <a:pt x="53" y="155"/>
                    <a:pt x="53" y="155"/>
                  </a:cubicBezTo>
                  <a:lnTo>
                    <a:pt x="54" y="154"/>
                  </a:lnTo>
                  <a:close/>
                  <a:moveTo>
                    <a:pt x="52" y="158"/>
                  </a:moveTo>
                  <a:cubicBezTo>
                    <a:pt x="56" y="158"/>
                    <a:pt x="56" y="158"/>
                    <a:pt x="56" y="158"/>
                  </a:cubicBezTo>
                  <a:cubicBezTo>
                    <a:pt x="56" y="158"/>
                    <a:pt x="56" y="158"/>
                    <a:pt x="56" y="158"/>
                  </a:cubicBezTo>
                  <a:cubicBezTo>
                    <a:pt x="56" y="159"/>
                    <a:pt x="56" y="159"/>
                    <a:pt x="56" y="159"/>
                  </a:cubicBezTo>
                  <a:cubicBezTo>
                    <a:pt x="54" y="160"/>
                    <a:pt x="54" y="160"/>
                    <a:pt x="54" y="160"/>
                  </a:cubicBezTo>
                  <a:cubicBezTo>
                    <a:pt x="54" y="161"/>
                    <a:pt x="54" y="161"/>
                    <a:pt x="54" y="161"/>
                  </a:cubicBezTo>
                  <a:cubicBezTo>
                    <a:pt x="53" y="162"/>
                    <a:pt x="53" y="162"/>
                    <a:pt x="53" y="162"/>
                  </a:cubicBezTo>
                  <a:cubicBezTo>
                    <a:pt x="51" y="159"/>
                    <a:pt x="51" y="159"/>
                    <a:pt x="51" y="159"/>
                  </a:cubicBezTo>
                  <a:cubicBezTo>
                    <a:pt x="51" y="158"/>
                    <a:pt x="51" y="158"/>
                    <a:pt x="51" y="158"/>
                  </a:cubicBezTo>
                  <a:lnTo>
                    <a:pt x="52" y="158"/>
                  </a:lnTo>
                  <a:close/>
                  <a:moveTo>
                    <a:pt x="53" y="165"/>
                  </a:moveTo>
                  <a:cubicBezTo>
                    <a:pt x="56" y="168"/>
                    <a:pt x="56" y="168"/>
                    <a:pt x="56" y="168"/>
                  </a:cubicBezTo>
                  <a:cubicBezTo>
                    <a:pt x="55" y="168"/>
                    <a:pt x="55" y="168"/>
                    <a:pt x="55" y="168"/>
                  </a:cubicBezTo>
                  <a:cubicBezTo>
                    <a:pt x="51" y="168"/>
                    <a:pt x="51" y="168"/>
                    <a:pt x="51" y="168"/>
                  </a:cubicBezTo>
                  <a:cubicBezTo>
                    <a:pt x="50" y="168"/>
                    <a:pt x="50" y="168"/>
                    <a:pt x="50" y="168"/>
                  </a:cubicBezTo>
                  <a:cubicBezTo>
                    <a:pt x="51" y="168"/>
                    <a:pt x="51" y="168"/>
                    <a:pt x="51" y="168"/>
                  </a:cubicBezTo>
                  <a:cubicBezTo>
                    <a:pt x="52" y="166"/>
                    <a:pt x="52" y="166"/>
                    <a:pt x="52" y="166"/>
                  </a:cubicBezTo>
                  <a:lnTo>
                    <a:pt x="53" y="165"/>
                  </a:lnTo>
                  <a:close/>
                  <a:moveTo>
                    <a:pt x="51" y="170"/>
                  </a:moveTo>
                  <a:cubicBezTo>
                    <a:pt x="53" y="170"/>
                    <a:pt x="53" y="170"/>
                    <a:pt x="53" y="170"/>
                  </a:cubicBezTo>
                  <a:cubicBezTo>
                    <a:pt x="56" y="170"/>
                    <a:pt x="56" y="170"/>
                    <a:pt x="56" y="170"/>
                  </a:cubicBezTo>
                  <a:cubicBezTo>
                    <a:pt x="55" y="171"/>
                    <a:pt x="55" y="171"/>
                    <a:pt x="55" y="171"/>
                  </a:cubicBezTo>
                  <a:cubicBezTo>
                    <a:pt x="54" y="173"/>
                    <a:pt x="54" y="173"/>
                    <a:pt x="54" y="173"/>
                  </a:cubicBezTo>
                  <a:cubicBezTo>
                    <a:pt x="53" y="173"/>
                    <a:pt x="53" y="173"/>
                    <a:pt x="53" y="173"/>
                  </a:cubicBezTo>
                  <a:cubicBezTo>
                    <a:pt x="50" y="170"/>
                    <a:pt x="50" y="170"/>
                    <a:pt x="50" y="170"/>
                  </a:cubicBezTo>
                  <a:lnTo>
                    <a:pt x="51" y="170"/>
                  </a:lnTo>
                  <a:close/>
                  <a:moveTo>
                    <a:pt x="56" y="180"/>
                  </a:moveTo>
                  <a:cubicBezTo>
                    <a:pt x="54" y="180"/>
                    <a:pt x="54" y="180"/>
                    <a:pt x="54" y="180"/>
                  </a:cubicBezTo>
                  <a:cubicBezTo>
                    <a:pt x="52" y="180"/>
                    <a:pt x="52" y="180"/>
                    <a:pt x="52" y="180"/>
                  </a:cubicBezTo>
                  <a:cubicBezTo>
                    <a:pt x="50" y="180"/>
                    <a:pt x="50" y="180"/>
                    <a:pt x="50" y="180"/>
                  </a:cubicBezTo>
                  <a:cubicBezTo>
                    <a:pt x="51" y="179"/>
                    <a:pt x="51" y="179"/>
                    <a:pt x="51" y="179"/>
                  </a:cubicBezTo>
                  <a:cubicBezTo>
                    <a:pt x="52" y="178"/>
                    <a:pt x="52" y="178"/>
                    <a:pt x="52" y="178"/>
                  </a:cubicBezTo>
                  <a:cubicBezTo>
                    <a:pt x="53" y="176"/>
                    <a:pt x="53" y="176"/>
                    <a:pt x="53" y="176"/>
                  </a:cubicBezTo>
                  <a:lnTo>
                    <a:pt x="56" y="180"/>
                  </a:lnTo>
                  <a:close/>
                  <a:moveTo>
                    <a:pt x="50" y="182"/>
                  </a:moveTo>
                  <a:cubicBezTo>
                    <a:pt x="54" y="182"/>
                    <a:pt x="54" y="182"/>
                    <a:pt x="54" y="182"/>
                  </a:cubicBezTo>
                  <a:cubicBezTo>
                    <a:pt x="56" y="182"/>
                    <a:pt x="56" y="182"/>
                    <a:pt x="56" y="182"/>
                  </a:cubicBezTo>
                  <a:cubicBezTo>
                    <a:pt x="55" y="183"/>
                    <a:pt x="55" y="183"/>
                    <a:pt x="55" y="183"/>
                  </a:cubicBezTo>
                  <a:cubicBezTo>
                    <a:pt x="53" y="185"/>
                    <a:pt x="53" y="185"/>
                    <a:pt x="53" y="185"/>
                  </a:cubicBezTo>
                  <a:cubicBezTo>
                    <a:pt x="53" y="185"/>
                    <a:pt x="53" y="185"/>
                    <a:pt x="53" y="185"/>
                  </a:cubicBezTo>
                  <a:cubicBezTo>
                    <a:pt x="50" y="182"/>
                    <a:pt x="50" y="182"/>
                    <a:pt x="50" y="182"/>
                  </a:cubicBezTo>
                  <a:close/>
                  <a:moveTo>
                    <a:pt x="56" y="190"/>
                  </a:moveTo>
                  <a:cubicBezTo>
                    <a:pt x="53" y="190"/>
                    <a:pt x="53" y="190"/>
                    <a:pt x="53" y="190"/>
                  </a:cubicBezTo>
                  <a:cubicBezTo>
                    <a:pt x="50" y="191"/>
                    <a:pt x="50" y="191"/>
                    <a:pt x="50" y="191"/>
                  </a:cubicBezTo>
                  <a:cubicBezTo>
                    <a:pt x="49" y="191"/>
                    <a:pt x="49" y="191"/>
                    <a:pt x="49" y="191"/>
                  </a:cubicBezTo>
                  <a:cubicBezTo>
                    <a:pt x="50" y="190"/>
                    <a:pt x="50" y="190"/>
                    <a:pt x="50" y="190"/>
                  </a:cubicBezTo>
                  <a:cubicBezTo>
                    <a:pt x="51" y="189"/>
                    <a:pt x="51" y="189"/>
                    <a:pt x="51" y="189"/>
                  </a:cubicBezTo>
                  <a:cubicBezTo>
                    <a:pt x="53" y="187"/>
                    <a:pt x="53" y="187"/>
                    <a:pt x="53" y="187"/>
                  </a:cubicBezTo>
                  <a:lnTo>
                    <a:pt x="56" y="190"/>
                  </a:lnTo>
                  <a:close/>
                  <a:moveTo>
                    <a:pt x="52" y="192"/>
                  </a:moveTo>
                  <a:cubicBezTo>
                    <a:pt x="55" y="192"/>
                    <a:pt x="55" y="192"/>
                    <a:pt x="55" y="192"/>
                  </a:cubicBezTo>
                  <a:cubicBezTo>
                    <a:pt x="56" y="192"/>
                    <a:pt x="56" y="192"/>
                    <a:pt x="56" y="192"/>
                  </a:cubicBezTo>
                  <a:cubicBezTo>
                    <a:pt x="55" y="193"/>
                    <a:pt x="55" y="193"/>
                    <a:pt x="55" y="193"/>
                  </a:cubicBezTo>
                  <a:cubicBezTo>
                    <a:pt x="54" y="194"/>
                    <a:pt x="54" y="194"/>
                    <a:pt x="54" y="194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49" y="192"/>
                    <a:pt x="49" y="192"/>
                    <a:pt x="49" y="192"/>
                  </a:cubicBezTo>
                  <a:lnTo>
                    <a:pt x="52" y="192"/>
                  </a:lnTo>
                  <a:close/>
                  <a:moveTo>
                    <a:pt x="56" y="202"/>
                  </a:moveTo>
                  <a:cubicBezTo>
                    <a:pt x="52" y="202"/>
                    <a:pt x="52" y="202"/>
                    <a:pt x="52" y="202"/>
                  </a:cubicBezTo>
                  <a:cubicBezTo>
                    <a:pt x="48" y="202"/>
                    <a:pt x="48" y="202"/>
                    <a:pt x="48" y="202"/>
                  </a:cubicBezTo>
                  <a:cubicBezTo>
                    <a:pt x="50" y="200"/>
                    <a:pt x="50" y="200"/>
                    <a:pt x="50" y="200"/>
                  </a:cubicBezTo>
                  <a:cubicBezTo>
                    <a:pt x="52" y="198"/>
                    <a:pt x="52" y="198"/>
                    <a:pt x="52" y="198"/>
                  </a:cubicBezTo>
                  <a:lnTo>
                    <a:pt x="56" y="202"/>
                  </a:lnTo>
                  <a:close/>
                  <a:moveTo>
                    <a:pt x="49" y="204"/>
                  </a:moveTo>
                  <a:cubicBezTo>
                    <a:pt x="54" y="203"/>
                    <a:pt x="54" y="203"/>
                    <a:pt x="54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55" y="204"/>
                    <a:pt x="55" y="204"/>
                    <a:pt x="55" y="204"/>
                  </a:cubicBezTo>
                  <a:cubicBezTo>
                    <a:pt x="52" y="207"/>
                    <a:pt x="52" y="207"/>
                    <a:pt x="52" y="207"/>
                  </a:cubicBezTo>
                  <a:cubicBezTo>
                    <a:pt x="52" y="208"/>
                    <a:pt x="52" y="208"/>
                    <a:pt x="52" y="208"/>
                  </a:cubicBezTo>
                  <a:cubicBezTo>
                    <a:pt x="48" y="204"/>
                    <a:pt x="48" y="204"/>
                    <a:pt x="48" y="204"/>
                  </a:cubicBezTo>
                  <a:lnTo>
                    <a:pt x="49" y="204"/>
                  </a:lnTo>
                  <a:close/>
                  <a:moveTo>
                    <a:pt x="56" y="216"/>
                  </a:moveTo>
                  <a:cubicBezTo>
                    <a:pt x="53" y="216"/>
                    <a:pt x="53" y="216"/>
                    <a:pt x="53" y="216"/>
                  </a:cubicBezTo>
                  <a:cubicBezTo>
                    <a:pt x="47" y="216"/>
                    <a:pt x="47" y="216"/>
                    <a:pt x="47" y="216"/>
                  </a:cubicBezTo>
                  <a:cubicBezTo>
                    <a:pt x="50" y="213"/>
                    <a:pt x="50" y="213"/>
                    <a:pt x="50" y="213"/>
                  </a:cubicBezTo>
                  <a:cubicBezTo>
                    <a:pt x="52" y="211"/>
                    <a:pt x="52" y="211"/>
                    <a:pt x="52" y="211"/>
                  </a:cubicBezTo>
                  <a:lnTo>
                    <a:pt x="56" y="216"/>
                  </a:lnTo>
                  <a:close/>
                  <a:moveTo>
                    <a:pt x="55" y="218"/>
                  </a:moveTo>
                  <a:cubicBezTo>
                    <a:pt x="55" y="218"/>
                    <a:pt x="55" y="218"/>
                    <a:pt x="55" y="218"/>
                  </a:cubicBezTo>
                  <a:cubicBezTo>
                    <a:pt x="55" y="218"/>
                    <a:pt x="55" y="218"/>
                    <a:pt x="55" y="218"/>
                  </a:cubicBezTo>
                  <a:cubicBezTo>
                    <a:pt x="51" y="223"/>
                    <a:pt x="51" y="223"/>
                    <a:pt x="51" y="223"/>
                  </a:cubicBezTo>
                  <a:cubicBezTo>
                    <a:pt x="47" y="218"/>
                    <a:pt x="47" y="218"/>
                    <a:pt x="47" y="218"/>
                  </a:cubicBezTo>
                  <a:lnTo>
                    <a:pt x="55" y="218"/>
                  </a:lnTo>
                  <a:close/>
                  <a:moveTo>
                    <a:pt x="55" y="231"/>
                  </a:moveTo>
                  <a:cubicBezTo>
                    <a:pt x="52" y="231"/>
                    <a:pt x="52" y="231"/>
                    <a:pt x="52" y="231"/>
                  </a:cubicBezTo>
                  <a:cubicBezTo>
                    <a:pt x="46" y="231"/>
                    <a:pt x="46" y="231"/>
                    <a:pt x="46" y="231"/>
                  </a:cubicBezTo>
                  <a:cubicBezTo>
                    <a:pt x="45" y="231"/>
                    <a:pt x="45" y="231"/>
                    <a:pt x="45" y="231"/>
                  </a:cubicBezTo>
                  <a:cubicBezTo>
                    <a:pt x="45" y="231"/>
                    <a:pt x="45" y="231"/>
                    <a:pt x="45" y="231"/>
                  </a:cubicBezTo>
                  <a:cubicBezTo>
                    <a:pt x="49" y="228"/>
                    <a:pt x="49" y="228"/>
                    <a:pt x="49" y="228"/>
                  </a:cubicBezTo>
                  <a:cubicBezTo>
                    <a:pt x="51" y="226"/>
                    <a:pt x="51" y="226"/>
                    <a:pt x="51" y="226"/>
                  </a:cubicBezTo>
                  <a:lnTo>
                    <a:pt x="55" y="231"/>
                  </a:lnTo>
                  <a:close/>
                  <a:moveTo>
                    <a:pt x="48" y="233"/>
                  </a:moveTo>
                  <a:cubicBezTo>
                    <a:pt x="54" y="233"/>
                    <a:pt x="54" y="233"/>
                    <a:pt x="54" y="233"/>
                  </a:cubicBezTo>
                  <a:cubicBezTo>
                    <a:pt x="55" y="233"/>
                    <a:pt x="55" y="233"/>
                    <a:pt x="55" y="233"/>
                  </a:cubicBezTo>
                  <a:cubicBezTo>
                    <a:pt x="55" y="233"/>
                    <a:pt x="55" y="233"/>
                    <a:pt x="55" y="233"/>
                  </a:cubicBezTo>
                  <a:cubicBezTo>
                    <a:pt x="51" y="237"/>
                    <a:pt x="51" y="237"/>
                    <a:pt x="51" y="237"/>
                  </a:cubicBezTo>
                  <a:cubicBezTo>
                    <a:pt x="50" y="238"/>
                    <a:pt x="50" y="238"/>
                    <a:pt x="50" y="238"/>
                  </a:cubicBezTo>
                  <a:cubicBezTo>
                    <a:pt x="50" y="239"/>
                    <a:pt x="50" y="239"/>
                    <a:pt x="50" y="239"/>
                  </a:cubicBezTo>
                  <a:cubicBezTo>
                    <a:pt x="46" y="234"/>
                    <a:pt x="46" y="234"/>
                    <a:pt x="46" y="234"/>
                  </a:cubicBezTo>
                  <a:cubicBezTo>
                    <a:pt x="45" y="233"/>
                    <a:pt x="45" y="233"/>
                    <a:pt x="45" y="233"/>
                  </a:cubicBezTo>
                  <a:lnTo>
                    <a:pt x="48" y="233"/>
                  </a:lnTo>
                  <a:close/>
                  <a:moveTo>
                    <a:pt x="55" y="248"/>
                  </a:moveTo>
                  <a:cubicBezTo>
                    <a:pt x="51" y="248"/>
                    <a:pt x="51" y="248"/>
                    <a:pt x="51" y="248"/>
                  </a:cubicBezTo>
                  <a:cubicBezTo>
                    <a:pt x="44" y="248"/>
                    <a:pt x="44" y="248"/>
                    <a:pt x="44" y="248"/>
                  </a:cubicBezTo>
                  <a:cubicBezTo>
                    <a:pt x="43" y="248"/>
                    <a:pt x="43" y="248"/>
                    <a:pt x="43" y="248"/>
                  </a:cubicBezTo>
                  <a:cubicBezTo>
                    <a:pt x="44" y="248"/>
                    <a:pt x="44" y="248"/>
                    <a:pt x="44" y="248"/>
                  </a:cubicBezTo>
                  <a:cubicBezTo>
                    <a:pt x="47" y="244"/>
                    <a:pt x="47" y="244"/>
                    <a:pt x="47" y="244"/>
                  </a:cubicBezTo>
                  <a:cubicBezTo>
                    <a:pt x="50" y="241"/>
                    <a:pt x="50" y="241"/>
                    <a:pt x="50" y="241"/>
                  </a:cubicBezTo>
                  <a:lnTo>
                    <a:pt x="55" y="248"/>
                  </a:lnTo>
                  <a:close/>
                  <a:moveTo>
                    <a:pt x="46" y="250"/>
                  </a:moveTo>
                  <a:cubicBezTo>
                    <a:pt x="53" y="250"/>
                    <a:pt x="53" y="250"/>
                    <a:pt x="53" y="250"/>
                  </a:cubicBezTo>
                  <a:cubicBezTo>
                    <a:pt x="54" y="250"/>
                    <a:pt x="54" y="250"/>
                    <a:pt x="54" y="250"/>
                  </a:cubicBezTo>
                  <a:cubicBezTo>
                    <a:pt x="54" y="250"/>
                    <a:pt x="54" y="250"/>
                    <a:pt x="54" y="250"/>
                  </a:cubicBezTo>
                  <a:cubicBezTo>
                    <a:pt x="50" y="253"/>
                    <a:pt x="50" y="253"/>
                    <a:pt x="50" y="253"/>
                  </a:cubicBezTo>
                  <a:cubicBezTo>
                    <a:pt x="48" y="255"/>
                    <a:pt x="48" y="255"/>
                    <a:pt x="48" y="255"/>
                  </a:cubicBezTo>
                  <a:cubicBezTo>
                    <a:pt x="43" y="250"/>
                    <a:pt x="43" y="250"/>
                    <a:pt x="43" y="250"/>
                  </a:cubicBezTo>
                  <a:lnTo>
                    <a:pt x="46" y="250"/>
                  </a:lnTo>
                  <a:close/>
                  <a:moveTo>
                    <a:pt x="48" y="257"/>
                  </a:moveTo>
                  <a:cubicBezTo>
                    <a:pt x="48" y="257"/>
                    <a:pt x="48" y="257"/>
                    <a:pt x="48" y="257"/>
                  </a:cubicBezTo>
                  <a:cubicBezTo>
                    <a:pt x="51" y="260"/>
                    <a:pt x="51" y="260"/>
                    <a:pt x="51" y="260"/>
                  </a:cubicBezTo>
                  <a:cubicBezTo>
                    <a:pt x="52" y="261"/>
                    <a:pt x="52" y="261"/>
                    <a:pt x="52" y="261"/>
                  </a:cubicBezTo>
                  <a:cubicBezTo>
                    <a:pt x="50" y="261"/>
                    <a:pt x="50" y="261"/>
                    <a:pt x="50" y="261"/>
                  </a:cubicBezTo>
                  <a:cubicBezTo>
                    <a:pt x="49" y="261"/>
                    <a:pt x="49" y="261"/>
                    <a:pt x="49" y="261"/>
                  </a:cubicBezTo>
                  <a:cubicBezTo>
                    <a:pt x="48" y="261"/>
                    <a:pt x="48" y="261"/>
                    <a:pt x="48" y="261"/>
                  </a:cubicBezTo>
                  <a:cubicBezTo>
                    <a:pt x="48" y="261"/>
                    <a:pt x="48" y="261"/>
                    <a:pt x="48" y="261"/>
                  </a:cubicBezTo>
                  <a:cubicBezTo>
                    <a:pt x="46" y="261"/>
                    <a:pt x="46" y="261"/>
                    <a:pt x="46" y="261"/>
                  </a:cubicBezTo>
                  <a:cubicBezTo>
                    <a:pt x="44" y="261"/>
                    <a:pt x="44" y="261"/>
                    <a:pt x="44" y="261"/>
                  </a:cubicBezTo>
                  <a:cubicBezTo>
                    <a:pt x="45" y="260"/>
                    <a:pt x="45" y="260"/>
                    <a:pt x="45" y="260"/>
                  </a:cubicBezTo>
                  <a:cubicBezTo>
                    <a:pt x="46" y="259"/>
                    <a:pt x="46" y="259"/>
                    <a:pt x="46" y="259"/>
                  </a:cubicBezTo>
                  <a:cubicBezTo>
                    <a:pt x="46" y="259"/>
                    <a:pt x="46" y="259"/>
                    <a:pt x="46" y="259"/>
                  </a:cubicBezTo>
                  <a:cubicBezTo>
                    <a:pt x="46" y="259"/>
                    <a:pt x="46" y="259"/>
                    <a:pt x="46" y="259"/>
                  </a:cubicBezTo>
                  <a:cubicBezTo>
                    <a:pt x="47" y="258"/>
                    <a:pt x="47" y="258"/>
                    <a:pt x="47" y="258"/>
                  </a:cubicBezTo>
                  <a:lnTo>
                    <a:pt x="48" y="257"/>
                  </a:lnTo>
                  <a:close/>
                  <a:moveTo>
                    <a:pt x="50" y="256"/>
                  </a:moveTo>
                  <a:cubicBezTo>
                    <a:pt x="51" y="255"/>
                    <a:pt x="51" y="255"/>
                    <a:pt x="51" y="255"/>
                  </a:cubicBezTo>
                  <a:cubicBezTo>
                    <a:pt x="55" y="251"/>
                    <a:pt x="55" y="251"/>
                    <a:pt x="55" y="251"/>
                  </a:cubicBezTo>
                  <a:cubicBezTo>
                    <a:pt x="56" y="251"/>
                    <a:pt x="56" y="251"/>
                    <a:pt x="56" y="251"/>
                  </a:cubicBezTo>
                  <a:cubicBezTo>
                    <a:pt x="56" y="252"/>
                    <a:pt x="56" y="252"/>
                    <a:pt x="56" y="252"/>
                  </a:cubicBezTo>
                  <a:cubicBezTo>
                    <a:pt x="55" y="254"/>
                    <a:pt x="55" y="256"/>
                    <a:pt x="55" y="258"/>
                  </a:cubicBezTo>
                  <a:cubicBezTo>
                    <a:pt x="55" y="261"/>
                    <a:pt x="55" y="261"/>
                    <a:pt x="55" y="261"/>
                  </a:cubicBezTo>
                  <a:cubicBezTo>
                    <a:pt x="54" y="261"/>
                    <a:pt x="54" y="261"/>
                    <a:pt x="54" y="261"/>
                  </a:cubicBezTo>
                  <a:lnTo>
                    <a:pt x="50" y="256"/>
                  </a:lnTo>
                  <a:close/>
                  <a:moveTo>
                    <a:pt x="93" y="341"/>
                  </a:moveTo>
                  <a:cubicBezTo>
                    <a:pt x="92" y="341"/>
                    <a:pt x="92" y="341"/>
                    <a:pt x="92" y="341"/>
                  </a:cubicBezTo>
                  <a:cubicBezTo>
                    <a:pt x="91" y="341"/>
                    <a:pt x="91" y="341"/>
                    <a:pt x="91" y="341"/>
                  </a:cubicBezTo>
                  <a:cubicBezTo>
                    <a:pt x="91" y="341"/>
                    <a:pt x="91" y="341"/>
                    <a:pt x="91" y="341"/>
                  </a:cubicBezTo>
                  <a:cubicBezTo>
                    <a:pt x="91" y="341"/>
                    <a:pt x="91" y="341"/>
                    <a:pt x="91" y="341"/>
                  </a:cubicBezTo>
                  <a:cubicBezTo>
                    <a:pt x="90" y="341"/>
                    <a:pt x="90" y="341"/>
                    <a:pt x="90" y="341"/>
                  </a:cubicBezTo>
                  <a:cubicBezTo>
                    <a:pt x="88" y="341"/>
                    <a:pt x="88" y="341"/>
                    <a:pt x="88" y="341"/>
                  </a:cubicBezTo>
                  <a:cubicBezTo>
                    <a:pt x="87" y="341"/>
                    <a:pt x="87" y="341"/>
                    <a:pt x="87" y="341"/>
                  </a:cubicBezTo>
                  <a:cubicBezTo>
                    <a:pt x="86" y="341"/>
                    <a:pt x="86" y="341"/>
                    <a:pt x="86" y="341"/>
                  </a:cubicBezTo>
                  <a:cubicBezTo>
                    <a:pt x="85" y="341"/>
                    <a:pt x="85" y="341"/>
                    <a:pt x="85" y="341"/>
                  </a:cubicBezTo>
                  <a:cubicBezTo>
                    <a:pt x="85" y="341"/>
                    <a:pt x="85" y="341"/>
                    <a:pt x="85" y="341"/>
                  </a:cubicBezTo>
                  <a:cubicBezTo>
                    <a:pt x="84" y="341"/>
                    <a:pt x="84" y="341"/>
                    <a:pt x="84" y="341"/>
                  </a:cubicBezTo>
                  <a:cubicBezTo>
                    <a:pt x="84" y="341"/>
                    <a:pt x="84" y="341"/>
                    <a:pt x="84" y="341"/>
                  </a:cubicBezTo>
                  <a:cubicBezTo>
                    <a:pt x="84" y="340"/>
                    <a:pt x="84" y="340"/>
                    <a:pt x="84" y="340"/>
                  </a:cubicBezTo>
                  <a:cubicBezTo>
                    <a:pt x="84" y="339"/>
                    <a:pt x="84" y="339"/>
                    <a:pt x="84" y="339"/>
                  </a:cubicBezTo>
                  <a:cubicBezTo>
                    <a:pt x="84" y="338"/>
                    <a:pt x="84" y="338"/>
                    <a:pt x="84" y="338"/>
                  </a:cubicBezTo>
                  <a:cubicBezTo>
                    <a:pt x="83" y="337"/>
                    <a:pt x="83" y="337"/>
                    <a:pt x="83" y="337"/>
                  </a:cubicBezTo>
                  <a:cubicBezTo>
                    <a:pt x="83" y="336"/>
                    <a:pt x="83" y="336"/>
                    <a:pt x="83" y="336"/>
                  </a:cubicBezTo>
                  <a:cubicBezTo>
                    <a:pt x="86" y="338"/>
                    <a:pt x="86" y="338"/>
                    <a:pt x="86" y="338"/>
                  </a:cubicBezTo>
                  <a:cubicBezTo>
                    <a:pt x="88" y="338"/>
                    <a:pt x="88" y="338"/>
                    <a:pt x="88" y="338"/>
                  </a:cubicBezTo>
                  <a:cubicBezTo>
                    <a:pt x="91" y="340"/>
                    <a:pt x="91" y="340"/>
                    <a:pt x="91" y="340"/>
                  </a:cubicBezTo>
                  <a:cubicBezTo>
                    <a:pt x="92" y="340"/>
                    <a:pt x="92" y="340"/>
                    <a:pt x="92" y="340"/>
                  </a:cubicBezTo>
                  <a:cubicBezTo>
                    <a:pt x="94" y="341"/>
                    <a:pt x="94" y="341"/>
                    <a:pt x="94" y="341"/>
                  </a:cubicBezTo>
                  <a:lnTo>
                    <a:pt x="93" y="341"/>
                  </a:lnTo>
                  <a:close/>
                  <a:moveTo>
                    <a:pt x="93" y="371"/>
                  </a:moveTo>
                  <a:cubicBezTo>
                    <a:pt x="90" y="368"/>
                    <a:pt x="90" y="368"/>
                    <a:pt x="90" y="368"/>
                  </a:cubicBezTo>
                  <a:cubicBezTo>
                    <a:pt x="91" y="367"/>
                    <a:pt x="91" y="367"/>
                    <a:pt x="91" y="367"/>
                  </a:cubicBezTo>
                  <a:cubicBezTo>
                    <a:pt x="91" y="366"/>
                    <a:pt x="91" y="366"/>
                    <a:pt x="91" y="366"/>
                  </a:cubicBezTo>
                  <a:cubicBezTo>
                    <a:pt x="91" y="366"/>
                    <a:pt x="91" y="366"/>
                    <a:pt x="91" y="366"/>
                  </a:cubicBezTo>
                  <a:cubicBezTo>
                    <a:pt x="92" y="367"/>
                    <a:pt x="92" y="367"/>
                    <a:pt x="92" y="367"/>
                  </a:cubicBezTo>
                  <a:cubicBezTo>
                    <a:pt x="92" y="369"/>
                    <a:pt x="92" y="369"/>
                    <a:pt x="92" y="369"/>
                  </a:cubicBezTo>
                  <a:lnTo>
                    <a:pt x="93" y="371"/>
                  </a:lnTo>
                  <a:close/>
                  <a:moveTo>
                    <a:pt x="90" y="361"/>
                  </a:moveTo>
                  <a:cubicBezTo>
                    <a:pt x="89" y="358"/>
                    <a:pt x="89" y="358"/>
                    <a:pt x="89" y="358"/>
                  </a:cubicBezTo>
                  <a:cubicBezTo>
                    <a:pt x="89" y="358"/>
                    <a:pt x="89" y="358"/>
                    <a:pt x="89" y="358"/>
                  </a:cubicBezTo>
                  <a:cubicBezTo>
                    <a:pt x="89" y="357"/>
                    <a:pt x="89" y="357"/>
                    <a:pt x="89" y="357"/>
                  </a:cubicBezTo>
                  <a:cubicBezTo>
                    <a:pt x="89" y="357"/>
                    <a:pt x="89" y="357"/>
                    <a:pt x="89" y="357"/>
                  </a:cubicBezTo>
                  <a:cubicBezTo>
                    <a:pt x="90" y="356"/>
                    <a:pt x="90" y="356"/>
                    <a:pt x="90" y="356"/>
                  </a:cubicBezTo>
                  <a:cubicBezTo>
                    <a:pt x="90" y="356"/>
                    <a:pt x="90" y="356"/>
                    <a:pt x="90" y="356"/>
                  </a:cubicBezTo>
                  <a:cubicBezTo>
                    <a:pt x="90" y="357"/>
                    <a:pt x="90" y="357"/>
                    <a:pt x="90" y="357"/>
                  </a:cubicBezTo>
                  <a:cubicBezTo>
                    <a:pt x="90" y="358"/>
                    <a:pt x="90" y="358"/>
                    <a:pt x="90" y="358"/>
                  </a:cubicBezTo>
                  <a:cubicBezTo>
                    <a:pt x="90" y="358"/>
                    <a:pt x="90" y="358"/>
                    <a:pt x="90" y="358"/>
                  </a:cubicBezTo>
                  <a:cubicBezTo>
                    <a:pt x="90" y="359"/>
                    <a:pt x="90" y="359"/>
                    <a:pt x="90" y="359"/>
                  </a:cubicBezTo>
                  <a:lnTo>
                    <a:pt x="90" y="361"/>
                  </a:lnTo>
                  <a:close/>
                  <a:moveTo>
                    <a:pt x="85" y="360"/>
                  </a:moveTo>
                  <a:cubicBezTo>
                    <a:pt x="85" y="358"/>
                    <a:pt x="85" y="358"/>
                    <a:pt x="85" y="358"/>
                  </a:cubicBezTo>
                  <a:cubicBezTo>
                    <a:pt x="85" y="356"/>
                    <a:pt x="85" y="356"/>
                    <a:pt x="85" y="356"/>
                  </a:cubicBezTo>
                  <a:cubicBezTo>
                    <a:pt x="86" y="358"/>
                    <a:pt x="86" y="358"/>
                    <a:pt x="86" y="358"/>
                  </a:cubicBezTo>
                  <a:cubicBezTo>
                    <a:pt x="86" y="359"/>
                    <a:pt x="86" y="359"/>
                    <a:pt x="86" y="359"/>
                  </a:cubicBezTo>
                  <a:cubicBezTo>
                    <a:pt x="85" y="360"/>
                    <a:pt x="85" y="360"/>
                    <a:pt x="85" y="360"/>
                  </a:cubicBezTo>
                  <a:cubicBezTo>
                    <a:pt x="85" y="361"/>
                    <a:pt x="85" y="361"/>
                    <a:pt x="85" y="361"/>
                  </a:cubicBezTo>
                  <a:cubicBezTo>
                    <a:pt x="85" y="361"/>
                    <a:pt x="85" y="361"/>
                    <a:pt x="85" y="361"/>
                  </a:cubicBezTo>
                  <a:cubicBezTo>
                    <a:pt x="85" y="360"/>
                    <a:pt x="85" y="360"/>
                    <a:pt x="85" y="360"/>
                  </a:cubicBezTo>
                  <a:close/>
                  <a:moveTo>
                    <a:pt x="81" y="354"/>
                  </a:moveTo>
                  <a:cubicBezTo>
                    <a:pt x="82" y="354"/>
                    <a:pt x="82" y="354"/>
                    <a:pt x="82" y="354"/>
                  </a:cubicBezTo>
                  <a:cubicBezTo>
                    <a:pt x="81" y="355"/>
                    <a:pt x="81" y="355"/>
                    <a:pt x="81" y="355"/>
                  </a:cubicBezTo>
                  <a:cubicBezTo>
                    <a:pt x="81" y="356"/>
                    <a:pt x="81" y="356"/>
                    <a:pt x="81" y="356"/>
                  </a:cubicBezTo>
                  <a:cubicBezTo>
                    <a:pt x="80" y="356"/>
                    <a:pt x="80" y="356"/>
                    <a:pt x="80" y="356"/>
                  </a:cubicBezTo>
                  <a:cubicBezTo>
                    <a:pt x="80" y="357"/>
                    <a:pt x="80" y="357"/>
                    <a:pt x="80" y="357"/>
                  </a:cubicBezTo>
                  <a:cubicBezTo>
                    <a:pt x="78" y="354"/>
                    <a:pt x="78" y="354"/>
                    <a:pt x="78" y="354"/>
                  </a:cubicBezTo>
                  <a:cubicBezTo>
                    <a:pt x="78" y="354"/>
                    <a:pt x="78" y="354"/>
                    <a:pt x="78" y="354"/>
                  </a:cubicBezTo>
                  <a:lnTo>
                    <a:pt x="81" y="354"/>
                  </a:lnTo>
                  <a:close/>
                  <a:moveTo>
                    <a:pt x="78" y="352"/>
                  </a:moveTo>
                  <a:cubicBezTo>
                    <a:pt x="78" y="352"/>
                    <a:pt x="78" y="352"/>
                    <a:pt x="78" y="352"/>
                  </a:cubicBezTo>
                  <a:cubicBezTo>
                    <a:pt x="79" y="350"/>
                    <a:pt x="79" y="350"/>
                    <a:pt x="79" y="350"/>
                  </a:cubicBezTo>
                  <a:cubicBezTo>
                    <a:pt x="80" y="349"/>
                    <a:pt x="80" y="349"/>
                    <a:pt x="80" y="349"/>
                  </a:cubicBezTo>
                  <a:cubicBezTo>
                    <a:pt x="80" y="349"/>
                    <a:pt x="80" y="349"/>
                    <a:pt x="80" y="349"/>
                  </a:cubicBezTo>
                  <a:cubicBezTo>
                    <a:pt x="80" y="350"/>
                    <a:pt x="80" y="350"/>
                    <a:pt x="80" y="350"/>
                  </a:cubicBezTo>
                  <a:cubicBezTo>
                    <a:pt x="82" y="352"/>
                    <a:pt x="82" y="352"/>
                    <a:pt x="82" y="352"/>
                  </a:cubicBezTo>
                  <a:cubicBezTo>
                    <a:pt x="81" y="352"/>
                    <a:pt x="81" y="352"/>
                    <a:pt x="81" y="352"/>
                  </a:cubicBezTo>
                  <a:cubicBezTo>
                    <a:pt x="79" y="352"/>
                    <a:pt x="79" y="352"/>
                    <a:pt x="79" y="352"/>
                  </a:cubicBezTo>
                  <a:lnTo>
                    <a:pt x="78" y="352"/>
                  </a:lnTo>
                  <a:close/>
                  <a:moveTo>
                    <a:pt x="80" y="365"/>
                  </a:moveTo>
                  <a:cubicBezTo>
                    <a:pt x="81" y="365"/>
                    <a:pt x="81" y="365"/>
                    <a:pt x="81" y="365"/>
                  </a:cubicBezTo>
                  <a:cubicBezTo>
                    <a:pt x="82" y="365"/>
                    <a:pt x="82" y="365"/>
                    <a:pt x="82" y="365"/>
                  </a:cubicBezTo>
                  <a:cubicBezTo>
                    <a:pt x="82" y="365"/>
                    <a:pt x="82" y="365"/>
                    <a:pt x="82" y="365"/>
                  </a:cubicBezTo>
                  <a:cubicBezTo>
                    <a:pt x="81" y="366"/>
                    <a:pt x="81" y="366"/>
                    <a:pt x="81" y="366"/>
                  </a:cubicBezTo>
                  <a:cubicBezTo>
                    <a:pt x="81" y="367"/>
                    <a:pt x="81" y="367"/>
                    <a:pt x="81" y="367"/>
                  </a:cubicBezTo>
                  <a:cubicBezTo>
                    <a:pt x="79" y="365"/>
                    <a:pt x="79" y="365"/>
                    <a:pt x="79" y="365"/>
                  </a:cubicBezTo>
                  <a:lnTo>
                    <a:pt x="80" y="365"/>
                  </a:lnTo>
                  <a:close/>
                  <a:moveTo>
                    <a:pt x="81" y="358"/>
                  </a:moveTo>
                  <a:cubicBezTo>
                    <a:pt x="81" y="358"/>
                    <a:pt x="81" y="358"/>
                    <a:pt x="81" y="358"/>
                  </a:cubicBezTo>
                  <a:cubicBezTo>
                    <a:pt x="82" y="358"/>
                    <a:pt x="82" y="358"/>
                    <a:pt x="82" y="358"/>
                  </a:cubicBezTo>
                  <a:cubicBezTo>
                    <a:pt x="82" y="357"/>
                    <a:pt x="82" y="357"/>
                    <a:pt x="82" y="357"/>
                  </a:cubicBezTo>
                  <a:cubicBezTo>
                    <a:pt x="83" y="356"/>
                    <a:pt x="83" y="356"/>
                    <a:pt x="83" y="356"/>
                  </a:cubicBezTo>
                  <a:cubicBezTo>
                    <a:pt x="83" y="358"/>
                    <a:pt x="83" y="358"/>
                    <a:pt x="83" y="358"/>
                  </a:cubicBezTo>
                  <a:cubicBezTo>
                    <a:pt x="83" y="359"/>
                    <a:pt x="83" y="359"/>
                    <a:pt x="83" y="359"/>
                  </a:cubicBezTo>
                  <a:cubicBezTo>
                    <a:pt x="83" y="360"/>
                    <a:pt x="83" y="360"/>
                    <a:pt x="83" y="360"/>
                  </a:cubicBezTo>
                  <a:cubicBezTo>
                    <a:pt x="83" y="361"/>
                    <a:pt x="83" y="361"/>
                    <a:pt x="83" y="361"/>
                  </a:cubicBezTo>
                  <a:lnTo>
                    <a:pt x="81" y="358"/>
                  </a:lnTo>
                  <a:close/>
                  <a:moveTo>
                    <a:pt x="82" y="333"/>
                  </a:moveTo>
                  <a:cubicBezTo>
                    <a:pt x="82" y="332"/>
                    <a:pt x="82" y="332"/>
                    <a:pt x="82" y="332"/>
                  </a:cubicBezTo>
                  <a:cubicBezTo>
                    <a:pt x="82" y="331"/>
                    <a:pt x="82" y="331"/>
                    <a:pt x="82" y="331"/>
                  </a:cubicBezTo>
                  <a:cubicBezTo>
                    <a:pt x="82" y="330"/>
                    <a:pt x="81" y="329"/>
                    <a:pt x="81" y="328"/>
                  </a:cubicBezTo>
                  <a:cubicBezTo>
                    <a:pt x="81" y="327"/>
                    <a:pt x="81" y="327"/>
                    <a:pt x="81" y="326"/>
                  </a:cubicBezTo>
                  <a:cubicBezTo>
                    <a:pt x="81" y="325"/>
                    <a:pt x="80" y="324"/>
                    <a:pt x="80" y="323"/>
                  </a:cubicBezTo>
                  <a:cubicBezTo>
                    <a:pt x="80" y="323"/>
                    <a:pt x="80" y="322"/>
                    <a:pt x="80" y="321"/>
                  </a:cubicBezTo>
                  <a:cubicBezTo>
                    <a:pt x="79" y="320"/>
                    <a:pt x="79" y="320"/>
                    <a:pt x="79" y="320"/>
                  </a:cubicBezTo>
                  <a:cubicBezTo>
                    <a:pt x="82" y="321"/>
                    <a:pt x="82" y="321"/>
                    <a:pt x="82" y="321"/>
                  </a:cubicBezTo>
                  <a:cubicBezTo>
                    <a:pt x="85" y="322"/>
                    <a:pt x="85" y="322"/>
                    <a:pt x="85" y="322"/>
                  </a:cubicBezTo>
                  <a:cubicBezTo>
                    <a:pt x="90" y="325"/>
                    <a:pt x="90" y="325"/>
                    <a:pt x="90" y="325"/>
                  </a:cubicBezTo>
                  <a:cubicBezTo>
                    <a:pt x="92" y="326"/>
                    <a:pt x="92" y="326"/>
                    <a:pt x="92" y="326"/>
                  </a:cubicBezTo>
                  <a:cubicBezTo>
                    <a:pt x="91" y="326"/>
                    <a:pt x="91" y="326"/>
                    <a:pt x="91" y="326"/>
                  </a:cubicBezTo>
                  <a:cubicBezTo>
                    <a:pt x="90" y="327"/>
                    <a:pt x="90" y="327"/>
                    <a:pt x="90" y="327"/>
                  </a:cubicBezTo>
                  <a:cubicBezTo>
                    <a:pt x="89" y="328"/>
                    <a:pt x="89" y="328"/>
                    <a:pt x="89" y="328"/>
                  </a:cubicBezTo>
                  <a:cubicBezTo>
                    <a:pt x="88" y="329"/>
                    <a:pt x="88" y="329"/>
                    <a:pt x="88" y="329"/>
                  </a:cubicBezTo>
                  <a:cubicBezTo>
                    <a:pt x="87" y="330"/>
                    <a:pt x="87" y="330"/>
                    <a:pt x="87" y="330"/>
                  </a:cubicBezTo>
                  <a:cubicBezTo>
                    <a:pt x="86" y="330"/>
                    <a:pt x="86" y="330"/>
                    <a:pt x="86" y="330"/>
                  </a:cubicBezTo>
                  <a:cubicBezTo>
                    <a:pt x="85" y="331"/>
                    <a:pt x="85" y="331"/>
                    <a:pt x="85" y="331"/>
                  </a:cubicBezTo>
                  <a:cubicBezTo>
                    <a:pt x="83" y="332"/>
                    <a:pt x="83" y="332"/>
                    <a:pt x="83" y="332"/>
                  </a:cubicBezTo>
                  <a:cubicBezTo>
                    <a:pt x="83" y="333"/>
                    <a:pt x="83" y="333"/>
                    <a:pt x="83" y="333"/>
                  </a:cubicBezTo>
                  <a:lnTo>
                    <a:pt x="82" y="333"/>
                  </a:lnTo>
                  <a:close/>
                  <a:moveTo>
                    <a:pt x="94" y="325"/>
                  </a:moveTo>
                  <a:cubicBezTo>
                    <a:pt x="92" y="324"/>
                    <a:pt x="92" y="324"/>
                    <a:pt x="92" y="324"/>
                  </a:cubicBezTo>
                  <a:cubicBezTo>
                    <a:pt x="89" y="322"/>
                    <a:pt x="89" y="322"/>
                    <a:pt x="89" y="322"/>
                  </a:cubicBezTo>
                  <a:cubicBezTo>
                    <a:pt x="87" y="322"/>
                    <a:pt x="87" y="322"/>
                    <a:pt x="87" y="322"/>
                  </a:cubicBezTo>
                  <a:cubicBezTo>
                    <a:pt x="85" y="320"/>
                    <a:pt x="85" y="320"/>
                    <a:pt x="85" y="320"/>
                  </a:cubicBezTo>
                  <a:cubicBezTo>
                    <a:pt x="82" y="319"/>
                    <a:pt x="82" y="319"/>
                    <a:pt x="82" y="319"/>
                  </a:cubicBezTo>
                  <a:cubicBezTo>
                    <a:pt x="83" y="319"/>
                    <a:pt x="83" y="319"/>
                    <a:pt x="83" y="319"/>
                  </a:cubicBezTo>
                  <a:cubicBezTo>
                    <a:pt x="85" y="319"/>
                    <a:pt x="85" y="319"/>
                    <a:pt x="85" y="319"/>
                  </a:cubicBezTo>
                  <a:cubicBezTo>
                    <a:pt x="85" y="319"/>
                    <a:pt x="85" y="319"/>
                    <a:pt x="85" y="319"/>
                  </a:cubicBezTo>
                  <a:cubicBezTo>
                    <a:pt x="87" y="319"/>
                    <a:pt x="87" y="319"/>
                    <a:pt x="87" y="319"/>
                  </a:cubicBezTo>
                  <a:cubicBezTo>
                    <a:pt x="90" y="319"/>
                    <a:pt x="90" y="319"/>
                    <a:pt x="90" y="319"/>
                  </a:cubicBezTo>
                  <a:cubicBezTo>
                    <a:pt x="92" y="319"/>
                    <a:pt x="92" y="319"/>
                    <a:pt x="92" y="319"/>
                  </a:cubicBezTo>
                  <a:cubicBezTo>
                    <a:pt x="96" y="319"/>
                    <a:pt x="96" y="319"/>
                    <a:pt x="96" y="319"/>
                  </a:cubicBezTo>
                  <a:cubicBezTo>
                    <a:pt x="97" y="319"/>
                    <a:pt x="97" y="319"/>
                    <a:pt x="97" y="319"/>
                  </a:cubicBezTo>
                  <a:cubicBezTo>
                    <a:pt x="99" y="319"/>
                    <a:pt x="99" y="319"/>
                    <a:pt x="99" y="319"/>
                  </a:cubicBezTo>
                  <a:cubicBezTo>
                    <a:pt x="101" y="319"/>
                    <a:pt x="101" y="319"/>
                    <a:pt x="101" y="319"/>
                  </a:cubicBezTo>
                  <a:cubicBezTo>
                    <a:pt x="101" y="319"/>
                    <a:pt x="101" y="319"/>
                    <a:pt x="101" y="319"/>
                  </a:cubicBezTo>
                  <a:cubicBezTo>
                    <a:pt x="101" y="319"/>
                    <a:pt x="101" y="319"/>
                    <a:pt x="101" y="319"/>
                  </a:cubicBezTo>
                  <a:cubicBezTo>
                    <a:pt x="100" y="320"/>
                    <a:pt x="100" y="320"/>
                    <a:pt x="100" y="320"/>
                  </a:cubicBezTo>
                  <a:cubicBezTo>
                    <a:pt x="99" y="321"/>
                    <a:pt x="99" y="321"/>
                    <a:pt x="99" y="321"/>
                  </a:cubicBezTo>
                  <a:cubicBezTo>
                    <a:pt x="98" y="321"/>
                    <a:pt x="98" y="321"/>
                    <a:pt x="98" y="321"/>
                  </a:cubicBezTo>
                  <a:cubicBezTo>
                    <a:pt x="96" y="323"/>
                    <a:pt x="96" y="323"/>
                    <a:pt x="96" y="323"/>
                  </a:cubicBezTo>
                  <a:cubicBezTo>
                    <a:pt x="95" y="324"/>
                    <a:pt x="95" y="324"/>
                    <a:pt x="95" y="324"/>
                  </a:cubicBezTo>
                  <a:lnTo>
                    <a:pt x="94" y="325"/>
                  </a:lnTo>
                  <a:close/>
                  <a:moveTo>
                    <a:pt x="99" y="317"/>
                  </a:moveTo>
                  <a:cubicBezTo>
                    <a:pt x="97" y="317"/>
                    <a:pt x="97" y="317"/>
                    <a:pt x="97" y="317"/>
                  </a:cubicBezTo>
                  <a:cubicBezTo>
                    <a:pt x="95" y="317"/>
                    <a:pt x="95" y="317"/>
                    <a:pt x="95" y="317"/>
                  </a:cubicBezTo>
                  <a:cubicBezTo>
                    <a:pt x="94" y="317"/>
                    <a:pt x="94" y="317"/>
                    <a:pt x="94" y="317"/>
                  </a:cubicBezTo>
                  <a:cubicBezTo>
                    <a:pt x="90" y="317"/>
                    <a:pt x="90" y="317"/>
                    <a:pt x="90" y="317"/>
                  </a:cubicBezTo>
                  <a:cubicBezTo>
                    <a:pt x="88" y="317"/>
                    <a:pt x="88" y="317"/>
                    <a:pt x="88" y="317"/>
                  </a:cubicBezTo>
                  <a:cubicBezTo>
                    <a:pt x="85" y="317"/>
                    <a:pt x="85" y="317"/>
                    <a:pt x="85" y="317"/>
                  </a:cubicBezTo>
                  <a:cubicBezTo>
                    <a:pt x="83" y="317"/>
                    <a:pt x="83" y="317"/>
                    <a:pt x="83" y="317"/>
                  </a:cubicBezTo>
                  <a:cubicBezTo>
                    <a:pt x="83" y="317"/>
                    <a:pt x="83" y="317"/>
                    <a:pt x="83" y="317"/>
                  </a:cubicBezTo>
                  <a:cubicBezTo>
                    <a:pt x="82" y="317"/>
                    <a:pt x="82" y="317"/>
                    <a:pt x="82" y="317"/>
                  </a:cubicBezTo>
                  <a:cubicBezTo>
                    <a:pt x="81" y="317"/>
                    <a:pt x="81" y="317"/>
                    <a:pt x="81" y="317"/>
                  </a:cubicBezTo>
                  <a:cubicBezTo>
                    <a:pt x="81" y="317"/>
                    <a:pt x="81" y="317"/>
                    <a:pt x="81" y="317"/>
                  </a:cubicBezTo>
                  <a:cubicBezTo>
                    <a:pt x="82" y="316"/>
                    <a:pt x="82" y="316"/>
                    <a:pt x="82" y="316"/>
                  </a:cubicBezTo>
                  <a:cubicBezTo>
                    <a:pt x="82" y="316"/>
                    <a:pt x="82" y="316"/>
                    <a:pt x="82" y="316"/>
                  </a:cubicBezTo>
                  <a:cubicBezTo>
                    <a:pt x="83" y="315"/>
                    <a:pt x="83" y="315"/>
                    <a:pt x="83" y="315"/>
                  </a:cubicBezTo>
                  <a:cubicBezTo>
                    <a:pt x="84" y="314"/>
                    <a:pt x="84" y="314"/>
                    <a:pt x="84" y="314"/>
                  </a:cubicBezTo>
                  <a:cubicBezTo>
                    <a:pt x="85" y="313"/>
                    <a:pt x="85" y="313"/>
                    <a:pt x="85" y="313"/>
                  </a:cubicBezTo>
                  <a:cubicBezTo>
                    <a:pt x="87" y="311"/>
                    <a:pt x="87" y="311"/>
                    <a:pt x="87" y="311"/>
                  </a:cubicBezTo>
                  <a:cubicBezTo>
                    <a:pt x="88" y="311"/>
                    <a:pt x="88" y="311"/>
                    <a:pt x="88" y="311"/>
                  </a:cubicBezTo>
                  <a:cubicBezTo>
                    <a:pt x="89" y="310"/>
                    <a:pt x="89" y="310"/>
                    <a:pt x="89" y="310"/>
                  </a:cubicBezTo>
                  <a:cubicBezTo>
                    <a:pt x="91" y="311"/>
                    <a:pt x="91" y="311"/>
                    <a:pt x="91" y="311"/>
                  </a:cubicBezTo>
                  <a:cubicBezTo>
                    <a:pt x="96" y="315"/>
                    <a:pt x="96" y="315"/>
                    <a:pt x="96" y="315"/>
                  </a:cubicBezTo>
                  <a:cubicBezTo>
                    <a:pt x="100" y="317"/>
                    <a:pt x="100" y="317"/>
                    <a:pt x="100" y="317"/>
                  </a:cubicBezTo>
                  <a:lnTo>
                    <a:pt x="99" y="317"/>
                  </a:lnTo>
                  <a:close/>
                  <a:moveTo>
                    <a:pt x="89" y="308"/>
                  </a:moveTo>
                  <a:cubicBezTo>
                    <a:pt x="88" y="308"/>
                    <a:pt x="88" y="308"/>
                    <a:pt x="88" y="308"/>
                  </a:cubicBezTo>
                  <a:cubicBezTo>
                    <a:pt x="84" y="305"/>
                    <a:pt x="84" y="305"/>
                    <a:pt x="84" y="305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81" y="302"/>
                    <a:pt x="81" y="302"/>
                    <a:pt x="81" y="302"/>
                  </a:cubicBezTo>
                  <a:cubicBezTo>
                    <a:pt x="83" y="302"/>
                    <a:pt x="83" y="302"/>
                    <a:pt x="83" y="302"/>
                  </a:cubicBezTo>
                  <a:cubicBezTo>
                    <a:pt x="85" y="302"/>
                    <a:pt x="85" y="302"/>
                    <a:pt x="85" y="302"/>
                  </a:cubicBezTo>
                  <a:cubicBezTo>
                    <a:pt x="88" y="302"/>
                    <a:pt x="88" y="302"/>
                    <a:pt x="88" y="302"/>
                  </a:cubicBezTo>
                  <a:cubicBezTo>
                    <a:pt x="91" y="302"/>
                    <a:pt x="91" y="302"/>
                    <a:pt x="91" y="302"/>
                  </a:cubicBezTo>
                  <a:cubicBezTo>
                    <a:pt x="92" y="302"/>
                    <a:pt x="92" y="302"/>
                    <a:pt x="92" y="302"/>
                  </a:cubicBezTo>
                  <a:cubicBezTo>
                    <a:pt x="92" y="302"/>
                    <a:pt x="92" y="302"/>
                    <a:pt x="92" y="302"/>
                  </a:cubicBezTo>
                  <a:cubicBezTo>
                    <a:pt x="93" y="302"/>
                    <a:pt x="93" y="302"/>
                    <a:pt x="93" y="302"/>
                  </a:cubicBezTo>
                  <a:cubicBezTo>
                    <a:pt x="94" y="302"/>
                    <a:pt x="94" y="302"/>
                    <a:pt x="94" y="302"/>
                  </a:cubicBezTo>
                  <a:cubicBezTo>
                    <a:pt x="95" y="302"/>
                    <a:pt x="95" y="302"/>
                    <a:pt x="95" y="302"/>
                  </a:cubicBezTo>
                  <a:cubicBezTo>
                    <a:pt x="94" y="302"/>
                    <a:pt x="94" y="302"/>
                    <a:pt x="94" y="302"/>
                  </a:cubicBezTo>
                  <a:cubicBezTo>
                    <a:pt x="94" y="303"/>
                    <a:pt x="94" y="303"/>
                    <a:pt x="94" y="303"/>
                  </a:cubicBezTo>
                  <a:cubicBezTo>
                    <a:pt x="94" y="303"/>
                    <a:pt x="94" y="303"/>
                    <a:pt x="94" y="303"/>
                  </a:cubicBezTo>
                  <a:cubicBezTo>
                    <a:pt x="94" y="303"/>
                    <a:pt x="94" y="303"/>
                    <a:pt x="94" y="303"/>
                  </a:cubicBezTo>
                  <a:cubicBezTo>
                    <a:pt x="93" y="304"/>
                    <a:pt x="93" y="304"/>
                    <a:pt x="93" y="304"/>
                  </a:cubicBezTo>
                  <a:cubicBezTo>
                    <a:pt x="91" y="305"/>
                    <a:pt x="91" y="305"/>
                    <a:pt x="91" y="305"/>
                  </a:cubicBezTo>
                  <a:cubicBezTo>
                    <a:pt x="90" y="307"/>
                    <a:pt x="90" y="307"/>
                    <a:pt x="90" y="307"/>
                  </a:cubicBezTo>
                  <a:lnTo>
                    <a:pt x="89" y="308"/>
                  </a:lnTo>
                  <a:close/>
                  <a:moveTo>
                    <a:pt x="76" y="296"/>
                  </a:moveTo>
                  <a:cubicBezTo>
                    <a:pt x="75" y="295"/>
                    <a:pt x="75" y="295"/>
                    <a:pt x="75" y="295"/>
                  </a:cubicBezTo>
                  <a:cubicBezTo>
                    <a:pt x="75" y="293"/>
                    <a:pt x="75" y="293"/>
                    <a:pt x="75" y="293"/>
                  </a:cubicBezTo>
                  <a:cubicBezTo>
                    <a:pt x="75" y="293"/>
                    <a:pt x="75" y="293"/>
                    <a:pt x="75" y="293"/>
                  </a:cubicBezTo>
                  <a:cubicBezTo>
                    <a:pt x="75" y="293"/>
                    <a:pt x="75" y="292"/>
                    <a:pt x="75" y="292"/>
                  </a:cubicBezTo>
                  <a:cubicBezTo>
                    <a:pt x="75" y="292"/>
                    <a:pt x="75" y="292"/>
                    <a:pt x="75" y="292"/>
                  </a:cubicBezTo>
                  <a:cubicBezTo>
                    <a:pt x="75" y="291"/>
                    <a:pt x="75" y="290"/>
                    <a:pt x="75" y="290"/>
                  </a:cubicBezTo>
                  <a:cubicBezTo>
                    <a:pt x="75" y="288"/>
                    <a:pt x="75" y="288"/>
                    <a:pt x="75" y="288"/>
                  </a:cubicBezTo>
                  <a:cubicBezTo>
                    <a:pt x="78" y="290"/>
                    <a:pt x="78" y="290"/>
                    <a:pt x="78" y="290"/>
                  </a:cubicBezTo>
                  <a:cubicBezTo>
                    <a:pt x="83" y="293"/>
                    <a:pt x="83" y="293"/>
                    <a:pt x="83" y="293"/>
                  </a:cubicBezTo>
                  <a:cubicBezTo>
                    <a:pt x="83" y="293"/>
                    <a:pt x="83" y="293"/>
                    <a:pt x="83" y="293"/>
                  </a:cubicBezTo>
                  <a:cubicBezTo>
                    <a:pt x="83" y="293"/>
                    <a:pt x="83" y="293"/>
                    <a:pt x="83" y="293"/>
                  </a:cubicBezTo>
                  <a:cubicBezTo>
                    <a:pt x="82" y="294"/>
                    <a:pt x="82" y="294"/>
                    <a:pt x="82" y="294"/>
                  </a:cubicBezTo>
                  <a:cubicBezTo>
                    <a:pt x="81" y="295"/>
                    <a:pt x="81" y="295"/>
                    <a:pt x="81" y="295"/>
                  </a:cubicBezTo>
                  <a:cubicBezTo>
                    <a:pt x="79" y="297"/>
                    <a:pt x="79" y="297"/>
                    <a:pt x="79" y="297"/>
                  </a:cubicBezTo>
                  <a:cubicBezTo>
                    <a:pt x="78" y="298"/>
                    <a:pt x="78" y="298"/>
                    <a:pt x="78" y="298"/>
                  </a:cubicBezTo>
                  <a:cubicBezTo>
                    <a:pt x="77" y="299"/>
                    <a:pt x="77" y="299"/>
                    <a:pt x="77" y="299"/>
                  </a:cubicBezTo>
                  <a:cubicBezTo>
                    <a:pt x="76" y="299"/>
                    <a:pt x="76" y="299"/>
                    <a:pt x="76" y="299"/>
                  </a:cubicBezTo>
                  <a:cubicBezTo>
                    <a:pt x="76" y="299"/>
                    <a:pt x="76" y="298"/>
                    <a:pt x="76" y="297"/>
                  </a:cubicBezTo>
                  <a:cubicBezTo>
                    <a:pt x="76" y="297"/>
                    <a:pt x="76" y="297"/>
                    <a:pt x="76" y="297"/>
                  </a:cubicBezTo>
                  <a:cubicBezTo>
                    <a:pt x="76" y="297"/>
                    <a:pt x="76" y="297"/>
                    <a:pt x="76" y="297"/>
                  </a:cubicBezTo>
                  <a:cubicBezTo>
                    <a:pt x="76" y="296"/>
                    <a:pt x="76" y="296"/>
                    <a:pt x="76" y="296"/>
                  </a:cubicBezTo>
                  <a:close/>
                  <a:moveTo>
                    <a:pt x="74" y="358"/>
                  </a:moveTo>
                  <a:cubicBezTo>
                    <a:pt x="74" y="357"/>
                    <a:pt x="74" y="357"/>
                    <a:pt x="74" y="357"/>
                  </a:cubicBezTo>
                  <a:cubicBezTo>
                    <a:pt x="75" y="356"/>
                    <a:pt x="75" y="356"/>
                    <a:pt x="75" y="356"/>
                  </a:cubicBezTo>
                  <a:cubicBezTo>
                    <a:pt x="75" y="358"/>
                    <a:pt x="75" y="358"/>
                    <a:pt x="75" y="358"/>
                  </a:cubicBezTo>
                  <a:cubicBezTo>
                    <a:pt x="75" y="359"/>
                    <a:pt x="75" y="359"/>
                    <a:pt x="75" y="359"/>
                  </a:cubicBezTo>
                  <a:cubicBezTo>
                    <a:pt x="75" y="360"/>
                    <a:pt x="75" y="360"/>
                    <a:pt x="75" y="360"/>
                  </a:cubicBezTo>
                  <a:cubicBezTo>
                    <a:pt x="75" y="361"/>
                    <a:pt x="75" y="361"/>
                    <a:pt x="75" y="361"/>
                  </a:cubicBezTo>
                  <a:cubicBezTo>
                    <a:pt x="74" y="359"/>
                    <a:pt x="74" y="359"/>
                    <a:pt x="74" y="359"/>
                  </a:cubicBezTo>
                  <a:cubicBezTo>
                    <a:pt x="74" y="359"/>
                    <a:pt x="74" y="359"/>
                    <a:pt x="74" y="359"/>
                  </a:cubicBezTo>
                  <a:lnTo>
                    <a:pt x="74" y="358"/>
                  </a:lnTo>
                  <a:close/>
                  <a:moveTo>
                    <a:pt x="73" y="348"/>
                  </a:moveTo>
                  <a:cubicBezTo>
                    <a:pt x="74" y="347"/>
                    <a:pt x="74" y="347"/>
                    <a:pt x="74" y="347"/>
                  </a:cubicBezTo>
                  <a:cubicBezTo>
                    <a:pt x="75" y="346"/>
                    <a:pt x="75" y="346"/>
                    <a:pt x="75" y="346"/>
                  </a:cubicBezTo>
                  <a:cubicBezTo>
                    <a:pt x="75" y="346"/>
                    <a:pt x="75" y="346"/>
                    <a:pt x="75" y="346"/>
                  </a:cubicBezTo>
                  <a:cubicBezTo>
                    <a:pt x="75" y="347"/>
                    <a:pt x="75" y="347"/>
                    <a:pt x="75" y="347"/>
                  </a:cubicBezTo>
                  <a:cubicBezTo>
                    <a:pt x="75" y="349"/>
                    <a:pt x="75" y="349"/>
                    <a:pt x="75" y="349"/>
                  </a:cubicBezTo>
                  <a:cubicBezTo>
                    <a:pt x="75" y="350"/>
                    <a:pt x="75" y="350"/>
                    <a:pt x="75" y="350"/>
                  </a:cubicBezTo>
                  <a:lnTo>
                    <a:pt x="73" y="348"/>
                  </a:lnTo>
                  <a:close/>
                  <a:moveTo>
                    <a:pt x="85" y="292"/>
                  </a:moveTo>
                  <a:cubicBezTo>
                    <a:pt x="81" y="290"/>
                    <a:pt x="81" y="290"/>
                    <a:pt x="81" y="290"/>
                  </a:cubicBezTo>
                  <a:cubicBezTo>
                    <a:pt x="78" y="288"/>
                    <a:pt x="78" y="288"/>
                    <a:pt x="78" y="288"/>
                  </a:cubicBezTo>
                  <a:cubicBezTo>
                    <a:pt x="77" y="287"/>
                    <a:pt x="77" y="287"/>
                    <a:pt x="77" y="287"/>
                  </a:cubicBezTo>
                  <a:cubicBezTo>
                    <a:pt x="77" y="287"/>
                    <a:pt x="77" y="287"/>
                    <a:pt x="77" y="287"/>
                  </a:cubicBezTo>
                  <a:cubicBezTo>
                    <a:pt x="77" y="287"/>
                    <a:pt x="77" y="287"/>
                    <a:pt x="77" y="287"/>
                  </a:cubicBezTo>
                  <a:cubicBezTo>
                    <a:pt x="77" y="287"/>
                    <a:pt x="77" y="287"/>
                    <a:pt x="77" y="287"/>
                  </a:cubicBezTo>
                  <a:cubicBezTo>
                    <a:pt x="78" y="287"/>
                    <a:pt x="78" y="287"/>
                    <a:pt x="78" y="287"/>
                  </a:cubicBezTo>
                  <a:cubicBezTo>
                    <a:pt x="80" y="287"/>
                    <a:pt x="80" y="287"/>
                    <a:pt x="80" y="287"/>
                  </a:cubicBezTo>
                  <a:cubicBezTo>
                    <a:pt x="86" y="287"/>
                    <a:pt x="86" y="287"/>
                    <a:pt x="86" y="287"/>
                  </a:cubicBezTo>
                  <a:cubicBezTo>
                    <a:pt x="91" y="287"/>
                    <a:pt x="91" y="287"/>
                    <a:pt x="91" y="287"/>
                  </a:cubicBezTo>
                  <a:cubicBezTo>
                    <a:pt x="88" y="289"/>
                    <a:pt x="88" y="289"/>
                    <a:pt x="88" y="289"/>
                  </a:cubicBezTo>
                  <a:cubicBezTo>
                    <a:pt x="85" y="292"/>
                    <a:pt x="85" y="292"/>
                    <a:pt x="85" y="292"/>
                  </a:cubicBezTo>
                  <a:close/>
                  <a:moveTo>
                    <a:pt x="84" y="285"/>
                  </a:moveTo>
                  <a:cubicBezTo>
                    <a:pt x="78" y="285"/>
                    <a:pt x="78" y="285"/>
                    <a:pt x="78" y="285"/>
                  </a:cubicBezTo>
                  <a:cubicBezTo>
                    <a:pt x="76" y="285"/>
                    <a:pt x="76" y="285"/>
                    <a:pt x="76" y="285"/>
                  </a:cubicBezTo>
                  <a:cubicBezTo>
                    <a:pt x="75" y="285"/>
                    <a:pt x="75" y="285"/>
                    <a:pt x="75" y="285"/>
                  </a:cubicBezTo>
                  <a:cubicBezTo>
                    <a:pt x="75" y="285"/>
                    <a:pt x="75" y="285"/>
                    <a:pt x="75" y="285"/>
                  </a:cubicBezTo>
                  <a:cubicBezTo>
                    <a:pt x="74" y="285"/>
                    <a:pt x="74" y="285"/>
                    <a:pt x="74" y="285"/>
                  </a:cubicBezTo>
                  <a:cubicBezTo>
                    <a:pt x="74" y="285"/>
                    <a:pt x="74" y="285"/>
                    <a:pt x="74" y="285"/>
                  </a:cubicBezTo>
                  <a:cubicBezTo>
                    <a:pt x="74" y="285"/>
                    <a:pt x="74" y="285"/>
                    <a:pt x="74" y="285"/>
                  </a:cubicBezTo>
                  <a:cubicBezTo>
                    <a:pt x="74" y="285"/>
                    <a:pt x="74" y="285"/>
                    <a:pt x="74" y="285"/>
                  </a:cubicBezTo>
                  <a:cubicBezTo>
                    <a:pt x="74" y="284"/>
                    <a:pt x="74" y="284"/>
                    <a:pt x="74" y="284"/>
                  </a:cubicBezTo>
                  <a:cubicBezTo>
                    <a:pt x="74" y="283"/>
                    <a:pt x="74" y="283"/>
                    <a:pt x="74" y="283"/>
                  </a:cubicBezTo>
                  <a:cubicBezTo>
                    <a:pt x="74" y="282"/>
                    <a:pt x="74" y="282"/>
                    <a:pt x="74" y="282"/>
                  </a:cubicBezTo>
                  <a:cubicBezTo>
                    <a:pt x="75" y="282"/>
                    <a:pt x="75" y="282"/>
                    <a:pt x="75" y="282"/>
                  </a:cubicBezTo>
                  <a:cubicBezTo>
                    <a:pt x="81" y="282"/>
                    <a:pt x="81" y="282"/>
                    <a:pt x="81" y="282"/>
                  </a:cubicBezTo>
                  <a:cubicBezTo>
                    <a:pt x="88" y="282"/>
                    <a:pt x="88" y="282"/>
                    <a:pt x="88" y="282"/>
                  </a:cubicBezTo>
                  <a:cubicBezTo>
                    <a:pt x="91" y="282"/>
                    <a:pt x="91" y="282"/>
                    <a:pt x="91" y="282"/>
                  </a:cubicBezTo>
                  <a:cubicBezTo>
                    <a:pt x="91" y="283"/>
                    <a:pt x="92" y="284"/>
                    <a:pt x="92" y="285"/>
                  </a:cubicBezTo>
                  <a:cubicBezTo>
                    <a:pt x="91" y="285"/>
                    <a:pt x="91" y="285"/>
                    <a:pt x="91" y="285"/>
                  </a:cubicBezTo>
                  <a:lnTo>
                    <a:pt x="84" y="285"/>
                  </a:lnTo>
                  <a:close/>
                  <a:moveTo>
                    <a:pt x="75" y="280"/>
                  </a:moveTo>
                  <a:cubicBezTo>
                    <a:pt x="76" y="278"/>
                    <a:pt x="76" y="278"/>
                    <a:pt x="76" y="278"/>
                  </a:cubicBezTo>
                  <a:cubicBezTo>
                    <a:pt x="77" y="276"/>
                    <a:pt x="77" y="276"/>
                    <a:pt x="77" y="276"/>
                  </a:cubicBezTo>
                  <a:cubicBezTo>
                    <a:pt x="81" y="280"/>
                    <a:pt x="81" y="280"/>
                    <a:pt x="81" y="280"/>
                  </a:cubicBezTo>
                  <a:cubicBezTo>
                    <a:pt x="79" y="280"/>
                    <a:pt x="79" y="280"/>
                    <a:pt x="79" y="280"/>
                  </a:cubicBezTo>
                  <a:lnTo>
                    <a:pt x="75" y="280"/>
                  </a:lnTo>
                  <a:close/>
                  <a:moveTo>
                    <a:pt x="86" y="280"/>
                  </a:moveTo>
                  <a:cubicBezTo>
                    <a:pt x="85" y="280"/>
                    <a:pt x="85" y="280"/>
                    <a:pt x="85" y="280"/>
                  </a:cubicBezTo>
                  <a:cubicBezTo>
                    <a:pt x="85" y="279"/>
                    <a:pt x="85" y="279"/>
                    <a:pt x="85" y="279"/>
                  </a:cubicBezTo>
                  <a:cubicBezTo>
                    <a:pt x="86" y="276"/>
                    <a:pt x="86" y="276"/>
                    <a:pt x="86" y="276"/>
                  </a:cubicBezTo>
                  <a:cubicBezTo>
                    <a:pt x="90" y="280"/>
                    <a:pt x="90" y="280"/>
                    <a:pt x="90" y="280"/>
                  </a:cubicBezTo>
                  <a:lnTo>
                    <a:pt x="86" y="280"/>
                  </a:lnTo>
                  <a:close/>
                  <a:moveTo>
                    <a:pt x="86" y="273"/>
                  </a:moveTo>
                  <a:cubicBezTo>
                    <a:pt x="83" y="270"/>
                    <a:pt x="83" y="270"/>
                    <a:pt x="83" y="270"/>
                  </a:cubicBezTo>
                  <a:cubicBezTo>
                    <a:pt x="84" y="270"/>
                    <a:pt x="84" y="270"/>
                    <a:pt x="84" y="270"/>
                  </a:cubicBezTo>
                  <a:cubicBezTo>
                    <a:pt x="87" y="270"/>
                    <a:pt x="87" y="270"/>
                    <a:pt x="87" y="270"/>
                  </a:cubicBezTo>
                  <a:cubicBezTo>
                    <a:pt x="88" y="270"/>
                    <a:pt x="88" y="270"/>
                    <a:pt x="88" y="270"/>
                  </a:cubicBezTo>
                  <a:cubicBezTo>
                    <a:pt x="87" y="270"/>
                    <a:pt x="87" y="270"/>
                    <a:pt x="87" y="270"/>
                  </a:cubicBezTo>
                  <a:cubicBezTo>
                    <a:pt x="87" y="272"/>
                    <a:pt x="87" y="272"/>
                    <a:pt x="87" y="272"/>
                  </a:cubicBezTo>
                  <a:lnTo>
                    <a:pt x="86" y="273"/>
                  </a:lnTo>
                  <a:close/>
                  <a:moveTo>
                    <a:pt x="85" y="275"/>
                  </a:moveTo>
                  <a:cubicBezTo>
                    <a:pt x="84" y="278"/>
                    <a:pt x="84" y="278"/>
                    <a:pt x="84" y="278"/>
                  </a:cubicBezTo>
                  <a:cubicBezTo>
                    <a:pt x="83" y="280"/>
                    <a:pt x="83" y="280"/>
                    <a:pt x="83" y="280"/>
                  </a:cubicBezTo>
                  <a:cubicBezTo>
                    <a:pt x="78" y="275"/>
                    <a:pt x="78" y="275"/>
                    <a:pt x="78" y="275"/>
                  </a:cubicBezTo>
                  <a:cubicBezTo>
                    <a:pt x="79" y="274"/>
                    <a:pt x="79" y="274"/>
                    <a:pt x="79" y="274"/>
                  </a:cubicBezTo>
                  <a:cubicBezTo>
                    <a:pt x="81" y="270"/>
                    <a:pt x="81" y="270"/>
                    <a:pt x="81" y="270"/>
                  </a:cubicBezTo>
                  <a:lnTo>
                    <a:pt x="85" y="275"/>
                  </a:lnTo>
                  <a:close/>
                  <a:moveTo>
                    <a:pt x="78" y="272"/>
                  </a:moveTo>
                  <a:cubicBezTo>
                    <a:pt x="77" y="273"/>
                    <a:pt x="77" y="273"/>
                    <a:pt x="77" y="273"/>
                  </a:cubicBezTo>
                  <a:cubicBezTo>
                    <a:pt x="74" y="270"/>
                    <a:pt x="74" y="270"/>
                    <a:pt x="74" y="270"/>
                  </a:cubicBezTo>
                  <a:cubicBezTo>
                    <a:pt x="75" y="270"/>
                    <a:pt x="75" y="270"/>
                    <a:pt x="75" y="270"/>
                  </a:cubicBezTo>
                  <a:cubicBezTo>
                    <a:pt x="79" y="270"/>
                    <a:pt x="79" y="270"/>
                    <a:pt x="79" y="270"/>
                  </a:cubicBezTo>
                  <a:lnTo>
                    <a:pt x="78" y="272"/>
                  </a:lnTo>
                  <a:close/>
                  <a:moveTo>
                    <a:pt x="76" y="275"/>
                  </a:moveTo>
                  <a:cubicBezTo>
                    <a:pt x="75" y="277"/>
                    <a:pt x="75" y="277"/>
                    <a:pt x="75" y="277"/>
                  </a:cubicBezTo>
                  <a:cubicBezTo>
                    <a:pt x="73" y="279"/>
                    <a:pt x="73" y="279"/>
                    <a:pt x="73" y="279"/>
                  </a:cubicBezTo>
                  <a:cubicBezTo>
                    <a:pt x="73" y="277"/>
                    <a:pt x="73" y="276"/>
                    <a:pt x="73" y="275"/>
                  </a:cubicBezTo>
                  <a:cubicBezTo>
                    <a:pt x="73" y="274"/>
                    <a:pt x="73" y="273"/>
                    <a:pt x="73" y="272"/>
                  </a:cubicBezTo>
                  <a:lnTo>
                    <a:pt x="76" y="275"/>
                  </a:lnTo>
                  <a:close/>
                  <a:moveTo>
                    <a:pt x="63" y="352"/>
                  </a:moveTo>
                  <a:cubicBezTo>
                    <a:pt x="63" y="352"/>
                    <a:pt x="63" y="352"/>
                    <a:pt x="63" y="352"/>
                  </a:cubicBezTo>
                  <a:cubicBezTo>
                    <a:pt x="64" y="350"/>
                    <a:pt x="64" y="350"/>
                    <a:pt x="64" y="350"/>
                  </a:cubicBezTo>
                  <a:cubicBezTo>
                    <a:pt x="65" y="350"/>
                    <a:pt x="65" y="350"/>
                    <a:pt x="65" y="350"/>
                  </a:cubicBezTo>
                  <a:cubicBezTo>
                    <a:pt x="67" y="352"/>
                    <a:pt x="67" y="352"/>
                    <a:pt x="67" y="352"/>
                  </a:cubicBezTo>
                  <a:cubicBezTo>
                    <a:pt x="67" y="352"/>
                    <a:pt x="67" y="352"/>
                    <a:pt x="67" y="352"/>
                  </a:cubicBezTo>
                  <a:cubicBezTo>
                    <a:pt x="64" y="352"/>
                    <a:pt x="64" y="352"/>
                    <a:pt x="64" y="352"/>
                  </a:cubicBezTo>
                  <a:cubicBezTo>
                    <a:pt x="63" y="352"/>
                    <a:pt x="63" y="352"/>
                    <a:pt x="63" y="352"/>
                  </a:cubicBezTo>
                  <a:cubicBezTo>
                    <a:pt x="63" y="352"/>
                    <a:pt x="63" y="352"/>
                    <a:pt x="63" y="352"/>
                  </a:cubicBezTo>
                  <a:close/>
                  <a:moveTo>
                    <a:pt x="62" y="350"/>
                  </a:moveTo>
                  <a:cubicBezTo>
                    <a:pt x="62" y="348"/>
                    <a:pt x="62" y="348"/>
                    <a:pt x="62" y="348"/>
                  </a:cubicBezTo>
                  <a:cubicBezTo>
                    <a:pt x="62" y="347"/>
                    <a:pt x="62" y="347"/>
                    <a:pt x="62" y="347"/>
                  </a:cubicBezTo>
                  <a:cubicBezTo>
                    <a:pt x="62" y="346"/>
                    <a:pt x="62" y="346"/>
                    <a:pt x="62" y="346"/>
                  </a:cubicBezTo>
                  <a:cubicBezTo>
                    <a:pt x="64" y="348"/>
                    <a:pt x="64" y="348"/>
                    <a:pt x="64" y="348"/>
                  </a:cubicBezTo>
                  <a:cubicBezTo>
                    <a:pt x="64" y="348"/>
                    <a:pt x="64" y="348"/>
                    <a:pt x="64" y="348"/>
                  </a:cubicBezTo>
                  <a:cubicBezTo>
                    <a:pt x="63" y="349"/>
                    <a:pt x="63" y="349"/>
                    <a:pt x="63" y="349"/>
                  </a:cubicBezTo>
                  <a:lnTo>
                    <a:pt x="62" y="350"/>
                  </a:lnTo>
                  <a:close/>
                  <a:moveTo>
                    <a:pt x="65" y="365"/>
                  </a:moveTo>
                  <a:cubicBezTo>
                    <a:pt x="66" y="365"/>
                    <a:pt x="66" y="365"/>
                    <a:pt x="66" y="365"/>
                  </a:cubicBezTo>
                  <a:cubicBezTo>
                    <a:pt x="67" y="365"/>
                    <a:pt x="67" y="365"/>
                    <a:pt x="67" y="365"/>
                  </a:cubicBezTo>
                  <a:cubicBezTo>
                    <a:pt x="67" y="365"/>
                    <a:pt x="67" y="365"/>
                    <a:pt x="67" y="365"/>
                  </a:cubicBezTo>
                  <a:cubicBezTo>
                    <a:pt x="66" y="366"/>
                    <a:pt x="66" y="366"/>
                    <a:pt x="66" y="366"/>
                  </a:cubicBezTo>
                  <a:cubicBezTo>
                    <a:pt x="65" y="367"/>
                    <a:pt x="65" y="367"/>
                    <a:pt x="65" y="367"/>
                  </a:cubicBezTo>
                  <a:cubicBezTo>
                    <a:pt x="65" y="367"/>
                    <a:pt x="65" y="367"/>
                    <a:pt x="65" y="367"/>
                  </a:cubicBezTo>
                  <a:cubicBezTo>
                    <a:pt x="65" y="367"/>
                    <a:pt x="65" y="367"/>
                    <a:pt x="65" y="367"/>
                  </a:cubicBezTo>
                  <a:cubicBezTo>
                    <a:pt x="63" y="365"/>
                    <a:pt x="63" y="365"/>
                    <a:pt x="63" y="365"/>
                  </a:cubicBezTo>
                  <a:lnTo>
                    <a:pt x="65" y="365"/>
                  </a:lnTo>
                  <a:close/>
                  <a:moveTo>
                    <a:pt x="66" y="348"/>
                  </a:moveTo>
                  <a:cubicBezTo>
                    <a:pt x="66" y="348"/>
                    <a:pt x="66" y="348"/>
                    <a:pt x="66" y="348"/>
                  </a:cubicBezTo>
                  <a:cubicBezTo>
                    <a:pt x="67" y="346"/>
                    <a:pt x="67" y="346"/>
                    <a:pt x="67" y="346"/>
                  </a:cubicBezTo>
                  <a:cubicBezTo>
                    <a:pt x="68" y="346"/>
                    <a:pt x="68" y="346"/>
                    <a:pt x="68" y="346"/>
                  </a:cubicBezTo>
                  <a:cubicBezTo>
                    <a:pt x="68" y="347"/>
                    <a:pt x="68" y="347"/>
                    <a:pt x="68" y="347"/>
                  </a:cubicBezTo>
                  <a:cubicBezTo>
                    <a:pt x="68" y="349"/>
                    <a:pt x="68" y="349"/>
                    <a:pt x="68" y="349"/>
                  </a:cubicBezTo>
                  <a:cubicBezTo>
                    <a:pt x="68" y="350"/>
                    <a:pt x="68" y="350"/>
                    <a:pt x="68" y="350"/>
                  </a:cubicBezTo>
                  <a:lnTo>
                    <a:pt x="66" y="348"/>
                  </a:lnTo>
                  <a:close/>
                  <a:moveTo>
                    <a:pt x="62" y="370"/>
                  </a:moveTo>
                  <a:cubicBezTo>
                    <a:pt x="62" y="369"/>
                    <a:pt x="62" y="369"/>
                    <a:pt x="62" y="369"/>
                  </a:cubicBezTo>
                  <a:cubicBezTo>
                    <a:pt x="62" y="368"/>
                    <a:pt x="62" y="368"/>
                    <a:pt x="62" y="368"/>
                  </a:cubicBezTo>
                  <a:cubicBezTo>
                    <a:pt x="62" y="367"/>
                    <a:pt x="62" y="367"/>
                    <a:pt x="62" y="367"/>
                  </a:cubicBezTo>
                  <a:cubicBezTo>
                    <a:pt x="62" y="367"/>
                    <a:pt x="62" y="367"/>
                    <a:pt x="62" y="367"/>
                  </a:cubicBezTo>
                  <a:cubicBezTo>
                    <a:pt x="64" y="368"/>
                    <a:pt x="64" y="368"/>
                    <a:pt x="64" y="368"/>
                  </a:cubicBezTo>
                  <a:cubicBezTo>
                    <a:pt x="64" y="369"/>
                    <a:pt x="64" y="369"/>
                    <a:pt x="64" y="369"/>
                  </a:cubicBezTo>
                  <a:cubicBezTo>
                    <a:pt x="63" y="370"/>
                    <a:pt x="63" y="370"/>
                    <a:pt x="63" y="370"/>
                  </a:cubicBezTo>
                  <a:cubicBezTo>
                    <a:pt x="63" y="370"/>
                    <a:pt x="63" y="370"/>
                    <a:pt x="63" y="370"/>
                  </a:cubicBezTo>
                  <a:cubicBezTo>
                    <a:pt x="63" y="371"/>
                    <a:pt x="63" y="371"/>
                    <a:pt x="63" y="371"/>
                  </a:cubicBezTo>
                  <a:cubicBezTo>
                    <a:pt x="62" y="372"/>
                    <a:pt x="62" y="372"/>
                    <a:pt x="62" y="372"/>
                  </a:cubicBezTo>
                  <a:lnTo>
                    <a:pt x="62" y="370"/>
                  </a:lnTo>
                  <a:close/>
                  <a:moveTo>
                    <a:pt x="67" y="374"/>
                  </a:moveTo>
                  <a:cubicBezTo>
                    <a:pt x="66" y="374"/>
                    <a:pt x="66" y="374"/>
                    <a:pt x="66" y="374"/>
                  </a:cubicBezTo>
                  <a:cubicBezTo>
                    <a:pt x="65" y="374"/>
                    <a:pt x="65" y="374"/>
                    <a:pt x="65" y="374"/>
                  </a:cubicBezTo>
                  <a:cubicBezTo>
                    <a:pt x="65" y="374"/>
                    <a:pt x="65" y="374"/>
                    <a:pt x="65" y="374"/>
                  </a:cubicBezTo>
                  <a:cubicBezTo>
                    <a:pt x="65" y="374"/>
                    <a:pt x="65" y="374"/>
                    <a:pt x="65" y="374"/>
                  </a:cubicBezTo>
                  <a:cubicBezTo>
                    <a:pt x="65" y="374"/>
                    <a:pt x="65" y="374"/>
                    <a:pt x="65" y="374"/>
                  </a:cubicBezTo>
                  <a:cubicBezTo>
                    <a:pt x="65" y="374"/>
                    <a:pt x="65" y="374"/>
                    <a:pt x="65" y="374"/>
                  </a:cubicBezTo>
                  <a:cubicBezTo>
                    <a:pt x="65" y="374"/>
                    <a:pt x="65" y="374"/>
                    <a:pt x="65" y="374"/>
                  </a:cubicBezTo>
                  <a:cubicBezTo>
                    <a:pt x="65" y="374"/>
                    <a:pt x="65" y="374"/>
                    <a:pt x="65" y="374"/>
                  </a:cubicBezTo>
                  <a:cubicBezTo>
                    <a:pt x="65" y="374"/>
                    <a:pt x="65" y="374"/>
                    <a:pt x="65" y="374"/>
                  </a:cubicBezTo>
                  <a:cubicBezTo>
                    <a:pt x="65" y="374"/>
                    <a:pt x="65" y="374"/>
                    <a:pt x="65" y="374"/>
                  </a:cubicBezTo>
                  <a:cubicBezTo>
                    <a:pt x="65" y="374"/>
                    <a:pt x="65" y="374"/>
                    <a:pt x="65" y="374"/>
                  </a:cubicBezTo>
                  <a:cubicBezTo>
                    <a:pt x="63" y="374"/>
                    <a:pt x="63" y="374"/>
                    <a:pt x="63" y="374"/>
                  </a:cubicBezTo>
                  <a:cubicBezTo>
                    <a:pt x="64" y="372"/>
                    <a:pt x="64" y="372"/>
                    <a:pt x="64" y="372"/>
                  </a:cubicBezTo>
                  <a:cubicBezTo>
                    <a:pt x="65" y="371"/>
                    <a:pt x="65" y="371"/>
                    <a:pt x="65" y="371"/>
                  </a:cubicBezTo>
                  <a:cubicBezTo>
                    <a:pt x="65" y="371"/>
                    <a:pt x="65" y="371"/>
                    <a:pt x="65" y="371"/>
                  </a:cubicBezTo>
                  <a:cubicBezTo>
                    <a:pt x="65" y="370"/>
                    <a:pt x="65" y="370"/>
                    <a:pt x="65" y="370"/>
                  </a:cubicBezTo>
                  <a:cubicBezTo>
                    <a:pt x="67" y="373"/>
                    <a:pt x="67" y="373"/>
                    <a:pt x="67" y="373"/>
                  </a:cubicBezTo>
                  <a:cubicBezTo>
                    <a:pt x="68" y="374"/>
                    <a:pt x="68" y="374"/>
                    <a:pt x="68" y="374"/>
                  </a:cubicBezTo>
                  <a:lnTo>
                    <a:pt x="67" y="374"/>
                  </a:lnTo>
                  <a:close/>
                  <a:moveTo>
                    <a:pt x="66" y="369"/>
                  </a:moveTo>
                  <a:cubicBezTo>
                    <a:pt x="67" y="369"/>
                    <a:pt x="67" y="369"/>
                    <a:pt x="67" y="369"/>
                  </a:cubicBezTo>
                  <a:cubicBezTo>
                    <a:pt x="67" y="367"/>
                    <a:pt x="67" y="367"/>
                    <a:pt x="67" y="367"/>
                  </a:cubicBezTo>
                  <a:cubicBezTo>
                    <a:pt x="68" y="367"/>
                    <a:pt x="68" y="367"/>
                    <a:pt x="68" y="367"/>
                  </a:cubicBezTo>
                  <a:cubicBezTo>
                    <a:pt x="68" y="367"/>
                    <a:pt x="68" y="367"/>
                    <a:pt x="68" y="367"/>
                  </a:cubicBezTo>
                  <a:cubicBezTo>
                    <a:pt x="68" y="367"/>
                    <a:pt x="68" y="367"/>
                    <a:pt x="68" y="367"/>
                  </a:cubicBezTo>
                  <a:cubicBezTo>
                    <a:pt x="68" y="368"/>
                    <a:pt x="68" y="368"/>
                    <a:pt x="68" y="368"/>
                  </a:cubicBezTo>
                  <a:cubicBezTo>
                    <a:pt x="68" y="370"/>
                    <a:pt x="68" y="370"/>
                    <a:pt x="68" y="370"/>
                  </a:cubicBezTo>
                  <a:cubicBezTo>
                    <a:pt x="68" y="372"/>
                    <a:pt x="68" y="372"/>
                    <a:pt x="68" y="372"/>
                  </a:cubicBezTo>
                  <a:lnTo>
                    <a:pt x="66" y="369"/>
                  </a:lnTo>
                  <a:close/>
                  <a:moveTo>
                    <a:pt x="71" y="359"/>
                  </a:moveTo>
                  <a:cubicBezTo>
                    <a:pt x="71" y="359"/>
                    <a:pt x="71" y="359"/>
                    <a:pt x="71" y="359"/>
                  </a:cubicBezTo>
                  <a:cubicBezTo>
                    <a:pt x="70" y="360"/>
                    <a:pt x="70" y="360"/>
                    <a:pt x="70" y="360"/>
                  </a:cubicBezTo>
                  <a:cubicBezTo>
                    <a:pt x="70" y="361"/>
                    <a:pt x="70" y="361"/>
                    <a:pt x="70" y="361"/>
                  </a:cubicBezTo>
                  <a:cubicBezTo>
                    <a:pt x="70" y="360"/>
                    <a:pt x="70" y="360"/>
                    <a:pt x="70" y="360"/>
                  </a:cubicBezTo>
                  <a:cubicBezTo>
                    <a:pt x="70" y="359"/>
                    <a:pt x="70" y="359"/>
                    <a:pt x="70" y="359"/>
                  </a:cubicBezTo>
                  <a:cubicBezTo>
                    <a:pt x="70" y="358"/>
                    <a:pt x="70" y="358"/>
                    <a:pt x="70" y="358"/>
                  </a:cubicBezTo>
                  <a:cubicBezTo>
                    <a:pt x="70" y="356"/>
                    <a:pt x="70" y="356"/>
                    <a:pt x="70" y="356"/>
                  </a:cubicBezTo>
                  <a:cubicBezTo>
                    <a:pt x="71" y="359"/>
                    <a:pt x="71" y="359"/>
                    <a:pt x="71" y="359"/>
                  </a:cubicBezTo>
                  <a:close/>
                  <a:moveTo>
                    <a:pt x="75" y="374"/>
                  </a:moveTo>
                  <a:cubicBezTo>
                    <a:pt x="74" y="374"/>
                    <a:pt x="74" y="374"/>
                    <a:pt x="74" y="374"/>
                  </a:cubicBezTo>
                  <a:cubicBezTo>
                    <a:pt x="72" y="374"/>
                    <a:pt x="72" y="374"/>
                    <a:pt x="72" y="374"/>
                  </a:cubicBezTo>
                  <a:cubicBezTo>
                    <a:pt x="71" y="374"/>
                    <a:pt x="71" y="374"/>
                    <a:pt x="71" y="374"/>
                  </a:cubicBezTo>
                  <a:cubicBezTo>
                    <a:pt x="72" y="373"/>
                    <a:pt x="72" y="373"/>
                    <a:pt x="72" y="373"/>
                  </a:cubicBezTo>
                  <a:cubicBezTo>
                    <a:pt x="72" y="372"/>
                    <a:pt x="72" y="372"/>
                    <a:pt x="72" y="372"/>
                  </a:cubicBezTo>
                  <a:cubicBezTo>
                    <a:pt x="73" y="371"/>
                    <a:pt x="73" y="371"/>
                    <a:pt x="73" y="371"/>
                  </a:cubicBezTo>
                  <a:cubicBezTo>
                    <a:pt x="73" y="370"/>
                    <a:pt x="73" y="370"/>
                    <a:pt x="73" y="370"/>
                  </a:cubicBezTo>
                  <a:cubicBezTo>
                    <a:pt x="76" y="374"/>
                    <a:pt x="76" y="374"/>
                    <a:pt x="76" y="374"/>
                  </a:cubicBezTo>
                  <a:lnTo>
                    <a:pt x="75" y="374"/>
                  </a:lnTo>
                  <a:close/>
                  <a:moveTo>
                    <a:pt x="74" y="369"/>
                  </a:moveTo>
                  <a:cubicBezTo>
                    <a:pt x="75" y="368"/>
                    <a:pt x="75" y="368"/>
                    <a:pt x="75" y="368"/>
                  </a:cubicBezTo>
                  <a:cubicBezTo>
                    <a:pt x="75" y="368"/>
                    <a:pt x="75" y="368"/>
                    <a:pt x="75" y="368"/>
                  </a:cubicBezTo>
                  <a:cubicBezTo>
                    <a:pt x="75" y="367"/>
                    <a:pt x="75" y="367"/>
                    <a:pt x="75" y="367"/>
                  </a:cubicBezTo>
                  <a:cubicBezTo>
                    <a:pt x="76" y="367"/>
                    <a:pt x="76" y="367"/>
                    <a:pt x="76" y="367"/>
                  </a:cubicBezTo>
                  <a:cubicBezTo>
                    <a:pt x="76" y="366"/>
                    <a:pt x="76" y="366"/>
                    <a:pt x="76" y="366"/>
                  </a:cubicBezTo>
                  <a:cubicBezTo>
                    <a:pt x="76" y="367"/>
                    <a:pt x="76" y="367"/>
                    <a:pt x="76" y="367"/>
                  </a:cubicBezTo>
                  <a:cubicBezTo>
                    <a:pt x="76" y="368"/>
                    <a:pt x="76" y="368"/>
                    <a:pt x="76" y="368"/>
                  </a:cubicBezTo>
                  <a:cubicBezTo>
                    <a:pt x="77" y="370"/>
                    <a:pt x="77" y="370"/>
                    <a:pt x="77" y="370"/>
                  </a:cubicBezTo>
                  <a:cubicBezTo>
                    <a:pt x="77" y="370"/>
                    <a:pt x="77" y="370"/>
                    <a:pt x="77" y="370"/>
                  </a:cubicBezTo>
                  <a:cubicBezTo>
                    <a:pt x="77" y="371"/>
                    <a:pt x="77" y="371"/>
                    <a:pt x="77" y="371"/>
                  </a:cubicBezTo>
                  <a:lnTo>
                    <a:pt x="74" y="369"/>
                  </a:lnTo>
                  <a:close/>
                  <a:moveTo>
                    <a:pt x="77" y="305"/>
                  </a:moveTo>
                  <a:cubicBezTo>
                    <a:pt x="77" y="304"/>
                    <a:pt x="77" y="304"/>
                    <a:pt x="77" y="303"/>
                  </a:cubicBezTo>
                  <a:cubicBezTo>
                    <a:pt x="82" y="306"/>
                    <a:pt x="82" y="306"/>
                    <a:pt x="82" y="306"/>
                  </a:cubicBezTo>
                  <a:cubicBezTo>
                    <a:pt x="85" y="308"/>
                    <a:pt x="85" y="308"/>
                    <a:pt x="85" y="308"/>
                  </a:cubicBezTo>
                  <a:cubicBezTo>
                    <a:pt x="87" y="309"/>
                    <a:pt x="87" y="309"/>
                    <a:pt x="87" y="309"/>
                  </a:cubicBezTo>
                  <a:cubicBezTo>
                    <a:pt x="87" y="309"/>
                    <a:pt x="87" y="309"/>
                    <a:pt x="87" y="309"/>
                  </a:cubicBezTo>
                  <a:cubicBezTo>
                    <a:pt x="86" y="310"/>
                    <a:pt x="86" y="310"/>
                    <a:pt x="86" y="310"/>
                  </a:cubicBezTo>
                  <a:cubicBezTo>
                    <a:pt x="84" y="312"/>
                    <a:pt x="84" y="312"/>
                    <a:pt x="84" y="312"/>
                  </a:cubicBezTo>
                  <a:cubicBezTo>
                    <a:pt x="83" y="313"/>
                    <a:pt x="83" y="313"/>
                    <a:pt x="83" y="313"/>
                  </a:cubicBezTo>
                  <a:cubicBezTo>
                    <a:pt x="81" y="314"/>
                    <a:pt x="81" y="314"/>
                    <a:pt x="81" y="314"/>
                  </a:cubicBezTo>
                  <a:cubicBezTo>
                    <a:pt x="81" y="315"/>
                    <a:pt x="81" y="315"/>
                    <a:pt x="81" y="315"/>
                  </a:cubicBezTo>
                  <a:cubicBezTo>
                    <a:pt x="80" y="315"/>
                    <a:pt x="80" y="315"/>
                    <a:pt x="80" y="315"/>
                  </a:cubicBezTo>
                  <a:cubicBezTo>
                    <a:pt x="80" y="316"/>
                    <a:pt x="80" y="316"/>
                    <a:pt x="80" y="316"/>
                  </a:cubicBezTo>
                  <a:cubicBezTo>
                    <a:pt x="79" y="316"/>
                    <a:pt x="79" y="316"/>
                    <a:pt x="79" y="316"/>
                  </a:cubicBezTo>
                  <a:cubicBezTo>
                    <a:pt x="79" y="316"/>
                    <a:pt x="79" y="315"/>
                    <a:pt x="78" y="314"/>
                  </a:cubicBezTo>
                  <a:cubicBezTo>
                    <a:pt x="78" y="313"/>
                    <a:pt x="78" y="313"/>
                    <a:pt x="78" y="313"/>
                  </a:cubicBezTo>
                  <a:cubicBezTo>
                    <a:pt x="78" y="312"/>
                    <a:pt x="78" y="312"/>
                    <a:pt x="78" y="312"/>
                  </a:cubicBezTo>
                  <a:cubicBezTo>
                    <a:pt x="78" y="311"/>
                    <a:pt x="78" y="311"/>
                    <a:pt x="78" y="311"/>
                  </a:cubicBezTo>
                  <a:cubicBezTo>
                    <a:pt x="78" y="310"/>
                    <a:pt x="77" y="309"/>
                    <a:pt x="77" y="307"/>
                  </a:cubicBezTo>
                  <a:cubicBezTo>
                    <a:pt x="77" y="307"/>
                    <a:pt x="77" y="306"/>
                    <a:pt x="77" y="305"/>
                  </a:cubicBezTo>
                  <a:close/>
                  <a:moveTo>
                    <a:pt x="77" y="361"/>
                  </a:moveTo>
                  <a:cubicBezTo>
                    <a:pt x="77" y="360"/>
                    <a:pt x="77" y="360"/>
                    <a:pt x="77" y="360"/>
                  </a:cubicBezTo>
                  <a:cubicBezTo>
                    <a:pt x="77" y="358"/>
                    <a:pt x="77" y="358"/>
                    <a:pt x="77" y="358"/>
                  </a:cubicBezTo>
                  <a:cubicBezTo>
                    <a:pt x="77" y="356"/>
                    <a:pt x="77" y="356"/>
                    <a:pt x="77" y="356"/>
                  </a:cubicBezTo>
                  <a:cubicBezTo>
                    <a:pt x="79" y="358"/>
                    <a:pt x="79" y="358"/>
                    <a:pt x="79" y="358"/>
                  </a:cubicBezTo>
                  <a:cubicBezTo>
                    <a:pt x="78" y="359"/>
                    <a:pt x="78" y="359"/>
                    <a:pt x="78" y="359"/>
                  </a:cubicBezTo>
                  <a:cubicBezTo>
                    <a:pt x="78" y="360"/>
                    <a:pt x="78" y="360"/>
                    <a:pt x="78" y="360"/>
                  </a:cubicBezTo>
                  <a:lnTo>
                    <a:pt x="77" y="361"/>
                  </a:lnTo>
                  <a:close/>
                  <a:moveTo>
                    <a:pt x="79" y="370"/>
                  </a:moveTo>
                  <a:cubicBezTo>
                    <a:pt x="79" y="371"/>
                    <a:pt x="79" y="371"/>
                    <a:pt x="79" y="371"/>
                  </a:cubicBezTo>
                  <a:cubicBezTo>
                    <a:pt x="79" y="372"/>
                    <a:pt x="79" y="372"/>
                    <a:pt x="79" y="372"/>
                  </a:cubicBezTo>
                  <a:cubicBezTo>
                    <a:pt x="79" y="370"/>
                    <a:pt x="79" y="370"/>
                    <a:pt x="79" y="370"/>
                  </a:cubicBezTo>
                  <a:cubicBezTo>
                    <a:pt x="78" y="369"/>
                    <a:pt x="78" y="369"/>
                    <a:pt x="78" y="369"/>
                  </a:cubicBezTo>
                  <a:cubicBezTo>
                    <a:pt x="78" y="368"/>
                    <a:pt x="78" y="368"/>
                    <a:pt x="78" y="368"/>
                  </a:cubicBezTo>
                  <a:cubicBezTo>
                    <a:pt x="78" y="367"/>
                    <a:pt x="78" y="367"/>
                    <a:pt x="78" y="367"/>
                  </a:cubicBezTo>
                  <a:cubicBezTo>
                    <a:pt x="80" y="369"/>
                    <a:pt x="80" y="369"/>
                    <a:pt x="80" y="369"/>
                  </a:cubicBezTo>
                  <a:cubicBezTo>
                    <a:pt x="80" y="369"/>
                    <a:pt x="80" y="369"/>
                    <a:pt x="80" y="369"/>
                  </a:cubicBezTo>
                  <a:lnTo>
                    <a:pt x="79" y="370"/>
                  </a:lnTo>
                  <a:close/>
                  <a:moveTo>
                    <a:pt x="84" y="373"/>
                  </a:moveTo>
                  <a:cubicBezTo>
                    <a:pt x="83" y="374"/>
                    <a:pt x="83" y="374"/>
                    <a:pt x="83" y="374"/>
                  </a:cubicBezTo>
                  <a:cubicBezTo>
                    <a:pt x="82" y="374"/>
                    <a:pt x="82" y="374"/>
                    <a:pt x="82" y="374"/>
                  </a:cubicBezTo>
                  <a:cubicBezTo>
                    <a:pt x="80" y="374"/>
                    <a:pt x="80" y="374"/>
                    <a:pt x="80" y="374"/>
                  </a:cubicBezTo>
                  <a:cubicBezTo>
                    <a:pt x="80" y="374"/>
                    <a:pt x="80" y="374"/>
                    <a:pt x="80" y="374"/>
                  </a:cubicBezTo>
                  <a:cubicBezTo>
                    <a:pt x="80" y="374"/>
                    <a:pt x="80" y="374"/>
                    <a:pt x="80" y="374"/>
                  </a:cubicBezTo>
                  <a:cubicBezTo>
                    <a:pt x="80" y="373"/>
                    <a:pt x="80" y="373"/>
                    <a:pt x="80" y="373"/>
                  </a:cubicBezTo>
                  <a:cubicBezTo>
                    <a:pt x="80" y="373"/>
                    <a:pt x="80" y="373"/>
                    <a:pt x="80" y="373"/>
                  </a:cubicBezTo>
                  <a:cubicBezTo>
                    <a:pt x="81" y="372"/>
                    <a:pt x="81" y="372"/>
                    <a:pt x="81" y="372"/>
                  </a:cubicBezTo>
                  <a:cubicBezTo>
                    <a:pt x="81" y="372"/>
                    <a:pt x="81" y="372"/>
                    <a:pt x="81" y="372"/>
                  </a:cubicBezTo>
                  <a:cubicBezTo>
                    <a:pt x="81" y="371"/>
                    <a:pt x="81" y="371"/>
                    <a:pt x="81" y="371"/>
                  </a:cubicBezTo>
                  <a:cubicBezTo>
                    <a:pt x="82" y="370"/>
                    <a:pt x="82" y="370"/>
                    <a:pt x="82" y="370"/>
                  </a:cubicBezTo>
                  <a:cubicBezTo>
                    <a:pt x="85" y="373"/>
                    <a:pt x="85" y="373"/>
                    <a:pt x="85" y="373"/>
                  </a:cubicBezTo>
                  <a:lnTo>
                    <a:pt x="84" y="373"/>
                  </a:lnTo>
                  <a:close/>
                  <a:moveTo>
                    <a:pt x="82" y="368"/>
                  </a:moveTo>
                  <a:cubicBezTo>
                    <a:pt x="83" y="367"/>
                    <a:pt x="83" y="367"/>
                    <a:pt x="83" y="367"/>
                  </a:cubicBezTo>
                  <a:cubicBezTo>
                    <a:pt x="83" y="367"/>
                    <a:pt x="83" y="367"/>
                    <a:pt x="83" y="367"/>
                  </a:cubicBezTo>
                  <a:cubicBezTo>
                    <a:pt x="84" y="366"/>
                    <a:pt x="84" y="366"/>
                    <a:pt x="84" y="366"/>
                  </a:cubicBezTo>
                  <a:cubicBezTo>
                    <a:pt x="84" y="367"/>
                    <a:pt x="84" y="367"/>
                    <a:pt x="84" y="367"/>
                  </a:cubicBezTo>
                  <a:cubicBezTo>
                    <a:pt x="84" y="369"/>
                    <a:pt x="84" y="369"/>
                    <a:pt x="84" y="369"/>
                  </a:cubicBezTo>
                  <a:cubicBezTo>
                    <a:pt x="85" y="371"/>
                    <a:pt x="85" y="371"/>
                    <a:pt x="85" y="371"/>
                  </a:cubicBezTo>
                  <a:lnTo>
                    <a:pt x="82" y="368"/>
                  </a:lnTo>
                  <a:close/>
                  <a:moveTo>
                    <a:pt x="88" y="370"/>
                  </a:moveTo>
                  <a:cubicBezTo>
                    <a:pt x="88" y="371"/>
                    <a:pt x="88" y="371"/>
                    <a:pt x="88" y="371"/>
                  </a:cubicBezTo>
                  <a:cubicBezTo>
                    <a:pt x="87" y="372"/>
                    <a:pt x="87" y="372"/>
                    <a:pt x="87" y="372"/>
                  </a:cubicBezTo>
                  <a:cubicBezTo>
                    <a:pt x="87" y="372"/>
                    <a:pt x="87" y="372"/>
                    <a:pt x="87" y="372"/>
                  </a:cubicBezTo>
                  <a:cubicBezTo>
                    <a:pt x="87" y="372"/>
                    <a:pt x="87" y="372"/>
                    <a:pt x="87" y="372"/>
                  </a:cubicBezTo>
                  <a:cubicBezTo>
                    <a:pt x="87" y="370"/>
                    <a:pt x="87" y="370"/>
                    <a:pt x="87" y="370"/>
                  </a:cubicBezTo>
                  <a:cubicBezTo>
                    <a:pt x="86" y="368"/>
                    <a:pt x="86" y="368"/>
                    <a:pt x="86" y="368"/>
                  </a:cubicBezTo>
                  <a:cubicBezTo>
                    <a:pt x="86" y="367"/>
                    <a:pt x="86" y="367"/>
                    <a:pt x="86" y="367"/>
                  </a:cubicBezTo>
                  <a:cubicBezTo>
                    <a:pt x="88" y="369"/>
                    <a:pt x="88" y="369"/>
                    <a:pt x="88" y="369"/>
                  </a:cubicBezTo>
                  <a:lnTo>
                    <a:pt x="88" y="370"/>
                  </a:lnTo>
                  <a:close/>
                  <a:moveTo>
                    <a:pt x="88" y="363"/>
                  </a:moveTo>
                  <a:cubicBezTo>
                    <a:pt x="87" y="363"/>
                    <a:pt x="87" y="363"/>
                    <a:pt x="87" y="363"/>
                  </a:cubicBezTo>
                  <a:cubicBezTo>
                    <a:pt x="86" y="363"/>
                    <a:pt x="86" y="363"/>
                    <a:pt x="86" y="363"/>
                  </a:cubicBezTo>
                  <a:cubicBezTo>
                    <a:pt x="86" y="363"/>
                    <a:pt x="86" y="363"/>
                    <a:pt x="86" y="363"/>
                  </a:cubicBezTo>
                  <a:cubicBezTo>
                    <a:pt x="86" y="362"/>
                    <a:pt x="86" y="362"/>
                    <a:pt x="86" y="362"/>
                  </a:cubicBezTo>
                  <a:cubicBezTo>
                    <a:pt x="86" y="362"/>
                    <a:pt x="86" y="362"/>
                    <a:pt x="86" y="362"/>
                  </a:cubicBezTo>
                  <a:cubicBezTo>
                    <a:pt x="86" y="361"/>
                    <a:pt x="86" y="361"/>
                    <a:pt x="86" y="361"/>
                  </a:cubicBezTo>
                  <a:cubicBezTo>
                    <a:pt x="87" y="360"/>
                    <a:pt x="87" y="360"/>
                    <a:pt x="87" y="360"/>
                  </a:cubicBezTo>
                  <a:cubicBezTo>
                    <a:pt x="87" y="360"/>
                    <a:pt x="87" y="360"/>
                    <a:pt x="87" y="360"/>
                  </a:cubicBezTo>
                  <a:cubicBezTo>
                    <a:pt x="88" y="361"/>
                    <a:pt x="88" y="361"/>
                    <a:pt x="88" y="361"/>
                  </a:cubicBezTo>
                  <a:cubicBezTo>
                    <a:pt x="89" y="363"/>
                    <a:pt x="89" y="363"/>
                    <a:pt x="89" y="363"/>
                  </a:cubicBezTo>
                  <a:lnTo>
                    <a:pt x="88" y="363"/>
                  </a:lnTo>
                  <a:close/>
                  <a:moveTo>
                    <a:pt x="92" y="373"/>
                  </a:moveTo>
                  <a:cubicBezTo>
                    <a:pt x="90" y="373"/>
                    <a:pt x="90" y="373"/>
                    <a:pt x="90" y="373"/>
                  </a:cubicBezTo>
                  <a:cubicBezTo>
                    <a:pt x="89" y="373"/>
                    <a:pt x="89" y="373"/>
                    <a:pt x="89" y="373"/>
                  </a:cubicBezTo>
                  <a:cubicBezTo>
                    <a:pt x="89" y="373"/>
                    <a:pt x="89" y="373"/>
                    <a:pt x="89" y="373"/>
                  </a:cubicBezTo>
                  <a:cubicBezTo>
                    <a:pt x="89" y="373"/>
                    <a:pt x="89" y="373"/>
                    <a:pt x="89" y="373"/>
                  </a:cubicBezTo>
                  <a:cubicBezTo>
                    <a:pt x="89" y="372"/>
                    <a:pt x="89" y="372"/>
                    <a:pt x="89" y="372"/>
                  </a:cubicBezTo>
                  <a:cubicBezTo>
                    <a:pt x="89" y="371"/>
                    <a:pt x="89" y="371"/>
                    <a:pt x="89" y="371"/>
                  </a:cubicBezTo>
                  <a:cubicBezTo>
                    <a:pt x="90" y="370"/>
                    <a:pt x="90" y="370"/>
                    <a:pt x="90" y="370"/>
                  </a:cubicBezTo>
                  <a:cubicBezTo>
                    <a:pt x="94" y="373"/>
                    <a:pt x="94" y="373"/>
                    <a:pt x="94" y="373"/>
                  </a:cubicBezTo>
                  <a:lnTo>
                    <a:pt x="92" y="373"/>
                  </a:lnTo>
                  <a:close/>
                  <a:moveTo>
                    <a:pt x="96" y="370"/>
                  </a:moveTo>
                  <a:cubicBezTo>
                    <a:pt x="96" y="371"/>
                    <a:pt x="96" y="371"/>
                    <a:pt x="96" y="371"/>
                  </a:cubicBezTo>
                  <a:cubicBezTo>
                    <a:pt x="96" y="371"/>
                    <a:pt x="96" y="371"/>
                    <a:pt x="96" y="371"/>
                  </a:cubicBezTo>
                  <a:cubicBezTo>
                    <a:pt x="95" y="370"/>
                    <a:pt x="95" y="370"/>
                    <a:pt x="95" y="370"/>
                  </a:cubicBezTo>
                  <a:cubicBezTo>
                    <a:pt x="95" y="369"/>
                    <a:pt x="95" y="369"/>
                    <a:pt x="95" y="369"/>
                  </a:cubicBezTo>
                  <a:cubicBezTo>
                    <a:pt x="94" y="367"/>
                    <a:pt x="94" y="367"/>
                    <a:pt x="94" y="367"/>
                  </a:cubicBezTo>
                  <a:cubicBezTo>
                    <a:pt x="96" y="369"/>
                    <a:pt x="96" y="369"/>
                    <a:pt x="96" y="369"/>
                  </a:cubicBezTo>
                  <a:lnTo>
                    <a:pt x="96" y="370"/>
                  </a:lnTo>
                  <a:close/>
                  <a:moveTo>
                    <a:pt x="96" y="358"/>
                  </a:moveTo>
                  <a:cubicBezTo>
                    <a:pt x="96" y="358"/>
                    <a:pt x="96" y="358"/>
                    <a:pt x="96" y="358"/>
                  </a:cubicBezTo>
                  <a:cubicBezTo>
                    <a:pt x="97" y="357"/>
                    <a:pt x="97" y="357"/>
                    <a:pt x="97" y="357"/>
                  </a:cubicBezTo>
                  <a:cubicBezTo>
                    <a:pt x="97" y="357"/>
                    <a:pt x="97" y="357"/>
                    <a:pt x="97" y="357"/>
                  </a:cubicBezTo>
                  <a:cubicBezTo>
                    <a:pt x="98" y="356"/>
                    <a:pt x="98" y="356"/>
                    <a:pt x="98" y="356"/>
                  </a:cubicBezTo>
                  <a:cubicBezTo>
                    <a:pt x="98" y="358"/>
                    <a:pt x="98" y="358"/>
                    <a:pt x="98" y="358"/>
                  </a:cubicBezTo>
                  <a:cubicBezTo>
                    <a:pt x="98" y="358"/>
                    <a:pt x="98" y="358"/>
                    <a:pt x="98" y="358"/>
                  </a:cubicBezTo>
                  <a:cubicBezTo>
                    <a:pt x="98" y="359"/>
                    <a:pt x="98" y="359"/>
                    <a:pt x="98" y="359"/>
                  </a:cubicBezTo>
                  <a:cubicBezTo>
                    <a:pt x="98" y="361"/>
                    <a:pt x="98" y="361"/>
                    <a:pt x="98" y="361"/>
                  </a:cubicBezTo>
                  <a:lnTo>
                    <a:pt x="96" y="358"/>
                  </a:lnTo>
                  <a:close/>
                  <a:moveTo>
                    <a:pt x="96" y="348"/>
                  </a:moveTo>
                  <a:cubicBezTo>
                    <a:pt x="96" y="347"/>
                    <a:pt x="96" y="347"/>
                    <a:pt x="96" y="347"/>
                  </a:cubicBezTo>
                  <a:cubicBezTo>
                    <a:pt x="96" y="347"/>
                    <a:pt x="96" y="347"/>
                    <a:pt x="96" y="347"/>
                  </a:cubicBezTo>
                  <a:cubicBezTo>
                    <a:pt x="97" y="347"/>
                    <a:pt x="97" y="347"/>
                    <a:pt x="97" y="347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97" y="346"/>
                    <a:pt x="97" y="346"/>
                    <a:pt x="97" y="346"/>
                  </a:cubicBezTo>
                  <a:cubicBezTo>
                    <a:pt x="97" y="348"/>
                    <a:pt x="97" y="348"/>
                    <a:pt x="97" y="348"/>
                  </a:cubicBezTo>
                  <a:cubicBezTo>
                    <a:pt x="97" y="348"/>
                    <a:pt x="97" y="348"/>
                    <a:pt x="97" y="348"/>
                  </a:cubicBezTo>
                  <a:cubicBezTo>
                    <a:pt x="97" y="350"/>
                    <a:pt x="97" y="350"/>
                    <a:pt x="97" y="350"/>
                  </a:cubicBezTo>
                  <a:lnTo>
                    <a:pt x="96" y="348"/>
                  </a:lnTo>
                  <a:close/>
                  <a:moveTo>
                    <a:pt x="101" y="373"/>
                  </a:moveTo>
                  <a:cubicBezTo>
                    <a:pt x="99" y="373"/>
                    <a:pt x="99" y="373"/>
                    <a:pt x="99" y="373"/>
                  </a:cubicBezTo>
                  <a:cubicBezTo>
                    <a:pt x="98" y="373"/>
                    <a:pt x="98" y="373"/>
                    <a:pt x="98" y="373"/>
                  </a:cubicBezTo>
                  <a:cubicBezTo>
                    <a:pt x="97" y="373"/>
                    <a:pt x="97" y="373"/>
                    <a:pt x="97" y="373"/>
                  </a:cubicBezTo>
                  <a:cubicBezTo>
                    <a:pt x="97" y="373"/>
                    <a:pt x="97" y="373"/>
                    <a:pt x="97" y="373"/>
                  </a:cubicBezTo>
                  <a:cubicBezTo>
                    <a:pt x="97" y="373"/>
                    <a:pt x="97" y="373"/>
                    <a:pt x="97" y="373"/>
                  </a:cubicBezTo>
                  <a:cubicBezTo>
                    <a:pt x="97" y="372"/>
                    <a:pt x="97" y="372"/>
                    <a:pt x="97" y="372"/>
                  </a:cubicBezTo>
                  <a:cubicBezTo>
                    <a:pt x="98" y="372"/>
                    <a:pt x="98" y="372"/>
                    <a:pt x="98" y="372"/>
                  </a:cubicBezTo>
                  <a:cubicBezTo>
                    <a:pt x="98" y="370"/>
                    <a:pt x="98" y="370"/>
                    <a:pt x="98" y="370"/>
                  </a:cubicBezTo>
                  <a:cubicBezTo>
                    <a:pt x="99" y="371"/>
                    <a:pt x="99" y="371"/>
                    <a:pt x="99" y="371"/>
                  </a:cubicBezTo>
                  <a:cubicBezTo>
                    <a:pt x="102" y="373"/>
                    <a:pt x="102" y="373"/>
                    <a:pt x="102" y="373"/>
                  </a:cubicBezTo>
                  <a:lnTo>
                    <a:pt x="101" y="373"/>
                  </a:lnTo>
                  <a:close/>
                  <a:moveTo>
                    <a:pt x="100" y="348"/>
                  </a:moveTo>
                  <a:cubicBezTo>
                    <a:pt x="100" y="349"/>
                    <a:pt x="100" y="349"/>
                    <a:pt x="100" y="349"/>
                  </a:cubicBezTo>
                  <a:cubicBezTo>
                    <a:pt x="100" y="350"/>
                    <a:pt x="100" y="350"/>
                    <a:pt x="100" y="350"/>
                  </a:cubicBezTo>
                  <a:cubicBezTo>
                    <a:pt x="99" y="350"/>
                    <a:pt x="99" y="350"/>
                    <a:pt x="99" y="350"/>
                  </a:cubicBezTo>
                  <a:cubicBezTo>
                    <a:pt x="99" y="349"/>
                    <a:pt x="99" y="349"/>
                    <a:pt x="99" y="349"/>
                  </a:cubicBezTo>
                  <a:cubicBezTo>
                    <a:pt x="99" y="348"/>
                    <a:pt x="99" y="348"/>
                    <a:pt x="99" y="348"/>
                  </a:cubicBezTo>
                  <a:cubicBezTo>
                    <a:pt x="99" y="347"/>
                    <a:pt x="99" y="347"/>
                    <a:pt x="99" y="347"/>
                  </a:cubicBezTo>
                  <a:cubicBezTo>
                    <a:pt x="99" y="345"/>
                    <a:pt x="99" y="345"/>
                    <a:pt x="99" y="345"/>
                  </a:cubicBezTo>
                  <a:cubicBezTo>
                    <a:pt x="101" y="347"/>
                    <a:pt x="101" y="347"/>
                    <a:pt x="101" y="347"/>
                  </a:cubicBezTo>
                  <a:lnTo>
                    <a:pt x="100" y="348"/>
                  </a:lnTo>
                  <a:close/>
                  <a:moveTo>
                    <a:pt x="101" y="358"/>
                  </a:moveTo>
                  <a:cubicBezTo>
                    <a:pt x="101" y="359"/>
                    <a:pt x="101" y="359"/>
                    <a:pt x="101" y="359"/>
                  </a:cubicBezTo>
                  <a:cubicBezTo>
                    <a:pt x="100" y="360"/>
                    <a:pt x="100" y="360"/>
                    <a:pt x="100" y="360"/>
                  </a:cubicBezTo>
                  <a:cubicBezTo>
                    <a:pt x="100" y="360"/>
                    <a:pt x="100" y="360"/>
                    <a:pt x="100" y="360"/>
                  </a:cubicBezTo>
                  <a:cubicBezTo>
                    <a:pt x="100" y="360"/>
                    <a:pt x="100" y="360"/>
                    <a:pt x="100" y="360"/>
                  </a:cubicBezTo>
                  <a:cubicBezTo>
                    <a:pt x="100" y="360"/>
                    <a:pt x="100" y="360"/>
                    <a:pt x="100" y="360"/>
                  </a:cubicBezTo>
                  <a:cubicBezTo>
                    <a:pt x="100" y="359"/>
                    <a:pt x="100" y="359"/>
                    <a:pt x="100" y="359"/>
                  </a:cubicBezTo>
                  <a:cubicBezTo>
                    <a:pt x="99" y="357"/>
                    <a:pt x="99" y="357"/>
                    <a:pt x="99" y="357"/>
                  </a:cubicBezTo>
                  <a:cubicBezTo>
                    <a:pt x="99" y="356"/>
                    <a:pt x="99" y="356"/>
                    <a:pt x="99" y="356"/>
                  </a:cubicBezTo>
                  <a:lnTo>
                    <a:pt x="101" y="358"/>
                  </a:lnTo>
                  <a:close/>
                  <a:moveTo>
                    <a:pt x="100" y="369"/>
                  </a:moveTo>
                  <a:cubicBezTo>
                    <a:pt x="101" y="371"/>
                    <a:pt x="101" y="371"/>
                    <a:pt x="101" y="371"/>
                  </a:cubicBezTo>
                  <a:cubicBezTo>
                    <a:pt x="98" y="368"/>
                    <a:pt x="98" y="368"/>
                    <a:pt x="98" y="368"/>
                  </a:cubicBezTo>
                  <a:cubicBezTo>
                    <a:pt x="99" y="367"/>
                    <a:pt x="99" y="367"/>
                    <a:pt x="99" y="367"/>
                  </a:cubicBezTo>
                  <a:cubicBezTo>
                    <a:pt x="99" y="366"/>
                    <a:pt x="99" y="366"/>
                    <a:pt x="99" y="366"/>
                  </a:cubicBezTo>
                  <a:cubicBezTo>
                    <a:pt x="99" y="366"/>
                    <a:pt x="99" y="366"/>
                    <a:pt x="99" y="366"/>
                  </a:cubicBezTo>
                  <a:cubicBezTo>
                    <a:pt x="99" y="367"/>
                    <a:pt x="99" y="367"/>
                    <a:pt x="99" y="367"/>
                  </a:cubicBezTo>
                  <a:lnTo>
                    <a:pt x="100" y="369"/>
                  </a:lnTo>
                  <a:close/>
                  <a:moveTo>
                    <a:pt x="103" y="347"/>
                  </a:moveTo>
                  <a:cubicBezTo>
                    <a:pt x="104" y="347"/>
                    <a:pt x="104" y="347"/>
                    <a:pt x="104" y="347"/>
                  </a:cubicBezTo>
                  <a:cubicBezTo>
                    <a:pt x="104" y="346"/>
                    <a:pt x="104" y="346"/>
                    <a:pt x="104" y="346"/>
                  </a:cubicBezTo>
                  <a:cubicBezTo>
                    <a:pt x="105" y="346"/>
                    <a:pt x="105" y="346"/>
                    <a:pt x="105" y="346"/>
                  </a:cubicBezTo>
                  <a:cubicBezTo>
                    <a:pt x="105" y="346"/>
                    <a:pt x="105" y="346"/>
                    <a:pt x="105" y="346"/>
                  </a:cubicBezTo>
                  <a:cubicBezTo>
                    <a:pt x="105" y="346"/>
                    <a:pt x="105" y="346"/>
                    <a:pt x="105" y="346"/>
                  </a:cubicBezTo>
                  <a:cubicBezTo>
                    <a:pt x="105" y="348"/>
                    <a:pt x="105" y="348"/>
                    <a:pt x="105" y="348"/>
                  </a:cubicBezTo>
                  <a:cubicBezTo>
                    <a:pt x="105" y="350"/>
                    <a:pt x="105" y="350"/>
                    <a:pt x="105" y="350"/>
                  </a:cubicBezTo>
                  <a:lnTo>
                    <a:pt x="103" y="347"/>
                  </a:lnTo>
                  <a:close/>
                  <a:moveTo>
                    <a:pt x="104" y="359"/>
                  </a:moveTo>
                  <a:cubicBezTo>
                    <a:pt x="103" y="358"/>
                    <a:pt x="103" y="358"/>
                    <a:pt x="103" y="358"/>
                  </a:cubicBezTo>
                  <a:cubicBezTo>
                    <a:pt x="104" y="358"/>
                    <a:pt x="104" y="358"/>
                    <a:pt x="104" y="358"/>
                  </a:cubicBezTo>
                  <a:cubicBezTo>
                    <a:pt x="104" y="357"/>
                    <a:pt x="104" y="357"/>
                    <a:pt x="104" y="357"/>
                  </a:cubicBezTo>
                  <a:cubicBezTo>
                    <a:pt x="104" y="357"/>
                    <a:pt x="104" y="357"/>
                    <a:pt x="104" y="357"/>
                  </a:cubicBezTo>
                  <a:cubicBezTo>
                    <a:pt x="105" y="356"/>
                    <a:pt x="105" y="356"/>
                    <a:pt x="105" y="356"/>
                  </a:cubicBezTo>
                  <a:cubicBezTo>
                    <a:pt x="105" y="357"/>
                    <a:pt x="105" y="357"/>
                    <a:pt x="105" y="357"/>
                  </a:cubicBezTo>
                  <a:cubicBezTo>
                    <a:pt x="105" y="358"/>
                    <a:pt x="105" y="358"/>
                    <a:pt x="105" y="358"/>
                  </a:cubicBezTo>
                  <a:cubicBezTo>
                    <a:pt x="105" y="359"/>
                    <a:pt x="105" y="359"/>
                    <a:pt x="105" y="359"/>
                  </a:cubicBezTo>
                  <a:cubicBezTo>
                    <a:pt x="105" y="360"/>
                    <a:pt x="105" y="360"/>
                    <a:pt x="105" y="360"/>
                  </a:cubicBezTo>
                  <a:cubicBezTo>
                    <a:pt x="105" y="360"/>
                    <a:pt x="105" y="360"/>
                    <a:pt x="105" y="360"/>
                  </a:cubicBezTo>
                  <a:lnTo>
                    <a:pt x="104" y="359"/>
                  </a:lnTo>
                  <a:close/>
                  <a:moveTo>
                    <a:pt x="106" y="368"/>
                  </a:moveTo>
                  <a:cubicBezTo>
                    <a:pt x="106" y="367"/>
                    <a:pt x="106" y="367"/>
                    <a:pt x="106" y="367"/>
                  </a:cubicBezTo>
                  <a:cubicBezTo>
                    <a:pt x="107" y="366"/>
                    <a:pt x="107" y="366"/>
                    <a:pt x="107" y="366"/>
                  </a:cubicBezTo>
                  <a:cubicBezTo>
                    <a:pt x="107" y="366"/>
                    <a:pt x="107" y="366"/>
                    <a:pt x="107" y="366"/>
                  </a:cubicBezTo>
                  <a:cubicBezTo>
                    <a:pt x="107" y="367"/>
                    <a:pt x="107" y="367"/>
                    <a:pt x="107" y="367"/>
                  </a:cubicBezTo>
                  <a:cubicBezTo>
                    <a:pt x="108" y="369"/>
                    <a:pt x="108" y="369"/>
                    <a:pt x="108" y="369"/>
                  </a:cubicBezTo>
                  <a:cubicBezTo>
                    <a:pt x="109" y="371"/>
                    <a:pt x="109" y="371"/>
                    <a:pt x="109" y="371"/>
                  </a:cubicBezTo>
                  <a:lnTo>
                    <a:pt x="106" y="368"/>
                  </a:lnTo>
                  <a:close/>
                  <a:moveTo>
                    <a:pt x="108" y="349"/>
                  </a:moveTo>
                  <a:cubicBezTo>
                    <a:pt x="107" y="350"/>
                    <a:pt x="107" y="350"/>
                    <a:pt x="107" y="350"/>
                  </a:cubicBezTo>
                  <a:cubicBezTo>
                    <a:pt x="107" y="348"/>
                    <a:pt x="107" y="348"/>
                    <a:pt x="107" y="348"/>
                  </a:cubicBezTo>
                  <a:cubicBezTo>
                    <a:pt x="107" y="347"/>
                    <a:pt x="107" y="347"/>
                    <a:pt x="107" y="347"/>
                  </a:cubicBezTo>
                  <a:cubicBezTo>
                    <a:pt x="108" y="348"/>
                    <a:pt x="108" y="348"/>
                    <a:pt x="108" y="348"/>
                  </a:cubicBezTo>
                  <a:lnTo>
                    <a:pt x="108" y="349"/>
                  </a:lnTo>
                  <a:close/>
                  <a:moveTo>
                    <a:pt x="109" y="354"/>
                  </a:moveTo>
                  <a:cubicBezTo>
                    <a:pt x="111" y="354"/>
                    <a:pt x="111" y="354"/>
                    <a:pt x="111" y="354"/>
                  </a:cubicBezTo>
                  <a:cubicBezTo>
                    <a:pt x="112" y="354"/>
                    <a:pt x="112" y="354"/>
                    <a:pt x="112" y="354"/>
                  </a:cubicBezTo>
                  <a:cubicBezTo>
                    <a:pt x="111" y="354"/>
                    <a:pt x="111" y="354"/>
                    <a:pt x="111" y="354"/>
                  </a:cubicBezTo>
                  <a:cubicBezTo>
                    <a:pt x="110" y="355"/>
                    <a:pt x="110" y="355"/>
                    <a:pt x="110" y="355"/>
                  </a:cubicBezTo>
                  <a:cubicBezTo>
                    <a:pt x="110" y="356"/>
                    <a:pt x="110" y="356"/>
                    <a:pt x="110" y="356"/>
                  </a:cubicBezTo>
                  <a:cubicBezTo>
                    <a:pt x="108" y="354"/>
                    <a:pt x="108" y="354"/>
                    <a:pt x="108" y="354"/>
                  </a:cubicBezTo>
                  <a:lnTo>
                    <a:pt x="109" y="354"/>
                  </a:lnTo>
                  <a:close/>
                  <a:moveTo>
                    <a:pt x="111" y="371"/>
                  </a:moveTo>
                  <a:cubicBezTo>
                    <a:pt x="111" y="371"/>
                    <a:pt x="111" y="371"/>
                    <a:pt x="111" y="371"/>
                  </a:cubicBezTo>
                  <a:cubicBezTo>
                    <a:pt x="111" y="371"/>
                    <a:pt x="111" y="371"/>
                    <a:pt x="111" y="371"/>
                  </a:cubicBezTo>
                  <a:cubicBezTo>
                    <a:pt x="111" y="371"/>
                    <a:pt x="111" y="371"/>
                    <a:pt x="111" y="371"/>
                  </a:cubicBezTo>
                  <a:cubicBezTo>
                    <a:pt x="111" y="370"/>
                    <a:pt x="111" y="370"/>
                    <a:pt x="111" y="370"/>
                  </a:cubicBezTo>
                  <a:cubicBezTo>
                    <a:pt x="109" y="367"/>
                    <a:pt x="109" y="367"/>
                    <a:pt x="109" y="367"/>
                  </a:cubicBezTo>
                  <a:cubicBezTo>
                    <a:pt x="112" y="369"/>
                    <a:pt x="112" y="369"/>
                    <a:pt x="112" y="369"/>
                  </a:cubicBezTo>
                  <a:lnTo>
                    <a:pt x="111" y="371"/>
                  </a:lnTo>
                  <a:close/>
                  <a:moveTo>
                    <a:pt x="110" y="362"/>
                  </a:moveTo>
                  <a:cubicBezTo>
                    <a:pt x="110" y="362"/>
                    <a:pt x="110" y="362"/>
                    <a:pt x="110" y="362"/>
                  </a:cubicBezTo>
                  <a:cubicBezTo>
                    <a:pt x="109" y="362"/>
                    <a:pt x="109" y="362"/>
                    <a:pt x="109" y="362"/>
                  </a:cubicBezTo>
                  <a:cubicBezTo>
                    <a:pt x="108" y="362"/>
                    <a:pt x="108" y="362"/>
                    <a:pt x="108" y="362"/>
                  </a:cubicBezTo>
                  <a:cubicBezTo>
                    <a:pt x="108" y="362"/>
                    <a:pt x="108" y="362"/>
                    <a:pt x="108" y="362"/>
                  </a:cubicBezTo>
                  <a:cubicBezTo>
                    <a:pt x="108" y="362"/>
                    <a:pt x="108" y="362"/>
                    <a:pt x="108" y="362"/>
                  </a:cubicBezTo>
                  <a:cubicBezTo>
                    <a:pt x="108" y="362"/>
                    <a:pt x="108" y="362"/>
                    <a:pt x="108" y="362"/>
                  </a:cubicBezTo>
                  <a:cubicBezTo>
                    <a:pt x="109" y="361"/>
                    <a:pt x="109" y="361"/>
                    <a:pt x="109" y="361"/>
                  </a:cubicBezTo>
                  <a:cubicBezTo>
                    <a:pt x="109" y="361"/>
                    <a:pt x="109" y="361"/>
                    <a:pt x="109" y="361"/>
                  </a:cubicBezTo>
                  <a:cubicBezTo>
                    <a:pt x="110" y="360"/>
                    <a:pt x="110" y="360"/>
                    <a:pt x="110" y="360"/>
                  </a:cubicBezTo>
                  <a:cubicBezTo>
                    <a:pt x="110" y="360"/>
                    <a:pt x="110" y="360"/>
                    <a:pt x="110" y="360"/>
                  </a:cubicBezTo>
                  <a:cubicBezTo>
                    <a:pt x="110" y="360"/>
                    <a:pt x="110" y="360"/>
                    <a:pt x="110" y="360"/>
                  </a:cubicBezTo>
                  <a:cubicBezTo>
                    <a:pt x="112" y="362"/>
                    <a:pt x="112" y="362"/>
                    <a:pt x="112" y="362"/>
                  </a:cubicBezTo>
                  <a:lnTo>
                    <a:pt x="110" y="362"/>
                  </a:lnTo>
                  <a:close/>
                  <a:moveTo>
                    <a:pt x="111" y="347"/>
                  </a:moveTo>
                  <a:cubicBezTo>
                    <a:pt x="112" y="346"/>
                    <a:pt x="112" y="346"/>
                    <a:pt x="112" y="346"/>
                  </a:cubicBezTo>
                  <a:cubicBezTo>
                    <a:pt x="112" y="345"/>
                    <a:pt x="112" y="345"/>
                    <a:pt x="112" y="345"/>
                  </a:cubicBezTo>
                  <a:cubicBezTo>
                    <a:pt x="112" y="346"/>
                    <a:pt x="112" y="346"/>
                    <a:pt x="112" y="346"/>
                  </a:cubicBezTo>
                  <a:cubicBezTo>
                    <a:pt x="112" y="348"/>
                    <a:pt x="112" y="348"/>
                    <a:pt x="112" y="348"/>
                  </a:cubicBezTo>
                  <a:lnTo>
                    <a:pt x="111" y="347"/>
                  </a:lnTo>
                  <a:close/>
                  <a:moveTo>
                    <a:pt x="116" y="373"/>
                  </a:moveTo>
                  <a:cubicBezTo>
                    <a:pt x="114" y="373"/>
                    <a:pt x="114" y="373"/>
                    <a:pt x="114" y="373"/>
                  </a:cubicBezTo>
                  <a:cubicBezTo>
                    <a:pt x="114" y="373"/>
                    <a:pt x="114" y="373"/>
                    <a:pt x="114" y="373"/>
                  </a:cubicBezTo>
                  <a:cubicBezTo>
                    <a:pt x="113" y="373"/>
                    <a:pt x="113" y="373"/>
                    <a:pt x="113" y="373"/>
                  </a:cubicBezTo>
                  <a:cubicBezTo>
                    <a:pt x="113" y="372"/>
                    <a:pt x="113" y="372"/>
                    <a:pt x="113" y="372"/>
                  </a:cubicBezTo>
                  <a:cubicBezTo>
                    <a:pt x="113" y="372"/>
                    <a:pt x="113" y="372"/>
                    <a:pt x="113" y="372"/>
                  </a:cubicBezTo>
                  <a:cubicBezTo>
                    <a:pt x="113" y="370"/>
                    <a:pt x="113" y="370"/>
                    <a:pt x="113" y="370"/>
                  </a:cubicBezTo>
                  <a:cubicBezTo>
                    <a:pt x="114" y="371"/>
                    <a:pt x="114" y="371"/>
                    <a:pt x="114" y="371"/>
                  </a:cubicBezTo>
                  <a:cubicBezTo>
                    <a:pt x="117" y="373"/>
                    <a:pt x="117" y="373"/>
                    <a:pt x="117" y="373"/>
                  </a:cubicBezTo>
                  <a:lnTo>
                    <a:pt x="116" y="373"/>
                  </a:lnTo>
                  <a:close/>
                  <a:moveTo>
                    <a:pt x="114" y="355"/>
                  </a:moveTo>
                  <a:cubicBezTo>
                    <a:pt x="116" y="358"/>
                    <a:pt x="116" y="358"/>
                    <a:pt x="116" y="358"/>
                  </a:cubicBezTo>
                  <a:cubicBezTo>
                    <a:pt x="116" y="358"/>
                    <a:pt x="116" y="358"/>
                    <a:pt x="116" y="358"/>
                  </a:cubicBezTo>
                  <a:cubicBezTo>
                    <a:pt x="115" y="360"/>
                    <a:pt x="115" y="360"/>
                    <a:pt x="115" y="360"/>
                  </a:cubicBezTo>
                  <a:cubicBezTo>
                    <a:pt x="114" y="360"/>
                    <a:pt x="114" y="360"/>
                    <a:pt x="114" y="360"/>
                  </a:cubicBezTo>
                  <a:cubicBezTo>
                    <a:pt x="114" y="359"/>
                    <a:pt x="114" y="359"/>
                    <a:pt x="114" y="359"/>
                  </a:cubicBezTo>
                  <a:cubicBezTo>
                    <a:pt x="114" y="357"/>
                    <a:pt x="114" y="357"/>
                    <a:pt x="114" y="357"/>
                  </a:cubicBezTo>
                  <a:lnTo>
                    <a:pt x="114" y="355"/>
                  </a:lnTo>
                  <a:close/>
                  <a:moveTo>
                    <a:pt x="120" y="355"/>
                  </a:moveTo>
                  <a:cubicBezTo>
                    <a:pt x="120" y="355"/>
                    <a:pt x="120" y="355"/>
                    <a:pt x="120" y="355"/>
                  </a:cubicBezTo>
                  <a:cubicBezTo>
                    <a:pt x="120" y="357"/>
                    <a:pt x="120" y="357"/>
                    <a:pt x="120" y="357"/>
                  </a:cubicBezTo>
                  <a:cubicBezTo>
                    <a:pt x="120" y="359"/>
                    <a:pt x="120" y="359"/>
                    <a:pt x="120" y="359"/>
                  </a:cubicBezTo>
                  <a:cubicBezTo>
                    <a:pt x="120" y="360"/>
                    <a:pt x="120" y="360"/>
                    <a:pt x="120" y="360"/>
                  </a:cubicBezTo>
                  <a:cubicBezTo>
                    <a:pt x="118" y="358"/>
                    <a:pt x="118" y="358"/>
                    <a:pt x="118" y="358"/>
                  </a:cubicBezTo>
                  <a:cubicBezTo>
                    <a:pt x="119" y="357"/>
                    <a:pt x="119" y="357"/>
                    <a:pt x="119" y="357"/>
                  </a:cubicBezTo>
                  <a:cubicBezTo>
                    <a:pt x="120" y="356"/>
                    <a:pt x="120" y="356"/>
                    <a:pt x="120" y="356"/>
                  </a:cubicBezTo>
                  <a:cubicBezTo>
                    <a:pt x="120" y="355"/>
                    <a:pt x="120" y="355"/>
                    <a:pt x="120" y="355"/>
                  </a:cubicBezTo>
                  <a:close/>
                  <a:moveTo>
                    <a:pt x="120" y="345"/>
                  </a:moveTo>
                  <a:cubicBezTo>
                    <a:pt x="120" y="345"/>
                    <a:pt x="120" y="345"/>
                    <a:pt x="120" y="345"/>
                  </a:cubicBezTo>
                  <a:cubicBezTo>
                    <a:pt x="120" y="345"/>
                    <a:pt x="120" y="345"/>
                    <a:pt x="120" y="345"/>
                  </a:cubicBezTo>
                  <a:cubicBezTo>
                    <a:pt x="120" y="347"/>
                    <a:pt x="120" y="347"/>
                    <a:pt x="120" y="347"/>
                  </a:cubicBezTo>
                  <a:cubicBezTo>
                    <a:pt x="120" y="349"/>
                    <a:pt x="120" y="349"/>
                    <a:pt x="120" y="349"/>
                  </a:cubicBezTo>
                  <a:cubicBezTo>
                    <a:pt x="119" y="346"/>
                    <a:pt x="119" y="346"/>
                    <a:pt x="119" y="346"/>
                  </a:cubicBezTo>
                  <a:cubicBezTo>
                    <a:pt x="119" y="346"/>
                    <a:pt x="119" y="346"/>
                    <a:pt x="119" y="346"/>
                  </a:cubicBezTo>
                  <a:lnTo>
                    <a:pt x="120" y="345"/>
                  </a:lnTo>
                  <a:close/>
                  <a:moveTo>
                    <a:pt x="117" y="343"/>
                  </a:moveTo>
                  <a:cubicBezTo>
                    <a:pt x="119" y="343"/>
                    <a:pt x="119" y="343"/>
                    <a:pt x="119" y="343"/>
                  </a:cubicBezTo>
                  <a:cubicBezTo>
                    <a:pt x="118" y="344"/>
                    <a:pt x="118" y="344"/>
                    <a:pt x="118" y="344"/>
                  </a:cubicBezTo>
                  <a:cubicBezTo>
                    <a:pt x="118" y="345"/>
                    <a:pt x="118" y="345"/>
                    <a:pt x="118" y="345"/>
                  </a:cubicBezTo>
                  <a:cubicBezTo>
                    <a:pt x="117" y="343"/>
                    <a:pt x="117" y="343"/>
                    <a:pt x="117" y="343"/>
                  </a:cubicBezTo>
                  <a:close/>
                  <a:moveTo>
                    <a:pt x="118" y="353"/>
                  </a:moveTo>
                  <a:cubicBezTo>
                    <a:pt x="119" y="353"/>
                    <a:pt x="119" y="353"/>
                    <a:pt x="119" y="353"/>
                  </a:cubicBezTo>
                  <a:cubicBezTo>
                    <a:pt x="119" y="354"/>
                    <a:pt x="119" y="354"/>
                    <a:pt x="119" y="354"/>
                  </a:cubicBezTo>
                  <a:cubicBezTo>
                    <a:pt x="118" y="355"/>
                    <a:pt x="118" y="355"/>
                    <a:pt x="118" y="355"/>
                  </a:cubicBezTo>
                  <a:cubicBezTo>
                    <a:pt x="117" y="356"/>
                    <a:pt x="117" y="356"/>
                    <a:pt x="117" y="356"/>
                  </a:cubicBezTo>
                  <a:cubicBezTo>
                    <a:pt x="117" y="356"/>
                    <a:pt x="117" y="356"/>
                    <a:pt x="117" y="356"/>
                  </a:cubicBezTo>
                  <a:cubicBezTo>
                    <a:pt x="117" y="356"/>
                    <a:pt x="117" y="356"/>
                    <a:pt x="117" y="356"/>
                  </a:cubicBezTo>
                  <a:cubicBezTo>
                    <a:pt x="115" y="354"/>
                    <a:pt x="115" y="354"/>
                    <a:pt x="115" y="354"/>
                  </a:cubicBezTo>
                  <a:cubicBezTo>
                    <a:pt x="117" y="353"/>
                    <a:pt x="117" y="353"/>
                    <a:pt x="117" y="353"/>
                  </a:cubicBezTo>
                  <a:lnTo>
                    <a:pt x="118" y="353"/>
                  </a:lnTo>
                  <a:close/>
                  <a:moveTo>
                    <a:pt x="116" y="347"/>
                  </a:moveTo>
                  <a:cubicBezTo>
                    <a:pt x="116" y="347"/>
                    <a:pt x="116" y="347"/>
                    <a:pt x="116" y="347"/>
                  </a:cubicBezTo>
                  <a:cubicBezTo>
                    <a:pt x="116" y="348"/>
                    <a:pt x="116" y="348"/>
                    <a:pt x="116" y="348"/>
                  </a:cubicBezTo>
                  <a:cubicBezTo>
                    <a:pt x="115" y="349"/>
                    <a:pt x="115" y="349"/>
                    <a:pt x="115" y="349"/>
                  </a:cubicBezTo>
                  <a:cubicBezTo>
                    <a:pt x="115" y="349"/>
                    <a:pt x="115" y="349"/>
                    <a:pt x="115" y="349"/>
                  </a:cubicBezTo>
                  <a:cubicBezTo>
                    <a:pt x="114" y="348"/>
                    <a:pt x="114" y="348"/>
                    <a:pt x="114" y="348"/>
                  </a:cubicBezTo>
                  <a:cubicBezTo>
                    <a:pt x="114" y="348"/>
                    <a:pt x="114" y="348"/>
                    <a:pt x="114" y="348"/>
                  </a:cubicBezTo>
                  <a:cubicBezTo>
                    <a:pt x="114" y="347"/>
                    <a:pt x="114" y="347"/>
                    <a:pt x="114" y="347"/>
                  </a:cubicBezTo>
                  <a:cubicBezTo>
                    <a:pt x="114" y="346"/>
                    <a:pt x="114" y="346"/>
                    <a:pt x="114" y="346"/>
                  </a:cubicBezTo>
                  <a:cubicBezTo>
                    <a:pt x="114" y="345"/>
                    <a:pt x="114" y="345"/>
                    <a:pt x="114" y="345"/>
                  </a:cubicBezTo>
                  <a:lnTo>
                    <a:pt x="116" y="347"/>
                  </a:lnTo>
                  <a:close/>
                  <a:moveTo>
                    <a:pt x="110" y="336"/>
                  </a:moveTo>
                  <a:cubicBezTo>
                    <a:pt x="111" y="336"/>
                    <a:pt x="111" y="336"/>
                    <a:pt x="111" y="336"/>
                  </a:cubicBezTo>
                  <a:cubicBezTo>
                    <a:pt x="111" y="336"/>
                    <a:pt x="112" y="337"/>
                    <a:pt x="112" y="338"/>
                  </a:cubicBezTo>
                  <a:cubicBezTo>
                    <a:pt x="113" y="339"/>
                    <a:pt x="113" y="340"/>
                    <a:pt x="114" y="341"/>
                  </a:cubicBezTo>
                  <a:cubicBezTo>
                    <a:pt x="113" y="341"/>
                    <a:pt x="113" y="341"/>
                    <a:pt x="113" y="341"/>
                  </a:cubicBezTo>
                  <a:cubicBezTo>
                    <a:pt x="113" y="341"/>
                    <a:pt x="113" y="341"/>
                    <a:pt x="113" y="341"/>
                  </a:cubicBezTo>
                  <a:cubicBezTo>
                    <a:pt x="113" y="341"/>
                    <a:pt x="113" y="341"/>
                    <a:pt x="113" y="341"/>
                  </a:cubicBezTo>
                  <a:cubicBezTo>
                    <a:pt x="113" y="341"/>
                    <a:pt x="113" y="341"/>
                    <a:pt x="113" y="341"/>
                  </a:cubicBezTo>
                  <a:cubicBezTo>
                    <a:pt x="110" y="341"/>
                    <a:pt x="110" y="341"/>
                    <a:pt x="110" y="341"/>
                  </a:cubicBezTo>
                  <a:cubicBezTo>
                    <a:pt x="109" y="341"/>
                    <a:pt x="109" y="341"/>
                    <a:pt x="109" y="341"/>
                  </a:cubicBezTo>
                  <a:cubicBezTo>
                    <a:pt x="108" y="341"/>
                    <a:pt x="108" y="341"/>
                    <a:pt x="108" y="341"/>
                  </a:cubicBezTo>
                  <a:cubicBezTo>
                    <a:pt x="107" y="341"/>
                    <a:pt x="107" y="341"/>
                    <a:pt x="107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6" y="341"/>
                    <a:pt x="106" y="341"/>
                    <a:pt x="106" y="341"/>
                  </a:cubicBezTo>
                  <a:cubicBezTo>
                    <a:pt x="105" y="341"/>
                    <a:pt x="105" y="341"/>
                    <a:pt x="105" y="341"/>
                  </a:cubicBezTo>
                  <a:cubicBezTo>
                    <a:pt x="104" y="341"/>
                    <a:pt x="104" y="341"/>
                    <a:pt x="104" y="341"/>
                  </a:cubicBezTo>
                  <a:cubicBezTo>
                    <a:pt x="104" y="341"/>
                    <a:pt x="104" y="341"/>
                    <a:pt x="104" y="341"/>
                  </a:cubicBezTo>
                  <a:cubicBezTo>
                    <a:pt x="106" y="340"/>
                    <a:pt x="106" y="340"/>
                    <a:pt x="106" y="340"/>
                  </a:cubicBezTo>
                  <a:cubicBezTo>
                    <a:pt x="106" y="339"/>
                    <a:pt x="106" y="339"/>
                    <a:pt x="106" y="339"/>
                  </a:cubicBezTo>
                  <a:cubicBezTo>
                    <a:pt x="107" y="339"/>
                    <a:pt x="107" y="339"/>
                    <a:pt x="107" y="339"/>
                  </a:cubicBezTo>
                  <a:cubicBezTo>
                    <a:pt x="107" y="338"/>
                    <a:pt x="107" y="338"/>
                    <a:pt x="107" y="338"/>
                  </a:cubicBezTo>
                  <a:cubicBezTo>
                    <a:pt x="109" y="337"/>
                    <a:pt x="109" y="337"/>
                    <a:pt x="109" y="337"/>
                  </a:cubicBezTo>
                  <a:lnTo>
                    <a:pt x="110" y="336"/>
                  </a:lnTo>
                  <a:close/>
                  <a:moveTo>
                    <a:pt x="102" y="320"/>
                  </a:moveTo>
                  <a:cubicBezTo>
                    <a:pt x="103" y="319"/>
                    <a:pt x="103" y="319"/>
                    <a:pt x="103" y="319"/>
                  </a:cubicBezTo>
                  <a:cubicBezTo>
                    <a:pt x="104" y="320"/>
                    <a:pt x="104" y="321"/>
                    <a:pt x="105" y="322"/>
                  </a:cubicBezTo>
                  <a:cubicBezTo>
                    <a:pt x="105" y="324"/>
                    <a:pt x="106" y="325"/>
                    <a:pt x="106" y="326"/>
                  </a:cubicBezTo>
                  <a:cubicBezTo>
                    <a:pt x="107" y="327"/>
                    <a:pt x="107" y="328"/>
                    <a:pt x="108" y="329"/>
                  </a:cubicBezTo>
                  <a:cubicBezTo>
                    <a:pt x="108" y="330"/>
                    <a:pt x="108" y="330"/>
                    <a:pt x="109" y="331"/>
                  </a:cubicBezTo>
                  <a:cubicBezTo>
                    <a:pt x="109" y="332"/>
                    <a:pt x="109" y="332"/>
                    <a:pt x="109" y="332"/>
                  </a:cubicBezTo>
                  <a:cubicBezTo>
                    <a:pt x="103" y="329"/>
                    <a:pt x="103" y="329"/>
                    <a:pt x="103" y="329"/>
                  </a:cubicBezTo>
                  <a:cubicBezTo>
                    <a:pt x="98" y="327"/>
                    <a:pt x="98" y="327"/>
                    <a:pt x="98" y="327"/>
                  </a:cubicBezTo>
                  <a:cubicBezTo>
                    <a:pt x="95" y="326"/>
                    <a:pt x="95" y="326"/>
                    <a:pt x="95" y="326"/>
                  </a:cubicBezTo>
                  <a:cubicBezTo>
                    <a:pt x="96" y="325"/>
                    <a:pt x="96" y="325"/>
                    <a:pt x="96" y="325"/>
                  </a:cubicBezTo>
                  <a:cubicBezTo>
                    <a:pt x="97" y="324"/>
                    <a:pt x="97" y="324"/>
                    <a:pt x="97" y="324"/>
                  </a:cubicBezTo>
                  <a:cubicBezTo>
                    <a:pt x="99" y="322"/>
                    <a:pt x="99" y="322"/>
                    <a:pt x="99" y="322"/>
                  </a:cubicBezTo>
                  <a:cubicBezTo>
                    <a:pt x="100" y="322"/>
                    <a:pt x="100" y="322"/>
                    <a:pt x="100" y="322"/>
                  </a:cubicBezTo>
                  <a:cubicBezTo>
                    <a:pt x="101" y="321"/>
                    <a:pt x="101" y="321"/>
                    <a:pt x="101" y="321"/>
                  </a:cubicBezTo>
                  <a:lnTo>
                    <a:pt x="102" y="320"/>
                  </a:lnTo>
                  <a:close/>
                  <a:moveTo>
                    <a:pt x="97" y="303"/>
                  </a:moveTo>
                  <a:cubicBezTo>
                    <a:pt x="97" y="303"/>
                    <a:pt x="97" y="303"/>
                    <a:pt x="97" y="303"/>
                  </a:cubicBezTo>
                  <a:cubicBezTo>
                    <a:pt x="98" y="304"/>
                    <a:pt x="98" y="305"/>
                    <a:pt x="98" y="306"/>
                  </a:cubicBezTo>
                  <a:cubicBezTo>
                    <a:pt x="98" y="306"/>
                    <a:pt x="99" y="307"/>
                    <a:pt x="99" y="307"/>
                  </a:cubicBezTo>
                  <a:cubicBezTo>
                    <a:pt x="99" y="308"/>
                    <a:pt x="99" y="308"/>
                    <a:pt x="99" y="308"/>
                  </a:cubicBezTo>
                  <a:cubicBezTo>
                    <a:pt x="99" y="308"/>
                    <a:pt x="99" y="308"/>
                    <a:pt x="99" y="308"/>
                  </a:cubicBezTo>
                  <a:cubicBezTo>
                    <a:pt x="99" y="309"/>
                    <a:pt x="100" y="310"/>
                    <a:pt x="100" y="311"/>
                  </a:cubicBezTo>
                  <a:cubicBezTo>
                    <a:pt x="100" y="312"/>
                    <a:pt x="101" y="313"/>
                    <a:pt x="101" y="314"/>
                  </a:cubicBezTo>
                  <a:cubicBezTo>
                    <a:pt x="102" y="316"/>
                    <a:pt x="102" y="316"/>
                    <a:pt x="102" y="316"/>
                  </a:cubicBezTo>
                  <a:cubicBezTo>
                    <a:pt x="96" y="312"/>
                    <a:pt x="96" y="312"/>
                    <a:pt x="96" y="312"/>
                  </a:cubicBezTo>
                  <a:cubicBezTo>
                    <a:pt x="90" y="309"/>
                    <a:pt x="90" y="309"/>
                    <a:pt x="90" y="309"/>
                  </a:cubicBezTo>
                  <a:cubicBezTo>
                    <a:pt x="90" y="309"/>
                    <a:pt x="90" y="309"/>
                    <a:pt x="90" y="309"/>
                  </a:cubicBezTo>
                  <a:cubicBezTo>
                    <a:pt x="90" y="309"/>
                    <a:pt x="90" y="309"/>
                    <a:pt x="90" y="309"/>
                  </a:cubicBezTo>
                  <a:cubicBezTo>
                    <a:pt x="91" y="308"/>
                    <a:pt x="91" y="308"/>
                    <a:pt x="91" y="308"/>
                  </a:cubicBezTo>
                  <a:cubicBezTo>
                    <a:pt x="93" y="306"/>
                    <a:pt x="93" y="306"/>
                    <a:pt x="93" y="306"/>
                  </a:cubicBezTo>
                  <a:cubicBezTo>
                    <a:pt x="94" y="305"/>
                    <a:pt x="94" y="305"/>
                    <a:pt x="94" y="305"/>
                  </a:cubicBezTo>
                  <a:cubicBezTo>
                    <a:pt x="95" y="304"/>
                    <a:pt x="95" y="304"/>
                    <a:pt x="95" y="304"/>
                  </a:cubicBezTo>
                  <a:cubicBezTo>
                    <a:pt x="95" y="304"/>
                    <a:pt x="95" y="304"/>
                    <a:pt x="95" y="304"/>
                  </a:cubicBezTo>
                  <a:cubicBezTo>
                    <a:pt x="95" y="304"/>
                    <a:pt x="95" y="304"/>
                    <a:pt x="95" y="304"/>
                  </a:cubicBezTo>
                  <a:cubicBezTo>
                    <a:pt x="96" y="304"/>
                    <a:pt x="96" y="304"/>
                    <a:pt x="96" y="304"/>
                  </a:cubicBezTo>
                  <a:cubicBezTo>
                    <a:pt x="97" y="303"/>
                    <a:pt x="97" y="303"/>
                    <a:pt x="97" y="303"/>
                  </a:cubicBezTo>
                  <a:close/>
                  <a:moveTo>
                    <a:pt x="93" y="288"/>
                  </a:moveTo>
                  <a:cubicBezTo>
                    <a:pt x="93" y="290"/>
                    <a:pt x="94" y="293"/>
                    <a:pt x="95" y="295"/>
                  </a:cubicBezTo>
                  <a:cubicBezTo>
                    <a:pt x="95" y="296"/>
                    <a:pt x="96" y="298"/>
                    <a:pt x="96" y="299"/>
                  </a:cubicBezTo>
                  <a:cubicBezTo>
                    <a:pt x="87" y="293"/>
                    <a:pt x="87" y="293"/>
                    <a:pt x="87" y="293"/>
                  </a:cubicBezTo>
                  <a:cubicBezTo>
                    <a:pt x="86" y="293"/>
                    <a:pt x="86" y="293"/>
                    <a:pt x="86" y="293"/>
                  </a:cubicBezTo>
                  <a:cubicBezTo>
                    <a:pt x="86" y="293"/>
                    <a:pt x="86" y="293"/>
                    <a:pt x="86" y="293"/>
                  </a:cubicBezTo>
                  <a:cubicBezTo>
                    <a:pt x="90" y="290"/>
                    <a:pt x="90" y="290"/>
                    <a:pt x="90" y="290"/>
                  </a:cubicBezTo>
                  <a:lnTo>
                    <a:pt x="93" y="288"/>
                  </a:lnTo>
                  <a:close/>
                  <a:moveTo>
                    <a:pt x="92" y="264"/>
                  </a:moveTo>
                  <a:cubicBezTo>
                    <a:pt x="94" y="264"/>
                    <a:pt x="94" y="264"/>
                    <a:pt x="94" y="264"/>
                  </a:cubicBezTo>
                  <a:cubicBezTo>
                    <a:pt x="94" y="265"/>
                    <a:pt x="94" y="265"/>
                    <a:pt x="94" y="265"/>
                  </a:cubicBezTo>
                  <a:cubicBezTo>
                    <a:pt x="93" y="269"/>
                    <a:pt x="93" y="269"/>
                    <a:pt x="93" y="269"/>
                  </a:cubicBezTo>
                  <a:cubicBezTo>
                    <a:pt x="91" y="274"/>
                    <a:pt x="91" y="274"/>
                    <a:pt x="91" y="274"/>
                  </a:cubicBezTo>
                  <a:cubicBezTo>
                    <a:pt x="91" y="274"/>
                    <a:pt x="91" y="274"/>
                    <a:pt x="91" y="274"/>
                  </a:cubicBezTo>
                  <a:cubicBezTo>
                    <a:pt x="91" y="274"/>
                    <a:pt x="91" y="274"/>
                    <a:pt x="91" y="274"/>
                  </a:cubicBezTo>
                  <a:cubicBezTo>
                    <a:pt x="91" y="272"/>
                    <a:pt x="91" y="271"/>
                    <a:pt x="90" y="269"/>
                  </a:cubicBezTo>
                  <a:cubicBezTo>
                    <a:pt x="90" y="269"/>
                    <a:pt x="90" y="269"/>
                    <a:pt x="90" y="268"/>
                  </a:cubicBezTo>
                  <a:cubicBezTo>
                    <a:pt x="90" y="268"/>
                    <a:pt x="90" y="267"/>
                    <a:pt x="90" y="266"/>
                  </a:cubicBezTo>
                  <a:cubicBezTo>
                    <a:pt x="89" y="265"/>
                    <a:pt x="89" y="265"/>
                    <a:pt x="89" y="264"/>
                  </a:cubicBezTo>
                  <a:lnTo>
                    <a:pt x="92" y="264"/>
                  </a:lnTo>
                  <a:close/>
                  <a:moveTo>
                    <a:pt x="89" y="272"/>
                  </a:moveTo>
                  <a:cubicBezTo>
                    <a:pt x="89" y="272"/>
                    <a:pt x="89" y="272"/>
                    <a:pt x="89" y="272"/>
                  </a:cubicBezTo>
                  <a:cubicBezTo>
                    <a:pt x="89" y="272"/>
                    <a:pt x="89" y="272"/>
                    <a:pt x="89" y="272"/>
                  </a:cubicBezTo>
                  <a:cubicBezTo>
                    <a:pt x="89" y="273"/>
                    <a:pt x="89" y="274"/>
                    <a:pt x="90" y="275"/>
                  </a:cubicBezTo>
                  <a:cubicBezTo>
                    <a:pt x="90" y="276"/>
                    <a:pt x="90" y="277"/>
                    <a:pt x="90" y="278"/>
                  </a:cubicBezTo>
                  <a:cubicBezTo>
                    <a:pt x="87" y="275"/>
                    <a:pt x="87" y="275"/>
                    <a:pt x="87" y="275"/>
                  </a:cubicBezTo>
                  <a:cubicBezTo>
                    <a:pt x="88" y="273"/>
                    <a:pt x="88" y="273"/>
                    <a:pt x="88" y="273"/>
                  </a:cubicBezTo>
                  <a:lnTo>
                    <a:pt x="89" y="272"/>
                  </a:lnTo>
                  <a:close/>
                  <a:moveTo>
                    <a:pt x="87" y="264"/>
                  </a:moveTo>
                  <a:cubicBezTo>
                    <a:pt x="87" y="264"/>
                    <a:pt x="87" y="264"/>
                    <a:pt x="87" y="264"/>
                  </a:cubicBezTo>
                  <a:cubicBezTo>
                    <a:pt x="88" y="265"/>
                    <a:pt x="88" y="267"/>
                    <a:pt x="88" y="268"/>
                  </a:cubicBezTo>
                  <a:cubicBezTo>
                    <a:pt x="85" y="268"/>
                    <a:pt x="85" y="268"/>
                    <a:pt x="85" y="268"/>
                  </a:cubicBezTo>
                  <a:cubicBezTo>
                    <a:pt x="82" y="268"/>
                    <a:pt x="82" y="268"/>
                    <a:pt x="82" y="268"/>
                  </a:cubicBezTo>
                  <a:cubicBezTo>
                    <a:pt x="73" y="268"/>
                    <a:pt x="73" y="268"/>
                    <a:pt x="73" y="268"/>
                  </a:cubicBezTo>
                  <a:cubicBezTo>
                    <a:pt x="72" y="268"/>
                    <a:pt x="72" y="268"/>
                    <a:pt x="72" y="268"/>
                  </a:cubicBezTo>
                  <a:cubicBezTo>
                    <a:pt x="72" y="268"/>
                    <a:pt x="72" y="268"/>
                    <a:pt x="72" y="268"/>
                  </a:cubicBezTo>
                  <a:cubicBezTo>
                    <a:pt x="72" y="266"/>
                    <a:pt x="72" y="265"/>
                    <a:pt x="72" y="264"/>
                  </a:cubicBezTo>
                  <a:cubicBezTo>
                    <a:pt x="78" y="264"/>
                    <a:pt x="78" y="264"/>
                    <a:pt x="78" y="264"/>
                  </a:cubicBezTo>
                  <a:cubicBezTo>
                    <a:pt x="81" y="264"/>
                    <a:pt x="81" y="264"/>
                    <a:pt x="81" y="264"/>
                  </a:cubicBezTo>
                  <a:cubicBezTo>
                    <a:pt x="87" y="264"/>
                    <a:pt x="87" y="264"/>
                    <a:pt x="87" y="264"/>
                  </a:cubicBezTo>
                  <a:close/>
                  <a:moveTo>
                    <a:pt x="85" y="250"/>
                  </a:moveTo>
                  <a:cubicBezTo>
                    <a:pt x="85" y="252"/>
                    <a:pt x="85" y="254"/>
                    <a:pt x="86" y="256"/>
                  </a:cubicBezTo>
                  <a:cubicBezTo>
                    <a:pt x="86" y="258"/>
                    <a:pt x="86" y="258"/>
                    <a:pt x="86" y="258"/>
                  </a:cubicBezTo>
                  <a:cubicBezTo>
                    <a:pt x="87" y="260"/>
                    <a:pt x="87" y="260"/>
                    <a:pt x="87" y="260"/>
                  </a:cubicBezTo>
                  <a:cubicBezTo>
                    <a:pt x="86" y="260"/>
                    <a:pt x="86" y="260"/>
                    <a:pt x="86" y="260"/>
                  </a:cubicBezTo>
                  <a:cubicBezTo>
                    <a:pt x="80" y="255"/>
                    <a:pt x="80" y="255"/>
                    <a:pt x="80" y="255"/>
                  </a:cubicBezTo>
                  <a:cubicBezTo>
                    <a:pt x="82" y="254"/>
                    <a:pt x="82" y="254"/>
                    <a:pt x="82" y="254"/>
                  </a:cubicBezTo>
                  <a:cubicBezTo>
                    <a:pt x="82" y="253"/>
                    <a:pt x="82" y="253"/>
                    <a:pt x="82" y="253"/>
                  </a:cubicBezTo>
                  <a:lnTo>
                    <a:pt x="85" y="250"/>
                  </a:lnTo>
                  <a:close/>
                  <a:moveTo>
                    <a:pt x="82" y="235"/>
                  </a:moveTo>
                  <a:cubicBezTo>
                    <a:pt x="82" y="234"/>
                    <a:pt x="82" y="234"/>
                    <a:pt x="82" y="234"/>
                  </a:cubicBezTo>
                  <a:cubicBezTo>
                    <a:pt x="82" y="235"/>
                    <a:pt x="82" y="235"/>
                    <a:pt x="82" y="235"/>
                  </a:cubicBezTo>
                  <a:cubicBezTo>
                    <a:pt x="83" y="236"/>
                    <a:pt x="83" y="237"/>
                    <a:pt x="83" y="238"/>
                  </a:cubicBezTo>
                  <a:cubicBezTo>
                    <a:pt x="83" y="241"/>
                    <a:pt x="84" y="243"/>
                    <a:pt x="84" y="245"/>
                  </a:cubicBezTo>
                  <a:cubicBezTo>
                    <a:pt x="84" y="246"/>
                    <a:pt x="84" y="246"/>
                    <a:pt x="84" y="246"/>
                  </a:cubicBezTo>
                  <a:cubicBezTo>
                    <a:pt x="78" y="240"/>
                    <a:pt x="78" y="240"/>
                    <a:pt x="78" y="240"/>
                  </a:cubicBezTo>
                  <a:cubicBezTo>
                    <a:pt x="78" y="239"/>
                    <a:pt x="78" y="239"/>
                    <a:pt x="78" y="239"/>
                  </a:cubicBezTo>
                  <a:cubicBezTo>
                    <a:pt x="81" y="236"/>
                    <a:pt x="81" y="236"/>
                    <a:pt x="81" y="236"/>
                  </a:cubicBezTo>
                  <a:lnTo>
                    <a:pt x="82" y="235"/>
                  </a:lnTo>
                  <a:close/>
                  <a:moveTo>
                    <a:pt x="80" y="219"/>
                  </a:moveTo>
                  <a:cubicBezTo>
                    <a:pt x="80" y="219"/>
                    <a:pt x="80" y="219"/>
                    <a:pt x="80" y="219"/>
                  </a:cubicBezTo>
                  <a:cubicBezTo>
                    <a:pt x="80" y="219"/>
                    <a:pt x="80" y="219"/>
                    <a:pt x="80" y="219"/>
                  </a:cubicBezTo>
                  <a:cubicBezTo>
                    <a:pt x="80" y="220"/>
                    <a:pt x="81" y="221"/>
                    <a:pt x="81" y="222"/>
                  </a:cubicBezTo>
                  <a:cubicBezTo>
                    <a:pt x="81" y="225"/>
                    <a:pt x="81" y="227"/>
                    <a:pt x="82" y="229"/>
                  </a:cubicBezTo>
                  <a:cubicBezTo>
                    <a:pt x="82" y="229"/>
                    <a:pt x="82" y="229"/>
                    <a:pt x="82" y="229"/>
                  </a:cubicBezTo>
                  <a:cubicBezTo>
                    <a:pt x="81" y="228"/>
                    <a:pt x="81" y="228"/>
                    <a:pt x="81" y="228"/>
                  </a:cubicBezTo>
                  <a:cubicBezTo>
                    <a:pt x="76" y="224"/>
                    <a:pt x="76" y="224"/>
                    <a:pt x="76" y="224"/>
                  </a:cubicBezTo>
                  <a:cubicBezTo>
                    <a:pt x="79" y="221"/>
                    <a:pt x="79" y="221"/>
                    <a:pt x="79" y="221"/>
                  </a:cubicBezTo>
                  <a:lnTo>
                    <a:pt x="80" y="219"/>
                  </a:lnTo>
                  <a:close/>
                  <a:moveTo>
                    <a:pt x="78" y="205"/>
                  </a:moveTo>
                  <a:cubicBezTo>
                    <a:pt x="79" y="205"/>
                    <a:pt x="79" y="205"/>
                    <a:pt x="79" y="205"/>
                  </a:cubicBezTo>
                  <a:cubicBezTo>
                    <a:pt x="79" y="205"/>
                    <a:pt x="79" y="205"/>
                    <a:pt x="79" y="205"/>
                  </a:cubicBezTo>
                  <a:cubicBezTo>
                    <a:pt x="79" y="206"/>
                    <a:pt x="79" y="208"/>
                    <a:pt x="79" y="209"/>
                  </a:cubicBezTo>
                  <a:cubicBezTo>
                    <a:pt x="79" y="211"/>
                    <a:pt x="79" y="212"/>
                    <a:pt x="80" y="214"/>
                  </a:cubicBezTo>
                  <a:cubicBezTo>
                    <a:pt x="75" y="209"/>
                    <a:pt x="75" y="209"/>
                    <a:pt x="75" y="209"/>
                  </a:cubicBezTo>
                  <a:cubicBezTo>
                    <a:pt x="77" y="207"/>
                    <a:pt x="77" y="207"/>
                    <a:pt x="77" y="207"/>
                  </a:cubicBezTo>
                  <a:lnTo>
                    <a:pt x="78" y="205"/>
                  </a:lnTo>
                  <a:close/>
                  <a:moveTo>
                    <a:pt x="77" y="194"/>
                  </a:moveTo>
                  <a:cubicBezTo>
                    <a:pt x="77" y="193"/>
                    <a:pt x="77" y="193"/>
                    <a:pt x="77" y="193"/>
                  </a:cubicBezTo>
                  <a:cubicBezTo>
                    <a:pt x="78" y="195"/>
                    <a:pt x="78" y="195"/>
                    <a:pt x="78" y="195"/>
                  </a:cubicBezTo>
                  <a:cubicBezTo>
                    <a:pt x="78" y="197"/>
                    <a:pt x="78" y="197"/>
                    <a:pt x="78" y="197"/>
                  </a:cubicBezTo>
                  <a:cubicBezTo>
                    <a:pt x="78" y="200"/>
                    <a:pt x="78" y="200"/>
                    <a:pt x="78" y="200"/>
                  </a:cubicBezTo>
                  <a:cubicBezTo>
                    <a:pt x="74" y="197"/>
                    <a:pt x="74" y="197"/>
                    <a:pt x="74" y="197"/>
                  </a:cubicBezTo>
                  <a:cubicBezTo>
                    <a:pt x="76" y="195"/>
                    <a:pt x="76" y="195"/>
                    <a:pt x="76" y="195"/>
                  </a:cubicBezTo>
                  <a:lnTo>
                    <a:pt x="77" y="194"/>
                  </a:lnTo>
                  <a:close/>
                  <a:moveTo>
                    <a:pt x="76" y="192"/>
                  </a:moveTo>
                  <a:cubicBezTo>
                    <a:pt x="75" y="193"/>
                    <a:pt x="75" y="193"/>
                    <a:pt x="75" y="193"/>
                  </a:cubicBezTo>
                  <a:cubicBezTo>
                    <a:pt x="74" y="194"/>
                    <a:pt x="74" y="194"/>
                    <a:pt x="74" y="194"/>
                  </a:cubicBezTo>
                  <a:cubicBezTo>
                    <a:pt x="73" y="195"/>
                    <a:pt x="73" y="195"/>
                    <a:pt x="73" y="195"/>
                  </a:cubicBezTo>
                  <a:cubicBezTo>
                    <a:pt x="69" y="192"/>
                    <a:pt x="69" y="192"/>
                    <a:pt x="69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74" y="192"/>
                    <a:pt x="74" y="192"/>
                    <a:pt x="74" y="192"/>
                  </a:cubicBezTo>
                  <a:lnTo>
                    <a:pt x="76" y="192"/>
                  </a:lnTo>
                  <a:close/>
                  <a:moveTo>
                    <a:pt x="75" y="171"/>
                  </a:moveTo>
                  <a:cubicBezTo>
                    <a:pt x="75" y="173"/>
                    <a:pt x="75" y="173"/>
                    <a:pt x="75" y="173"/>
                  </a:cubicBezTo>
                  <a:cubicBezTo>
                    <a:pt x="76" y="177"/>
                    <a:pt x="76" y="177"/>
                    <a:pt x="76" y="177"/>
                  </a:cubicBezTo>
                  <a:cubicBezTo>
                    <a:pt x="76" y="178"/>
                    <a:pt x="76" y="178"/>
                    <a:pt x="76" y="178"/>
                  </a:cubicBezTo>
                  <a:cubicBezTo>
                    <a:pt x="73" y="174"/>
                    <a:pt x="73" y="174"/>
                    <a:pt x="73" y="174"/>
                  </a:cubicBezTo>
                  <a:cubicBezTo>
                    <a:pt x="73" y="174"/>
                    <a:pt x="73" y="174"/>
                    <a:pt x="73" y="174"/>
                  </a:cubicBezTo>
                  <a:cubicBezTo>
                    <a:pt x="75" y="172"/>
                    <a:pt x="75" y="172"/>
                    <a:pt x="75" y="172"/>
                  </a:cubicBezTo>
                  <a:lnTo>
                    <a:pt x="75" y="171"/>
                  </a:lnTo>
                  <a:close/>
                  <a:moveTo>
                    <a:pt x="74" y="160"/>
                  </a:moveTo>
                  <a:cubicBezTo>
                    <a:pt x="74" y="160"/>
                    <a:pt x="74" y="160"/>
                    <a:pt x="74" y="160"/>
                  </a:cubicBezTo>
                  <a:cubicBezTo>
                    <a:pt x="74" y="160"/>
                    <a:pt x="74" y="160"/>
                    <a:pt x="74" y="160"/>
                  </a:cubicBezTo>
                  <a:cubicBezTo>
                    <a:pt x="74" y="161"/>
                    <a:pt x="74" y="161"/>
                    <a:pt x="74" y="161"/>
                  </a:cubicBezTo>
                  <a:cubicBezTo>
                    <a:pt x="74" y="163"/>
                    <a:pt x="74" y="163"/>
                    <a:pt x="74" y="163"/>
                  </a:cubicBezTo>
                  <a:cubicBezTo>
                    <a:pt x="75" y="166"/>
                    <a:pt x="75" y="166"/>
                    <a:pt x="75" y="166"/>
                  </a:cubicBezTo>
                  <a:cubicBezTo>
                    <a:pt x="72" y="163"/>
                    <a:pt x="72" y="163"/>
                    <a:pt x="72" y="163"/>
                  </a:cubicBezTo>
                  <a:cubicBezTo>
                    <a:pt x="73" y="161"/>
                    <a:pt x="73" y="161"/>
                    <a:pt x="73" y="161"/>
                  </a:cubicBezTo>
                  <a:cubicBezTo>
                    <a:pt x="73" y="161"/>
                    <a:pt x="73" y="161"/>
                    <a:pt x="73" y="161"/>
                  </a:cubicBezTo>
                  <a:lnTo>
                    <a:pt x="74" y="160"/>
                  </a:lnTo>
                  <a:close/>
                  <a:moveTo>
                    <a:pt x="73" y="151"/>
                  </a:moveTo>
                  <a:cubicBezTo>
                    <a:pt x="73" y="151"/>
                    <a:pt x="73" y="151"/>
                    <a:pt x="73" y="151"/>
                  </a:cubicBezTo>
                  <a:cubicBezTo>
                    <a:pt x="73" y="151"/>
                    <a:pt x="73" y="151"/>
                    <a:pt x="73" y="151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74" y="155"/>
                    <a:pt x="74" y="155"/>
                    <a:pt x="74" y="155"/>
                  </a:cubicBezTo>
                  <a:cubicBezTo>
                    <a:pt x="71" y="153"/>
                    <a:pt x="71" y="153"/>
                    <a:pt x="71" y="153"/>
                  </a:cubicBezTo>
                  <a:cubicBezTo>
                    <a:pt x="72" y="152"/>
                    <a:pt x="72" y="152"/>
                    <a:pt x="72" y="152"/>
                  </a:cubicBezTo>
                  <a:lnTo>
                    <a:pt x="73" y="151"/>
                  </a:lnTo>
                  <a:close/>
                  <a:moveTo>
                    <a:pt x="72" y="134"/>
                  </a:moveTo>
                  <a:cubicBezTo>
                    <a:pt x="72" y="134"/>
                    <a:pt x="72" y="134"/>
                    <a:pt x="72" y="134"/>
                  </a:cubicBezTo>
                  <a:cubicBezTo>
                    <a:pt x="72" y="134"/>
                    <a:pt x="72" y="134"/>
                    <a:pt x="72" y="134"/>
                  </a:cubicBezTo>
                  <a:cubicBezTo>
                    <a:pt x="72" y="138"/>
                    <a:pt x="72" y="138"/>
                    <a:pt x="72" y="138"/>
                  </a:cubicBezTo>
                  <a:cubicBezTo>
                    <a:pt x="70" y="136"/>
                    <a:pt x="70" y="136"/>
                    <a:pt x="70" y="136"/>
                  </a:cubicBezTo>
                  <a:lnTo>
                    <a:pt x="72" y="134"/>
                  </a:lnTo>
                  <a:close/>
                  <a:moveTo>
                    <a:pt x="71" y="123"/>
                  </a:move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2" y="129"/>
                    <a:pt x="72" y="129"/>
                    <a:pt x="72" y="129"/>
                  </a:cubicBezTo>
                  <a:cubicBezTo>
                    <a:pt x="72" y="129"/>
                    <a:pt x="72" y="129"/>
                    <a:pt x="72" y="129"/>
                  </a:cubicBezTo>
                  <a:cubicBezTo>
                    <a:pt x="72" y="128"/>
                    <a:pt x="72" y="128"/>
                    <a:pt x="72" y="128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5"/>
                    <a:pt x="70" y="125"/>
                    <a:pt x="70" y="125"/>
                  </a:cubicBezTo>
                  <a:lnTo>
                    <a:pt x="71" y="123"/>
                  </a:lnTo>
                  <a:close/>
                  <a:moveTo>
                    <a:pt x="70" y="113"/>
                  </a:moveTo>
                  <a:cubicBezTo>
                    <a:pt x="71" y="115"/>
                    <a:pt x="71" y="115"/>
                    <a:pt x="71" y="115"/>
                  </a:cubicBezTo>
                  <a:cubicBezTo>
                    <a:pt x="71" y="116"/>
                    <a:pt x="71" y="116"/>
                    <a:pt x="71" y="116"/>
                  </a:cubicBezTo>
                  <a:cubicBezTo>
                    <a:pt x="71" y="118"/>
                    <a:pt x="71" y="118"/>
                    <a:pt x="71" y="118"/>
                  </a:cubicBezTo>
                  <a:cubicBezTo>
                    <a:pt x="69" y="115"/>
                    <a:pt x="69" y="115"/>
                    <a:pt x="69" y="115"/>
                  </a:cubicBezTo>
                  <a:cubicBezTo>
                    <a:pt x="69" y="115"/>
                    <a:pt x="69" y="115"/>
                    <a:pt x="69" y="115"/>
                  </a:cubicBezTo>
                  <a:cubicBezTo>
                    <a:pt x="70" y="114"/>
                    <a:pt x="70" y="114"/>
                    <a:pt x="70" y="114"/>
                  </a:cubicBezTo>
                  <a:lnTo>
                    <a:pt x="70" y="113"/>
                  </a:lnTo>
                  <a:close/>
                  <a:moveTo>
                    <a:pt x="70" y="103"/>
                  </a:moveTo>
                  <a:cubicBezTo>
                    <a:pt x="70" y="105"/>
                    <a:pt x="70" y="105"/>
                    <a:pt x="70" y="105"/>
                  </a:cubicBezTo>
                  <a:cubicBezTo>
                    <a:pt x="70" y="105"/>
                    <a:pt x="70" y="105"/>
                    <a:pt x="70" y="105"/>
                  </a:cubicBezTo>
                  <a:cubicBezTo>
                    <a:pt x="70" y="106"/>
                    <a:pt x="70" y="106"/>
                    <a:pt x="70" y="106"/>
                  </a:cubicBezTo>
                  <a:cubicBezTo>
                    <a:pt x="70" y="107"/>
                    <a:pt x="70" y="107"/>
                    <a:pt x="70" y="107"/>
                  </a:cubicBezTo>
                  <a:cubicBezTo>
                    <a:pt x="68" y="105"/>
                    <a:pt x="68" y="105"/>
                    <a:pt x="68" y="105"/>
                  </a:cubicBezTo>
                  <a:cubicBezTo>
                    <a:pt x="69" y="105"/>
                    <a:pt x="69" y="105"/>
                    <a:pt x="69" y="105"/>
                  </a:cubicBezTo>
                  <a:cubicBezTo>
                    <a:pt x="69" y="104"/>
                    <a:pt x="69" y="104"/>
                    <a:pt x="69" y="104"/>
                  </a:cubicBezTo>
                  <a:cubicBezTo>
                    <a:pt x="69" y="104"/>
                    <a:pt x="69" y="104"/>
                    <a:pt x="69" y="104"/>
                  </a:cubicBezTo>
                  <a:lnTo>
                    <a:pt x="70" y="103"/>
                  </a:lnTo>
                  <a:close/>
                  <a:moveTo>
                    <a:pt x="69" y="94"/>
                  </a:moveTo>
                  <a:cubicBezTo>
                    <a:pt x="69" y="95"/>
                    <a:pt x="69" y="95"/>
                    <a:pt x="69" y="95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8" y="95"/>
                    <a:pt x="68" y="95"/>
                    <a:pt x="68" y="95"/>
                  </a:cubicBezTo>
                  <a:cubicBezTo>
                    <a:pt x="68" y="95"/>
                    <a:pt x="68" y="95"/>
                    <a:pt x="68" y="95"/>
                  </a:cubicBezTo>
                  <a:lnTo>
                    <a:pt x="69" y="94"/>
                  </a:lnTo>
                  <a:close/>
                  <a:moveTo>
                    <a:pt x="68" y="84"/>
                  </a:moveTo>
                  <a:cubicBezTo>
                    <a:pt x="68" y="84"/>
                    <a:pt x="68" y="84"/>
                    <a:pt x="68" y="84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68" y="86"/>
                    <a:pt x="68" y="86"/>
                    <a:pt x="68" y="86"/>
                  </a:cubicBezTo>
                  <a:cubicBezTo>
                    <a:pt x="69" y="87"/>
                    <a:pt x="69" y="87"/>
                    <a:pt x="69" y="87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68" y="84"/>
                    <a:pt x="68" y="84"/>
                    <a:pt x="68" y="84"/>
                  </a:cubicBezTo>
                  <a:cubicBezTo>
                    <a:pt x="68" y="84"/>
                    <a:pt x="68" y="84"/>
                    <a:pt x="68" y="84"/>
                  </a:cubicBezTo>
                  <a:close/>
                  <a:moveTo>
                    <a:pt x="70" y="44"/>
                  </a:move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1" y="44"/>
                    <a:pt x="71" y="44"/>
                    <a:pt x="71" y="44"/>
                  </a:cubicBezTo>
                  <a:cubicBezTo>
                    <a:pt x="71" y="45"/>
                    <a:pt x="71" y="47"/>
                    <a:pt x="71" y="48"/>
                  </a:cubicBezTo>
                  <a:cubicBezTo>
                    <a:pt x="70" y="49"/>
                    <a:pt x="70" y="49"/>
                    <a:pt x="70" y="50"/>
                  </a:cubicBezTo>
                  <a:cubicBezTo>
                    <a:pt x="69" y="50"/>
                    <a:pt x="69" y="50"/>
                    <a:pt x="69" y="50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70" y="47"/>
                    <a:pt x="70" y="47"/>
                    <a:pt x="70" y="47"/>
                  </a:cubicBezTo>
                  <a:lnTo>
                    <a:pt x="70" y="44"/>
                  </a:lnTo>
                  <a:close/>
                  <a:moveTo>
                    <a:pt x="53" y="25"/>
                  </a:moveTo>
                  <a:cubicBezTo>
                    <a:pt x="53" y="25"/>
                    <a:pt x="53" y="24"/>
                    <a:pt x="54" y="24"/>
                  </a:cubicBezTo>
                  <a:cubicBezTo>
                    <a:pt x="55" y="23"/>
                    <a:pt x="55" y="22"/>
                    <a:pt x="56" y="21"/>
                  </a:cubicBezTo>
                  <a:cubicBezTo>
                    <a:pt x="58" y="17"/>
                    <a:pt x="59" y="12"/>
                    <a:pt x="59" y="5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4"/>
                    <a:pt x="59" y="3"/>
                    <a:pt x="59" y="3"/>
                  </a:cubicBezTo>
                  <a:cubicBezTo>
                    <a:pt x="59" y="3"/>
                    <a:pt x="60" y="2"/>
                    <a:pt x="60" y="2"/>
                  </a:cubicBezTo>
                  <a:cubicBezTo>
                    <a:pt x="60" y="2"/>
                    <a:pt x="60" y="3"/>
                    <a:pt x="60" y="3"/>
                  </a:cubicBezTo>
                  <a:cubicBezTo>
                    <a:pt x="60" y="3"/>
                    <a:pt x="60" y="4"/>
                    <a:pt x="60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0" y="12"/>
                    <a:pt x="62" y="17"/>
                    <a:pt x="64" y="21"/>
                  </a:cubicBezTo>
                  <a:cubicBezTo>
                    <a:pt x="65" y="23"/>
                    <a:pt x="66" y="24"/>
                    <a:pt x="67" y="25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3" y="25"/>
                    <a:pt x="53" y="25"/>
                    <a:pt x="53" y="25"/>
                  </a:cubicBezTo>
                  <a:close/>
                  <a:moveTo>
                    <a:pt x="51" y="30"/>
                  </a:moveTo>
                  <a:cubicBezTo>
                    <a:pt x="51" y="30"/>
                    <a:pt x="51" y="30"/>
                    <a:pt x="51" y="30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72" y="27"/>
                    <a:pt x="72" y="27"/>
                    <a:pt x="72" y="27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1" y="30"/>
                    <a:pt x="51" y="30"/>
                    <a:pt x="51" y="30"/>
                  </a:cubicBezTo>
                  <a:close/>
                  <a:moveTo>
                    <a:pt x="52" y="37"/>
                  </a:moveTo>
                  <a:cubicBezTo>
                    <a:pt x="52" y="35"/>
                    <a:pt x="52" y="35"/>
                    <a:pt x="52" y="35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2" y="31"/>
                    <a:pt x="62" y="31"/>
                    <a:pt x="62" y="31"/>
                  </a:cubicBezTo>
                  <a:cubicBezTo>
                    <a:pt x="68" y="31"/>
                    <a:pt x="68" y="31"/>
                    <a:pt x="68" y="31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68" y="37"/>
                    <a:pt x="68" y="37"/>
                    <a:pt x="67" y="37"/>
                  </a:cubicBezTo>
                  <a:cubicBezTo>
                    <a:pt x="67" y="37"/>
                    <a:pt x="66" y="37"/>
                    <a:pt x="65" y="36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63" y="36"/>
                    <a:pt x="62" y="36"/>
                    <a:pt x="60" y="36"/>
                  </a:cubicBezTo>
                  <a:cubicBezTo>
                    <a:pt x="59" y="36"/>
                    <a:pt x="59" y="36"/>
                    <a:pt x="58" y="36"/>
                  </a:cubicBezTo>
                  <a:cubicBezTo>
                    <a:pt x="57" y="36"/>
                    <a:pt x="56" y="36"/>
                    <a:pt x="56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4" y="37"/>
                    <a:pt x="54" y="37"/>
                  </a:cubicBezTo>
                  <a:cubicBezTo>
                    <a:pt x="53" y="37"/>
                    <a:pt x="53" y="37"/>
                    <a:pt x="52" y="37"/>
                  </a:cubicBezTo>
                  <a:cubicBezTo>
                    <a:pt x="52" y="37"/>
                    <a:pt x="52" y="37"/>
                    <a:pt x="52" y="37"/>
                  </a:cubicBezTo>
                  <a:close/>
                  <a:moveTo>
                    <a:pt x="52" y="39"/>
                  </a:moveTo>
                  <a:cubicBezTo>
                    <a:pt x="53" y="39"/>
                    <a:pt x="53" y="39"/>
                    <a:pt x="54" y="39"/>
                  </a:cubicBezTo>
                  <a:cubicBezTo>
                    <a:pt x="54" y="39"/>
                    <a:pt x="55" y="39"/>
                    <a:pt x="55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38"/>
                    <a:pt x="57" y="38"/>
                    <a:pt x="57" y="38"/>
                  </a:cubicBezTo>
                  <a:cubicBezTo>
                    <a:pt x="58" y="38"/>
                    <a:pt x="59" y="38"/>
                    <a:pt x="60" y="38"/>
                  </a:cubicBezTo>
                  <a:cubicBezTo>
                    <a:pt x="60" y="38"/>
                    <a:pt x="60" y="38"/>
                    <a:pt x="60" y="38"/>
                  </a:cubicBezTo>
                  <a:cubicBezTo>
                    <a:pt x="62" y="38"/>
                    <a:pt x="63" y="38"/>
                    <a:pt x="65" y="38"/>
                  </a:cubicBezTo>
                  <a:cubicBezTo>
                    <a:pt x="66" y="38"/>
                    <a:pt x="67" y="38"/>
                    <a:pt x="67" y="39"/>
                  </a:cubicBezTo>
                  <a:cubicBezTo>
                    <a:pt x="68" y="39"/>
                    <a:pt x="68" y="39"/>
                    <a:pt x="68" y="39"/>
                  </a:cubicBezTo>
                  <a:cubicBezTo>
                    <a:pt x="68" y="39"/>
                    <a:pt x="68" y="39"/>
                    <a:pt x="68" y="39"/>
                  </a:cubicBezTo>
                  <a:cubicBezTo>
                    <a:pt x="68" y="40"/>
                    <a:pt x="68" y="40"/>
                    <a:pt x="68" y="40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2" y="40"/>
                    <a:pt x="52" y="40"/>
                    <a:pt x="52" y="40"/>
                  </a:cubicBezTo>
                  <a:lnTo>
                    <a:pt x="52" y="39"/>
                  </a:lnTo>
                  <a:close/>
                  <a:moveTo>
                    <a:pt x="52" y="43"/>
                  </a:moveTo>
                  <a:cubicBezTo>
                    <a:pt x="52" y="42"/>
                    <a:pt x="52" y="42"/>
                    <a:pt x="52" y="42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8" y="42"/>
                    <a:pt x="58" y="42"/>
                    <a:pt x="58" y="42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8" y="42"/>
                    <a:pt x="68" y="42"/>
                    <a:pt x="68" y="42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61" y="43"/>
                    <a:pt x="61" y="43"/>
                    <a:pt x="61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3"/>
                    <a:pt x="54" y="43"/>
                    <a:pt x="54" y="43"/>
                  </a:cubicBezTo>
                  <a:lnTo>
                    <a:pt x="52" y="43"/>
                  </a:lnTo>
                  <a:close/>
                  <a:moveTo>
                    <a:pt x="52" y="105"/>
                  </a:moveTo>
                  <a:cubicBezTo>
                    <a:pt x="53" y="103"/>
                    <a:pt x="53" y="103"/>
                    <a:pt x="53" y="103"/>
                  </a:cubicBezTo>
                  <a:cubicBezTo>
                    <a:pt x="53" y="103"/>
                    <a:pt x="53" y="103"/>
                    <a:pt x="53" y="103"/>
                  </a:cubicBezTo>
                  <a:cubicBezTo>
                    <a:pt x="53" y="104"/>
                    <a:pt x="53" y="104"/>
                    <a:pt x="53" y="104"/>
                  </a:cubicBezTo>
                  <a:cubicBezTo>
                    <a:pt x="54" y="105"/>
                    <a:pt x="54" y="105"/>
                    <a:pt x="54" y="105"/>
                  </a:cubicBezTo>
                  <a:cubicBezTo>
                    <a:pt x="53" y="106"/>
                    <a:pt x="53" y="106"/>
                    <a:pt x="53" y="106"/>
                  </a:cubicBezTo>
                  <a:cubicBezTo>
                    <a:pt x="52" y="107"/>
                    <a:pt x="52" y="107"/>
                    <a:pt x="52" y="107"/>
                  </a:cubicBezTo>
                  <a:lnTo>
                    <a:pt x="52" y="105"/>
                  </a:lnTo>
                  <a:close/>
                  <a:moveTo>
                    <a:pt x="52" y="115"/>
                  </a:moveTo>
                  <a:cubicBezTo>
                    <a:pt x="52" y="114"/>
                    <a:pt x="52" y="114"/>
                    <a:pt x="52" y="114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3" y="114"/>
                    <a:pt x="53" y="114"/>
                    <a:pt x="53" y="114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2" y="118"/>
                    <a:pt x="52" y="118"/>
                    <a:pt x="52" y="118"/>
                  </a:cubicBezTo>
                  <a:lnTo>
                    <a:pt x="52" y="115"/>
                  </a:lnTo>
                  <a:close/>
                  <a:moveTo>
                    <a:pt x="51" y="129"/>
                  </a:moveTo>
                  <a:cubicBezTo>
                    <a:pt x="52" y="126"/>
                    <a:pt x="52" y="126"/>
                    <a:pt x="52" y="126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52" y="124"/>
                    <a:pt x="52" y="124"/>
                    <a:pt x="52" y="124"/>
                  </a:cubicBezTo>
                  <a:cubicBezTo>
                    <a:pt x="53" y="126"/>
                    <a:pt x="53" y="126"/>
                    <a:pt x="53" y="126"/>
                  </a:cubicBezTo>
                  <a:cubicBezTo>
                    <a:pt x="53" y="126"/>
                    <a:pt x="53" y="126"/>
                    <a:pt x="53" y="126"/>
                  </a:cubicBezTo>
                  <a:cubicBezTo>
                    <a:pt x="53" y="127"/>
                    <a:pt x="53" y="127"/>
                    <a:pt x="53" y="127"/>
                  </a:cubicBezTo>
                  <a:cubicBezTo>
                    <a:pt x="52" y="129"/>
                    <a:pt x="52" y="129"/>
                    <a:pt x="52" y="129"/>
                  </a:cubicBezTo>
                  <a:cubicBezTo>
                    <a:pt x="51" y="129"/>
                    <a:pt x="51" y="129"/>
                    <a:pt x="51" y="129"/>
                  </a:cubicBezTo>
                  <a:close/>
                  <a:moveTo>
                    <a:pt x="51" y="137"/>
                  </a:moveTo>
                  <a:cubicBezTo>
                    <a:pt x="51" y="136"/>
                    <a:pt x="51" y="136"/>
                    <a:pt x="51" y="136"/>
                  </a:cubicBezTo>
                  <a:cubicBezTo>
                    <a:pt x="51" y="134"/>
                    <a:pt x="51" y="134"/>
                    <a:pt x="51" y="134"/>
                  </a:cubicBezTo>
                  <a:cubicBezTo>
                    <a:pt x="53" y="136"/>
                    <a:pt x="53" y="136"/>
                    <a:pt x="53" y="136"/>
                  </a:cubicBezTo>
                  <a:cubicBezTo>
                    <a:pt x="52" y="137"/>
                    <a:pt x="52" y="137"/>
                    <a:pt x="52" y="137"/>
                  </a:cubicBezTo>
                  <a:cubicBezTo>
                    <a:pt x="51" y="138"/>
                    <a:pt x="51" y="138"/>
                    <a:pt x="51" y="138"/>
                  </a:cubicBezTo>
                  <a:cubicBezTo>
                    <a:pt x="51" y="138"/>
                    <a:pt x="51" y="138"/>
                    <a:pt x="51" y="138"/>
                  </a:cubicBezTo>
                  <a:lnTo>
                    <a:pt x="51" y="137"/>
                  </a:lnTo>
                  <a:close/>
                  <a:moveTo>
                    <a:pt x="51" y="145"/>
                  </a:moveTo>
                  <a:cubicBezTo>
                    <a:pt x="51" y="143"/>
                    <a:pt x="51" y="143"/>
                    <a:pt x="51" y="143"/>
                  </a:cubicBezTo>
                  <a:cubicBezTo>
                    <a:pt x="53" y="145"/>
                    <a:pt x="53" y="145"/>
                    <a:pt x="53" y="145"/>
                  </a:cubicBezTo>
                  <a:cubicBezTo>
                    <a:pt x="52" y="146"/>
                    <a:pt x="52" y="146"/>
                    <a:pt x="52" y="146"/>
                  </a:cubicBezTo>
                  <a:cubicBezTo>
                    <a:pt x="51" y="147"/>
                    <a:pt x="51" y="147"/>
                    <a:pt x="51" y="147"/>
                  </a:cubicBezTo>
                  <a:cubicBezTo>
                    <a:pt x="51" y="147"/>
                    <a:pt x="51" y="147"/>
                    <a:pt x="51" y="147"/>
                  </a:cubicBezTo>
                  <a:cubicBezTo>
                    <a:pt x="51" y="147"/>
                    <a:pt x="51" y="147"/>
                    <a:pt x="51" y="147"/>
                  </a:cubicBezTo>
                  <a:lnTo>
                    <a:pt x="51" y="145"/>
                  </a:lnTo>
                  <a:close/>
                  <a:moveTo>
                    <a:pt x="50" y="153"/>
                  </a:moveTo>
                  <a:cubicBezTo>
                    <a:pt x="50" y="151"/>
                    <a:pt x="50" y="151"/>
                    <a:pt x="50" y="151"/>
                  </a:cubicBezTo>
                  <a:cubicBezTo>
                    <a:pt x="52" y="153"/>
                    <a:pt x="52" y="153"/>
                    <a:pt x="52" y="153"/>
                  </a:cubicBezTo>
                  <a:cubicBezTo>
                    <a:pt x="51" y="154"/>
                    <a:pt x="51" y="154"/>
                    <a:pt x="51" y="154"/>
                  </a:cubicBezTo>
                  <a:cubicBezTo>
                    <a:pt x="50" y="155"/>
                    <a:pt x="50" y="155"/>
                    <a:pt x="50" y="155"/>
                  </a:cubicBezTo>
                  <a:lnTo>
                    <a:pt x="50" y="153"/>
                  </a:lnTo>
                  <a:close/>
                  <a:moveTo>
                    <a:pt x="50" y="163"/>
                  </a:moveTo>
                  <a:cubicBezTo>
                    <a:pt x="50" y="160"/>
                    <a:pt x="50" y="160"/>
                    <a:pt x="50" y="160"/>
                  </a:cubicBezTo>
                  <a:cubicBezTo>
                    <a:pt x="50" y="160"/>
                    <a:pt x="50" y="160"/>
                    <a:pt x="50" y="160"/>
                  </a:cubicBezTo>
                  <a:cubicBezTo>
                    <a:pt x="51" y="161"/>
                    <a:pt x="51" y="161"/>
                    <a:pt x="51" y="161"/>
                  </a:cubicBezTo>
                  <a:cubicBezTo>
                    <a:pt x="52" y="163"/>
                    <a:pt x="52" y="163"/>
                    <a:pt x="52" y="163"/>
                  </a:cubicBezTo>
                  <a:cubicBezTo>
                    <a:pt x="51" y="164"/>
                    <a:pt x="51" y="164"/>
                    <a:pt x="51" y="164"/>
                  </a:cubicBezTo>
                  <a:cubicBezTo>
                    <a:pt x="49" y="166"/>
                    <a:pt x="49" y="166"/>
                    <a:pt x="49" y="166"/>
                  </a:cubicBezTo>
                  <a:lnTo>
                    <a:pt x="50" y="163"/>
                  </a:lnTo>
                  <a:close/>
                  <a:moveTo>
                    <a:pt x="49" y="177"/>
                  </a:moveTo>
                  <a:cubicBezTo>
                    <a:pt x="49" y="175"/>
                    <a:pt x="49" y="175"/>
                    <a:pt x="49" y="175"/>
                  </a:cubicBezTo>
                  <a:cubicBezTo>
                    <a:pt x="49" y="172"/>
                    <a:pt x="49" y="172"/>
                    <a:pt x="49" y="172"/>
                  </a:cubicBezTo>
                  <a:cubicBezTo>
                    <a:pt x="52" y="175"/>
                    <a:pt x="52" y="175"/>
                    <a:pt x="52" y="175"/>
                  </a:cubicBezTo>
                  <a:cubicBezTo>
                    <a:pt x="50" y="176"/>
                    <a:pt x="50" y="176"/>
                    <a:pt x="50" y="176"/>
                  </a:cubicBezTo>
                  <a:cubicBezTo>
                    <a:pt x="49" y="178"/>
                    <a:pt x="49" y="178"/>
                    <a:pt x="49" y="178"/>
                  </a:cubicBezTo>
                  <a:cubicBezTo>
                    <a:pt x="49" y="178"/>
                    <a:pt x="49" y="178"/>
                    <a:pt x="49" y="178"/>
                  </a:cubicBezTo>
                  <a:lnTo>
                    <a:pt x="49" y="177"/>
                  </a:lnTo>
                  <a:close/>
                  <a:moveTo>
                    <a:pt x="48" y="189"/>
                  </a:moveTo>
                  <a:cubicBezTo>
                    <a:pt x="48" y="186"/>
                    <a:pt x="48" y="186"/>
                    <a:pt x="48" y="186"/>
                  </a:cubicBezTo>
                  <a:cubicBezTo>
                    <a:pt x="48" y="183"/>
                    <a:pt x="48" y="183"/>
                    <a:pt x="48" y="183"/>
                  </a:cubicBezTo>
                  <a:cubicBezTo>
                    <a:pt x="51" y="186"/>
                    <a:pt x="51" y="186"/>
                    <a:pt x="51" y="186"/>
                  </a:cubicBezTo>
                  <a:cubicBezTo>
                    <a:pt x="50" y="188"/>
                    <a:pt x="50" y="188"/>
                    <a:pt x="50" y="188"/>
                  </a:cubicBezTo>
                  <a:cubicBezTo>
                    <a:pt x="48" y="189"/>
                    <a:pt x="48" y="189"/>
                    <a:pt x="48" y="189"/>
                  </a:cubicBezTo>
                  <a:cubicBezTo>
                    <a:pt x="48" y="189"/>
                    <a:pt x="48" y="189"/>
                    <a:pt x="48" y="189"/>
                  </a:cubicBezTo>
                  <a:close/>
                  <a:moveTo>
                    <a:pt x="47" y="197"/>
                  </a:moveTo>
                  <a:cubicBezTo>
                    <a:pt x="48" y="194"/>
                    <a:pt x="48" y="194"/>
                    <a:pt x="48" y="194"/>
                  </a:cubicBezTo>
                  <a:cubicBezTo>
                    <a:pt x="51" y="197"/>
                    <a:pt x="51" y="197"/>
                    <a:pt x="51" y="197"/>
                  </a:cubicBezTo>
                  <a:cubicBezTo>
                    <a:pt x="49" y="199"/>
                    <a:pt x="49" y="199"/>
                    <a:pt x="49" y="199"/>
                  </a:cubicBezTo>
                  <a:cubicBezTo>
                    <a:pt x="47" y="200"/>
                    <a:pt x="47" y="200"/>
                    <a:pt x="47" y="200"/>
                  </a:cubicBezTo>
                  <a:lnTo>
                    <a:pt x="47" y="197"/>
                  </a:lnTo>
                  <a:close/>
                  <a:moveTo>
                    <a:pt x="46" y="210"/>
                  </a:moveTo>
                  <a:cubicBezTo>
                    <a:pt x="46" y="208"/>
                    <a:pt x="47" y="207"/>
                    <a:pt x="47" y="205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48" y="212"/>
                    <a:pt x="48" y="212"/>
                    <a:pt x="48" y="212"/>
                  </a:cubicBezTo>
                  <a:cubicBezTo>
                    <a:pt x="46" y="214"/>
                    <a:pt x="46" y="214"/>
                    <a:pt x="46" y="214"/>
                  </a:cubicBezTo>
                  <a:cubicBezTo>
                    <a:pt x="46" y="213"/>
                    <a:pt x="46" y="211"/>
                    <a:pt x="46" y="210"/>
                  </a:cubicBezTo>
                  <a:close/>
                  <a:moveTo>
                    <a:pt x="45" y="224"/>
                  </a:moveTo>
                  <a:cubicBezTo>
                    <a:pt x="45" y="223"/>
                    <a:pt x="45" y="221"/>
                    <a:pt x="45" y="220"/>
                  </a:cubicBezTo>
                  <a:cubicBezTo>
                    <a:pt x="45" y="219"/>
                    <a:pt x="45" y="219"/>
                    <a:pt x="45" y="219"/>
                  </a:cubicBezTo>
                  <a:cubicBezTo>
                    <a:pt x="48" y="222"/>
                    <a:pt x="48" y="222"/>
                    <a:pt x="48" y="222"/>
                  </a:cubicBezTo>
                  <a:cubicBezTo>
                    <a:pt x="49" y="224"/>
                    <a:pt x="49" y="224"/>
                    <a:pt x="49" y="224"/>
                  </a:cubicBezTo>
                  <a:cubicBezTo>
                    <a:pt x="47" y="227"/>
                    <a:pt x="47" y="227"/>
                    <a:pt x="47" y="227"/>
                  </a:cubicBezTo>
                  <a:cubicBezTo>
                    <a:pt x="44" y="230"/>
                    <a:pt x="44" y="230"/>
                    <a:pt x="44" y="230"/>
                  </a:cubicBezTo>
                  <a:cubicBezTo>
                    <a:pt x="45" y="228"/>
                    <a:pt x="45" y="226"/>
                    <a:pt x="45" y="224"/>
                  </a:cubicBezTo>
                  <a:close/>
                  <a:moveTo>
                    <a:pt x="43" y="240"/>
                  </a:moveTo>
                  <a:cubicBezTo>
                    <a:pt x="43" y="239"/>
                    <a:pt x="44" y="237"/>
                    <a:pt x="44" y="235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6" y="243"/>
                    <a:pt x="46" y="243"/>
                    <a:pt x="46" y="243"/>
                  </a:cubicBezTo>
                  <a:cubicBezTo>
                    <a:pt x="43" y="246"/>
                    <a:pt x="43" y="246"/>
                    <a:pt x="43" y="246"/>
                  </a:cubicBezTo>
                  <a:cubicBezTo>
                    <a:pt x="43" y="244"/>
                    <a:pt x="43" y="242"/>
                    <a:pt x="43" y="240"/>
                  </a:cubicBezTo>
                  <a:close/>
                  <a:moveTo>
                    <a:pt x="40" y="261"/>
                  </a:moveTo>
                  <a:cubicBezTo>
                    <a:pt x="41" y="260"/>
                    <a:pt x="41" y="259"/>
                    <a:pt x="41" y="258"/>
                  </a:cubicBezTo>
                  <a:cubicBezTo>
                    <a:pt x="41" y="256"/>
                    <a:pt x="41" y="256"/>
                    <a:pt x="41" y="256"/>
                  </a:cubicBezTo>
                  <a:cubicBezTo>
                    <a:pt x="41" y="255"/>
                    <a:pt x="41" y="255"/>
                    <a:pt x="41" y="255"/>
                  </a:cubicBezTo>
                  <a:cubicBezTo>
                    <a:pt x="41" y="254"/>
                    <a:pt x="41" y="254"/>
                    <a:pt x="41" y="254"/>
                  </a:cubicBezTo>
                  <a:cubicBezTo>
                    <a:pt x="41" y="254"/>
                    <a:pt x="41" y="254"/>
                    <a:pt x="41" y="254"/>
                  </a:cubicBezTo>
                  <a:cubicBezTo>
                    <a:pt x="42" y="253"/>
                    <a:pt x="42" y="253"/>
                    <a:pt x="42" y="253"/>
                  </a:cubicBezTo>
                  <a:cubicBezTo>
                    <a:pt x="42" y="251"/>
                    <a:pt x="42" y="251"/>
                    <a:pt x="42" y="251"/>
                  </a:cubicBezTo>
                  <a:cubicBezTo>
                    <a:pt x="42" y="251"/>
                    <a:pt x="42" y="251"/>
                    <a:pt x="42" y="251"/>
                  </a:cubicBezTo>
                  <a:cubicBezTo>
                    <a:pt x="47" y="256"/>
                    <a:pt x="47" y="256"/>
                    <a:pt x="47" y="256"/>
                  </a:cubicBezTo>
                  <a:cubicBezTo>
                    <a:pt x="47" y="256"/>
                    <a:pt x="47" y="256"/>
                    <a:pt x="47" y="256"/>
                  </a:cubicBezTo>
                  <a:cubicBezTo>
                    <a:pt x="46" y="257"/>
                    <a:pt x="46" y="257"/>
                    <a:pt x="46" y="257"/>
                  </a:cubicBezTo>
                  <a:cubicBezTo>
                    <a:pt x="45" y="257"/>
                    <a:pt x="45" y="257"/>
                    <a:pt x="45" y="257"/>
                  </a:cubicBezTo>
                  <a:cubicBezTo>
                    <a:pt x="45" y="257"/>
                    <a:pt x="45" y="257"/>
                    <a:pt x="45" y="257"/>
                  </a:cubicBezTo>
                  <a:cubicBezTo>
                    <a:pt x="45" y="258"/>
                    <a:pt x="45" y="258"/>
                    <a:pt x="45" y="258"/>
                  </a:cubicBezTo>
                  <a:cubicBezTo>
                    <a:pt x="44" y="258"/>
                    <a:pt x="44" y="258"/>
                    <a:pt x="44" y="258"/>
                  </a:cubicBezTo>
                  <a:cubicBezTo>
                    <a:pt x="42" y="260"/>
                    <a:pt x="42" y="260"/>
                    <a:pt x="42" y="260"/>
                  </a:cubicBezTo>
                  <a:cubicBezTo>
                    <a:pt x="41" y="261"/>
                    <a:pt x="41" y="261"/>
                    <a:pt x="41" y="261"/>
                  </a:cubicBezTo>
                  <a:cubicBezTo>
                    <a:pt x="41" y="261"/>
                    <a:pt x="41" y="261"/>
                    <a:pt x="41" y="261"/>
                  </a:cubicBezTo>
                  <a:cubicBezTo>
                    <a:pt x="40" y="261"/>
                    <a:pt x="40" y="261"/>
                    <a:pt x="40" y="261"/>
                  </a:cubicBezTo>
                  <a:close/>
                  <a:moveTo>
                    <a:pt x="40" y="267"/>
                  </a:moveTo>
                  <a:cubicBezTo>
                    <a:pt x="40" y="266"/>
                    <a:pt x="40" y="266"/>
                    <a:pt x="40" y="266"/>
                  </a:cubicBezTo>
                  <a:cubicBezTo>
                    <a:pt x="40" y="265"/>
                    <a:pt x="40" y="265"/>
                    <a:pt x="40" y="265"/>
                  </a:cubicBezTo>
                  <a:cubicBezTo>
                    <a:pt x="41" y="265"/>
                    <a:pt x="41" y="265"/>
                    <a:pt x="41" y="265"/>
                  </a:cubicBezTo>
                  <a:cubicBezTo>
                    <a:pt x="43" y="265"/>
                    <a:pt x="43" y="265"/>
                    <a:pt x="43" y="265"/>
                  </a:cubicBezTo>
                  <a:cubicBezTo>
                    <a:pt x="45" y="265"/>
                    <a:pt x="45" y="265"/>
                    <a:pt x="45" y="265"/>
                  </a:cubicBezTo>
                  <a:cubicBezTo>
                    <a:pt x="48" y="264"/>
                    <a:pt x="48" y="264"/>
                    <a:pt x="48" y="264"/>
                  </a:cubicBezTo>
                  <a:cubicBezTo>
                    <a:pt x="50" y="264"/>
                    <a:pt x="50" y="264"/>
                    <a:pt x="50" y="264"/>
                  </a:cubicBezTo>
                  <a:cubicBezTo>
                    <a:pt x="52" y="264"/>
                    <a:pt x="52" y="264"/>
                    <a:pt x="52" y="264"/>
                  </a:cubicBezTo>
                  <a:cubicBezTo>
                    <a:pt x="52" y="264"/>
                    <a:pt x="52" y="264"/>
                    <a:pt x="52" y="264"/>
                  </a:cubicBezTo>
                  <a:cubicBezTo>
                    <a:pt x="53" y="264"/>
                    <a:pt x="53" y="264"/>
                    <a:pt x="53" y="264"/>
                  </a:cubicBezTo>
                  <a:cubicBezTo>
                    <a:pt x="54" y="264"/>
                    <a:pt x="54" y="264"/>
                    <a:pt x="54" y="264"/>
                  </a:cubicBezTo>
                  <a:cubicBezTo>
                    <a:pt x="55" y="264"/>
                    <a:pt x="55" y="264"/>
                    <a:pt x="55" y="264"/>
                  </a:cubicBezTo>
                  <a:cubicBezTo>
                    <a:pt x="55" y="266"/>
                    <a:pt x="55" y="266"/>
                    <a:pt x="55" y="266"/>
                  </a:cubicBezTo>
                  <a:cubicBezTo>
                    <a:pt x="55" y="267"/>
                    <a:pt x="55" y="267"/>
                    <a:pt x="55" y="267"/>
                  </a:cubicBezTo>
                  <a:cubicBezTo>
                    <a:pt x="55" y="267"/>
                    <a:pt x="55" y="267"/>
                    <a:pt x="55" y="267"/>
                  </a:cubicBezTo>
                  <a:cubicBezTo>
                    <a:pt x="55" y="267"/>
                    <a:pt x="55" y="267"/>
                    <a:pt x="55" y="267"/>
                  </a:cubicBezTo>
                  <a:cubicBezTo>
                    <a:pt x="55" y="268"/>
                    <a:pt x="55" y="268"/>
                    <a:pt x="55" y="268"/>
                  </a:cubicBezTo>
                  <a:cubicBezTo>
                    <a:pt x="55" y="268"/>
                    <a:pt x="55" y="268"/>
                    <a:pt x="55" y="268"/>
                  </a:cubicBezTo>
                  <a:cubicBezTo>
                    <a:pt x="52" y="268"/>
                    <a:pt x="52" y="268"/>
                    <a:pt x="52" y="268"/>
                  </a:cubicBezTo>
                  <a:cubicBezTo>
                    <a:pt x="49" y="268"/>
                    <a:pt x="49" y="268"/>
                    <a:pt x="49" y="268"/>
                  </a:cubicBezTo>
                  <a:cubicBezTo>
                    <a:pt x="47" y="268"/>
                    <a:pt x="47" y="268"/>
                    <a:pt x="47" y="268"/>
                  </a:cubicBezTo>
                  <a:cubicBezTo>
                    <a:pt x="45" y="269"/>
                    <a:pt x="45" y="269"/>
                    <a:pt x="45" y="269"/>
                  </a:cubicBezTo>
                  <a:cubicBezTo>
                    <a:pt x="43" y="269"/>
                    <a:pt x="43" y="269"/>
                    <a:pt x="43" y="269"/>
                  </a:cubicBezTo>
                  <a:cubicBezTo>
                    <a:pt x="42" y="269"/>
                    <a:pt x="42" y="269"/>
                    <a:pt x="42" y="269"/>
                  </a:cubicBezTo>
                  <a:cubicBezTo>
                    <a:pt x="39" y="269"/>
                    <a:pt x="39" y="269"/>
                    <a:pt x="39" y="269"/>
                  </a:cubicBezTo>
                  <a:lnTo>
                    <a:pt x="40" y="267"/>
                  </a:lnTo>
                  <a:close/>
                  <a:moveTo>
                    <a:pt x="38" y="274"/>
                  </a:moveTo>
                  <a:cubicBezTo>
                    <a:pt x="38" y="272"/>
                    <a:pt x="38" y="272"/>
                    <a:pt x="38" y="272"/>
                  </a:cubicBezTo>
                  <a:cubicBezTo>
                    <a:pt x="40" y="275"/>
                    <a:pt x="40" y="275"/>
                    <a:pt x="40" y="275"/>
                  </a:cubicBezTo>
                  <a:cubicBezTo>
                    <a:pt x="40" y="276"/>
                    <a:pt x="40" y="276"/>
                    <a:pt x="40" y="276"/>
                  </a:cubicBezTo>
                  <a:cubicBezTo>
                    <a:pt x="39" y="276"/>
                    <a:pt x="39" y="276"/>
                    <a:pt x="39" y="276"/>
                  </a:cubicBezTo>
                  <a:cubicBezTo>
                    <a:pt x="39" y="277"/>
                    <a:pt x="39" y="277"/>
                    <a:pt x="39" y="277"/>
                  </a:cubicBezTo>
                  <a:cubicBezTo>
                    <a:pt x="38" y="277"/>
                    <a:pt x="38" y="277"/>
                    <a:pt x="38" y="277"/>
                  </a:cubicBezTo>
                  <a:cubicBezTo>
                    <a:pt x="37" y="278"/>
                    <a:pt x="37" y="278"/>
                    <a:pt x="37" y="278"/>
                  </a:cubicBezTo>
                  <a:cubicBezTo>
                    <a:pt x="37" y="279"/>
                    <a:pt x="37" y="279"/>
                    <a:pt x="37" y="279"/>
                  </a:cubicBezTo>
                  <a:cubicBezTo>
                    <a:pt x="37" y="278"/>
                    <a:pt x="37" y="278"/>
                    <a:pt x="37" y="278"/>
                  </a:cubicBezTo>
                  <a:cubicBezTo>
                    <a:pt x="37" y="278"/>
                    <a:pt x="38" y="277"/>
                    <a:pt x="38" y="277"/>
                  </a:cubicBezTo>
                  <a:cubicBezTo>
                    <a:pt x="38" y="276"/>
                    <a:pt x="38" y="276"/>
                    <a:pt x="38" y="276"/>
                  </a:cubicBezTo>
                  <a:cubicBezTo>
                    <a:pt x="38" y="275"/>
                    <a:pt x="38" y="275"/>
                    <a:pt x="38" y="275"/>
                  </a:cubicBezTo>
                  <a:lnTo>
                    <a:pt x="38" y="274"/>
                  </a:lnTo>
                  <a:close/>
                  <a:moveTo>
                    <a:pt x="35" y="271"/>
                  </a:moveTo>
                  <a:cubicBezTo>
                    <a:pt x="34" y="267"/>
                    <a:pt x="34" y="267"/>
                    <a:pt x="34" y="267"/>
                  </a:cubicBezTo>
                  <a:cubicBezTo>
                    <a:pt x="33" y="265"/>
                    <a:pt x="33" y="265"/>
                    <a:pt x="33" y="265"/>
                  </a:cubicBezTo>
                  <a:cubicBezTo>
                    <a:pt x="34" y="265"/>
                    <a:pt x="34" y="265"/>
                    <a:pt x="34" y="265"/>
                  </a:cubicBezTo>
                  <a:cubicBezTo>
                    <a:pt x="37" y="265"/>
                    <a:pt x="37" y="265"/>
                    <a:pt x="37" y="265"/>
                  </a:cubicBezTo>
                  <a:cubicBezTo>
                    <a:pt x="38" y="265"/>
                    <a:pt x="38" y="265"/>
                    <a:pt x="38" y="265"/>
                  </a:cubicBezTo>
                  <a:cubicBezTo>
                    <a:pt x="38" y="265"/>
                    <a:pt x="38" y="265"/>
                    <a:pt x="38" y="265"/>
                  </a:cubicBezTo>
                  <a:cubicBezTo>
                    <a:pt x="38" y="266"/>
                    <a:pt x="38" y="267"/>
                    <a:pt x="37" y="268"/>
                  </a:cubicBezTo>
                  <a:cubicBezTo>
                    <a:pt x="37" y="269"/>
                    <a:pt x="37" y="269"/>
                    <a:pt x="37" y="269"/>
                  </a:cubicBezTo>
                  <a:cubicBezTo>
                    <a:pt x="37" y="269"/>
                    <a:pt x="37" y="269"/>
                    <a:pt x="37" y="269"/>
                  </a:cubicBezTo>
                  <a:cubicBezTo>
                    <a:pt x="37" y="270"/>
                    <a:pt x="37" y="270"/>
                    <a:pt x="37" y="270"/>
                  </a:cubicBezTo>
                  <a:cubicBezTo>
                    <a:pt x="37" y="271"/>
                    <a:pt x="37" y="272"/>
                    <a:pt x="37" y="272"/>
                  </a:cubicBezTo>
                  <a:cubicBezTo>
                    <a:pt x="36" y="274"/>
                    <a:pt x="36" y="274"/>
                    <a:pt x="36" y="274"/>
                  </a:cubicBezTo>
                  <a:cubicBezTo>
                    <a:pt x="36" y="274"/>
                    <a:pt x="36" y="274"/>
                    <a:pt x="36" y="274"/>
                  </a:cubicBezTo>
                  <a:cubicBezTo>
                    <a:pt x="36" y="275"/>
                    <a:pt x="36" y="275"/>
                    <a:pt x="36" y="275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5" y="273"/>
                    <a:pt x="35" y="273"/>
                    <a:pt x="35" y="273"/>
                  </a:cubicBezTo>
                  <a:lnTo>
                    <a:pt x="35" y="271"/>
                  </a:lnTo>
                  <a:close/>
                  <a:moveTo>
                    <a:pt x="32" y="300"/>
                  </a:moveTo>
                  <a:cubicBezTo>
                    <a:pt x="33" y="299"/>
                    <a:pt x="33" y="299"/>
                    <a:pt x="33" y="299"/>
                  </a:cubicBezTo>
                  <a:cubicBezTo>
                    <a:pt x="33" y="298"/>
                    <a:pt x="33" y="298"/>
                    <a:pt x="33" y="298"/>
                  </a:cubicBezTo>
                  <a:cubicBezTo>
                    <a:pt x="33" y="297"/>
                    <a:pt x="33" y="297"/>
                    <a:pt x="33" y="297"/>
                  </a:cubicBezTo>
                  <a:cubicBezTo>
                    <a:pt x="33" y="297"/>
                    <a:pt x="33" y="296"/>
                    <a:pt x="33" y="296"/>
                  </a:cubicBezTo>
                  <a:cubicBezTo>
                    <a:pt x="34" y="294"/>
                    <a:pt x="34" y="294"/>
                    <a:pt x="34" y="294"/>
                  </a:cubicBezTo>
                  <a:cubicBezTo>
                    <a:pt x="34" y="293"/>
                    <a:pt x="34" y="293"/>
                    <a:pt x="34" y="293"/>
                  </a:cubicBezTo>
                  <a:cubicBezTo>
                    <a:pt x="34" y="293"/>
                    <a:pt x="34" y="293"/>
                    <a:pt x="34" y="293"/>
                  </a:cubicBezTo>
                  <a:cubicBezTo>
                    <a:pt x="34" y="292"/>
                    <a:pt x="34" y="292"/>
                    <a:pt x="34" y="292"/>
                  </a:cubicBezTo>
                  <a:cubicBezTo>
                    <a:pt x="34" y="292"/>
                    <a:pt x="34" y="292"/>
                    <a:pt x="34" y="292"/>
                  </a:cubicBezTo>
                  <a:cubicBezTo>
                    <a:pt x="35" y="291"/>
                    <a:pt x="35" y="291"/>
                    <a:pt x="35" y="290"/>
                  </a:cubicBezTo>
                  <a:cubicBezTo>
                    <a:pt x="35" y="289"/>
                    <a:pt x="35" y="289"/>
                    <a:pt x="35" y="289"/>
                  </a:cubicBezTo>
                  <a:cubicBezTo>
                    <a:pt x="35" y="289"/>
                    <a:pt x="35" y="289"/>
                    <a:pt x="35" y="289"/>
                  </a:cubicBezTo>
                  <a:cubicBezTo>
                    <a:pt x="38" y="291"/>
                    <a:pt x="38" y="291"/>
                    <a:pt x="38" y="291"/>
                  </a:cubicBezTo>
                  <a:cubicBezTo>
                    <a:pt x="42" y="294"/>
                    <a:pt x="42" y="294"/>
                    <a:pt x="42" y="294"/>
                  </a:cubicBezTo>
                  <a:cubicBezTo>
                    <a:pt x="41" y="294"/>
                    <a:pt x="41" y="294"/>
                    <a:pt x="41" y="294"/>
                  </a:cubicBezTo>
                  <a:cubicBezTo>
                    <a:pt x="40" y="294"/>
                    <a:pt x="40" y="294"/>
                    <a:pt x="40" y="294"/>
                  </a:cubicBezTo>
                  <a:cubicBezTo>
                    <a:pt x="40" y="295"/>
                    <a:pt x="40" y="295"/>
                    <a:pt x="40" y="295"/>
                  </a:cubicBezTo>
                  <a:cubicBezTo>
                    <a:pt x="39" y="296"/>
                    <a:pt x="39" y="296"/>
                    <a:pt x="39" y="296"/>
                  </a:cubicBezTo>
                  <a:cubicBezTo>
                    <a:pt x="38" y="296"/>
                    <a:pt x="38" y="296"/>
                    <a:pt x="38" y="296"/>
                  </a:cubicBezTo>
                  <a:cubicBezTo>
                    <a:pt x="38" y="296"/>
                    <a:pt x="38" y="296"/>
                    <a:pt x="38" y="296"/>
                  </a:cubicBezTo>
                  <a:cubicBezTo>
                    <a:pt x="37" y="297"/>
                    <a:pt x="37" y="297"/>
                    <a:pt x="37" y="297"/>
                  </a:cubicBezTo>
                  <a:cubicBezTo>
                    <a:pt x="37" y="297"/>
                    <a:pt x="37" y="297"/>
                    <a:pt x="37" y="297"/>
                  </a:cubicBezTo>
                  <a:cubicBezTo>
                    <a:pt x="35" y="298"/>
                    <a:pt x="35" y="298"/>
                    <a:pt x="35" y="298"/>
                  </a:cubicBezTo>
                  <a:cubicBezTo>
                    <a:pt x="34" y="299"/>
                    <a:pt x="34" y="299"/>
                    <a:pt x="34" y="299"/>
                  </a:cubicBezTo>
                  <a:cubicBezTo>
                    <a:pt x="34" y="299"/>
                    <a:pt x="34" y="299"/>
                    <a:pt x="34" y="299"/>
                  </a:cubicBezTo>
                  <a:cubicBezTo>
                    <a:pt x="33" y="299"/>
                    <a:pt x="33" y="299"/>
                    <a:pt x="33" y="299"/>
                  </a:cubicBezTo>
                  <a:cubicBezTo>
                    <a:pt x="32" y="300"/>
                    <a:pt x="32" y="300"/>
                    <a:pt x="32" y="300"/>
                  </a:cubicBezTo>
                  <a:cubicBezTo>
                    <a:pt x="32" y="300"/>
                    <a:pt x="32" y="300"/>
                    <a:pt x="32" y="300"/>
                  </a:cubicBezTo>
                  <a:close/>
                  <a:moveTo>
                    <a:pt x="27" y="316"/>
                  </a:moveTo>
                  <a:cubicBezTo>
                    <a:pt x="28" y="315"/>
                    <a:pt x="28" y="315"/>
                    <a:pt x="28" y="315"/>
                  </a:cubicBezTo>
                  <a:cubicBezTo>
                    <a:pt x="28" y="314"/>
                    <a:pt x="28" y="314"/>
                    <a:pt x="28" y="314"/>
                  </a:cubicBezTo>
                  <a:cubicBezTo>
                    <a:pt x="28" y="313"/>
                    <a:pt x="28" y="313"/>
                    <a:pt x="28" y="312"/>
                  </a:cubicBezTo>
                  <a:cubicBezTo>
                    <a:pt x="29" y="311"/>
                    <a:pt x="29" y="311"/>
                    <a:pt x="29" y="311"/>
                  </a:cubicBezTo>
                  <a:cubicBezTo>
                    <a:pt x="29" y="310"/>
                    <a:pt x="29" y="310"/>
                    <a:pt x="29" y="310"/>
                  </a:cubicBezTo>
                  <a:cubicBezTo>
                    <a:pt x="29" y="309"/>
                    <a:pt x="29" y="309"/>
                    <a:pt x="29" y="309"/>
                  </a:cubicBezTo>
                  <a:cubicBezTo>
                    <a:pt x="30" y="308"/>
                    <a:pt x="30" y="308"/>
                    <a:pt x="30" y="308"/>
                  </a:cubicBezTo>
                  <a:cubicBezTo>
                    <a:pt x="30" y="308"/>
                    <a:pt x="30" y="307"/>
                    <a:pt x="30" y="307"/>
                  </a:cubicBezTo>
                  <a:cubicBezTo>
                    <a:pt x="31" y="305"/>
                    <a:pt x="31" y="305"/>
                    <a:pt x="31" y="305"/>
                  </a:cubicBezTo>
                  <a:cubicBezTo>
                    <a:pt x="31" y="304"/>
                    <a:pt x="31" y="304"/>
                    <a:pt x="31" y="304"/>
                  </a:cubicBezTo>
                  <a:cubicBezTo>
                    <a:pt x="31" y="304"/>
                    <a:pt x="31" y="304"/>
                    <a:pt x="31" y="304"/>
                  </a:cubicBezTo>
                  <a:cubicBezTo>
                    <a:pt x="35" y="307"/>
                    <a:pt x="35" y="307"/>
                    <a:pt x="35" y="307"/>
                  </a:cubicBezTo>
                  <a:cubicBezTo>
                    <a:pt x="38" y="310"/>
                    <a:pt x="38" y="310"/>
                    <a:pt x="38" y="310"/>
                  </a:cubicBezTo>
                  <a:cubicBezTo>
                    <a:pt x="38" y="310"/>
                    <a:pt x="38" y="310"/>
                    <a:pt x="38" y="310"/>
                  </a:cubicBezTo>
                  <a:cubicBezTo>
                    <a:pt x="38" y="310"/>
                    <a:pt x="38" y="310"/>
                    <a:pt x="38" y="310"/>
                  </a:cubicBezTo>
                  <a:cubicBezTo>
                    <a:pt x="37" y="311"/>
                    <a:pt x="37" y="311"/>
                    <a:pt x="37" y="311"/>
                  </a:cubicBezTo>
                  <a:cubicBezTo>
                    <a:pt x="35" y="312"/>
                    <a:pt x="35" y="312"/>
                    <a:pt x="35" y="312"/>
                  </a:cubicBezTo>
                  <a:cubicBezTo>
                    <a:pt x="34" y="312"/>
                    <a:pt x="34" y="312"/>
                    <a:pt x="34" y="312"/>
                  </a:cubicBezTo>
                  <a:cubicBezTo>
                    <a:pt x="33" y="313"/>
                    <a:pt x="33" y="313"/>
                    <a:pt x="33" y="313"/>
                  </a:cubicBezTo>
                  <a:cubicBezTo>
                    <a:pt x="33" y="313"/>
                    <a:pt x="33" y="313"/>
                    <a:pt x="33" y="313"/>
                  </a:cubicBezTo>
                  <a:cubicBezTo>
                    <a:pt x="32" y="314"/>
                    <a:pt x="32" y="314"/>
                    <a:pt x="32" y="314"/>
                  </a:cubicBezTo>
                  <a:cubicBezTo>
                    <a:pt x="31" y="314"/>
                    <a:pt x="31" y="314"/>
                    <a:pt x="31" y="314"/>
                  </a:cubicBezTo>
                  <a:cubicBezTo>
                    <a:pt x="29" y="315"/>
                    <a:pt x="29" y="315"/>
                    <a:pt x="29" y="315"/>
                  </a:cubicBezTo>
                  <a:cubicBezTo>
                    <a:pt x="29" y="316"/>
                    <a:pt x="29" y="316"/>
                    <a:pt x="29" y="316"/>
                  </a:cubicBezTo>
                  <a:cubicBezTo>
                    <a:pt x="28" y="316"/>
                    <a:pt x="28" y="316"/>
                    <a:pt x="28" y="316"/>
                  </a:cubicBezTo>
                  <a:cubicBezTo>
                    <a:pt x="27" y="317"/>
                    <a:pt x="27" y="317"/>
                    <a:pt x="27" y="317"/>
                  </a:cubicBezTo>
                  <a:lnTo>
                    <a:pt x="27" y="316"/>
                  </a:lnTo>
                  <a:close/>
                  <a:moveTo>
                    <a:pt x="21" y="331"/>
                  </a:moveTo>
                  <a:cubicBezTo>
                    <a:pt x="21" y="331"/>
                    <a:pt x="21" y="331"/>
                    <a:pt x="21" y="331"/>
                  </a:cubicBezTo>
                  <a:cubicBezTo>
                    <a:pt x="21" y="330"/>
                    <a:pt x="21" y="330"/>
                    <a:pt x="21" y="330"/>
                  </a:cubicBezTo>
                  <a:cubicBezTo>
                    <a:pt x="22" y="329"/>
                    <a:pt x="22" y="329"/>
                    <a:pt x="22" y="329"/>
                  </a:cubicBezTo>
                  <a:cubicBezTo>
                    <a:pt x="22" y="329"/>
                    <a:pt x="22" y="329"/>
                    <a:pt x="22" y="329"/>
                  </a:cubicBezTo>
                  <a:cubicBezTo>
                    <a:pt x="23" y="328"/>
                    <a:pt x="23" y="328"/>
                    <a:pt x="23" y="328"/>
                  </a:cubicBezTo>
                  <a:cubicBezTo>
                    <a:pt x="23" y="326"/>
                    <a:pt x="23" y="326"/>
                    <a:pt x="23" y="326"/>
                  </a:cubicBezTo>
                  <a:cubicBezTo>
                    <a:pt x="24" y="325"/>
                    <a:pt x="24" y="325"/>
                    <a:pt x="24" y="325"/>
                  </a:cubicBezTo>
                  <a:cubicBezTo>
                    <a:pt x="24" y="324"/>
                    <a:pt x="24" y="324"/>
                    <a:pt x="24" y="324"/>
                  </a:cubicBezTo>
                  <a:cubicBezTo>
                    <a:pt x="24" y="324"/>
                    <a:pt x="24" y="324"/>
                    <a:pt x="24" y="324"/>
                  </a:cubicBezTo>
                  <a:cubicBezTo>
                    <a:pt x="25" y="323"/>
                    <a:pt x="25" y="323"/>
                    <a:pt x="25" y="323"/>
                  </a:cubicBezTo>
                  <a:cubicBezTo>
                    <a:pt x="25" y="322"/>
                    <a:pt x="25" y="322"/>
                    <a:pt x="25" y="322"/>
                  </a:cubicBezTo>
                  <a:cubicBezTo>
                    <a:pt x="25" y="322"/>
                    <a:pt x="25" y="322"/>
                    <a:pt x="25" y="322"/>
                  </a:cubicBezTo>
                  <a:cubicBezTo>
                    <a:pt x="25" y="321"/>
                    <a:pt x="25" y="321"/>
                    <a:pt x="25" y="321"/>
                  </a:cubicBezTo>
                  <a:cubicBezTo>
                    <a:pt x="25" y="321"/>
                    <a:pt x="25" y="321"/>
                    <a:pt x="25" y="321"/>
                  </a:cubicBezTo>
                  <a:cubicBezTo>
                    <a:pt x="29" y="323"/>
                    <a:pt x="29" y="323"/>
                    <a:pt x="29" y="323"/>
                  </a:cubicBezTo>
                  <a:cubicBezTo>
                    <a:pt x="34" y="326"/>
                    <a:pt x="34" y="326"/>
                    <a:pt x="34" y="326"/>
                  </a:cubicBezTo>
                  <a:cubicBezTo>
                    <a:pt x="33" y="327"/>
                    <a:pt x="33" y="327"/>
                    <a:pt x="33" y="327"/>
                  </a:cubicBezTo>
                  <a:cubicBezTo>
                    <a:pt x="32" y="327"/>
                    <a:pt x="32" y="327"/>
                    <a:pt x="32" y="327"/>
                  </a:cubicBezTo>
                  <a:cubicBezTo>
                    <a:pt x="31" y="328"/>
                    <a:pt x="31" y="328"/>
                    <a:pt x="31" y="328"/>
                  </a:cubicBezTo>
                  <a:cubicBezTo>
                    <a:pt x="31" y="328"/>
                    <a:pt x="31" y="328"/>
                    <a:pt x="31" y="328"/>
                  </a:cubicBezTo>
                  <a:cubicBezTo>
                    <a:pt x="30" y="328"/>
                    <a:pt x="30" y="328"/>
                    <a:pt x="30" y="328"/>
                  </a:cubicBezTo>
                  <a:cubicBezTo>
                    <a:pt x="30" y="329"/>
                    <a:pt x="30" y="329"/>
                    <a:pt x="30" y="329"/>
                  </a:cubicBezTo>
                  <a:cubicBezTo>
                    <a:pt x="29" y="329"/>
                    <a:pt x="29" y="329"/>
                    <a:pt x="29" y="329"/>
                  </a:cubicBezTo>
                  <a:cubicBezTo>
                    <a:pt x="28" y="329"/>
                    <a:pt x="28" y="329"/>
                    <a:pt x="28" y="329"/>
                  </a:cubicBezTo>
                  <a:cubicBezTo>
                    <a:pt x="27" y="330"/>
                    <a:pt x="27" y="330"/>
                    <a:pt x="27" y="330"/>
                  </a:cubicBezTo>
                  <a:cubicBezTo>
                    <a:pt x="26" y="331"/>
                    <a:pt x="26" y="331"/>
                    <a:pt x="26" y="331"/>
                  </a:cubicBezTo>
                  <a:cubicBezTo>
                    <a:pt x="25" y="331"/>
                    <a:pt x="25" y="331"/>
                    <a:pt x="25" y="331"/>
                  </a:cubicBezTo>
                  <a:cubicBezTo>
                    <a:pt x="24" y="331"/>
                    <a:pt x="24" y="331"/>
                    <a:pt x="24" y="331"/>
                  </a:cubicBezTo>
                  <a:cubicBezTo>
                    <a:pt x="23" y="332"/>
                    <a:pt x="23" y="332"/>
                    <a:pt x="23" y="332"/>
                  </a:cubicBezTo>
                  <a:cubicBezTo>
                    <a:pt x="23" y="332"/>
                    <a:pt x="23" y="332"/>
                    <a:pt x="23" y="332"/>
                  </a:cubicBezTo>
                  <a:cubicBezTo>
                    <a:pt x="22" y="333"/>
                    <a:pt x="22" y="333"/>
                    <a:pt x="22" y="333"/>
                  </a:cubicBezTo>
                  <a:cubicBezTo>
                    <a:pt x="20" y="334"/>
                    <a:pt x="20" y="334"/>
                    <a:pt x="20" y="334"/>
                  </a:cubicBezTo>
                  <a:cubicBezTo>
                    <a:pt x="20" y="333"/>
                    <a:pt x="21" y="332"/>
                    <a:pt x="21" y="331"/>
                  </a:cubicBezTo>
                  <a:close/>
                  <a:moveTo>
                    <a:pt x="16" y="342"/>
                  </a:moveTo>
                  <a:cubicBezTo>
                    <a:pt x="16" y="342"/>
                    <a:pt x="16" y="342"/>
                    <a:pt x="16" y="342"/>
                  </a:cubicBezTo>
                  <a:cubicBezTo>
                    <a:pt x="16" y="341"/>
                    <a:pt x="16" y="341"/>
                    <a:pt x="16" y="341"/>
                  </a:cubicBezTo>
                  <a:cubicBezTo>
                    <a:pt x="17" y="340"/>
                    <a:pt x="17" y="340"/>
                    <a:pt x="17" y="340"/>
                  </a:cubicBezTo>
                  <a:cubicBezTo>
                    <a:pt x="17" y="339"/>
                    <a:pt x="17" y="339"/>
                    <a:pt x="17" y="339"/>
                  </a:cubicBezTo>
                  <a:cubicBezTo>
                    <a:pt x="18" y="339"/>
                    <a:pt x="18" y="339"/>
                    <a:pt x="18" y="339"/>
                  </a:cubicBezTo>
                  <a:cubicBezTo>
                    <a:pt x="18" y="338"/>
                    <a:pt x="18" y="338"/>
                    <a:pt x="18" y="338"/>
                  </a:cubicBezTo>
                  <a:cubicBezTo>
                    <a:pt x="18" y="338"/>
                    <a:pt x="18" y="338"/>
                    <a:pt x="18" y="338"/>
                  </a:cubicBezTo>
                  <a:cubicBezTo>
                    <a:pt x="18" y="337"/>
                    <a:pt x="18" y="337"/>
                    <a:pt x="18" y="337"/>
                  </a:cubicBezTo>
                  <a:cubicBezTo>
                    <a:pt x="22" y="340"/>
                    <a:pt x="22" y="340"/>
                    <a:pt x="22" y="340"/>
                  </a:cubicBezTo>
                  <a:cubicBezTo>
                    <a:pt x="26" y="342"/>
                    <a:pt x="26" y="342"/>
                    <a:pt x="26" y="342"/>
                  </a:cubicBezTo>
                  <a:cubicBezTo>
                    <a:pt x="25" y="342"/>
                    <a:pt x="25" y="342"/>
                    <a:pt x="25" y="342"/>
                  </a:cubicBezTo>
                  <a:cubicBezTo>
                    <a:pt x="24" y="342"/>
                    <a:pt x="24" y="342"/>
                    <a:pt x="24" y="342"/>
                  </a:cubicBezTo>
                  <a:cubicBezTo>
                    <a:pt x="24" y="342"/>
                    <a:pt x="24" y="342"/>
                    <a:pt x="24" y="342"/>
                  </a:cubicBezTo>
                  <a:cubicBezTo>
                    <a:pt x="24" y="342"/>
                    <a:pt x="24" y="342"/>
                    <a:pt x="24" y="342"/>
                  </a:cubicBezTo>
                  <a:cubicBezTo>
                    <a:pt x="23" y="342"/>
                    <a:pt x="23" y="342"/>
                    <a:pt x="23" y="342"/>
                  </a:cubicBezTo>
                  <a:cubicBezTo>
                    <a:pt x="22" y="342"/>
                    <a:pt x="22" y="342"/>
                    <a:pt x="22" y="342"/>
                  </a:cubicBezTo>
                  <a:cubicBezTo>
                    <a:pt x="22" y="342"/>
                    <a:pt x="22" y="342"/>
                    <a:pt x="22" y="342"/>
                  </a:cubicBezTo>
                  <a:cubicBezTo>
                    <a:pt x="21" y="342"/>
                    <a:pt x="21" y="342"/>
                    <a:pt x="21" y="342"/>
                  </a:cubicBezTo>
                  <a:cubicBezTo>
                    <a:pt x="19" y="342"/>
                    <a:pt x="19" y="342"/>
                    <a:pt x="19" y="342"/>
                  </a:cubicBezTo>
                  <a:cubicBezTo>
                    <a:pt x="18" y="342"/>
                    <a:pt x="18" y="342"/>
                    <a:pt x="18" y="342"/>
                  </a:cubicBezTo>
                  <a:cubicBezTo>
                    <a:pt x="17" y="342"/>
                    <a:pt x="17" y="342"/>
                    <a:pt x="17" y="342"/>
                  </a:cubicBezTo>
                  <a:cubicBezTo>
                    <a:pt x="16" y="342"/>
                    <a:pt x="16" y="342"/>
                    <a:pt x="16" y="342"/>
                  </a:cubicBezTo>
                  <a:cubicBezTo>
                    <a:pt x="16" y="342"/>
                    <a:pt x="16" y="342"/>
                    <a:pt x="16" y="342"/>
                  </a:cubicBezTo>
                  <a:cubicBezTo>
                    <a:pt x="16" y="342"/>
                    <a:pt x="16" y="342"/>
                    <a:pt x="16" y="342"/>
                  </a:cubicBezTo>
                  <a:cubicBezTo>
                    <a:pt x="16" y="342"/>
                    <a:pt x="16" y="342"/>
                    <a:pt x="16" y="342"/>
                  </a:cubicBezTo>
                  <a:cubicBezTo>
                    <a:pt x="16" y="343"/>
                    <a:pt x="16" y="343"/>
                    <a:pt x="16" y="343"/>
                  </a:cubicBezTo>
                  <a:lnTo>
                    <a:pt x="16" y="342"/>
                  </a:lnTo>
                  <a:close/>
                  <a:moveTo>
                    <a:pt x="11" y="364"/>
                  </a:moveTo>
                  <a:cubicBezTo>
                    <a:pt x="12" y="362"/>
                    <a:pt x="12" y="362"/>
                    <a:pt x="12" y="362"/>
                  </a:cubicBezTo>
                  <a:cubicBezTo>
                    <a:pt x="13" y="361"/>
                    <a:pt x="13" y="361"/>
                    <a:pt x="13" y="361"/>
                  </a:cubicBezTo>
                  <a:cubicBezTo>
                    <a:pt x="15" y="364"/>
                    <a:pt x="15" y="364"/>
                    <a:pt x="15" y="364"/>
                  </a:cubicBezTo>
                  <a:cubicBezTo>
                    <a:pt x="14" y="364"/>
                    <a:pt x="14" y="364"/>
                    <a:pt x="14" y="364"/>
                  </a:cubicBezTo>
                  <a:cubicBezTo>
                    <a:pt x="11" y="364"/>
                    <a:pt x="11" y="364"/>
                    <a:pt x="11" y="364"/>
                  </a:cubicBezTo>
                  <a:cubicBezTo>
                    <a:pt x="11" y="364"/>
                    <a:pt x="11" y="364"/>
                    <a:pt x="11" y="364"/>
                  </a:cubicBezTo>
                  <a:close/>
                  <a:moveTo>
                    <a:pt x="10" y="362"/>
                  </a:moveTo>
                  <a:cubicBezTo>
                    <a:pt x="10" y="360"/>
                    <a:pt x="10" y="360"/>
                    <a:pt x="10" y="360"/>
                  </a:cubicBezTo>
                  <a:cubicBezTo>
                    <a:pt x="10" y="358"/>
                    <a:pt x="10" y="358"/>
                    <a:pt x="10" y="358"/>
                  </a:cubicBezTo>
                  <a:cubicBezTo>
                    <a:pt x="10" y="357"/>
                    <a:pt x="10" y="357"/>
                    <a:pt x="10" y="357"/>
                  </a:cubicBezTo>
                  <a:cubicBezTo>
                    <a:pt x="12" y="359"/>
                    <a:pt x="12" y="359"/>
                    <a:pt x="12" y="359"/>
                  </a:cubicBezTo>
                  <a:cubicBezTo>
                    <a:pt x="12" y="360"/>
                    <a:pt x="12" y="360"/>
                    <a:pt x="12" y="360"/>
                  </a:cubicBezTo>
                  <a:cubicBezTo>
                    <a:pt x="11" y="360"/>
                    <a:pt x="11" y="360"/>
                    <a:pt x="11" y="360"/>
                  </a:cubicBezTo>
                  <a:lnTo>
                    <a:pt x="10" y="362"/>
                  </a:lnTo>
                  <a:close/>
                  <a:moveTo>
                    <a:pt x="15" y="370"/>
                  </a:moveTo>
                  <a:cubicBezTo>
                    <a:pt x="16" y="368"/>
                    <a:pt x="16" y="368"/>
                    <a:pt x="16" y="368"/>
                  </a:cubicBezTo>
                  <a:cubicBezTo>
                    <a:pt x="16" y="368"/>
                    <a:pt x="16" y="368"/>
                    <a:pt x="16" y="368"/>
                  </a:cubicBezTo>
                  <a:cubicBezTo>
                    <a:pt x="16" y="369"/>
                    <a:pt x="16" y="369"/>
                    <a:pt x="16" y="369"/>
                  </a:cubicBezTo>
                  <a:cubicBezTo>
                    <a:pt x="17" y="370"/>
                    <a:pt x="17" y="370"/>
                    <a:pt x="17" y="370"/>
                  </a:cubicBezTo>
                  <a:cubicBezTo>
                    <a:pt x="16" y="370"/>
                    <a:pt x="16" y="370"/>
                    <a:pt x="16" y="370"/>
                  </a:cubicBezTo>
                  <a:cubicBezTo>
                    <a:pt x="14" y="372"/>
                    <a:pt x="14" y="372"/>
                    <a:pt x="14" y="372"/>
                  </a:cubicBezTo>
                  <a:lnTo>
                    <a:pt x="15" y="370"/>
                  </a:lnTo>
                  <a:close/>
                  <a:moveTo>
                    <a:pt x="16" y="359"/>
                  </a:moveTo>
                  <a:cubicBezTo>
                    <a:pt x="16" y="361"/>
                    <a:pt x="16" y="361"/>
                    <a:pt x="16" y="361"/>
                  </a:cubicBezTo>
                  <a:cubicBezTo>
                    <a:pt x="16" y="362"/>
                    <a:pt x="16" y="362"/>
                    <a:pt x="16" y="362"/>
                  </a:cubicBezTo>
                  <a:cubicBezTo>
                    <a:pt x="14" y="359"/>
                    <a:pt x="14" y="359"/>
                    <a:pt x="14" y="359"/>
                  </a:cubicBezTo>
                  <a:cubicBezTo>
                    <a:pt x="14" y="359"/>
                    <a:pt x="14" y="359"/>
                    <a:pt x="14" y="359"/>
                  </a:cubicBezTo>
                  <a:cubicBezTo>
                    <a:pt x="15" y="358"/>
                    <a:pt x="15" y="358"/>
                    <a:pt x="15" y="358"/>
                  </a:cubicBezTo>
                  <a:cubicBezTo>
                    <a:pt x="16" y="357"/>
                    <a:pt x="16" y="357"/>
                    <a:pt x="16" y="357"/>
                  </a:cubicBezTo>
                  <a:lnTo>
                    <a:pt x="16" y="359"/>
                  </a:lnTo>
                  <a:close/>
                  <a:moveTo>
                    <a:pt x="14" y="348"/>
                  </a:moveTo>
                  <a:cubicBezTo>
                    <a:pt x="14" y="348"/>
                    <a:pt x="14" y="348"/>
                    <a:pt x="14" y="348"/>
                  </a:cubicBezTo>
                  <a:cubicBezTo>
                    <a:pt x="15" y="348"/>
                    <a:pt x="15" y="348"/>
                    <a:pt x="15" y="348"/>
                  </a:cubicBezTo>
                  <a:cubicBezTo>
                    <a:pt x="15" y="347"/>
                    <a:pt x="15" y="347"/>
                    <a:pt x="15" y="347"/>
                  </a:cubicBezTo>
                  <a:cubicBezTo>
                    <a:pt x="15" y="346"/>
                    <a:pt x="15" y="346"/>
                    <a:pt x="15" y="346"/>
                  </a:cubicBezTo>
                  <a:cubicBezTo>
                    <a:pt x="15" y="347"/>
                    <a:pt x="15" y="347"/>
                    <a:pt x="15" y="347"/>
                  </a:cubicBezTo>
                  <a:cubicBezTo>
                    <a:pt x="15" y="348"/>
                    <a:pt x="15" y="348"/>
                    <a:pt x="15" y="348"/>
                  </a:cubicBezTo>
                  <a:cubicBezTo>
                    <a:pt x="15" y="349"/>
                    <a:pt x="15" y="349"/>
                    <a:pt x="15" y="349"/>
                  </a:cubicBezTo>
                  <a:cubicBezTo>
                    <a:pt x="15" y="350"/>
                    <a:pt x="15" y="350"/>
                    <a:pt x="15" y="350"/>
                  </a:cubicBezTo>
                  <a:cubicBezTo>
                    <a:pt x="15" y="350"/>
                    <a:pt x="15" y="350"/>
                    <a:pt x="15" y="350"/>
                  </a:cubicBezTo>
                  <a:cubicBezTo>
                    <a:pt x="15" y="350"/>
                    <a:pt x="15" y="350"/>
                    <a:pt x="15" y="350"/>
                  </a:cubicBezTo>
                  <a:cubicBezTo>
                    <a:pt x="14" y="349"/>
                    <a:pt x="14" y="349"/>
                    <a:pt x="14" y="349"/>
                  </a:cubicBezTo>
                  <a:lnTo>
                    <a:pt x="14" y="348"/>
                  </a:lnTo>
                  <a:close/>
                  <a:moveTo>
                    <a:pt x="15" y="355"/>
                  </a:moveTo>
                  <a:cubicBezTo>
                    <a:pt x="13" y="357"/>
                    <a:pt x="13" y="357"/>
                    <a:pt x="13" y="357"/>
                  </a:cubicBezTo>
                  <a:cubicBezTo>
                    <a:pt x="13" y="358"/>
                    <a:pt x="13" y="358"/>
                    <a:pt x="13" y="358"/>
                  </a:cubicBezTo>
                  <a:cubicBezTo>
                    <a:pt x="11" y="355"/>
                    <a:pt x="11" y="355"/>
                    <a:pt x="11" y="355"/>
                  </a:cubicBezTo>
                  <a:cubicBezTo>
                    <a:pt x="12" y="355"/>
                    <a:pt x="12" y="355"/>
                    <a:pt x="12" y="355"/>
                  </a:cubicBezTo>
                  <a:lnTo>
                    <a:pt x="15" y="355"/>
                  </a:lnTo>
                  <a:close/>
                  <a:moveTo>
                    <a:pt x="11" y="344"/>
                  </a:moveTo>
                  <a:cubicBezTo>
                    <a:pt x="13" y="344"/>
                    <a:pt x="13" y="344"/>
                    <a:pt x="13" y="344"/>
                  </a:cubicBezTo>
                  <a:cubicBezTo>
                    <a:pt x="12" y="345"/>
                    <a:pt x="12" y="345"/>
                    <a:pt x="12" y="345"/>
                  </a:cubicBezTo>
                  <a:cubicBezTo>
                    <a:pt x="12" y="346"/>
                    <a:pt x="12" y="346"/>
                    <a:pt x="12" y="346"/>
                  </a:cubicBezTo>
                  <a:cubicBezTo>
                    <a:pt x="12" y="346"/>
                    <a:pt x="12" y="346"/>
                    <a:pt x="12" y="346"/>
                  </a:cubicBezTo>
                  <a:cubicBezTo>
                    <a:pt x="12" y="346"/>
                    <a:pt x="12" y="346"/>
                    <a:pt x="12" y="346"/>
                  </a:cubicBezTo>
                  <a:cubicBezTo>
                    <a:pt x="12" y="346"/>
                    <a:pt x="12" y="346"/>
                    <a:pt x="12" y="346"/>
                  </a:cubicBezTo>
                  <a:cubicBezTo>
                    <a:pt x="11" y="345"/>
                    <a:pt x="11" y="345"/>
                    <a:pt x="11" y="345"/>
                  </a:cubicBezTo>
                  <a:cubicBezTo>
                    <a:pt x="10" y="344"/>
                    <a:pt x="10" y="344"/>
                    <a:pt x="10" y="344"/>
                  </a:cubicBezTo>
                  <a:lnTo>
                    <a:pt x="11" y="344"/>
                  </a:lnTo>
                  <a:close/>
                  <a:moveTo>
                    <a:pt x="11" y="348"/>
                  </a:moveTo>
                  <a:cubicBezTo>
                    <a:pt x="11" y="348"/>
                    <a:pt x="11" y="348"/>
                    <a:pt x="11" y="348"/>
                  </a:cubicBezTo>
                  <a:cubicBezTo>
                    <a:pt x="10" y="349"/>
                    <a:pt x="10" y="349"/>
                    <a:pt x="10" y="349"/>
                  </a:cubicBezTo>
                  <a:cubicBezTo>
                    <a:pt x="10" y="350"/>
                    <a:pt x="10" y="350"/>
                    <a:pt x="10" y="350"/>
                  </a:cubicBezTo>
                  <a:cubicBezTo>
                    <a:pt x="10" y="348"/>
                    <a:pt x="10" y="348"/>
                    <a:pt x="10" y="348"/>
                  </a:cubicBezTo>
                  <a:cubicBezTo>
                    <a:pt x="10" y="348"/>
                    <a:pt x="10" y="348"/>
                    <a:pt x="10" y="348"/>
                  </a:cubicBezTo>
                  <a:cubicBezTo>
                    <a:pt x="10" y="346"/>
                    <a:pt x="10" y="346"/>
                    <a:pt x="10" y="346"/>
                  </a:cubicBezTo>
                  <a:lnTo>
                    <a:pt x="11" y="348"/>
                  </a:lnTo>
                  <a:close/>
                  <a:moveTo>
                    <a:pt x="9" y="375"/>
                  </a:moveTo>
                  <a:cubicBezTo>
                    <a:pt x="8" y="375"/>
                    <a:pt x="8" y="375"/>
                    <a:pt x="8" y="375"/>
                  </a:cubicBezTo>
                  <a:cubicBezTo>
                    <a:pt x="5" y="375"/>
                    <a:pt x="5" y="375"/>
                    <a:pt x="5" y="375"/>
                  </a:cubicBezTo>
                  <a:cubicBezTo>
                    <a:pt x="7" y="374"/>
                    <a:pt x="7" y="374"/>
                    <a:pt x="7" y="374"/>
                  </a:cubicBezTo>
                  <a:cubicBezTo>
                    <a:pt x="7" y="373"/>
                    <a:pt x="7" y="373"/>
                    <a:pt x="7" y="373"/>
                  </a:cubicBezTo>
                  <a:cubicBezTo>
                    <a:pt x="8" y="373"/>
                    <a:pt x="8" y="373"/>
                    <a:pt x="8" y="373"/>
                  </a:cubicBezTo>
                  <a:cubicBezTo>
                    <a:pt x="9" y="372"/>
                    <a:pt x="9" y="372"/>
                    <a:pt x="9" y="372"/>
                  </a:cubicBezTo>
                  <a:cubicBezTo>
                    <a:pt x="10" y="374"/>
                    <a:pt x="10" y="374"/>
                    <a:pt x="10" y="374"/>
                  </a:cubicBezTo>
                  <a:cubicBezTo>
                    <a:pt x="10" y="375"/>
                    <a:pt x="10" y="375"/>
                    <a:pt x="10" y="375"/>
                  </a:cubicBezTo>
                  <a:lnTo>
                    <a:pt x="9" y="375"/>
                  </a:lnTo>
                  <a:close/>
                  <a:moveTo>
                    <a:pt x="12" y="367"/>
                  </a:moveTo>
                  <a:cubicBezTo>
                    <a:pt x="11" y="368"/>
                    <a:pt x="11" y="368"/>
                    <a:pt x="11" y="368"/>
                  </a:cubicBezTo>
                  <a:cubicBezTo>
                    <a:pt x="10" y="366"/>
                    <a:pt x="10" y="366"/>
                    <a:pt x="10" y="366"/>
                  </a:cubicBezTo>
                  <a:cubicBezTo>
                    <a:pt x="11" y="366"/>
                    <a:pt x="11" y="366"/>
                    <a:pt x="11" y="366"/>
                  </a:cubicBezTo>
                  <a:cubicBezTo>
                    <a:pt x="13" y="366"/>
                    <a:pt x="13" y="366"/>
                    <a:pt x="13" y="366"/>
                  </a:cubicBezTo>
                  <a:cubicBezTo>
                    <a:pt x="14" y="366"/>
                    <a:pt x="14" y="366"/>
                    <a:pt x="14" y="366"/>
                  </a:cubicBezTo>
                  <a:cubicBezTo>
                    <a:pt x="14" y="366"/>
                    <a:pt x="14" y="366"/>
                    <a:pt x="14" y="366"/>
                  </a:cubicBezTo>
                  <a:lnTo>
                    <a:pt x="12" y="367"/>
                  </a:lnTo>
                  <a:close/>
                  <a:moveTo>
                    <a:pt x="16" y="375"/>
                  </a:moveTo>
                  <a:cubicBezTo>
                    <a:pt x="15" y="375"/>
                    <a:pt x="15" y="375"/>
                    <a:pt x="15" y="375"/>
                  </a:cubicBezTo>
                  <a:cubicBezTo>
                    <a:pt x="14" y="375"/>
                    <a:pt x="14" y="375"/>
                    <a:pt x="14" y="375"/>
                  </a:cubicBezTo>
                  <a:cubicBezTo>
                    <a:pt x="14" y="374"/>
                    <a:pt x="14" y="374"/>
                    <a:pt x="14" y="374"/>
                  </a:cubicBezTo>
                  <a:cubicBezTo>
                    <a:pt x="15" y="374"/>
                    <a:pt x="15" y="374"/>
                    <a:pt x="15" y="374"/>
                  </a:cubicBezTo>
                  <a:cubicBezTo>
                    <a:pt x="17" y="372"/>
                    <a:pt x="17" y="372"/>
                    <a:pt x="17" y="372"/>
                  </a:cubicBezTo>
                  <a:cubicBezTo>
                    <a:pt x="18" y="375"/>
                    <a:pt x="18" y="375"/>
                    <a:pt x="18" y="375"/>
                  </a:cubicBezTo>
                  <a:lnTo>
                    <a:pt x="16" y="375"/>
                  </a:lnTo>
                  <a:close/>
                  <a:moveTo>
                    <a:pt x="18" y="362"/>
                  </a:moveTo>
                  <a:cubicBezTo>
                    <a:pt x="18" y="361"/>
                    <a:pt x="18" y="361"/>
                    <a:pt x="18" y="361"/>
                  </a:cubicBezTo>
                  <a:cubicBezTo>
                    <a:pt x="17" y="357"/>
                    <a:pt x="17" y="357"/>
                    <a:pt x="17" y="357"/>
                  </a:cubicBezTo>
                  <a:cubicBezTo>
                    <a:pt x="19" y="359"/>
                    <a:pt x="19" y="359"/>
                    <a:pt x="19" y="359"/>
                  </a:cubicBezTo>
                  <a:cubicBezTo>
                    <a:pt x="18" y="361"/>
                    <a:pt x="18" y="361"/>
                    <a:pt x="18" y="361"/>
                  </a:cubicBezTo>
                  <a:lnTo>
                    <a:pt x="18" y="362"/>
                  </a:lnTo>
                  <a:close/>
                  <a:moveTo>
                    <a:pt x="19" y="364"/>
                  </a:moveTo>
                  <a:cubicBezTo>
                    <a:pt x="18" y="364"/>
                    <a:pt x="18" y="364"/>
                    <a:pt x="18" y="364"/>
                  </a:cubicBezTo>
                  <a:cubicBezTo>
                    <a:pt x="19" y="363"/>
                    <a:pt x="19" y="363"/>
                    <a:pt x="19" y="363"/>
                  </a:cubicBezTo>
                  <a:cubicBezTo>
                    <a:pt x="19" y="362"/>
                    <a:pt x="19" y="362"/>
                    <a:pt x="19" y="362"/>
                  </a:cubicBezTo>
                  <a:cubicBezTo>
                    <a:pt x="20" y="361"/>
                    <a:pt x="20" y="361"/>
                    <a:pt x="20" y="361"/>
                  </a:cubicBezTo>
                  <a:cubicBezTo>
                    <a:pt x="22" y="364"/>
                    <a:pt x="22" y="364"/>
                    <a:pt x="22" y="364"/>
                  </a:cubicBezTo>
                  <a:cubicBezTo>
                    <a:pt x="21" y="364"/>
                    <a:pt x="21" y="364"/>
                    <a:pt x="21" y="364"/>
                  </a:cubicBezTo>
                  <a:lnTo>
                    <a:pt x="19" y="3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4" name="ïSḷídé"/>
            <p:cNvSpPr/>
            <p:nvPr/>
          </p:nvSpPr>
          <p:spPr bwMode="auto">
            <a:xfrm>
              <a:off x="11569180" y="5733010"/>
              <a:ext cx="17476" cy="34952"/>
            </a:xfrm>
            <a:custGeom>
              <a:avLst/>
              <a:gdLst>
                <a:gd name="T0" fmla="*/ 0 w 4"/>
                <a:gd name="T1" fmla="*/ 8 h 8"/>
                <a:gd name="T2" fmla="*/ 0 w 4"/>
                <a:gd name="T3" fmla="*/ 5 h 8"/>
                <a:gd name="T4" fmla="*/ 0 w 4"/>
                <a:gd name="T5" fmla="*/ 3 h 8"/>
                <a:gd name="T6" fmla="*/ 0 w 4"/>
                <a:gd name="T7" fmla="*/ 1 h 8"/>
                <a:gd name="T8" fmla="*/ 0 w 4"/>
                <a:gd name="T9" fmla="*/ 0 h 8"/>
                <a:gd name="T10" fmla="*/ 2 w 4"/>
                <a:gd name="T11" fmla="*/ 3 h 8"/>
                <a:gd name="T12" fmla="*/ 4 w 4"/>
                <a:gd name="T13" fmla="*/ 5 h 8"/>
                <a:gd name="T14" fmla="*/ 2 w 4"/>
                <a:gd name="T15" fmla="*/ 5 h 8"/>
                <a:gd name="T16" fmla="*/ 2 w 4"/>
                <a:gd name="T17" fmla="*/ 6 h 8"/>
                <a:gd name="T18" fmla="*/ 0 w 4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8">
                  <a:moveTo>
                    <a:pt x="0" y="8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3"/>
                  </a:lnTo>
                  <a:lnTo>
                    <a:pt x="4" y="5"/>
                  </a:lnTo>
                  <a:lnTo>
                    <a:pt x="2" y="5"/>
                  </a:lnTo>
                  <a:lnTo>
                    <a:pt x="2" y="6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5" name="işḻîḓé"/>
            <p:cNvSpPr/>
            <p:nvPr/>
          </p:nvSpPr>
          <p:spPr bwMode="auto">
            <a:xfrm>
              <a:off x="9878367" y="4832991"/>
              <a:ext cx="1350029" cy="1127209"/>
            </a:xfrm>
            <a:custGeom>
              <a:avLst/>
              <a:gdLst>
                <a:gd name="T0" fmla="*/ 8 w 190"/>
                <a:gd name="T1" fmla="*/ 158 h 158"/>
                <a:gd name="T2" fmla="*/ 59 w 190"/>
                <a:gd name="T3" fmla="*/ 158 h 158"/>
                <a:gd name="T4" fmla="*/ 88 w 190"/>
                <a:gd name="T5" fmla="*/ 117 h 158"/>
                <a:gd name="T6" fmla="*/ 88 w 190"/>
                <a:gd name="T7" fmla="*/ 158 h 158"/>
                <a:gd name="T8" fmla="*/ 127 w 190"/>
                <a:gd name="T9" fmla="*/ 158 h 158"/>
                <a:gd name="T10" fmla="*/ 129 w 190"/>
                <a:gd name="T11" fmla="*/ 155 h 158"/>
                <a:gd name="T12" fmla="*/ 164 w 190"/>
                <a:gd name="T13" fmla="*/ 78 h 158"/>
                <a:gd name="T14" fmla="*/ 182 w 190"/>
                <a:gd name="T15" fmla="*/ 6 h 158"/>
                <a:gd name="T16" fmla="*/ 0 w 190"/>
                <a:gd name="T17" fmla="*/ 95 h 158"/>
                <a:gd name="T18" fmla="*/ 3 w 190"/>
                <a:gd name="T19" fmla="*/ 114 h 158"/>
                <a:gd name="T20" fmla="*/ 8 w 190"/>
                <a:gd name="T21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0" h="158">
                  <a:moveTo>
                    <a:pt x="8" y="158"/>
                  </a:moveTo>
                  <a:cubicBezTo>
                    <a:pt x="25" y="158"/>
                    <a:pt x="42" y="158"/>
                    <a:pt x="59" y="158"/>
                  </a:cubicBezTo>
                  <a:cubicBezTo>
                    <a:pt x="68" y="144"/>
                    <a:pt x="78" y="130"/>
                    <a:pt x="88" y="117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101" y="158"/>
                    <a:pt x="114" y="158"/>
                    <a:pt x="127" y="158"/>
                  </a:cubicBezTo>
                  <a:cubicBezTo>
                    <a:pt x="128" y="157"/>
                    <a:pt x="128" y="156"/>
                    <a:pt x="129" y="155"/>
                  </a:cubicBezTo>
                  <a:cubicBezTo>
                    <a:pt x="141" y="130"/>
                    <a:pt x="154" y="103"/>
                    <a:pt x="164" y="78"/>
                  </a:cubicBezTo>
                  <a:cubicBezTo>
                    <a:pt x="180" y="40"/>
                    <a:pt x="190" y="9"/>
                    <a:pt x="182" y="6"/>
                  </a:cubicBezTo>
                  <a:cubicBezTo>
                    <a:pt x="165" y="0"/>
                    <a:pt x="98" y="58"/>
                    <a:pt x="0" y="95"/>
                  </a:cubicBezTo>
                  <a:cubicBezTo>
                    <a:pt x="1" y="102"/>
                    <a:pt x="2" y="108"/>
                    <a:pt x="3" y="114"/>
                  </a:cubicBezTo>
                  <a:cubicBezTo>
                    <a:pt x="5" y="129"/>
                    <a:pt x="6" y="144"/>
                    <a:pt x="8" y="1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6" name="işḷîḋè"/>
            <p:cNvSpPr/>
            <p:nvPr/>
          </p:nvSpPr>
          <p:spPr bwMode="auto">
            <a:xfrm>
              <a:off x="4971951" y="4238803"/>
              <a:ext cx="8738" cy="69904"/>
            </a:xfrm>
            <a:custGeom>
              <a:avLst/>
              <a:gdLst>
                <a:gd name="T0" fmla="*/ 1 w 1"/>
                <a:gd name="T1" fmla="*/ 10 h 10"/>
                <a:gd name="T2" fmla="*/ 0 w 1"/>
                <a:gd name="T3" fmla="*/ 9 h 10"/>
                <a:gd name="T4" fmla="*/ 0 w 1"/>
                <a:gd name="T5" fmla="*/ 9 h 10"/>
                <a:gd name="T6" fmla="*/ 0 w 1"/>
                <a:gd name="T7" fmla="*/ 2 h 10"/>
                <a:gd name="T8" fmla="*/ 0 w 1"/>
                <a:gd name="T9" fmla="*/ 2 h 10"/>
                <a:gd name="T10" fmla="*/ 0 w 1"/>
                <a:gd name="T11" fmla="*/ 0 h 10"/>
                <a:gd name="T12" fmla="*/ 1 w 1"/>
                <a:gd name="T13" fmla="*/ 0 h 10"/>
                <a:gd name="T14" fmla="*/ 1 w 1"/>
                <a:gd name="T15" fmla="*/ 1 h 10"/>
                <a:gd name="T16" fmla="*/ 1 w 1"/>
                <a:gd name="T17" fmla="*/ 2 h 10"/>
                <a:gd name="T18" fmla="*/ 1 w 1"/>
                <a:gd name="T1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0">
                  <a:moveTo>
                    <a:pt x="1" y="10"/>
                  </a:moveTo>
                  <a:cubicBezTo>
                    <a:pt x="1" y="10"/>
                    <a:pt x="1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lnTo>
                    <a:pt x="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7" name="ï$1ïďè"/>
            <p:cNvSpPr/>
            <p:nvPr/>
          </p:nvSpPr>
          <p:spPr bwMode="auto">
            <a:xfrm>
              <a:off x="11473061" y="5798546"/>
              <a:ext cx="26214" cy="17476"/>
            </a:xfrm>
            <a:custGeom>
              <a:avLst/>
              <a:gdLst>
                <a:gd name="T0" fmla="*/ 0 w 6"/>
                <a:gd name="T1" fmla="*/ 0 h 4"/>
                <a:gd name="T2" fmla="*/ 1 w 6"/>
                <a:gd name="T3" fmla="*/ 0 h 4"/>
                <a:gd name="T4" fmla="*/ 3 w 6"/>
                <a:gd name="T5" fmla="*/ 0 h 4"/>
                <a:gd name="T6" fmla="*/ 4 w 6"/>
                <a:gd name="T7" fmla="*/ 0 h 4"/>
                <a:gd name="T8" fmla="*/ 6 w 6"/>
                <a:gd name="T9" fmla="*/ 0 h 4"/>
                <a:gd name="T10" fmla="*/ 4 w 6"/>
                <a:gd name="T11" fmla="*/ 1 h 4"/>
                <a:gd name="T12" fmla="*/ 4 w 6"/>
                <a:gd name="T13" fmla="*/ 1 h 4"/>
                <a:gd name="T14" fmla="*/ 4 w 6"/>
                <a:gd name="T15" fmla="*/ 3 h 4"/>
                <a:gd name="T16" fmla="*/ 3 w 6"/>
                <a:gd name="T17" fmla="*/ 4 h 4"/>
                <a:gd name="T18" fmla="*/ 3 w 6"/>
                <a:gd name="T19" fmla="*/ 4 h 4"/>
                <a:gd name="T20" fmla="*/ 1 w 6"/>
                <a:gd name="T21" fmla="*/ 3 h 4"/>
                <a:gd name="T22" fmla="*/ 0 w 6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8" name="ïṧḷiḍé"/>
            <p:cNvSpPr/>
            <p:nvPr/>
          </p:nvSpPr>
          <p:spPr bwMode="auto">
            <a:xfrm>
              <a:off x="11206551" y="5846605"/>
              <a:ext cx="30583" cy="21845"/>
            </a:xfrm>
            <a:custGeom>
              <a:avLst/>
              <a:gdLst>
                <a:gd name="T0" fmla="*/ 7 w 7"/>
                <a:gd name="T1" fmla="*/ 5 h 5"/>
                <a:gd name="T2" fmla="*/ 5 w 7"/>
                <a:gd name="T3" fmla="*/ 5 h 5"/>
                <a:gd name="T4" fmla="*/ 2 w 7"/>
                <a:gd name="T5" fmla="*/ 5 h 5"/>
                <a:gd name="T6" fmla="*/ 0 w 7"/>
                <a:gd name="T7" fmla="*/ 5 h 5"/>
                <a:gd name="T8" fmla="*/ 0 w 7"/>
                <a:gd name="T9" fmla="*/ 5 h 5"/>
                <a:gd name="T10" fmla="*/ 0 w 7"/>
                <a:gd name="T11" fmla="*/ 5 h 5"/>
                <a:gd name="T12" fmla="*/ 0 w 7"/>
                <a:gd name="T13" fmla="*/ 3 h 5"/>
                <a:gd name="T14" fmla="*/ 2 w 7"/>
                <a:gd name="T15" fmla="*/ 2 h 5"/>
                <a:gd name="T16" fmla="*/ 4 w 7"/>
                <a:gd name="T17" fmla="*/ 0 h 5"/>
                <a:gd name="T18" fmla="*/ 4 w 7"/>
                <a:gd name="T19" fmla="*/ 0 h 5"/>
                <a:gd name="T20" fmla="*/ 4 w 7"/>
                <a:gd name="T21" fmla="*/ 2 h 5"/>
                <a:gd name="T22" fmla="*/ 7 w 7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5">
                  <a:moveTo>
                    <a:pt x="7" y="5"/>
                  </a:moveTo>
                  <a:lnTo>
                    <a:pt x="5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7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9" name="ïšḷidé"/>
            <p:cNvSpPr/>
            <p:nvPr/>
          </p:nvSpPr>
          <p:spPr bwMode="auto">
            <a:xfrm>
              <a:off x="11420633" y="5208727"/>
              <a:ext cx="13107" cy="43690"/>
            </a:xfrm>
            <a:custGeom>
              <a:avLst/>
              <a:gdLst>
                <a:gd name="T0" fmla="*/ 3 w 3"/>
                <a:gd name="T1" fmla="*/ 5 h 10"/>
                <a:gd name="T2" fmla="*/ 2 w 3"/>
                <a:gd name="T3" fmla="*/ 7 h 10"/>
                <a:gd name="T4" fmla="*/ 2 w 3"/>
                <a:gd name="T5" fmla="*/ 10 h 10"/>
                <a:gd name="T6" fmla="*/ 0 w 3"/>
                <a:gd name="T7" fmla="*/ 10 h 10"/>
                <a:gd name="T8" fmla="*/ 0 w 3"/>
                <a:gd name="T9" fmla="*/ 9 h 10"/>
                <a:gd name="T10" fmla="*/ 0 w 3"/>
                <a:gd name="T11" fmla="*/ 5 h 10"/>
                <a:gd name="T12" fmla="*/ 0 w 3"/>
                <a:gd name="T13" fmla="*/ 2 h 10"/>
                <a:gd name="T14" fmla="*/ 0 w 3"/>
                <a:gd name="T15" fmla="*/ 0 h 10"/>
                <a:gd name="T16" fmla="*/ 2 w 3"/>
                <a:gd name="T17" fmla="*/ 2 h 10"/>
                <a:gd name="T18" fmla="*/ 3 w 3"/>
                <a:gd name="T1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0">
                  <a:moveTo>
                    <a:pt x="3" y="5"/>
                  </a:moveTo>
                  <a:lnTo>
                    <a:pt x="2" y="7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3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0" name="íṡľiḋé"/>
            <p:cNvSpPr/>
            <p:nvPr/>
          </p:nvSpPr>
          <p:spPr bwMode="auto">
            <a:xfrm>
              <a:off x="11473061" y="4348029"/>
              <a:ext cx="13107" cy="26214"/>
            </a:xfrm>
            <a:custGeom>
              <a:avLst/>
              <a:gdLst>
                <a:gd name="T0" fmla="*/ 3 w 3"/>
                <a:gd name="T1" fmla="*/ 6 h 6"/>
                <a:gd name="T2" fmla="*/ 0 w 3"/>
                <a:gd name="T3" fmla="*/ 3 h 6"/>
                <a:gd name="T4" fmla="*/ 0 w 3"/>
                <a:gd name="T5" fmla="*/ 1 h 6"/>
                <a:gd name="T6" fmla="*/ 1 w 3"/>
                <a:gd name="T7" fmla="*/ 1 h 6"/>
                <a:gd name="T8" fmla="*/ 1 w 3"/>
                <a:gd name="T9" fmla="*/ 0 h 6"/>
                <a:gd name="T10" fmla="*/ 1 w 3"/>
                <a:gd name="T11" fmla="*/ 1 h 6"/>
                <a:gd name="T12" fmla="*/ 1 w 3"/>
                <a:gd name="T13" fmla="*/ 5 h 6"/>
                <a:gd name="T14" fmla="*/ 3 w 3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5"/>
                  </a:lnTo>
                  <a:lnTo>
                    <a:pt x="3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1" name="îS1íḋè"/>
            <p:cNvSpPr/>
            <p:nvPr/>
          </p:nvSpPr>
          <p:spPr bwMode="auto">
            <a:xfrm>
              <a:off x="11451216" y="4369874"/>
              <a:ext cx="26214" cy="13107"/>
            </a:xfrm>
            <a:custGeom>
              <a:avLst/>
              <a:gdLst>
                <a:gd name="T0" fmla="*/ 3 w 6"/>
                <a:gd name="T1" fmla="*/ 0 h 3"/>
                <a:gd name="T2" fmla="*/ 6 w 6"/>
                <a:gd name="T3" fmla="*/ 3 h 3"/>
                <a:gd name="T4" fmla="*/ 5 w 6"/>
                <a:gd name="T5" fmla="*/ 3 h 3"/>
                <a:gd name="T6" fmla="*/ 1 w 6"/>
                <a:gd name="T7" fmla="*/ 3 h 3"/>
                <a:gd name="T8" fmla="*/ 0 w 6"/>
                <a:gd name="T9" fmla="*/ 3 h 3"/>
                <a:gd name="T10" fmla="*/ 1 w 6"/>
                <a:gd name="T11" fmla="*/ 3 h 3"/>
                <a:gd name="T12" fmla="*/ 3 w 6"/>
                <a:gd name="T13" fmla="*/ 1 h 3"/>
                <a:gd name="T14" fmla="*/ 3 w 6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">
                  <a:moveTo>
                    <a:pt x="3" y="0"/>
                  </a:moveTo>
                  <a:lnTo>
                    <a:pt x="6" y="3"/>
                  </a:lnTo>
                  <a:lnTo>
                    <a:pt x="5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2" name="išļíḓé"/>
            <p:cNvSpPr/>
            <p:nvPr/>
          </p:nvSpPr>
          <p:spPr bwMode="auto">
            <a:xfrm>
              <a:off x="11398788" y="4033459"/>
              <a:ext cx="30583" cy="13107"/>
            </a:xfrm>
            <a:custGeom>
              <a:avLst/>
              <a:gdLst>
                <a:gd name="T0" fmla="*/ 4 w 7"/>
                <a:gd name="T1" fmla="*/ 0 h 3"/>
                <a:gd name="T2" fmla="*/ 7 w 7"/>
                <a:gd name="T3" fmla="*/ 3 h 3"/>
                <a:gd name="T4" fmla="*/ 7 w 7"/>
                <a:gd name="T5" fmla="*/ 3 h 3"/>
                <a:gd name="T6" fmla="*/ 0 w 7"/>
                <a:gd name="T7" fmla="*/ 3 h 3"/>
                <a:gd name="T8" fmla="*/ 0 w 7"/>
                <a:gd name="T9" fmla="*/ 3 h 3"/>
                <a:gd name="T10" fmla="*/ 0 w 7"/>
                <a:gd name="T11" fmla="*/ 3 h 3"/>
                <a:gd name="T12" fmla="*/ 4 w 7"/>
                <a:gd name="T13" fmla="*/ 0 h 3"/>
                <a:gd name="T14" fmla="*/ 4 w 7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3">
                  <a:moveTo>
                    <a:pt x="4" y="0"/>
                  </a:moveTo>
                  <a:lnTo>
                    <a:pt x="7" y="3"/>
                  </a:lnTo>
                  <a:lnTo>
                    <a:pt x="7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3" name="íš1íḍè"/>
            <p:cNvSpPr/>
            <p:nvPr/>
          </p:nvSpPr>
          <p:spPr bwMode="auto">
            <a:xfrm>
              <a:off x="11398788" y="4103363"/>
              <a:ext cx="30583" cy="21845"/>
            </a:xfrm>
            <a:custGeom>
              <a:avLst/>
              <a:gdLst>
                <a:gd name="T0" fmla="*/ 4 w 7"/>
                <a:gd name="T1" fmla="*/ 0 h 5"/>
                <a:gd name="T2" fmla="*/ 7 w 7"/>
                <a:gd name="T3" fmla="*/ 5 h 5"/>
                <a:gd name="T4" fmla="*/ 7 w 7"/>
                <a:gd name="T5" fmla="*/ 5 h 5"/>
                <a:gd name="T6" fmla="*/ 0 w 7"/>
                <a:gd name="T7" fmla="*/ 5 h 5"/>
                <a:gd name="T8" fmla="*/ 0 w 7"/>
                <a:gd name="T9" fmla="*/ 5 h 5"/>
                <a:gd name="T10" fmla="*/ 0 w 7"/>
                <a:gd name="T11" fmla="*/ 5 h 5"/>
                <a:gd name="T12" fmla="*/ 2 w 7"/>
                <a:gd name="T13" fmla="*/ 2 h 5"/>
                <a:gd name="T14" fmla="*/ 4 w 7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lnTo>
                    <a:pt x="7" y="5"/>
                  </a:lnTo>
                  <a:lnTo>
                    <a:pt x="7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4" name="ïṧľíḓê"/>
            <p:cNvSpPr/>
            <p:nvPr/>
          </p:nvSpPr>
          <p:spPr bwMode="auto">
            <a:xfrm>
              <a:off x="11792000" y="5759225"/>
              <a:ext cx="26214" cy="21845"/>
            </a:xfrm>
            <a:custGeom>
              <a:avLst/>
              <a:gdLst>
                <a:gd name="T0" fmla="*/ 6 w 6"/>
                <a:gd name="T1" fmla="*/ 5 h 5"/>
                <a:gd name="T2" fmla="*/ 5 w 6"/>
                <a:gd name="T3" fmla="*/ 5 h 5"/>
                <a:gd name="T4" fmla="*/ 1 w 6"/>
                <a:gd name="T5" fmla="*/ 5 h 5"/>
                <a:gd name="T6" fmla="*/ 0 w 6"/>
                <a:gd name="T7" fmla="*/ 5 h 5"/>
                <a:gd name="T8" fmla="*/ 0 w 6"/>
                <a:gd name="T9" fmla="*/ 4 h 5"/>
                <a:gd name="T10" fmla="*/ 1 w 6"/>
                <a:gd name="T11" fmla="*/ 2 h 5"/>
                <a:gd name="T12" fmla="*/ 3 w 6"/>
                <a:gd name="T13" fmla="*/ 0 h 5"/>
                <a:gd name="T14" fmla="*/ 3 w 6"/>
                <a:gd name="T15" fmla="*/ 0 h 5"/>
                <a:gd name="T16" fmla="*/ 3 w 6"/>
                <a:gd name="T17" fmla="*/ 0 h 5"/>
                <a:gd name="T18" fmla="*/ 6 w 6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5">
                  <a:moveTo>
                    <a:pt x="6" y="5"/>
                  </a:moveTo>
                  <a:lnTo>
                    <a:pt x="5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5" name="ïšḷiḍê"/>
            <p:cNvSpPr/>
            <p:nvPr/>
          </p:nvSpPr>
          <p:spPr bwMode="auto">
            <a:xfrm>
              <a:off x="11521120" y="5767963"/>
              <a:ext cx="26214" cy="13107"/>
            </a:xfrm>
            <a:custGeom>
              <a:avLst/>
              <a:gdLst>
                <a:gd name="T0" fmla="*/ 6 w 6"/>
                <a:gd name="T1" fmla="*/ 3 h 3"/>
                <a:gd name="T2" fmla="*/ 5 w 6"/>
                <a:gd name="T3" fmla="*/ 3 h 3"/>
                <a:gd name="T4" fmla="*/ 2 w 6"/>
                <a:gd name="T5" fmla="*/ 3 h 3"/>
                <a:gd name="T6" fmla="*/ 0 w 6"/>
                <a:gd name="T7" fmla="*/ 3 h 3"/>
                <a:gd name="T8" fmla="*/ 2 w 6"/>
                <a:gd name="T9" fmla="*/ 3 h 3"/>
                <a:gd name="T10" fmla="*/ 3 w 6"/>
                <a:gd name="T11" fmla="*/ 2 h 3"/>
                <a:gd name="T12" fmla="*/ 3 w 6"/>
                <a:gd name="T13" fmla="*/ 0 h 3"/>
                <a:gd name="T14" fmla="*/ 3 w 6"/>
                <a:gd name="T15" fmla="*/ 0 h 3"/>
                <a:gd name="T16" fmla="*/ 5 w 6"/>
                <a:gd name="T17" fmla="*/ 2 h 3"/>
                <a:gd name="T18" fmla="*/ 6 w 6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6" y="3"/>
                  </a:moveTo>
                  <a:lnTo>
                    <a:pt x="5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6" name="iŝḻîḍê"/>
            <p:cNvSpPr/>
            <p:nvPr/>
          </p:nvSpPr>
          <p:spPr bwMode="auto">
            <a:xfrm>
              <a:off x="11748310" y="5890295"/>
              <a:ext cx="13107" cy="26214"/>
            </a:xfrm>
            <a:custGeom>
              <a:avLst/>
              <a:gdLst>
                <a:gd name="T0" fmla="*/ 3 w 3"/>
                <a:gd name="T1" fmla="*/ 3 h 6"/>
                <a:gd name="T2" fmla="*/ 3 w 3"/>
                <a:gd name="T3" fmla="*/ 5 h 6"/>
                <a:gd name="T4" fmla="*/ 3 w 3"/>
                <a:gd name="T5" fmla="*/ 6 h 6"/>
                <a:gd name="T6" fmla="*/ 3 w 3"/>
                <a:gd name="T7" fmla="*/ 6 h 6"/>
                <a:gd name="T8" fmla="*/ 3 w 3"/>
                <a:gd name="T9" fmla="*/ 6 h 6"/>
                <a:gd name="T10" fmla="*/ 3 w 3"/>
                <a:gd name="T11" fmla="*/ 6 h 6"/>
                <a:gd name="T12" fmla="*/ 2 w 3"/>
                <a:gd name="T13" fmla="*/ 5 h 6"/>
                <a:gd name="T14" fmla="*/ 0 w 3"/>
                <a:gd name="T15" fmla="*/ 0 h 6"/>
                <a:gd name="T16" fmla="*/ 0 w 3"/>
                <a:gd name="T17" fmla="*/ 0 h 6"/>
                <a:gd name="T18" fmla="*/ 3 w 3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6">
                  <a:moveTo>
                    <a:pt x="3" y="3"/>
                  </a:move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7" name="íṣļîdé"/>
            <p:cNvSpPr/>
            <p:nvPr/>
          </p:nvSpPr>
          <p:spPr bwMode="auto">
            <a:xfrm>
              <a:off x="11848797" y="5890295"/>
              <a:ext cx="21845" cy="26214"/>
            </a:xfrm>
            <a:custGeom>
              <a:avLst/>
              <a:gdLst>
                <a:gd name="T0" fmla="*/ 0 w 5"/>
                <a:gd name="T1" fmla="*/ 0 h 6"/>
                <a:gd name="T2" fmla="*/ 5 w 5"/>
                <a:gd name="T3" fmla="*/ 1 h 6"/>
                <a:gd name="T4" fmla="*/ 5 w 5"/>
                <a:gd name="T5" fmla="*/ 3 h 6"/>
                <a:gd name="T6" fmla="*/ 5 w 5"/>
                <a:gd name="T7" fmla="*/ 3 h 6"/>
                <a:gd name="T8" fmla="*/ 5 w 5"/>
                <a:gd name="T9" fmla="*/ 5 h 6"/>
                <a:gd name="T10" fmla="*/ 5 w 5"/>
                <a:gd name="T11" fmla="*/ 6 h 6"/>
                <a:gd name="T12" fmla="*/ 5 w 5"/>
                <a:gd name="T13" fmla="*/ 6 h 6"/>
                <a:gd name="T14" fmla="*/ 5 w 5"/>
                <a:gd name="T15" fmla="*/ 6 h 6"/>
                <a:gd name="T16" fmla="*/ 3 w 5"/>
                <a:gd name="T17" fmla="*/ 5 h 6"/>
                <a:gd name="T18" fmla="*/ 0 w 5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3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8" name="iṥ1iḓè"/>
            <p:cNvSpPr/>
            <p:nvPr/>
          </p:nvSpPr>
          <p:spPr bwMode="auto">
            <a:xfrm>
              <a:off x="11542966" y="4575218"/>
              <a:ext cx="26214" cy="43690"/>
            </a:xfrm>
            <a:custGeom>
              <a:avLst/>
              <a:gdLst>
                <a:gd name="T0" fmla="*/ 5 w 6"/>
                <a:gd name="T1" fmla="*/ 0 h 10"/>
                <a:gd name="T2" fmla="*/ 6 w 6"/>
                <a:gd name="T3" fmla="*/ 3 h 10"/>
                <a:gd name="T4" fmla="*/ 6 w 6"/>
                <a:gd name="T5" fmla="*/ 10 h 10"/>
                <a:gd name="T6" fmla="*/ 6 w 6"/>
                <a:gd name="T7" fmla="*/ 10 h 10"/>
                <a:gd name="T8" fmla="*/ 0 w 6"/>
                <a:gd name="T9" fmla="*/ 5 h 10"/>
                <a:gd name="T10" fmla="*/ 1 w 6"/>
                <a:gd name="T11" fmla="*/ 5 h 10"/>
                <a:gd name="T12" fmla="*/ 3 w 6"/>
                <a:gd name="T13" fmla="*/ 2 h 10"/>
                <a:gd name="T14" fmla="*/ 5 w 6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0">
                  <a:moveTo>
                    <a:pt x="5" y="0"/>
                  </a:moveTo>
                  <a:lnTo>
                    <a:pt x="6" y="3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89" name="îş1ïḋè"/>
            <p:cNvSpPr/>
            <p:nvPr/>
          </p:nvSpPr>
          <p:spPr bwMode="auto">
            <a:xfrm>
              <a:off x="11529859" y="4282493"/>
              <a:ext cx="13107" cy="26214"/>
            </a:xfrm>
            <a:custGeom>
              <a:avLst/>
              <a:gdLst>
                <a:gd name="T0" fmla="*/ 3 w 3"/>
                <a:gd name="T1" fmla="*/ 0 h 6"/>
                <a:gd name="T2" fmla="*/ 3 w 3"/>
                <a:gd name="T3" fmla="*/ 3 h 6"/>
                <a:gd name="T4" fmla="*/ 3 w 3"/>
                <a:gd name="T5" fmla="*/ 6 h 6"/>
                <a:gd name="T6" fmla="*/ 3 w 3"/>
                <a:gd name="T7" fmla="*/ 6 h 6"/>
                <a:gd name="T8" fmla="*/ 0 w 3"/>
                <a:gd name="T9" fmla="*/ 3 h 6"/>
                <a:gd name="T10" fmla="*/ 0 w 3"/>
                <a:gd name="T11" fmla="*/ 3 h 6"/>
                <a:gd name="T12" fmla="*/ 1 w 3"/>
                <a:gd name="T13" fmla="*/ 2 h 6"/>
                <a:gd name="T14" fmla="*/ 3 w 3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lnTo>
                    <a:pt x="3" y="3"/>
                  </a:lnTo>
                  <a:lnTo>
                    <a:pt x="3" y="6"/>
                  </a:lnTo>
                  <a:lnTo>
                    <a:pt x="3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0" name="iślíḍè"/>
            <p:cNvSpPr/>
            <p:nvPr/>
          </p:nvSpPr>
          <p:spPr bwMode="auto">
            <a:xfrm>
              <a:off x="11372574" y="3565973"/>
              <a:ext cx="21845" cy="56797"/>
            </a:xfrm>
            <a:custGeom>
              <a:avLst/>
              <a:gdLst>
                <a:gd name="T0" fmla="*/ 1 w 3"/>
                <a:gd name="T1" fmla="*/ 7 h 8"/>
                <a:gd name="T2" fmla="*/ 0 w 3"/>
                <a:gd name="T3" fmla="*/ 4 h 8"/>
                <a:gd name="T4" fmla="*/ 0 w 3"/>
                <a:gd name="T5" fmla="*/ 2 h 8"/>
                <a:gd name="T6" fmla="*/ 0 w 3"/>
                <a:gd name="T7" fmla="*/ 0 h 8"/>
                <a:gd name="T8" fmla="*/ 0 w 3"/>
                <a:gd name="T9" fmla="*/ 0 h 8"/>
                <a:gd name="T10" fmla="*/ 1 w 3"/>
                <a:gd name="T11" fmla="*/ 0 h 8"/>
                <a:gd name="T12" fmla="*/ 1 w 3"/>
                <a:gd name="T13" fmla="*/ 0 h 8"/>
                <a:gd name="T14" fmla="*/ 1 w 3"/>
                <a:gd name="T15" fmla="*/ 0 h 8"/>
                <a:gd name="T16" fmla="*/ 1 w 3"/>
                <a:gd name="T17" fmla="*/ 2 h 8"/>
                <a:gd name="T18" fmla="*/ 1 w 3"/>
                <a:gd name="T19" fmla="*/ 2 h 8"/>
                <a:gd name="T20" fmla="*/ 1 w 3"/>
                <a:gd name="T21" fmla="*/ 2 h 8"/>
                <a:gd name="T22" fmla="*/ 1 w 3"/>
                <a:gd name="T23" fmla="*/ 2 h 8"/>
                <a:gd name="T24" fmla="*/ 1 w 3"/>
                <a:gd name="T25" fmla="*/ 2 h 8"/>
                <a:gd name="T26" fmla="*/ 1 w 3"/>
                <a:gd name="T27" fmla="*/ 2 h 8"/>
                <a:gd name="T28" fmla="*/ 1 w 3"/>
                <a:gd name="T29" fmla="*/ 2 h 8"/>
                <a:gd name="T30" fmla="*/ 1 w 3"/>
                <a:gd name="T31" fmla="*/ 2 h 8"/>
                <a:gd name="T32" fmla="*/ 1 w 3"/>
                <a:gd name="T33" fmla="*/ 2 h 8"/>
                <a:gd name="T34" fmla="*/ 1 w 3"/>
                <a:gd name="T35" fmla="*/ 2 h 8"/>
                <a:gd name="T36" fmla="*/ 1 w 3"/>
                <a:gd name="T37" fmla="*/ 2 h 8"/>
                <a:gd name="T38" fmla="*/ 1 w 3"/>
                <a:gd name="T39" fmla="*/ 2 h 8"/>
                <a:gd name="T40" fmla="*/ 1 w 3"/>
                <a:gd name="T41" fmla="*/ 2 h 8"/>
                <a:gd name="T42" fmla="*/ 1 w 3"/>
                <a:gd name="T43" fmla="*/ 2 h 8"/>
                <a:gd name="T44" fmla="*/ 1 w 3"/>
                <a:gd name="T45" fmla="*/ 2 h 8"/>
                <a:gd name="T46" fmla="*/ 1 w 3"/>
                <a:gd name="T47" fmla="*/ 2 h 8"/>
                <a:gd name="T48" fmla="*/ 1 w 3"/>
                <a:gd name="T49" fmla="*/ 2 h 8"/>
                <a:gd name="T50" fmla="*/ 1 w 3"/>
                <a:gd name="T51" fmla="*/ 2 h 8"/>
                <a:gd name="T52" fmla="*/ 1 w 3"/>
                <a:gd name="T53" fmla="*/ 2 h 8"/>
                <a:gd name="T54" fmla="*/ 1 w 3"/>
                <a:gd name="T55" fmla="*/ 2 h 8"/>
                <a:gd name="T56" fmla="*/ 1 w 3"/>
                <a:gd name="T57" fmla="*/ 2 h 8"/>
                <a:gd name="T58" fmla="*/ 1 w 3"/>
                <a:gd name="T59" fmla="*/ 2 h 8"/>
                <a:gd name="T60" fmla="*/ 1 w 3"/>
                <a:gd name="T61" fmla="*/ 2 h 8"/>
                <a:gd name="T62" fmla="*/ 1 w 3"/>
                <a:gd name="T63" fmla="*/ 2 h 8"/>
                <a:gd name="T64" fmla="*/ 1 w 3"/>
                <a:gd name="T65" fmla="*/ 2 h 8"/>
                <a:gd name="T66" fmla="*/ 1 w 3"/>
                <a:gd name="T67" fmla="*/ 2 h 8"/>
                <a:gd name="T68" fmla="*/ 1 w 3"/>
                <a:gd name="T69" fmla="*/ 2 h 8"/>
                <a:gd name="T70" fmla="*/ 1 w 3"/>
                <a:gd name="T71" fmla="*/ 2 h 8"/>
                <a:gd name="T72" fmla="*/ 1 w 3"/>
                <a:gd name="T73" fmla="*/ 2 h 8"/>
                <a:gd name="T74" fmla="*/ 1 w 3"/>
                <a:gd name="T75" fmla="*/ 2 h 8"/>
                <a:gd name="T76" fmla="*/ 1 w 3"/>
                <a:gd name="T77" fmla="*/ 2 h 8"/>
                <a:gd name="T78" fmla="*/ 1 w 3"/>
                <a:gd name="T79" fmla="*/ 2 h 8"/>
                <a:gd name="T80" fmla="*/ 1 w 3"/>
                <a:gd name="T81" fmla="*/ 2 h 8"/>
                <a:gd name="T82" fmla="*/ 1 w 3"/>
                <a:gd name="T83" fmla="*/ 2 h 8"/>
                <a:gd name="T84" fmla="*/ 1 w 3"/>
                <a:gd name="T85" fmla="*/ 2 h 8"/>
                <a:gd name="T86" fmla="*/ 1 w 3"/>
                <a:gd name="T87" fmla="*/ 2 h 8"/>
                <a:gd name="T88" fmla="*/ 2 w 3"/>
                <a:gd name="T89" fmla="*/ 6 h 8"/>
                <a:gd name="T90" fmla="*/ 2 w 3"/>
                <a:gd name="T91" fmla="*/ 8 h 8"/>
                <a:gd name="T92" fmla="*/ 3 w 3"/>
                <a:gd name="T93" fmla="*/ 8 h 8"/>
                <a:gd name="T94" fmla="*/ 1 w 3"/>
                <a:gd name="T9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" h="8">
                  <a:moveTo>
                    <a:pt x="1" y="7"/>
                  </a:moveTo>
                  <a:cubicBezTo>
                    <a:pt x="1" y="6"/>
                    <a:pt x="0" y="5"/>
                    <a:pt x="0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7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1" name="îSľîḋe"/>
            <p:cNvSpPr/>
            <p:nvPr/>
          </p:nvSpPr>
          <p:spPr bwMode="auto">
            <a:xfrm>
              <a:off x="2188882" y="4230065"/>
              <a:ext cx="0" cy="8738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2" name="îšļidé"/>
            <p:cNvSpPr/>
            <p:nvPr/>
          </p:nvSpPr>
          <p:spPr bwMode="auto">
            <a:xfrm>
              <a:off x="2700058" y="4710658"/>
              <a:ext cx="4369" cy="43690"/>
            </a:xfrm>
            <a:custGeom>
              <a:avLst/>
              <a:gdLst>
                <a:gd name="T0" fmla="*/ 1 w 1"/>
                <a:gd name="T1" fmla="*/ 6 h 6"/>
                <a:gd name="T2" fmla="*/ 0 w 1"/>
                <a:gd name="T3" fmla="*/ 6 h 6"/>
                <a:gd name="T4" fmla="*/ 0 w 1"/>
                <a:gd name="T5" fmla="*/ 6 h 6"/>
                <a:gd name="T6" fmla="*/ 0 w 1"/>
                <a:gd name="T7" fmla="*/ 2 h 6"/>
                <a:gd name="T8" fmla="*/ 0 w 1"/>
                <a:gd name="T9" fmla="*/ 1 h 6"/>
                <a:gd name="T10" fmla="*/ 0 w 1"/>
                <a:gd name="T11" fmla="*/ 0 h 6"/>
                <a:gd name="T12" fmla="*/ 1 w 1"/>
                <a:gd name="T13" fmla="*/ 0 h 6"/>
                <a:gd name="T14" fmla="*/ 1 w 1"/>
                <a:gd name="T15" fmla="*/ 1 h 6"/>
                <a:gd name="T16" fmla="*/ 1 w 1"/>
                <a:gd name="T17" fmla="*/ 1 h 6"/>
                <a:gd name="T18" fmla="*/ 1 w 1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6">
                  <a:moveTo>
                    <a:pt x="1" y="6"/>
                  </a:moveTo>
                  <a:cubicBezTo>
                    <a:pt x="1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3" name="ïṡḷïḋe"/>
            <p:cNvSpPr/>
            <p:nvPr/>
          </p:nvSpPr>
          <p:spPr bwMode="auto">
            <a:xfrm>
              <a:off x="2892295" y="4741241"/>
              <a:ext cx="0" cy="4369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  <a:gd name="T4" fmla="*/ 1 h 1"/>
                <a:gd name="T5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4" name="îŝlíḍè"/>
            <p:cNvSpPr/>
            <p:nvPr/>
          </p:nvSpPr>
          <p:spPr bwMode="auto">
            <a:xfrm>
              <a:off x="4168050" y="4745610"/>
              <a:ext cx="8738" cy="8738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2 h 2"/>
                <a:gd name="T6" fmla="*/ 2 w 2"/>
                <a:gd name="T7" fmla="*/ 0 h 2"/>
                <a:gd name="T8" fmla="*/ 2 w 2"/>
                <a:gd name="T9" fmla="*/ 0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5" name="ïSľîḍe"/>
            <p:cNvSpPr/>
            <p:nvPr/>
          </p:nvSpPr>
          <p:spPr bwMode="auto">
            <a:xfrm>
              <a:off x="4417085" y="4719396"/>
              <a:ext cx="0" cy="39321"/>
            </a:xfrm>
            <a:custGeom>
              <a:avLst/>
              <a:gdLst>
                <a:gd name="T0" fmla="*/ 6 h 6"/>
                <a:gd name="T1" fmla="*/ 6 h 6"/>
                <a:gd name="T2" fmla="*/ 6 h 6"/>
                <a:gd name="T3" fmla="*/ 1 h 6"/>
                <a:gd name="T4" fmla="*/ 1 h 6"/>
                <a:gd name="T5" fmla="*/ 0 h 6"/>
                <a:gd name="T6" fmla="*/ 0 h 6"/>
                <a:gd name="T7" fmla="*/ 1 h 6"/>
                <a:gd name="T8" fmla="*/ 1 h 6"/>
                <a:gd name="T9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6" name="îSlíde"/>
            <p:cNvSpPr/>
            <p:nvPr/>
          </p:nvSpPr>
          <p:spPr bwMode="auto">
            <a:xfrm>
              <a:off x="11101694" y="5894664"/>
              <a:ext cx="21845" cy="39321"/>
            </a:xfrm>
            <a:custGeom>
              <a:avLst/>
              <a:gdLst>
                <a:gd name="T0" fmla="*/ 0 w 5"/>
                <a:gd name="T1" fmla="*/ 4 h 9"/>
                <a:gd name="T2" fmla="*/ 0 w 5"/>
                <a:gd name="T3" fmla="*/ 4 h 9"/>
                <a:gd name="T4" fmla="*/ 5 w 5"/>
                <a:gd name="T5" fmla="*/ 0 h 9"/>
                <a:gd name="T6" fmla="*/ 5 w 5"/>
                <a:gd name="T7" fmla="*/ 0 h 9"/>
                <a:gd name="T8" fmla="*/ 5 w 5"/>
                <a:gd name="T9" fmla="*/ 0 h 9"/>
                <a:gd name="T10" fmla="*/ 2 w 5"/>
                <a:gd name="T11" fmla="*/ 5 h 9"/>
                <a:gd name="T12" fmla="*/ 2 w 5"/>
                <a:gd name="T13" fmla="*/ 7 h 9"/>
                <a:gd name="T14" fmla="*/ 2 w 5"/>
                <a:gd name="T15" fmla="*/ 9 h 9"/>
                <a:gd name="T16" fmla="*/ 0 w 5"/>
                <a:gd name="T17" fmla="*/ 5 h 9"/>
                <a:gd name="T18" fmla="*/ 0 w 5"/>
                <a:gd name="T1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9">
                  <a:moveTo>
                    <a:pt x="0" y="4"/>
                  </a:moveTo>
                  <a:lnTo>
                    <a:pt x="0" y="4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9"/>
                  </a:lnTo>
                  <a:lnTo>
                    <a:pt x="0" y="5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7" name="iṩľiḑê"/>
            <p:cNvSpPr/>
            <p:nvPr/>
          </p:nvSpPr>
          <p:spPr bwMode="auto">
            <a:xfrm>
              <a:off x="11149753" y="5881557"/>
              <a:ext cx="21845" cy="13107"/>
            </a:xfrm>
            <a:custGeom>
              <a:avLst/>
              <a:gdLst>
                <a:gd name="T0" fmla="*/ 0 w 5"/>
                <a:gd name="T1" fmla="*/ 0 h 3"/>
                <a:gd name="T2" fmla="*/ 0 w 5"/>
                <a:gd name="T3" fmla="*/ 0 h 3"/>
                <a:gd name="T4" fmla="*/ 5 w 5"/>
                <a:gd name="T5" fmla="*/ 0 h 3"/>
                <a:gd name="T6" fmla="*/ 5 w 5"/>
                <a:gd name="T7" fmla="*/ 0 h 3"/>
                <a:gd name="T8" fmla="*/ 5 w 5"/>
                <a:gd name="T9" fmla="*/ 0 h 3"/>
                <a:gd name="T10" fmla="*/ 4 w 5"/>
                <a:gd name="T11" fmla="*/ 2 h 3"/>
                <a:gd name="T12" fmla="*/ 2 w 5"/>
                <a:gd name="T13" fmla="*/ 3 h 3"/>
                <a:gd name="T14" fmla="*/ 0 w 5"/>
                <a:gd name="T15" fmla="*/ 3 h 3"/>
                <a:gd name="T16" fmla="*/ 0 w 5"/>
                <a:gd name="T17" fmla="*/ 2 h 3"/>
                <a:gd name="T18" fmla="*/ 0 w 5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8" name="ïṥḷídê"/>
            <p:cNvSpPr/>
            <p:nvPr/>
          </p:nvSpPr>
          <p:spPr bwMode="auto">
            <a:xfrm>
              <a:off x="11114801" y="5789808"/>
              <a:ext cx="17476" cy="0"/>
            </a:xfrm>
            <a:custGeom>
              <a:avLst/>
              <a:gdLst>
                <a:gd name="T0" fmla="*/ 4 w 4"/>
                <a:gd name="T1" fmla="*/ 0 w 4"/>
                <a:gd name="T2" fmla="*/ 2 w 4"/>
                <a:gd name="T3" fmla="*/ 2 w 4"/>
                <a:gd name="T4" fmla="*/ 2 w 4"/>
                <a:gd name="T5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99" name="îś1iḑé"/>
            <p:cNvSpPr/>
            <p:nvPr/>
          </p:nvSpPr>
          <p:spPr bwMode="auto">
            <a:xfrm>
              <a:off x="11110432" y="5767963"/>
              <a:ext cx="4369" cy="13107"/>
            </a:xfrm>
            <a:custGeom>
              <a:avLst/>
              <a:gdLst>
                <a:gd name="T0" fmla="*/ 0 w 1"/>
                <a:gd name="T1" fmla="*/ 2 h 3"/>
                <a:gd name="T2" fmla="*/ 1 w 1"/>
                <a:gd name="T3" fmla="*/ 0 h 3"/>
                <a:gd name="T4" fmla="*/ 1 w 1"/>
                <a:gd name="T5" fmla="*/ 2 h 3"/>
                <a:gd name="T6" fmla="*/ 1 w 1"/>
                <a:gd name="T7" fmla="*/ 2 h 3"/>
                <a:gd name="T8" fmla="*/ 0 w 1"/>
                <a:gd name="T9" fmla="*/ 3 h 3"/>
                <a:gd name="T10" fmla="*/ 0 w 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3">
                  <a:moveTo>
                    <a:pt x="0" y="2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00" name="iSļiḓe"/>
            <p:cNvSpPr/>
            <p:nvPr/>
          </p:nvSpPr>
          <p:spPr bwMode="auto">
            <a:xfrm>
              <a:off x="11171598" y="5816022"/>
              <a:ext cx="17476" cy="39321"/>
            </a:xfrm>
            <a:custGeom>
              <a:avLst/>
              <a:gdLst>
                <a:gd name="T0" fmla="*/ 0 w 4"/>
                <a:gd name="T1" fmla="*/ 4 h 9"/>
                <a:gd name="T2" fmla="*/ 2 w 4"/>
                <a:gd name="T3" fmla="*/ 4 h 9"/>
                <a:gd name="T4" fmla="*/ 4 w 4"/>
                <a:gd name="T5" fmla="*/ 2 h 9"/>
                <a:gd name="T6" fmla="*/ 4 w 4"/>
                <a:gd name="T7" fmla="*/ 0 h 9"/>
                <a:gd name="T8" fmla="*/ 4 w 4"/>
                <a:gd name="T9" fmla="*/ 2 h 9"/>
                <a:gd name="T10" fmla="*/ 4 w 4"/>
                <a:gd name="T11" fmla="*/ 5 h 9"/>
                <a:gd name="T12" fmla="*/ 4 w 4"/>
                <a:gd name="T13" fmla="*/ 7 h 9"/>
                <a:gd name="T14" fmla="*/ 4 w 4"/>
                <a:gd name="T15" fmla="*/ 9 h 9"/>
                <a:gd name="T16" fmla="*/ 2 w 4"/>
                <a:gd name="T17" fmla="*/ 4 h 9"/>
                <a:gd name="T18" fmla="*/ 0 w 4"/>
                <a:gd name="T1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9">
                  <a:moveTo>
                    <a:pt x="0" y="4"/>
                  </a:moveTo>
                  <a:lnTo>
                    <a:pt x="2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5"/>
                  </a:lnTo>
                  <a:lnTo>
                    <a:pt x="4" y="7"/>
                  </a:lnTo>
                  <a:lnTo>
                    <a:pt x="4" y="9"/>
                  </a:lnTo>
                  <a:lnTo>
                    <a:pt x="2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01" name="îsļíḍe"/>
            <p:cNvSpPr/>
            <p:nvPr/>
          </p:nvSpPr>
          <p:spPr bwMode="auto">
            <a:xfrm>
              <a:off x="11149753" y="5767963"/>
              <a:ext cx="30583" cy="21845"/>
            </a:xfrm>
            <a:custGeom>
              <a:avLst/>
              <a:gdLst>
                <a:gd name="T0" fmla="*/ 4 w 7"/>
                <a:gd name="T1" fmla="*/ 5 h 5"/>
                <a:gd name="T2" fmla="*/ 2 w 7"/>
                <a:gd name="T3" fmla="*/ 5 h 5"/>
                <a:gd name="T4" fmla="*/ 0 w 7"/>
                <a:gd name="T5" fmla="*/ 5 h 5"/>
                <a:gd name="T6" fmla="*/ 2 w 7"/>
                <a:gd name="T7" fmla="*/ 5 h 5"/>
                <a:gd name="T8" fmla="*/ 2 w 7"/>
                <a:gd name="T9" fmla="*/ 3 h 5"/>
                <a:gd name="T10" fmla="*/ 2 w 7"/>
                <a:gd name="T11" fmla="*/ 3 h 5"/>
                <a:gd name="T12" fmla="*/ 4 w 7"/>
                <a:gd name="T13" fmla="*/ 2 h 5"/>
                <a:gd name="T14" fmla="*/ 4 w 7"/>
                <a:gd name="T15" fmla="*/ 2 h 5"/>
                <a:gd name="T16" fmla="*/ 4 w 7"/>
                <a:gd name="T17" fmla="*/ 0 h 5"/>
                <a:gd name="T18" fmla="*/ 5 w 7"/>
                <a:gd name="T19" fmla="*/ 3 h 5"/>
                <a:gd name="T20" fmla="*/ 7 w 7"/>
                <a:gd name="T21" fmla="*/ 5 h 5"/>
                <a:gd name="T22" fmla="*/ 7 w 7"/>
                <a:gd name="T23" fmla="*/ 5 h 5"/>
                <a:gd name="T24" fmla="*/ 4 w 7"/>
                <a:gd name="T25" fmla="*/ 5 h 5"/>
                <a:gd name="T26" fmla="*/ 4 w 7"/>
                <a:gd name="T2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lnTo>
                    <a:pt x="2" y="5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5" y="3"/>
                  </a:lnTo>
                  <a:lnTo>
                    <a:pt x="7" y="5"/>
                  </a:lnTo>
                  <a:lnTo>
                    <a:pt x="7" y="5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02" name="îṥľîḓé"/>
            <p:cNvSpPr/>
            <p:nvPr/>
          </p:nvSpPr>
          <p:spPr bwMode="auto">
            <a:xfrm>
              <a:off x="11145384" y="57767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03" name="ïṥlíḓê"/>
            <p:cNvSpPr/>
            <p:nvPr/>
          </p:nvSpPr>
          <p:spPr bwMode="auto">
            <a:xfrm>
              <a:off x="11250241" y="5816022"/>
              <a:ext cx="13107" cy="39321"/>
            </a:xfrm>
            <a:custGeom>
              <a:avLst/>
              <a:gdLst>
                <a:gd name="T0" fmla="*/ 0 w 3"/>
                <a:gd name="T1" fmla="*/ 2 h 9"/>
                <a:gd name="T2" fmla="*/ 0 w 3"/>
                <a:gd name="T3" fmla="*/ 0 h 9"/>
                <a:gd name="T4" fmla="*/ 0 w 3"/>
                <a:gd name="T5" fmla="*/ 0 h 9"/>
                <a:gd name="T6" fmla="*/ 0 w 3"/>
                <a:gd name="T7" fmla="*/ 0 h 9"/>
                <a:gd name="T8" fmla="*/ 3 w 3"/>
                <a:gd name="T9" fmla="*/ 4 h 9"/>
                <a:gd name="T10" fmla="*/ 3 w 3"/>
                <a:gd name="T11" fmla="*/ 4 h 9"/>
                <a:gd name="T12" fmla="*/ 3 w 3"/>
                <a:gd name="T13" fmla="*/ 5 h 9"/>
                <a:gd name="T14" fmla="*/ 2 w 3"/>
                <a:gd name="T15" fmla="*/ 7 h 9"/>
                <a:gd name="T16" fmla="*/ 0 w 3"/>
                <a:gd name="T17" fmla="*/ 9 h 9"/>
                <a:gd name="T18" fmla="*/ 0 w 3"/>
                <a:gd name="T19" fmla="*/ 5 h 9"/>
                <a:gd name="T20" fmla="*/ 0 w 3"/>
                <a:gd name="T21" fmla="*/ 2 h 9"/>
                <a:gd name="T22" fmla="*/ 0 w 3"/>
                <a:gd name="T2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9">
                  <a:moveTo>
                    <a:pt x="0" y="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2" y="7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04" name="îṣḻîďe"/>
            <p:cNvSpPr/>
            <p:nvPr/>
          </p:nvSpPr>
          <p:spPr bwMode="auto">
            <a:xfrm>
              <a:off x="11206551" y="5767963"/>
              <a:ext cx="30583" cy="21845"/>
            </a:xfrm>
            <a:custGeom>
              <a:avLst/>
              <a:gdLst>
                <a:gd name="T0" fmla="*/ 2 w 7"/>
                <a:gd name="T1" fmla="*/ 5 h 5"/>
                <a:gd name="T2" fmla="*/ 2 w 7"/>
                <a:gd name="T3" fmla="*/ 5 h 5"/>
                <a:gd name="T4" fmla="*/ 0 w 7"/>
                <a:gd name="T5" fmla="*/ 5 h 5"/>
                <a:gd name="T6" fmla="*/ 0 w 7"/>
                <a:gd name="T7" fmla="*/ 3 h 5"/>
                <a:gd name="T8" fmla="*/ 0 w 7"/>
                <a:gd name="T9" fmla="*/ 3 h 5"/>
                <a:gd name="T10" fmla="*/ 2 w 7"/>
                <a:gd name="T11" fmla="*/ 3 h 5"/>
                <a:gd name="T12" fmla="*/ 2 w 7"/>
                <a:gd name="T13" fmla="*/ 2 h 5"/>
                <a:gd name="T14" fmla="*/ 2 w 7"/>
                <a:gd name="T15" fmla="*/ 0 h 5"/>
                <a:gd name="T16" fmla="*/ 4 w 7"/>
                <a:gd name="T17" fmla="*/ 0 h 5"/>
                <a:gd name="T18" fmla="*/ 4 w 7"/>
                <a:gd name="T19" fmla="*/ 2 h 5"/>
                <a:gd name="T20" fmla="*/ 7 w 7"/>
                <a:gd name="T21" fmla="*/ 5 h 5"/>
                <a:gd name="T22" fmla="*/ 5 w 7"/>
                <a:gd name="T23" fmla="*/ 5 h 5"/>
                <a:gd name="T24" fmla="*/ 4 w 7"/>
                <a:gd name="T25" fmla="*/ 5 h 5"/>
                <a:gd name="T26" fmla="*/ 2 w 7"/>
                <a:gd name="T2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5">
                  <a:moveTo>
                    <a:pt x="2" y="5"/>
                  </a:moveTo>
                  <a:lnTo>
                    <a:pt x="2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7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2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05" name="ïṥľîḋê"/>
            <p:cNvSpPr/>
            <p:nvPr/>
          </p:nvSpPr>
          <p:spPr bwMode="auto">
            <a:xfrm>
              <a:off x="11202182" y="5746117"/>
              <a:ext cx="4369" cy="30583"/>
            </a:xfrm>
            <a:custGeom>
              <a:avLst/>
              <a:gdLst>
                <a:gd name="T0" fmla="*/ 0 w 1"/>
                <a:gd name="T1" fmla="*/ 3 h 7"/>
                <a:gd name="T2" fmla="*/ 0 w 1"/>
                <a:gd name="T3" fmla="*/ 2 h 7"/>
                <a:gd name="T4" fmla="*/ 0 w 1"/>
                <a:gd name="T5" fmla="*/ 0 h 7"/>
                <a:gd name="T6" fmla="*/ 0 w 1"/>
                <a:gd name="T7" fmla="*/ 0 h 7"/>
                <a:gd name="T8" fmla="*/ 1 w 1"/>
                <a:gd name="T9" fmla="*/ 3 h 7"/>
                <a:gd name="T10" fmla="*/ 1 w 1"/>
                <a:gd name="T11" fmla="*/ 3 h 7"/>
                <a:gd name="T12" fmla="*/ 1 w 1"/>
                <a:gd name="T13" fmla="*/ 5 h 7"/>
                <a:gd name="T14" fmla="*/ 0 w 1"/>
                <a:gd name="T15" fmla="*/ 5 h 7"/>
                <a:gd name="T16" fmla="*/ 0 w 1"/>
                <a:gd name="T17" fmla="*/ 7 h 7"/>
                <a:gd name="T18" fmla="*/ 0 w 1"/>
                <a:gd name="T19" fmla="*/ 7 h 7"/>
                <a:gd name="T20" fmla="*/ 0 w 1"/>
                <a:gd name="T21" fmla="*/ 7 h 7"/>
                <a:gd name="T22" fmla="*/ 0 w 1"/>
                <a:gd name="T23" fmla="*/ 5 h 7"/>
                <a:gd name="T24" fmla="*/ 0 w 1"/>
                <a:gd name="T2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" h="7">
                  <a:moveTo>
                    <a:pt x="0" y="3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06" name="îSḷiḑè"/>
            <p:cNvSpPr/>
            <p:nvPr/>
          </p:nvSpPr>
          <p:spPr bwMode="auto">
            <a:xfrm>
              <a:off x="11228396" y="5737379"/>
              <a:ext cx="8738" cy="39321"/>
            </a:xfrm>
            <a:custGeom>
              <a:avLst/>
              <a:gdLst>
                <a:gd name="T0" fmla="*/ 0 w 2"/>
                <a:gd name="T1" fmla="*/ 5 h 9"/>
                <a:gd name="T2" fmla="*/ 0 w 2"/>
                <a:gd name="T3" fmla="*/ 5 h 9"/>
                <a:gd name="T4" fmla="*/ 0 w 2"/>
                <a:gd name="T5" fmla="*/ 4 h 9"/>
                <a:gd name="T6" fmla="*/ 2 w 2"/>
                <a:gd name="T7" fmla="*/ 2 h 9"/>
                <a:gd name="T8" fmla="*/ 2 w 2"/>
                <a:gd name="T9" fmla="*/ 0 h 9"/>
                <a:gd name="T10" fmla="*/ 2 w 2"/>
                <a:gd name="T11" fmla="*/ 4 h 9"/>
                <a:gd name="T12" fmla="*/ 2 w 2"/>
                <a:gd name="T13" fmla="*/ 5 h 9"/>
                <a:gd name="T14" fmla="*/ 2 w 2"/>
                <a:gd name="T15" fmla="*/ 7 h 9"/>
                <a:gd name="T16" fmla="*/ 2 w 2"/>
                <a:gd name="T17" fmla="*/ 9 h 9"/>
                <a:gd name="T18" fmla="*/ 2 w 2"/>
                <a:gd name="T19" fmla="*/ 9 h 9"/>
                <a:gd name="T20" fmla="*/ 2 w 2"/>
                <a:gd name="T21" fmla="*/ 7 h 9"/>
                <a:gd name="T22" fmla="*/ 0 w 2"/>
                <a:gd name="T2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9">
                  <a:moveTo>
                    <a:pt x="0" y="5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7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07" name="iś1îḓé"/>
            <p:cNvSpPr/>
            <p:nvPr/>
          </p:nvSpPr>
          <p:spPr bwMode="auto">
            <a:xfrm>
              <a:off x="11206551" y="5724272"/>
              <a:ext cx="8738" cy="8738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2 w 2"/>
                <a:gd name="T5" fmla="*/ 0 h 2"/>
                <a:gd name="T6" fmla="*/ 0 w 2"/>
                <a:gd name="T7" fmla="*/ 2 h 2"/>
                <a:gd name="T8" fmla="*/ 0 w 2"/>
                <a:gd name="T9" fmla="*/ 0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08" name="îSļíḍe"/>
            <p:cNvSpPr/>
            <p:nvPr/>
          </p:nvSpPr>
          <p:spPr bwMode="auto">
            <a:xfrm>
              <a:off x="11215289" y="5737379"/>
              <a:ext cx="8738" cy="8738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2 w 2"/>
                <a:gd name="T5" fmla="*/ 0 h 2"/>
                <a:gd name="T6" fmla="*/ 2 w 2"/>
                <a:gd name="T7" fmla="*/ 0 h 2"/>
                <a:gd name="T8" fmla="*/ 2 w 2"/>
                <a:gd name="T9" fmla="*/ 2 h 2"/>
                <a:gd name="T10" fmla="*/ 2 w 2"/>
                <a:gd name="T11" fmla="*/ 2 h 2"/>
                <a:gd name="T12" fmla="*/ 0 w 2"/>
                <a:gd name="T13" fmla="*/ 0 h 2"/>
                <a:gd name="T14" fmla="*/ 0 w 2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09" name="íṣlîḍe"/>
            <p:cNvSpPr/>
            <p:nvPr/>
          </p:nvSpPr>
          <p:spPr bwMode="auto">
            <a:xfrm>
              <a:off x="11272086" y="5676213"/>
              <a:ext cx="78642" cy="34952"/>
            </a:xfrm>
            <a:custGeom>
              <a:avLst/>
              <a:gdLst>
                <a:gd name="T0" fmla="*/ 0 w 18"/>
                <a:gd name="T1" fmla="*/ 8 h 8"/>
                <a:gd name="T2" fmla="*/ 2 w 18"/>
                <a:gd name="T3" fmla="*/ 8 h 8"/>
                <a:gd name="T4" fmla="*/ 3 w 18"/>
                <a:gd name="T5" fmla="*/ 6 h 8"/>
                <a:gd name="T6" fmla="*/ 7 w 18"/>
                <a:gd name="T7" fmla="*/ 6 h 8"/>
                <a:gd name="T8" fmla="*/ 8 w 18"/>
                <a:gd name="T9" fmla="*/ 5 h 8"/>
                <a:gd name="T10" fmla="*/ 10 w 18"/>
                <a:gd name="T11" fmla="*/ 5 h 8"/>
                <a:gd name="T12" fmla="*/ 10 w 18"/>
                <a:gd name="T13" fmla="*/ 3 h 8"/>
                <a:gd name="T14" fmla="*/ 11 w 18"/>
                <a:gd name="T15" fmla="*/ 3 h 8"/>
                <a:gd name="T16" fmla="*/ 13 w 18"/>
                <a:gd name="T17" fmla="*/ 3 h 8"/>
                <a:gd name="T18" fmla="*/ 13 w 18"/>
                <a:gd name="T19" fmla="*/ 3 h 8"/>
                <a:gd name="T20" fmla="*/ 15 w 18"/>
                <a:gd name="T21" fmla="*/ 1 h 8"/>
                <a:gd name="T22" fmla="*/ 16 w 18"/>
                <a:gd name="T23" fmla="*/ 1 h 8"/>
                <a:gd name="T24" fmla="*/ 16 w 18"/>
                <a:gd name="T25" fmla="*/ 0 h 8"/>
                <a:gd name="T26" fmla="*/ 18 w 18"/>
                <a:gd name="T27" fmla="*/ 0 h 8"/>
                <a:gd name="T28" fmla="*/ 18 w 18"/>
                <a:gd name="T29" fmla="*/ 1 h 8"/>
                <a:gd name="T30" fmla="*/ 18 w 18"/>
                <a:gd name="T31" fmla="*/ 3 h 8"/>
                <a:gd name="T32" fmla="*/ 18 w 18"/>
                <a:gd name="T33" fmla="*/ 5 h 8"/>
                <a:gd name="T34" fmla="*/ 16 w 18"/>
                <a:gd name="T35" fmla="*/ 6 h 8"/>
                <a:gd name="T36" fmla="*/ 16 w 18"/>
                <a:gd name="T37" fmla="*/ 6 h 8"/>
                <a:gd name="T38" fmla="*/ 16 w 18"/>
                <a:gd name="T39" fmla="*/ 8 h 8"/>
                <a:gd name="T40" fmla="*/ 16 w 18"/>
                <a:gd name="T41" fmla="*/ 8 h 8"/>
                <a:gd name="T42" fmla="*/ 15 w 18"/>
                <a:gd name="T43" fmla="*/ 8 h 8"/>
                <a:gd name="T44" fmla="*/ 13 w 18"/>
                <a:gd name="T45" fmla="*/ 8 h 8"/>
                <a:gd name="T46" fmla="*/ 11 w 18"/>
                <a:gd name="T47" fmla="*/ 8 h 8"/>
                <a:gd name="T48" fmla="*/ 8 w 18"/>
                <a:gd name="T49" fmla="*/ 8 h 8"/>
                <a:gd name="T50" fmla="*/ 7 w 18"/>
                <a:gd name="T51" fmla="*/ 8 h 8"/>
                <a:gd name="T52" fmla="*/ 7 w 18"/>
                <a:gd name="T53" fmla="*/ 8 h 8"/>
                <a:gd name="T54" fmla="*/ 7 w 18"/>
                <a:gd name="T55" fmla="*/ 8 h 8"/>
                <a:gd name="T56" fmla="*/ 5 w 18"/>
                <a:gd name="T57" fmla="*/ 8 h 8"/>
                <a:gd name="T58" fmla="*/ 2 w 18"/>
                <a:gd name="T59" fmla="*/ 8 h 8"/>
                <a:gd name="T60" fmla="*/ 0 w 18"/>
                <a:gd name="T61" fmla="*/ 8 h 8"/>
                <a:gd name="T62" fmla="*/ 0 w 18"/>
                <a:gd name="T63" fmla="*/ 8 h 8"/>
                <a:gd name="T64" fmla="*/ 0 w 18"/>
                <a:gd name="T6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" h="8">
                  <a:moveTo>
                    <a:pt x="0" y="8"/>
                  </a:moveTo>
                  <a:lnTo>
                    <a:pt x="2" y="8"/>
                  </a:lnTo>
                  <a:lnTo>
                    <a:pt x="3" y="6"/>
                  </a:lnTo>
                  <a:lnTo>
                    <a:pt x="7" y="6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11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3"/>
                  </a:lnTo>
                  <a:lnTo>
                    <a:pt x="18" y="5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5" y="8"/>
                  </a:lnTo>
                  <a:lnTo>
                    <a:pt x="13" y="8"/>
                  </a:lnTo>
                  <a:lnTo>
                    <a:pt x="11" y="8"/>
                  </a:lnTo>
                  <a:lnTo>
                    <a:pt x="8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5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0" name="iSlíḑê"/>
            <p:cNvSpPr/>
            <p:nvPr/>
          </p:nvSpPr>
          <p:spPr bwMode="auto">
            <a:xfrm>
              <a:off x="11363836" y="5724272"/>
              <a:ext cx="30583" cy="21845"/>
            </a:xfrm>
            <a:custGeom>
              <a:avLst/>
              <a:gdLst>
                <a:gd name="T0" fmla="*/ 3 w 7"/>
                <a:gd name="T1" fmla="*/ 0 h 5"/>
                <a:gd name="T2" fmla="*/ 5 w 7"/>
                <a:gd name="T3" fmla="*/ 0 h 5"/>
                <a:gd name="T4" fmla="*/ 7 w 7"/>
                <a:gd name="T5" fmla="*/ 0 h 5"/>
                <a:gd name="T6" fmla="*/ 7 w 7"/>
                <a:gd name="T7" fmla="*/ 0 h 5"/>
                <a:gd name="T8" fmla="*/ 5 w 7"/>
                <a:gd name="T9" fmla="*/ 2 h 5"/>
                <a:gd name="T10" fmla="*/ 3 w 7"/>
                <a:gd name="T11" fmla="*/ 3 h 5"/>
                <a:gd name="T12" fmla="*/ 3 w 7"/>
                <a:gd name="T13" fmla="*/ 3 h 5"/>
                <a:gd name="T14" fmla="*/ 3 w 7"/>
                <a:gd name="T15" fmla="*/ 3 h 5"/>
                <a:gd name="T16" fmla="*/ 3 w 7"/>
                <a:gd name="T17" fmla="*/ 5 h 5"/>
                <a:gd name="T18" fmla="*/ 2 w 7"/>
                <a:gd name="T19" fmla="*/ 3 h 5"/>
                <a:gd name="T20" fmla="*/ 0 w 7"/>
                <a:gd name="T21" fmla="*/ 0 h 5"/>
                <a:gd name="T22" fmla="*/ 0 w 7"/>
                <a:gd name="T23" fmla="*/ 0 h 5"/>
                <a:gd name="T24" fmla="*/ 0 w 7"/>
                <a:gd name="T25" fmla="*/ 0 h 5"/>
                <a:gd name="T26" fmla="*/ 3 w 7"/>
                <a:gd name="T2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5">
                  <a:moveTo>
                    <a:pt x="3" y="0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1" name="îşľídé"/>
            <p:cNvSpPr/>
            <p:nvPr/>
          </p:nvSpPr>
          <p:spPr bwMode="auto">
            <a:xfrm>
              <a:off x="11416264" y="5724272"/>
              <a:ext cx="26214" cy="13107"/>
            </a:xfrm>
            <a:custGeom>
              <a:avLst/>
              <a:gdLst>
                <a:gd name="T0" fmla="*/ 0 w 6"/>
                <a:gd name="T1" fmla="*/ 0 h 3"/>
                <a:gd name="T2" fmla="*/ 3 w 6"/>
                <a:gd name="T3" fmla="*/ 0 h 3"/>
                <a:gd name="T4" fmla="*/ 6 w 6"/>
                <a:gd name="T5" fmla="*/ 0 h 3"/>
                <a:gd name="T6" fmla="*/ 6 w 6"/>
                <a:gd name="T7" fmla="*/ 0 h 3"/>
                <a:gd name="T8" fmla="*/ 6 w 6"/>
                <a:gd name="T9" fmla="*/ 0 h 3"/>
                <a:gd name="T10" fmla="*/ 6 w 6"/>
                <a:gd name="T11" fmla="*/ 2 h 3"/>
                <a:gd name="T12" fmla="*/ 3 w 6"/>
                <a:gd name="T13" fmla="*/ 3 h 3"/>
                <a:gd name="T14" fmla="*/ 3 w 6"/>
                <a:gd name="T15" fmla="*/ 3 h 3"/>
                <a:gd name="T16" fmla="*/ 3 w 6"/>
                <a:gd name="T17" fmla="*/ 3 h 3"/>
                <a:gd name="T18" fmla="*/ 0 w 6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2" name="iṥḻîḋè"/>
            <p:cNvSpPr/>
            <p:nvPr/>
          </p:nvSpPr>
          <p:spPr bwMode="auto">
            <a:xfrm>
              <a:off x="11473061" y="5724272"/>
              <a:ext cx="26214" cy="13107"/>
            </a:xfrm>
            <a:custGeom>
              <a:avLst/>
              <a:gdLst>
                <a:gd name="T0" fmla="*/ 0 w 6"/>
                <a:gd name="T1" fmla="*/ 0 h 3"/>
                <a:gd name="T2" fmla="*/ 1 w 6"/>
                <a:gd name="T3" fmla="*/ 0 h 3"/>
                <a:gd name="T4" fmla="*/ 4 w 6"/>
                <a:gd name="T5" fmla="*/ 0 h 3"/>
                <a:gd name="T6" fmla="*/ 6 w 6"/>
                <a:gd name="T7" fmla="*/ 0 h 3"/>
                <a:gd name="T8" fmla="*/ 6 w 6"/>
                <a:gd name="T9" fmla="*/ 0 h 3"/>
                <a:gd name="T10" fmla="*/ 6 w 6"/>
                <a:gd name="T11" fmla="*/ 0 h 3"/>
                <a:gd name="T12" fmla="*/ 4 w 6"/>
                <a:gd name="T13" fmla="*/ 0 h 3"/>
                <a:gd name="T14" fmla="*/ 4 w 6"/>
                <a:gd name="T15" fmla="*/ 2 h 3"/>
                <a:gd name="T16" fmla="*/ 3 w 6"/>
                <a:gd name="T17" fmla="*/ 3 h 3"/>
                <a:gd name="T18" fmla="*/ 3 w 6"/>
                <a:gd name="T19" fmla="*/ 3 h 3"/>
                <a:gd name="T20" fmla="*/ 1 w 6"/>
                <a:gd name="T21" fmla="*/ 3 h 3"/>
                <a:gd name="T22" fmla="*/ 0 w 6"/>
                <a:gd name="T2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">
                  <a:moveTo>
                    <a:pt x="0" y="0"/>
                  </a:moveTo>
                  <a:lnTo>
                    <a:pt x="1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3" name="ïšḷídê"/>
            <p:cNvSpPr/>
            <p:nvPr/>
          </p:nvSpPr>
          <p:spPr bwMode="auto">
            <a:xfrm>
              <a:off x="11521120" y="5719903"/>
              <a:ext cx="26214" cy="17476"/>
            </a:xfrm>
            <a:custGeom>
              <a:avLst/>
              <a:gdLst>
                <a:gd name="T0" fmla="*/ 0 w 6"/>
                <a:gd name="T1" fmla="*/ 1 h 4"/>
                <a:gd name="T2" fmla="*/ 3 w 6"/>
                <a:gd name="T3" fmla="*/ 1 h 4"/>
                <a:gd name="T4" fmla="*/ 5 w 6"/>
                <a:gd name="T5" fmla="*/ 1 h 4"/>
                <a:gd name="T6" fmla="*/ 6 w 6"/>
                <a:gd name="T7" fmla="*/ 0 h 4"/>
                <a:gd name="T8" fmla="*/ 6 w 6"/>
                <a:gd name="T9" fmla="*/ 1 h 4"/>
                <a:gd name="T10" fmla="*/ 5 w 6"/>
                <a:gd name="T11" fmla="*/ 3 h 4"/>
                <a:gd name="T12" fmla="*/ 3 w 6"/>
                <a:gd name="T13" fmla="*/ 4 h 4"/>
                <a:gd name="T14" fmla="*/ 3 w 6"/>
                <a:gd name="T15" fmla="*/ 4 h 4"/>
                <a:gd name="T16" fmla="*/ 3 w 6"/>
                <a:gd name="T17" fmla="*/ 4 h 4"/>
                <a:gd name="T18" fmla="*/ 0 w 6"/>
                <a:gd name="T1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">
                  <a:moveTo>
                    <a:pt x="0" y="1"/>
                  </a:moveTo>
                  <a:lnTo>
                    <a:pt x="3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5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4" name="îṥlídé"/>
            <p:cNvSpPr/>
            <p:nvPr/>
          </p:nvSpPr>
          <p:spPr bwMode="auto">
            <a:xfrm>
              <a:off x="11577918" y="5719903"/>
              <a:ext cx="26214" cy="17476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0 h 4"/>
                <a:gd name="T4" fmla="*/ 2 w 6"/>
                <a:gd name="T5" fmla="*/ 0 h 4"/>
                <a:gd name="T6" fmla="*/ 5 w 6"/>
                <a:gd name="T7" fmla="*/ 0 h 4"/>
                <a:gd name="T8" fmla="*/ 6 w 6"/>
                <a:gd name="T9" fmla="*/ 0 h 4"/>
                <a:gd name="T10" fmla="*/ 5 w 6"/>
                <a:gd name="T11" fmla="*/ 1 h 4"/>
                <a:gd name="T12" fmla="*/ 5 w 6"/>
                <a:gd name="T13" fmla="*/ 3 h 4"/>
                <a:gd name="T14" fmla="*/ 3 w 6"/>
                <a:gd name="T15" fmla="*/ 3 h 4"/>
                <a:gd name="T16" fmla="*/ 3 w 6"/>
                <a:gd name="T17" fmla="*/ 4 h 4"/>
                <a:gd name="T18" fmla="*/ 3 w 6"/>
                <a:gd name="T19" fmla="*/ 4 h 4"/>
                <a:gd name="T20" fmla="*/ 2 w 6"/>
                <a:gd name="T21" fmla="*/ 4 h 4"/>
                <a:gd name="T22" fmla="*/ 0 w 6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5" name="îşļíďè"/>
            <p:cNvSpPr/>
            <p:nvPr/>
          </p:nvSpPr>
          <p:spPr bwMode="auto">
            <a:xfrm>
              <a:off x="11320145" y="5138823"/>
              <a:ext cx="87381" cy="8738"/>
            </a:xfrm>
            <a:custGeom>
              <a:avLst/>
              <a:gdLst>
                <a:gd name="T0" fmla="*/ 17 w 20"/>
                <a:gd name="T1" fmla="*/ 2 h 2"/>
                <a:gd name="T2" fmla="*/ 15 w 20"/>
                <a:gd name="T3" fmla="*/ 2 h 2"/>
                <a:gd name="T4" fmla="*/ 13 w 20"/>
                <a:gd name="T5" fmla="*/ 2 h 2"/>
                <a:gd name="T6" fmla="*/ 13 w 20"/>
                <a:gd name="T7" fmla="*/ 2 h 2"/>
                <a:gd name="T8" fmla="*/ 10 w 20"/>
                <a:gd name="T9" fmla="*/ 2 h 2"/>
                <a:gd name="T10" fmla="*/ 7 w 20"/>
                <a:gd name="T11" fmla="*/ 2 h 2"/>
                <a:gd name="T12" fmla="*/ 2 w 20"/>
                <a:gd name="T13" fmla="*/ 2 h 2"/>
                <a:gd name="T14" fmla="*/ 0 w 20"/>
                <a:gd name="T15" fmla="*/ 2 h 2"/>
                <a:gd name="T16" fmla="*/ 0 w 20"/>
                <a:gd name="T17" fmla="*/ 2 h 2"/>
                <a:gd name="T18" fmla="*/ 2 w 20"/>
                <a:gd name="T19" fmla="*/ 2 h 2"/>
                <a:gd name="T20" fmla="*/ 7 w 20"/>
                <a:gd name="T21" fmla="*/ 2 h 2"/>
                <a:gd name="T22" fmla="*/ 10 w 20"/>
                <a:gd name="T23" fmla="*/ 2 h 2"/>
                <a:gd name="T24" fmla="*/ 13 w 20"/>
                <a:gd name="T25" fmla="*/ 0 h 2"/>
                <a:gd name="T26" fmla="*/ 13 w 20"/>
                <a:gd name="T27" fmla="*/ 0 h 2"/>
                <a:gd name="T28" fmla="*/ 15 w 20"/>
                <a:gd name="T29" fmla="*/ 0 h 2"/>
                <a:gd name="T30" fmla="*/ 17 w 20"/>
                <a:gd name="T31" fmla="*/ 0 h 2"/>
                <a:gd name="T32" fmla="*/ 20 w 20"/>
                <a:gd name="T33" fmla="*/ 0 h 2"/>
                <a:gd name="T34" fmla="*/ 20 w 20"/>
                <a:gd name="T35" fmla="*/ 2 h 2"/>
                <a:gd name="T36" fmla="*/ 17 w 20"/>
                <a:gd name="T3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2">
                  <a:moveTo>
                    <a:pt x="17" y="2"/>
                  </a:moveTo>
                  <a:lnTo>
                    <a:pt x="15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0" y="2"/>
                  </a:lnTo>
                  <a:lnTo>
                    <a:pt x="7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7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0" y="2"/>
                  </a:lnTo>
                  <a:lnTo>
                    <a:pt x="17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6" name="iṧḷidê"/>
            <p:cNvSpPr/>
            <p:nvPr/>
          </p:nvSpPr>
          <p:spPr bwMode="auto">
            <a:xfrm>
              <a:off x="11433740" y="5138823"/>
              <a:ext cx="78642" cy="0"/>
            </a:xfrm>
            <a:custGeom>
              <a:avLst/>
              <a:gdLst>
                <a:gd name="T0" fmla="*/ 0 w 18"/>
                <a:gd name="T1" fmla="*/ 2 w 18"/>
                <a:gd name="T2" fmla="*/ 15 w 18"/>
                <a:gd name="T3" fmla="*/ 18 w 18"/>
                <a:gd name="T4" fmla="*/ 18 w 18"/>
                <a:gd name="T5" fmla="*/ 15 w 18"/>
                <a:gd name="T6" fmla="*/ 4 w 18"/>
                <a:gd name="T7" fmla="*/ 0 w 18"/>
                <a:gd name="T8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7" name="í$ḻïḍê"/>
            <p:cNvSpPr/>
            <p:nvPr/>
          </p:nvSpPr>
          <p:spPr bwMode="auto">
            <a:xfrm>
              <a:off x="11542966" y="5138823"/>
              <a:ext cx="83011" cy="0"/>
            </a:xfrm>
            <a:custGeom>
              <a:avLst/>
              <a:gdLst>
                <a:gd name="T0" fmla="*/ 19 w 19"/>
                <a:gd name="T1" fmla="*/ 10 w 19"/>
                <a:gd name="T2" fmla="*/ 5 w 19"/>
                <a:gd name="T3" fmla="*/ 0 w 19"/>
                <a:gd name="T4" fmla="*/ 0 w 19"/>
                <a:gd name="T5" fmla="*/ 5 w 19"/>
                <a:gd name="T6" fmla="*/ 10 w 19"/>
                <a:gd name="T7" fmla="*/ 19 w 19"/>
                <a:gd name="T8" fmla="*/ 19 w 19"/>
                <a:gd name="T9" fmla="*/ 19 w 19"/>
                <a:gd name="T10" fmla="*/ 19 w 1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</a:cxnLst>
              <a:rect l="0" t="0" r="r" b="b"/>
              <a:pathLst>
                <a:path w="19">
                  <a:moveTo>
                    <a:pt x="19" y="0"/>
                  </a:moveTo>
                  <a:lnTo>
                    <a:pt x="10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8" name="iŝľïḓé"/>
            <p:cNvSpPr/>
            <p:nvPr/>
          </p:nvSpPr>
          <p:spPr bwMode="auto">
            <a:xfrm>
              <a:off x="11416264" y="5317953"/>
              <a:ext cx="126702" cy="34952"/>
            </a:xfrm>
            <a:custGeom>
              <a:avLst/>
              <a:gdLst>
                <a:gd name="T0" fmla="*/ 0 w 18"/>
                <a:gd name="T1" fmla="*/ 0 h 5"/>
                <a:gd name="T2" fmla="*/ 1 w 18"/>
                <a:gd name="T3" fmla="*/ 0 h 5"/>
                <a:gd name="T4" fmla="*/ 3 w 18"/>
                <a:gd name="T5" fmla="*/ 0 h 5"/>
                <a:gd name="T6" fmla="*/ 7 w 18"/>
                <a:gd name="T7" fmla="*/ 0 h 5"/>
                <a:gd name="T8" fmla="*/ 8 w 18"/>
                <a:gd name="T9" fmla="*/ 0 h 5"/>
                <a:gd name="T10" fmla="*/ 10 w 18"/>
                <a:gd name="T11" fmla="*/ 0 h 5"/>
                <a:gd name="T12" fmla="*/ 12 w 18"/>
                <a:gd name="T13" fmla="*/ 0 h 5"/>
                <a:gd name="T14" fmla="*/ 14 w 18"/>
                <a:gd name="T15" fmla="*/ 0 h 5"/>
                <a:gd name="T16" fmla="*/ 17 w 18"/>
                <a:gd name="T17" fmla="*/ 0 h 5"/>
                <a:gd name="T18" fmla="*/ 18 w 18"/>
                <a:gd name="T19" fmla="*/ 0 h 5"/>
                <a:gd name="T20" fmla="*/ 18 w 18"/>
                <a:gd name="T21" fmla="*/ 1 h 5"/>
                <a:gd name="T22" fmla="*/ 18 w 18"/>
                <a:gd name="T23" fmla="*/ 4 h 5"/>
                <a:gd name="T24" fmla="*/ 18 w 18"/>
                <a:gd name="T25" fmla="*/ 4 h 5"/>
                <a:gd name="T26" fmla="*/ 17 w 18"/>
                <a:gd name="T27" fmla="*/ 4 h 5"/>
                <a:gd name="T28" fmla="*/ 14 w 18"/>
                <a:gd name="T29" fmla="*/ 5 h 5"/>
                <a:gd name="T30" fmla="*/ 12 w 18"/>
                <a:gd name="T31" fmla="*/ 5 h 5"/>
                <a:gd name="T32" fmla="*/ 11 w 18"/>
                <a:gd name="T33" fmla="*/ 5 h 5"/>
                <a:gd name="T34" fmla="*/ 8 w 18"/>
                <a:gd name="T35" fmla="*/ 5 h 5"/>
                <a:gd name="T36" fmla="*/ 5 w 18"/>
                <a:gd name="T37" fmla="*/ 5 h 5"/>
                <a:gd name="T38" fmla="*/ 2 w 18"/>
                <a:gd name="T39" fmla="*/ 5 h 5"/>
                <a:gd name="T40" fmla="*/ 1 w 18"/>
                <a:gd name="T41" fmla="*/ 5 h 5"/>
                <a:gd name="T42" fmla="*/ 0 w 18"/>
                <a:gd name="T43" fmla="*/ 5 h 5"/>
                <a:gd name="T44" fmla="*/ 0 w 18"/>
                <a:gd name="T45" fmla="*/ 5 h 5"/>
                <a:gd name="T46" fmla="*/ 0 w 18"/>
                <a:gd name="T47" fmla="*/ 4 h 5"/>
                <a:gd name="T48" fmla="*/ 0 w 18"/>
                <a:gd name="T49" fmla="*/ 4 h 5"/>
                <a:gd name="T50" fmla="*/ 0 w 18"/>
                <a:gd name="T51" fmla="*/ 3 h 5"/>
                <a:gd name="T52" fmla="*/ 0 w 18"/>
                <a:gd name="T5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" h="5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2"/>
                    <a:pt x="18" y="3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9" name="íş1íďe"/>
            <p:cNvSpPr/>
            <p:nvPr/>
          </p:nvSpPr>
          <p:spPr bwMode="auto">
            <a:xfrm>
              <a:off x="11577918" y="5366012"/>
              <a:ext cx="113595" cy="43690"/>
            </a:xfrm>
            <a:custGeom>
              <a:avLst/>
              <a:gdLst>
                <a:gd name="T0" fmla="*/ 26 w 26"/>
                <a:gd name="T1" fmla="*/ 10 h 10"/>
                <a:gd name="T2" fmla="*/ 26 w 26"/>
                <a:gd name="T3" fmla="*/ 10 h 10"/>
                <a:gd name="T4" fmla="*/ 26 w 26"/>
                <a:gd name="T5" fmla="*/ 10 h 10"/>
                <a:gd name="T6" fmla="*/ 23 w 26"/>
                <a:gd name="T7" fmla="*/ 10 h 10"/>
                <a:gd name="T8" fmla="*/ 21 w 26"/>
                <a:gd name="T9" fmla="*/ 10 h 10"/>
                <a:gd name="T10" fmla="*/ 19 w 26"/>
                <a:gd name="T11" fmla="*/ 10 h 10"/>
                <a:gd name="T12" fmla="*/ 19 w 26"/>
                <a:gd name="T13" fmla="*/ 10 h 10"/>
                <a:gd name="T14" fmla="*/ 18 w 26"/>
                <a:gd name="T15" fmla="*/ 10 h 10"/>
                <a:gd name="T16" fmla="*/ 13 w 26"/>
                <a:gd name="T17" fmla="*/ 10 h 10"/>
                <a:gd name="T18" fmla="*/ 8 w 26"/>
                <a:gd name="T19" fmla="*/ 10 h 10"/>
                <a:gd name="T20" fmla="*/ 5 w 26"/>
                <a:gd name="T21" fmla="*/ 10 h 10"/>
                <a:gd name="T22" fmla="*/ 2 w 26"/>
                <a:gd name="T23" fmla="*/ 10 h 10"/>
                <a:gd name="T24" fmla="*/ 0 w 26"/>
                <a:gd name="T25" fmla="*/ 10 h 10"/>
                <a:gd name="T26" fmla="*/ 0 w 26"/>
                <a:gd name="T27" fmla="*/ 10 h 10"/>
                <a:gd name="T28" fmla="*/ 2 w 26"/>
                <a:gd name="T29" fmla="*/ 9 h 10"/>
                <a:gd name="T30" fmla="*/ 5 w 26"/>
                <a:gd name="T31" fmla="*/ 7 h 10"/>
                <a:gd name="T32" fmla="*/ 6 w 26"/>
                <a:gd name="T33" fmla="*/ 5 h 10"/>
                <a:gd name="T34" fmla="*/ 10 w 26"/>
                <a:gd name="T35" fmla="*/ 2 h 10"/>
                <a:gd name="T36" fmla="*/ 10 w 26"/>
                <a:gd name="T37" fmla="*/ 2 h 10"/>
                <a:gd name="T38" fmla="*/ 11 w 26"/>
                <a:gd name="T39" fmla="*/ 2 h 10"/>
                <a:gd name="T40" fmla="*/ 11 w 26"/>
                <a:gd name="T41" fmla="*/ 0 h 10"/>
                <a:gd name="T42" fmla="*/ 11 w 26"/>
                <a:gd name="T43" fmla="*/ 0 h 10"/>
                <a:gd name="T44" fmla="*/ 16 w 26"/>
                <a:gd name="T45" fmla="*/ 4 h 10"/>
                <a:gd name="T46" fmla="*/ 26 w 26"/>
                <a:gd name="T4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10">
                  <a:moveTo>
                    <a:pt x="26" y="10"/>
                  </a:moveTo>
                  <a:lnTo>
                    <a:pt x="26" y="10"/>
                  </a:lnTo>
                  <a:lnTo>
                    <a:pt x="26" y="10"/>
                  </a:lnTo>
                  <a:lnTo>
                    <a:pt x="23" y="10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8" y="10"/>
                  </a:lnTo>
                  <a:lnTo>
                    <a:pt x="13" y="10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9"/>
                  </a:lnTo>
                  <a:lnTo>
                    <a:pt x="5" y="7"/>
                  </a:lnTo>
                  <a:lnTo>
                    <a:pt x="6" y="5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4"/>
                  </a:lnTo>
                  <a:lnTo>
                    <a:pt x="2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20" name="îṩḻïḑe"/>
            <p:cNvSpPr/>
            <p:nvPr/>
          </p:nvSpPr>
          <p:spPr bwMode="auto">
            <a:xfrm>
              <a:off x="11625977" y="5601940"/>
              <a:ext cx="157285" cy="52428"/>
            </a:xfrm>
            <a:custGeom>
              <a:avLst/>
              <a:gdLst>
                <a:gd name="T0" fmla="*/ 36 w 36"/>
                <a:gd name="T1" fmla="*/ 10 h 12"/>
                <a:gd name="T2" fmla="*/ 36 w 36"/>
                <a:gd name="T3" fmla="*/ 10 h 12"/>
                <a:gd name="T4" fmla="*/ 36 w 36"/>
                <a:gd name="T5" fmla="*/ 10 h 12"/>
                <a:gd name="T6" fmla="*/ 33 w 36"/>
                <a:gd name="T7" fmla="*/ 10 h 12"/>
                <a:gd name="T8" fmla="*/ 28 w 36"/>
                <a:gd name="T9" fmla="*/ 10 h 12"/>
                <a:gd name="T10" fmla="*/ 26 w 36"/>
                <a:gd name="T11" fmla="*/ 12 h 12"/>
                <a:gd name="T12" fmla="*/ 25 w 36"/>
                <a:gd name="T13" fmla="*/ 12 h 12"/>
                <a:gd name="T14" fmla="*/ 23 w 36"/>
                <a:gd name="T15" fmla="*/ 12 h 12"/>
                <a:gd name="T16" fmla="*/ 20 w 36"/>
                <a:gd name="T17" fmla="*/ 12 h 12"/>
                <a:gd name="T18" fmla="*/ 17 w 36"/>
                <a:gd name="T19" fmla="*/ 12 h 12"/>
                <a:gd name="T20" fmla="*/ 13 w 36"/>
                <a:gd name="T21" fmla="*/ 12 h 12"/>
                <a:gd name="T22" fmla="*/ 10 w 36"/>
                <a:gd name="T23" fmla="*/ 12 h 12"/>
                <a:gd name="T24" fmla="*/ 7 w 36"/>
                <a:gd name="T25" fmla="*/ 12 h 12"/>
                <a:gd name="T26" fmla="*/ 4 w 36"/>
                <a:gd name="T27" fmla="*/ 12 h 12"/>
                <a:gd name="T28" fmla="*/ 0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2 w 36"/>
                <a:gd name="T35" fmla="*/ 10 h 12"/>
                <a:gd name="T36" fmla="*/ 4 w 36"/>
                <a:gd name="T37" fmla="*/ 9 h 12"/>
                <a:gd name="T38" fmla="*/ 5 w 36"/>
                <a:gd name="T39" fmla="*/ 7 h 12"/>
                <a:gd name="T40" fmla="*/ 7 w 36"/>
                <a:gd name="T41" fmla="*/ 5 h 12"/>
                <a:gd name="T42" fmla="*/ 10 w 36"/>
                <a:gd name="T43" fmla="*/ 4 h 12"/>
                <a:gd name="T44" fmla="*/ 10 w 36"/>
                <a:gd name="T45" fmla="*/ 4 h 12"/>
                <a:gd name="T46" fmla="*/ 13 w 36"/>
                <a:gd name="T47" fmla="*/ 2 h 12"/>
                <a:gd name="T48" fmla="*/ 13 w 36"/>
                <a:gd name="T49" fmla="*/ 0 h 12"/>
                <a:gd name="T50" fmla="*/ 15 w 36"/>
                <a:gd name="T51" fmla="*/ 0 h 12"/>
                <a:gd name="T52" fmla="*/ 15 w 36"/>
                <a:gd name="T53" fmla="*/ 0 h 12"/>
                <a:gd name="T54" fmla="*/ 18 w 36"/>
                <a:gd name="T55" fmla="*/ 2 h 12"/>
                <a:gd name="T56" fmla="*/ 30 w 36"/>
                <a:gd name="T57" fmla="*/ 7 h 12"/>
                <a:gd name="T58" fmla="*/ 36 w 36"/>
                <a:gd name="T5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12">
                  <a:moveTo>
                    <a:pt x="36" y="10"/>
                  </a:moveTo>
                  <a:lnTo>
                    <a:pt x="36" y="10"/>
                  </a:lnTo>
                  <a:lnTo>
                    <a:pt x="36" y="10"/>
                  </a:lnTo>
                  <a:lnTo>
                    <a:pt x="33" y="10"/>
                  </a:lnTo>
                  <a:lnTo>
                    <a:pt x="28" y="10"/>
                  </a:lnTo>
                  <a:lnTo>
                    <a:pt x="26" y="12"/>
                  </a:lnTo>
                  <a:lnTo>
                    <a:pt x="25" y="12"/>
                  </a:lnTo>
                  <a:lnTo>
                    <a:pt x="23" y="12"/>
                  </a:lnTo>
                  <a:lnTo>
                    <a:pt x="20" y="12"/>
                  </a:lnTo>
                  <a:lnTo>
                    <a:pt x="17" y="12"/>
                  </a:lnTo>
                  <a:lnTo>
                    <a:pt x="13" y="12"/>
                  </a:lnTo>
                  <a:lnTo>
                    <a:pt x="10" y="12"/>
                  </a:lnTo>
                  <a:lnTo>
                    <a:pt x="7" y="12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9"/>
                  </a:lnTo>
                  <a:lnTo>
                    <a:pt x="5" y="7"/>
                  </a:lnTo>
                  <a:lnTo>
                    <a:pt x="7" y="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8" y="2"/>
                  </a:lnTo>
                  <a:lnTo>
                    <a:pt x="30" y="7"/>
                  </a:lnTo>
                  <a:lnTo>
                    <a:pt x="3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21" name="iṥļíḑè"/>
            <p:cNvSpPr/>
            <p:nvPr/>
          </p:nvSpPr>
          <p:spPr bwMode="auto">
            <a:xfrm>
              <a:off x="11634715" y="5658737"/>
              <a:ext cx="161654" cy="43690"/>
            </a:xfrm>
            <a:custGeom>
              <a:avLst/>
              <a:gdLst>
                <a:gd name="T0" fmla="*/ 36 w 37"/>
                <a:gd name="T1" fmla="*/ 2 h 10"/>
                <a:gd name="T2" fmla="*/ 32 w 37"/>
                <a:gd name="T3" fmla="*/ 4 h 10"/>
                <a:gd name="T4" fmla="*/ 31 w 37"/>
                <a:gd name="T5" fmla="*/ 5 h 10"/>
                <a:gd name="T6" fmla="*/ 31 w 37"/>
                <a:gd name="T7" fmla="*/ 5 h 10"/>
                <a:gd name="T8" fmla="*/ 29 w 37"/>
                <a:gd name="T9" fmla="*/ 5 h 10"/>
                <a:gd name="T10" fmla="*/ 28 w 37"/>
                <a:gd name="T11" fmla="*/ 7 h 10"/>
                <a:gd name="T12" fmla="*/ 26 w 37"/>
                <a:gd name="T13" fmla="*/ 9 h 10"/>
                <a:gd name="T14" fmla="*/ 24 w 37"/>
                <a:gd name="T15" fmla="*/ 10 h 10"/>
                <a:gd name="T16" fmla="*/ 24 w 37"/>
                <a:gd name="T17" fmla="*/ 10 h 10"/>
                <a:gd name="T18" fmla="*/ 21 w 37"/>
                <a:gd name="T19" fmla="*/ 10 h 10"/>
                <a:gd name="T20" fmla="*/ 19 w 37"/>
                <a:gd name="T21" fmla="*/ 10 h 10"/>
                <a:gd name="T22" fmla="*/ 16 w 37"/>
                <a:gd name="T23" fmla="*/ 9 h 10"/>
                <a:gd name="T24" fmla="*/ 10 w 37"/>
                <a:gd name="T25" fmla="*/ 5 h 10"/>
                <a:gd name="T26" fmla="*/ 3 w 37"/>
                <a:gd name="T27" fmla="*/ 2 h 10"/>
                <a:gd name="T28" fmla="*/ 0 w 37"/>
                <a:gd name="T29" fmla="*/ 2 h 10"/>
                <a:gd name="T30" fmla="*/ 0 w 37"/>
                <a:gd name="T31" fmla="*/ 2 h 10"/>
                <a:gd name="T32" fmla="*/ 0 w 37"/>
                <a:gd name="T33" fmla="*/ 2 h 10"/>
                <a:gd name="T34" fmla="*/ 2 w 37"/>
                <a:gd name="T35" fmla="*/ 2 h 10"/>
                <a:gd name="T36" fmla="*/ 5 w 37"/>
                <a:gd name="T37" fmla="*/ 2 h 10"/>
                <a:gd name="T38" fmla="*/ 8 w 37"/>
                <a:gd name="T39" fmla="*/ 2 h 10"/>
                <a:gd name="T40" fmla="*/ 11 w 37"/>
                <a:gd name="T41" fmla="*/ 2 h 10"/>
                <a:gd name="T42" fmla="*/ 15 w 37"/>
                <a:gd name="T43" fmla="*/ 0 h 10"/>
                <a:gd name="T44" fmla="*/ 18 w 37"/>
                <a:gd name="T45" fmla="*/ 0 h 10"/>
                <a:gd name="T46" fmla="*/ 21 w 37"/>
                <a:gd name="T47" fmla="*/ 0 h 10"/>
                <a:gd name="T48" fmla="*/ 24 w 37"/>
                <a:gd name="T49" fmla="*/ 0 h 10"/>
                <a:gd name="T50" fmla="*/ 26 w 37"/>
                <a:gd name="T51" fmla="*/ 0 h 10"/>
                <a:gd name="T52" fmla="*/ 28 w 37"/>
                <a:gd name="T53" fmla="*/ 0 h 10"/>
                <a:gd name="T54" fmla="*/ 29 w 37"/>
                <a:gd name="T55" fmla="*/ 0 h 10"/>
                <a:gd name="T56" fmla="*/ 34 w 37"/>
                <a:gd name="T57" fmla="*/ 0 h 10"/>
                <a:gd name="T58" fmla="*/ 37 w 37"/>
                <a:gd name="T59" fmla="*/ 0 h 10"/>
                <a:gd name="T60" fmla="*/ 36 w 37"/>
                <a:gd name="T61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7" h="10">
                  <a:moveTo>
                    <a:pt x="36" y="2"/>
                  </a:moveTo>
                  <a:lnTo>
                    <a:pt x="32" y="4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29" y="5"/>
                  </a:lnTo>
                  <a:lnTo>
                    <a:pt x="28" y="7"/>
                  </a:lnTo>
                  <a:lnTo>
                    <a:pt x="26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6" y="9"/>
                  </a:lnTo>
                  <a:lnTo>
                    <a:pt x="10" y="5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2"/>
                  </a:lnTo>
                  <a:lnTo>
                    <a:pt x="8" y="2"/>
                  </a:lnTo>
                  <a:lnTo>
                    <a:pt x="11" y="2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4" y="0"/>
                  </a:lnTo>
                  <a:lnTo>
                    <a:pt x="37" y="0"/>
                  </a:lnTo>
                  <a:lnTo>
                    <a:pt x="3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22" name="ïŝḻiďê"/>
            <p:cNvSpPr/>
            <p:nvPr/>
          </p:nvSpPr>
          <p:spPr bwMode="auto">
            <a:xfrm>
              <a:off x="11792000" y="5719903"/>
              <a:ext cx="21845" cy="17476"/>
            </a:xfrm>
            <a:custGeom>
              <a:avLst/>
              <a:gdLst>
                <a:gd name="T0" fmla="*/ 0 w 5"/>
                <a:gd name="T1" fmla="*/ 0 h 4"/>
                <a:gd name="T2" fmla="*/ 1 w 5"/>
                <a:gd name="T3" fmla="*/ 0 h 4"/>
                <a:gd name="T4" fmla="*/ 3 w 5"/>
                <a:gd name="T5" fmla="*/ 0 h 4"/>
                <a:gd name="T6" fmla="*/ 5 w 5"/>
                <a:gd name="T7" fmla="*/ 0 h 4"/>
                <a:gd name="T8" fmla="*/ 5 w 5"/>
                <a:gd name="T9" fmla="*/ 0 h 4"/>
                <a:gd name="T10" fmla="*/ 5 w 5"/>
                <a:gd name="T11" fmla="*/ 0 h 4"/>
                <a:gd name="T12" fmla="*/ 5 w 5"/>
                <a:gd name="T13" fmla="*/ 1 h 4"/>
                <a:gd name="T14" fmla="*/ 3 w 5"/>
                <a:gd name="T15" fmla="*/ 1 h 4"/>
                <a:gd name="T16" fmla="*/ 3 w 5"/>
                <a:gd name="T17" fmla="*/ 4 h 4"/>
                <a:gd name="T18" fmla="*/ 3 w 5"/>
                <a:gd name="T19" fmla="*/ 4 h 4"/>
                <a:gd name="T20" fmla="*/ 1 w 5"/>
                <a:gd name="T21" fmla="*/ 3 h 4"/>
                <a:gd name="T22" fmla="*/ 0 w 5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3" y="1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23" name="ïŝ1íḋè"/>
            <p:cNvSpPr/>
            <p:nvPr/>
          </p:nvSpPr>
          <p:spPr bwMode="auto">
            <a:xfrm>
              <a:off x="11840059" y="5776701"/>
              <a:ext cx="13107" cy="4369"/>
            </a:xfrm>
            <a:custGeom>
              <a:avLst/>
              <a:gdLst>
                <a:gd name="T0" fmla="*/ 2 w 3"/>
                <a:gd name="T1" fmla="*/ 1 h 1"/>
                <a:gd name="T2" fmla="*/ 0 w 3"/>
                <a:gd name="T3" fmla="*/ 1 h 1"/>
                <a:gd name="T4" fmla="*/ 2 w 3"/>
                <a:gd name="T5" fmla="*/ 0 h 1"/>
                <a:gd name="T6" fmla="*/ 2 w 3"/>
                <a:gd name="T7" fmla="*/ 0 h 1"/>
                <a:gd name="T8" fmla="*/ 3 w 3"/>
                <a:gd name="T9" fmla="*/ 1 h 1"/>
                <a:gd name="T10" fmla="*/ 2 w 3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1"/>
                  </a:lnTo>
                  <a:lnTo>
                    <a:pt x="2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24" name="işlïde"/>
            <p:cNvSpPr/>
            <p:nvPr/>
          </p:nvSpPr>
          <p:spPr bwMode="auto">
            <a:xfrm>
              <a:off x="11818214" y="57679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25" name="íšḻîḑé"/>
            <p:cNvSpPr/>
            <p:nvPr/>
          </p:nvSpPr>
          <p:spPr bwMode="auto">
            <a:xfrm>
              <a:off x="11813845" y="5811653"/>
              <a:ext cx="13107" cy="26214"/>
            </a:xfrm>
            <a:custGeom>
              <a:avLst/>
              <a:gdLst>
                <a:gd name="T0" fmla="*/ 3 w 3"/>
                <a:gd name="T1" fmla="*/ 6 h 6"/>
                <a:gd name="T2" fmla="*/ 3 w 3"/>
                <a:gd name="T3" fmla="*/ 6 h 6"/>
                <a:gd name="T4" fmla="*/ 1 w 3"/>
                <a:gd name="T5" fmla="*/ 6 h 6"/>
                <a:gd name="T6" fmla="*/ 0 w 3"/>
                <a:gd name="T7" fmla="*/ 3 h 6"/>
                <a:gd name="T8" fmla="*/ 0 w 3"/>
                <a:gd name="T9" fmla="*/ 3 h 6"/>
                <a:gd name="T10" fmla="*/ 1 w 3"/>
                <a:gd name="T11" fmla="*/ 1 h 6"/>
                <a:gd name="T12" fmla="*/ 1 w 3"/>
                <a:gd name="T13" fmla="*/ 0 h 6"/>
                <a:gd name="T14" fmla="*/ 3 w 3"/>
                <a:gd name="T15" fmla="*/ 1 h 6"/>
                <a:gd name="T16" fmla="*/ 3 w 3"/>
                <a:gd name="T17" fmla="*/ 5 h 6"/>
                <a:gd name="T18" fmla="*/ 3 w 3"/>
                <a:gd name="T1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6">
                  <a:moveTo>
                    <a:pt x="3" y="6"/>
                  </a:move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1"/>
                  </a:lnTo>
                  <a:lnTo>
                    <a:pt x="3" y="5"/>
                  </a:lnTo>
                  <a:lnTo>
                    <a:pt x="3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26" name="ïṩļîḓê"/>
            <p:cNvSpPr/>
            <p:nvPr/>
          </p:nvSpPr>
          <p:spPr bwMode="auto">
            <a:xfrm>
              <a:off x="11158491" y="5894664"/>
              <a:ext cx="13107" cy="30583"/>
            </a:xfrm>
            <a:custGeom>
              <a:avLst/>
              <a:gdLst>
                <a:gd name="T0" fmla="*/ 0 w 3"/>
                <a:gd name="T1" fmla="*/ 4 h 7"/>
                <a:gd name="T2" fmla="*/ 2 w 3"/>
                <a:gd name="T3" fmla="*/ 2 h 7"/>
                <a:gd name="T4" fmla="*/ 3 w 3"/>
                <a:gd name="T5" fmla="*/ 0 h 7"/>
                <a:gd name="T6" fmla="*/ 3 w 3"/>
                <a:gd name="T7" fmla="*/ 0 h 7"/>
                <a:gd name="T8" fmla="*/ 3 w 3"/>
                <a:gd name="T9" fmla="*/ 0 h 7"/>
                <a:gd name="T10" fmla="*/ 3 w 3"/>
                <a:gd name="T11" fmla="*/ 2 h 7"/>
                <a:gd name="T12" fmla="*/ 2 w 3"/>
                <a:gd name="T13" fmla="*/ 5 h 7"/>
                <a:gd name="T14" fmla="*/ 0 w 3"/>
                <a:gd name="T15" fmla="*/ 7 h 7"/>
                <a:gd name="T16" fmla="*/ 0 w 3"/>
                <a:gd name="T17" fmla="*/ 5 h 7"/>
                <a:gd name="T18" fmla="*/ 0 w 3"/>
                <a:gd name="T1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0" y="4"/>
                  </a:moveTo>
                  <a:lnTo>
                    <a:pt x="2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27" name="iṣlide"/>
            <p:cNvSpPr/>
            <p:nvPr/>
          </p:nvSpPr>
          <p:spPr bwMode="auto">
            <a:xfrm>
              <a:off x="11280824" y="5816022"/>
              <a:ext cx="13107" cy="30583"/>
            </a:xfrm>
            <a:custGeom>
              <a:avLst/>
              <a:gdLst>
                <a:gd name="T0" fmla="*/ 0 w 3"/>
                <a:gd name="T1" fmla="*/ 4 h 7"/>
                <a:gd name="T2" fmla="*/ 1 w 3"/>
                <a:gd name="T3" fmla="*/ 4 h 7"/>
                <a:gd name="T4" fmla="*/ 1 w 3"/>
                <a:gd name="T5" fmla="*/ 2 h 7"/>
                <a:gd name="T6" fmla="*/ 3 w 3"/>
                <a:gd name="T7" fmla="*/ 0 h 7"/>
                <a:gd name="T8" fmla="*/ 3 w 3"/>
                <a:gd name="T9" fmla="*/ 0 h 7"/>
                <a:gd name="T10" fmla="*/ 3 w 3"/>
                <a:gd name="T11" fmla="*/ 0 h 7"/>
                <a:gd name="T12" fmla="*/ 3 w 3"/>
                <a:gd name="T13" fmla="*/ 0 h 7"/>
                <a:gd name="T14" fmla="*/ 3 w 3"/>
                <a:gd name="T15" fmla="*/ 2 h 7"/>
                <a:gd name="T16" fmla="*/ 3 w 3"/>
                <a:gd name="T17" fmla="*/ 4 h 7"/>
                <a:gd name="T18" fmla="*/ 3 w 3"/>
                <a:gd name="T19" fmla="*/ 5 h 7"/>
                <a:gd name="T20" fmla="*/ 3 w 3"/>
                <a:gd name="T21" fmla="*/ 7 h 7"/>
                <a:gd name="T22" fmla="*/ 3 w 3"/>
                <a:gd name="T23" fmla="*/ 7 h 7"/>
                <a:gd name="T24" fmla="*/ 0 w 3"/>
                <a:gd name="T2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7">
                  <a:moveTo>
                    <a:pt x="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28" name="ïṡḻiḍe"/>
            <p:cNvSpPr/>
            <p:nvPr/>
          </p:nvSpPr>
          <p:spPr bwMode="auto">
            <a:xfrm>
              <a:off x="11307038" y="5737379"/>
              <a:ext cx="8738" cy="30583"/>
            </a:xfrm>
            <a:custGeom>
              <a:avLst/>
              <a:gdLst>
                <a:gd name="T0" fmla="*/ 0 w 2"/>
                <a:gd name="T1" fmla="*/ 4 h 7"/>
                <a:gd name="T2" fmla="*/ 0 w 2"/>
                <a:gd name="T3" fmla="*/ 2 h 7"/>
                <a:gd name="T4" fmla="*/ 0 w 2"/>
                <a:gd name="T5" fmla="*/ 0 h 7"/>
                <a:gd name="T6" fmla="*/ 0 w 2"/>
                <a:gd name="T7" fmla="*/ 0 h 7"/>
                <a:gd name="T8" fmla="*/ 0 w 2"/>
                <a:gd name="T9" fmla="*/ 0 h 7"/>
                <a:gd name="T10" fmla="*/ 2 w 2"/>
                <a:gd name="T11" fmla="*/ 4 h 7"/>
                <a:gd name="T12" fmla="*/ 2 w 2"/>
                <a:gd name="T13" fmla="*/ 5 h 7"/>
                <a:gd name="T14" fmla="*/ 2 w 2"/>
                <a:gd name="T15" fmla="*/ 5 h 7"/>
                <a:gd name="T16" fmla="*/ 0 w 2"/>
                <a:gd name="T17" fmla="*/ 7 h 7"/>
                <a:gd name="T18" fmla="*/ 0 w 2"/>
                <a:gd name="T19" fmla="*/ 7 h 7"/>
                <a:gd name="T20" fmla="*/ 0 w 2"/>
                <a:gd name="T21" fmla="*/ 7 h 7"/>
                <a:gd name="T22" fmla="*/ 0 w 2"/>
                <a:gd name="T23" fmla="*/ 5 h 7"/>
                <a:gd name="T24" fmla="*/ 0 w 2"/>
                <a:gd name="T2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7">
                  <a:moveTo>
                    <a:pt x="0" y="4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29" name="ï$lîḓé"/>
            <p:cNvSpPr/>
            <p:nvPr/>
          </p:nvSpPr>
          <p:spPr bwMode="auto">
            <a:xfrm>
              <a:off x="11307038" y="5724272"/>
              <a:ext cx="30583" cy="21845"/>
            </a:xfrm>
            <a:custGeom>
              <a:avLst/>
              <a:gdLst>
                <a:gd name="T0" fmla="*/ 0 w 7"/>
                <a:gd name="T1" fmla="*/ 0 h 5"/>
                <a:gd name="T2" fmla="*/ 3 w 7"/>
                <a:gd name="T3" fmla="*/ 0 h 5"/>
                <a:gd name="T4" fmla="*/ 7 w 7"/>
                <a:gd name="T5" fmla="*/ 0 h 5"/>
                <a:gd name="T6" fmla="*/ 7 w 7"/>
                <a:gd name="T7" fmla="*/ 0 h 5"/>
                <a:gd name="T8" fmla="*/ 7 w 7"/>
                <a:gd name="T9" fmla="*/ 0 h 5"/>
                <a:gd name="T10" fmla="*/ 7 w 7"/>
                <a:gd name="T11" fmla="*/ 2 h 5"/>
                <a:gd name="T12" fmla="*/ 5 w 7"/>
                <a:gd name="T13" fmla="*/ 3 h 5"/>
                <a:gd name="T14" fmla="*/ 3 w 7"/>
                <a:gd name="T15" fmla="*/ 5 h 5"/>
                <a:gd name="T16" fmla="*/ 2 w 7"/>
                <a:gd name="T17" fmla="*/ 2 h 5"/>
                <a:gd name="T18" fmla="*/ 0 w 7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5">
                  <a:moveTo>
                    <a:pt x="0" y="0"/>
                  </a:move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5" y="3"/>
                  </a:lnTo>
                  <a:lnTo>
                    <a:pt x="3" y="5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30" name="ïsľîdé"/>
            <p:cNvSpPr/>
            <p:nvPr/>
          </p:nvSpPr>
          <p:spPr bwMode="auto">
            <a:xfrm>
              <a:off x="11385681" y="5737379"/>
              <a:ext cx="13107" cy="39321"/>
            </a:xfrm>
            <a:custGeom>
              <a:avLst/>
              <a:gdLst>
                <a:gd name="T0" fmla="*/ 0 w 3"/>
                <a:gd name="T1" fmla="*/ 4 h 9"/>
                <a:gd name="T2" fmla="*/ 0 w 3"/>
                <a:gd name="T3" fmla="*/ 4 h 9"/>
                <a:gd name="T4" fmla="*/ 2 w 3"/>
                <a:gd name="T5" fmla="*/ 2 h 9"/>
                <a:gd name="T6" fmla="*/ 2 w 3"/>
                <a:gd name="T7" fmla="*/ 2 h 9"/>
                <a:gd name="T8" fmla="*/ 2 w 3"/>
                <a:gd name="T9" fmla="*/ 0 h 9"/>
                <a:gd name="T10" fmla="*/ 3 w 3"/>
                <a:gd name="T11" fmla="*/ 0 h 9"/>
                <a:gd name="T12" fmla="*/ 3 w 3"/>
                <a:gd name="T13" fmla="*/ 0 h 9"/>
                <a:gd name="T14" fmla="*/ 3 w 3"/>
                <a:gd name="T15" fmla="*/ 4 h 9"/>
                <a:gd name="T16" fmla="*/ 3 w 3"/>
                <a:gd name="T17" fmla="*/ 4 h 9"/>
                <a:gd name="T18" fmla="*/ 3 w 3"/>
                <a:gd name="T19" fmla="*/ 5 h 9"/>
                <a:gd name="T20" fmla="*/ 3 w 3"/>
                <a:gd name="T21" fmla="*/ 7 h 9"/>
                <a:gd name="T22" fmla="*/ 3 w 3"/>
                <a:gd name="T23" fmla="*/ 9 h 9"/>
                <a:gd name="T24" fmla="*/ 2 w 3"/>
                <a:gd name="T25" fmla="*/ 5 h 9"/>
                <a:gd name="T26" fmla="*/ 0 w 3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9">
                  <a:moveTo>
                    <a:pt x="0" y="4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9"/>
                  </a:lnTo>
                  <a:lnTo>
                    <a:pt x="2" y="5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31" name="îs1ídè"/>
            <p:cNvSpPr/>
            <p:nvPr/>
          </p:nvSpPr>
          <p:spPr bwMode="auto">
            <a:xfrm>
              <a:off x="11416264" y="5737379"/>
              <a:ext cx="4369" cy="39321"/>
            </a:xfrm>
            <a:custGeom>
              <a:avLst/>
              <a:gdLst>
                <a:gd name="T0" fmla="*/ 0 w 1"/>
                <a:gd name="T1" fmla="*/ 0 h 9"/>
                <a:gd name="T2" fmla="*/ 1 w 1"/>
                <a:gd name="T3" fmla="*/ 4 h 9"/>
                <a:gd name="T4" fmla="*/ 1 w 1"/>
                <a:gd name="T5" fmla="*/ 4 h 9"/>
                <a:gd name="T6" fmla="*/ 1 w 1"/>
                <a:gd name="T7" fmla="*/ 5 h 9"/>
                <a:gd name="T8" fmla="*/ 0 w 1"/>
                <a:gd name="T9" fmla="*/ 7 h 9"/>
                <a:gd name="T10" fmla="*/ 0 w 1"/>
                <a:gd name="T11" fmla="*/ 7 h 9"/>
                <a:gd name="T12" fmla="*/ 0 w 1"/>
                <a:gd name="T13" fmla="*/ 9 h 9"/>
                <a:gd name="T14" fmla="*/ 0 w 1"/>
                <a:gd name="T15" fmla="*/ 7 h 9"/>
                <a:gd name="T16" fmla="*/ 0 w 1"/>
                <a:gd name="T17" fmla="*/ 7 h 9"/>
                <a:gd name="T18" fmla="*/ 0 w 1"/>
                <a:gd name="T19" fmla="*/ 4 h 9"/>
                <a:gd name="T20" fmla="*/ 0 w 1"/>
                <a:gd name="T21" fmla="*/ 2 h 9"/>
                <a:gd name="T22" fmla="*/ 0 w 1"/>
                <a:gd name="T2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9">
                  <a:moveTo>
                    <a:pt x="0" y="0"/>
                  </a:move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32" name="íś1íḋé"/>
            <p:cNvSpPr/>
            <p:nvPr/>
          </p:nvSpPr>
          <p:spPr bwMode="auto">
            <a:xfrm>
              <a:off x="11490537" y="5811653"/>
              <a:ext cx="17476" cy="34952"/>
            </a:xfrm>
            <a:custGeom>
              <a:avLst/>
              <a:gdLst>
                <a:gd name="T0" fmla="*/ 0 w 4"/>
                <a:gd name="T1" fmla="*/ 5 h 8"/>
                <a:gd name="T2" fmla="*/ 0 w 4"/>
                <a:gd name="T3" fmla="*/ 3 h 8"/>
                <a:gd name="T4" fmla="*/ 2 w 4"/>
                <a:gd name="T5" fmla="*/ 1 h 8"/>
                <a:gd name="T6" fmla="*/ 4 w 4"/>
                <a:gd name="T7" fmla="*/ 1 h 8"/>
                <a:gd name="T8" fmla="*/ 4 w 4"/>
                <a:gd name="T9" fmla="*/ 0 h 8"/>
                <a:gd name="T10" fmla="*/ 4 w 4"/>
                <a:gd name="T11" fmla="*/ 1 h 8"/>
                <a:gd name="T12" fmla="*/ 4 w 4"/>
                <a:gd name="T13" fmla="*/ 3 h 8"/>
                <a:gd name="T14" fmla="*/ 4 w 4"/>
                <a:gd name="T15" fmla="*/ 5 h 8"/>
                <a:gd name="T16" fmla="*/ 4 w 4"/>
                <a:gd name="T17" fmla="*/ 6 h 8"/>
                <a:gd name="T18" fmla="*/ 4 w 4"/>
                <a:gd name="T19" fmla="*/ 8 h 8"/>
                <a:gd name="T20" fmla="*/ 2 w 4"/>
                <a:gd name="T21" fmla="*/ 5 h 8"/>
                <a:gd name="T22" fmla="*/ 0 w 4"/>
                <a:gd name="T2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8">
                  <a:moveTo>
                    <a:pt x="0" y="5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33" name="iSḻiḋé"/>
            <p:cNvSpPr/>
            <p:nvPr/>
          </p:nvSpPr>
          <p:spPr bwMode="auto">
            <a:xfrm>
              <a:off x="11512382" y="5737379"/>
              <a:ext cx="17476" cy="30583"/>
            </a:xfrm>
            <a:custGeom>
              <a:avLst/>
              <a:gdLst>
                <a:gd name="T0" fmla="*/ 0 w 4"/>
                <a:gd name="T1" fmla="*/ 0 h 7"/>
                <a:gd name="T2" fmla="*/ 0 w 4"/>
                <a:gd name="T3" fmla="*/ 0 h 7"/>
                <a:gd name="T4" fmla="*/ 4 w 4"/>
                <a:gd name="T5" fmla="*/ 4 h 7"/>
                <a:gd name="T6" fmla="*/ 4 w 4"/>
                <a:gd name="T7" fmla="*/ 4 h 7"/>
                <a:gd name="T8" fmla="*/ 4 w 4"/>
                <a:gd name="T9" fmla="*/ 4 h 7"/>
                <a:gd name="T10" fmla="*/ 2 w 4"/>
                <a:gd name="T11" fmla="*/ 5 h 7"/>
                <a:gd name="T12" fmla="*/ 2 w 4"/>
                <a:gd name="T13" fmla="*/ 7 h 7"/>
                <a:gd name="T14" fmla="*/ 2 w 4"/>
                <a:gd name="T15" fmla="*/ 5 h 7"/>
                <a:gd name="T16" fmla="*/ 0 w 4"/>
                <a:gd name="T17" fmla="*/ 2 h 7"/>
                <a:gd name="T18" fmla="*/ 0 w 4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7">
                  <a:moveTo>
                    <a:pt x="0" y="0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34" name="iśľîḓè"/>
            <p:cNvSpPr/>
            <p:nvPr/>
          </p:nvSpPr>
          <p:spPr bwMode="auto">
            <a:xfrm>
              <a:off x="11678405" y="5811653"/>
              <a:ext cx="13107" cy="34952"/>
            </a:xfrm>
            <a:custGeom>
              <a:avLst/>
              <a:gdLst>
                <a:gd name="T0" fmla="*/ 0 w 3"/>
                <a:gd name="T1" fmla="*/ 0 h 8"/>
                <a:gd name="T2" fmla="*/ 0 w 3"/>
                <a:gd name="T3" fmla="*/ 0 h 8"/>
                <a:gd name="T4" fmla="*/ 1 w 3"/>
                <a:gd name="T5" fmla="*/ 1 h 8"/>
                <a:gd name="T6" fmla="*/ 3 w 3"/>
                <a:gd name="T7" fmla="*/ 3 h 8"/>
                <a:gd name="T8" fmla="*/ 1 w 3"/>
                <a:gd name="T9" fmla="*/ 5 h 8"/>
                <a:gd name="T10" fmla="*/ 1 w 3"/>
                <a:gd name="T11" fmla="*/ 5 h 8"/>
                <a:gd name="T12" fmla="*/ 1 w 3"/>
                <a:gd name="T13" fmla="*/ 6 h 8"/>
                <a:gd name="T14" fmla="*/ 0 w 3"/>
                <a:gd name="T15" fmla="*/ 6 h 8"/>
                <a:gd name="T16" fmla="*/ 0 w 3"/>
                <a:gd name="T17" fmla="*/ 8 h 8"/>
                <a:gd name="T18" fmla="*/ 0 w 3"/>
                <a:gd name="T19" fmla="*/ 6 h 8"/>
                <a:gd name="T20" fmla="*/ 0 w 3"/>
                <a:gd name="T21" fmla="*/ 5 h 8"/>
                <a:gd name="T22" fmla="*/ 0 w 3"/>
                <a:gd name="T23" fmla="*/ 3 h 8"/>
                <a:gd name="T24" fmla="*/ 0 w 3"/>
                <a:gd name="T25" fmla="*/ 1 h 8"/>
                <a:gd name="T26" fmla="*/ 0 w 3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8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3" y="3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35" name="í$ḷïḓé"/>
            <p:cNvSpPr/>
            <p:nvPr/>
          </p:nvSpPr>
          <p:spPr bwMode="auto">
            <a:xfrm>
              <a:off x="11621608" y="5759225"/>
              <a:ext cx="4369" cy="8738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2 h 2"/>
                <a:gd name="T4" fmla="*/ 0 w 1"/>
                <a:gd name="T5" fmla="*/ 0 h 2"/>
                <a:gd name="T6" fmla="*/ 0 w 1"/>
                <a:gd name="T7" fmla="*/ 0 h 2"/>
                <a:gd name="T8" fmla="*/ 1 w 1"/>
                <a:gd name="T9" fmla="*/ 2 h 2"/>
                <a:gd name="T10" fmla="*/ 1 w 1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36" name="íṥļîḑê"/>
            <p:cNvSpPr/>
            <p:nvPr/>
          </p:nvSpPr>
          <p:spPr bwMode="auto">
            <a:xfrm>
              <a:off x="11625977" y="5781070"/>
              <a:ext cx="4369" cy="436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37" name="ïṩlíďe"/>
            <p:cNvSpPr/>
            <p:nvPr/>
          </p:nvSpPr>
          <p:spPr bwMode="auto">
            <a:xfrm>
              <a:off x="11643453" y="5759225"/>
              <a:ext cx="4369" cy="17476"/>
            </a:xfrm>
            <a:custGeom>
              <a:avLst/>
              <a:gdLst>
                <a:gd name="T0" fmla="*/ 0 w 1"/>
                <a:gd name="T1" fmla="*/ 2 h 4"/>
                <a:gd name="T2" fmla="*/ 0 w 1"/>
                <a:gd name="T3" fmla="*/ 0 h 4"/>
                <a:gd name="T4" fmla="*/ 0 w 1"/>
                <a:gd name="T5" fmla="*/ 0 h 4"/>
                <a:gd name="T6" fmla="*/ 0 w 1"/>
                <a:gd name="T7" fmla="*/ 2 h 4"/>
                <a:gd name="T8" fmla="*/ 1 w 1"/>
                <a:gd name="T9" fmla="*/ 4 h 4"/>
                <a:gd name="T10" fmla="*/ 1 w 1"/>
                <a:gd name="T11" fmla="*/ 4 h 4"/>
                <a:gd name="T12" fmla="*/ 0 w 1"/>
                <a:gd name="T13" fmla="*/ 4 h 4"/>
                <a:gd name="T14" fmla="*/ 0 w 1"/>
                <a:gd name="T15" fmla="*/ 4 h 4"/>
                <a:gd name="T16" fmla="*/ 0 w 1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4">
                  <a:moveTo>
                    <a:pt x="0" y="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38" name="iṥḻîḑé"/>
            <p:cNvSpPr/>
            <p:nvPr/>
          </p:nvSpPr>
          <p:spPr bwMode="auto">
            <a:xfrm>
              <a:off x="11647822" y="5733010"/>
              <a:ext cx="13107" cy="34952"/>
            </a:xfrm>
            <a:custGeom>
              <a:avLst/>
              <a:gdLst>
                <a:gd name="T0" fmla="*/ 3 w 3"/>
                <a:gd name="T1" fmla="*/ 6 h 8"/>
                <a:gd name="T2" fmla="*/ 3 w 3"/>
                <a:gd name="T3" fmla="*/ 8 h 8"/>
                <a:gd name="T4" fmla="*/ 0 w 3"/>
                <a:gd name="T5" fmla="*/ 5 h 8"/>
                <a:gd name="T6" fmla="*/ 2 w 3"/>
                <a:gd name="T7" fmla="*/ 3 h 8"/>
                <a:gd name="T8" fmla="*/ 3 w 3"/>
                <a:gd name="T9" fmla="*/ 1 h 8"/>
                <a:gd name="T10" fmla="*/ 3 w 3"/>
                <a:gd name="T11" fmla="*/ 1 h 8"/>
                <a:gd name="T12" fmla="*/ 3 w 3"/>
                <a:gd name="T13" fmla="*/ 0 h 8"/>
                <a:gd name="T14" fmla="*/ 3 w 3"/>
                <a:gd name="T15" fmla="*/ 1 h 8"/>
                <a:gd name="T16" fmla="*/ 3 w 3"/>
                <a:gd name="T17" fmla="*/ 1 h 8"/>
                <a:gd name="T18" fmla="*/ 3 w 3"/>
                <a:gd name="T19" fmla="*/ 5 h 8"/>
                <a:gd name="T20" fmla="*/ 3 w 3"/>
                <a:gd name="T21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8">
                  <a:moveTo>
                    <a:pt x="3" y="6"/>
                  </a:moveTo>
                  <a:lnTo>
                    <a:pt x="3" y="8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5"/>
                  </a:lnTo>
                  <a:lnTo>
                    <a:pt x="3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39" name="ïŝḻîḑê"/>
            <p:cNvSpPr/>
            <p:nvPr/>
          </p:nvSpPr>
          <p:spPr bwMode="auto">
            <a:xfrm>
              <a:off x="11678405" y="5733010"/>
              <a:ext cx="4369" cy="21845"/>
            </a:xfrm>
            <a:custGeom>
              <a:avLst/>
              <a:gdLst>
                <a:gd name="T0" fmla="*/ 0 w 1"/>
                <a:gd name="T1" fmla="*/ 1 h 5"/>
                <a:gd name="T2" fmla="*/ 0 w 1"/>
                <a:gd name="T3" fmla="*/ 0 h 5"/>
                <a:gd name="T4" fmla="*/ 1 w 1"/>
                <a:gd name="T5" fmla="*/ 1 h 5"/>
                <a:gd name="T6" fmla="*/ 1 w 1"/>
                <a:gd name="T7" fmla="*/ 3 h 5"/>
                <a:gd name="T8" fmla="*/ 1 w 1"/>
                <a:gd name="T9" fmla="*/ 3 h 5"/>
                <a:gd name="T10" fmla="*/ 0 w 1"/>
                <a:gd name="T11" fmla="*/ 5 h 5"/>
                <a:gd name="T12" fmla="*/ 0 w 1"/>
                <a:gd name="T13" fmla="*/ 5 h 5"/>
                <a:gd name="T14" fmla="*/ 0 w 1"/>
                <a:gd name="T15" fmla="*/ 3 h 5"/>
                <a:gd name="T16" fmla="*/ 0 w 1"/>
                <a:gd name="T17" fmla="*/ 3 h 5"/>
                <a:gd name="T18" fmla="*/ 0 w 1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5">
                  <a:moveTo>
                    <a:pt x="0" y="1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40" name="iṧlïďê"/>
            <p:cNvSpPr/>
            <p:nvPr/>
          </p:nvSpPr>
          <p:spPr bwMode="auto">
            <a:xfrm>
              <a:off x="11682774" y="5719903"/>
              <a:ext cx="30583" cy="17476"/>
            </a:xfrm>
            <a:custGeom>
              <a:avLst/>
              <a:gdLst>
                <a:gd name="T0" fmla="*/ 0 w 7"/>
                <a:gd name="T1" fmla="*/ 0 h 4"/>
                <a:gd name="T2" fmla="*/ 0 w 7"/>
                <a:gd name="T3" fmla="*/ 0 h 4"/>
                <a:gd name="T4" fmla="*/ 2 w 7"/>
                <a:gd name="T5" fmla="*/ 0 h 4"/>
                <a:gd name="T6" fmla="*/ 4 w 7"/>
                <a:gd name="T7" fmla="*/ 0 h 4"/>
                <a:gd name="T8" fmla="*/ 7 w 7"/>
                <a:gd name="T9" fmla="*/ 0 h 4"/>
                <a:gd name="T10" fmla="*/ 5 w 7"/>
                <a:gd name="T11" fmla="*/ 1 h 4"/>
                <a:gd name="T12" fmla="*/ 5 w 7"/>
                <a:gd name="T13" fmla="*/ 1 h 4"/>
                <a:gd name="T14" fmla="*/ 4 w 7"/>
                <a:gd name="T15" fmla="*/ 3 h 4"/>
                <a:gd name="T16" fmla="*/ 4 w 7"/>
                <a:gd name="T17" fmla="*/ 4 h 4"/>
                <a:gd name="T18" fmla="*/ 4 w 7"/>
                <a:gd name="T19" fmla="*/ 4 h 4"/>
                <a:gd name="T20" fmla="*/ 4 w 7"/>
                <a:gd name="T21" fmla="*/ 4 h 4"/>
                <a:gd name="T22" fmla="*/ 2 w 7"/>
                <a:gd name="T23" fmla="*/ 3 h 4"/>
                <a:gd name="T24" fmla="*/ 0 w 7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4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41" name="îṡľîdê"/>
            <p:cNvSpPr/>
            <p:nvPr/>
          </p:nvSpPr>
          <p:spPr bwMode="auto">
            <a:xfrm>
              <a:off x="11735203" y="5759225"/>
              <a:ext cx="26214" cy="2184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5 h 5"/>
                <a:gd name="T4" fmla="*/ 3 w 6"/>
                <a:gd name="T5" fmla="*/ 5 h 5"/>
                <a:gd name="T6" fmla="*/ 1 w 6"/>
                <a:gd name="T7" fmla="*/ 5 h 5"/>
                <a:gd name="T8" fmla="*/ 0 w 6"/>
                <a:gd name="T9" fmla="*/ 5 h 5"/>
                <a:gd name="T10" fmla="*/ 1 w 6"/>
                <a:gd name="T11" fmla="*/ 4 h 5"/>
                <a:gd name="T12" fmla="*/ 1 w 6"/>
                <a:gd name="T13" fmla="*/ 4 h 5"/>
                <a:gd name="T14" fmla="*/ 3 w 6"/>
                <a:gd name="T15" fmla="*/ 2 h 5"/>
                <a:gd name="T16" fmla="*/ 3 w 6"/>
                <a:gd name="T17" fmla="*/ 0 h 5"/>
                <a:gd name="T18" fmla="*/ 3 w 6"/>
                <a:gd name="T19" fmla="*/ 0 h 5"/>
                <a:gd name="T20" fmla="*/ 6 w 6"/>
                <a:gd name="T21" fmla="*/ 4 h 5"/>
                <a:gd name="T22" fmla="*/ 6 w 6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5">
                  <a:moveTo>
                    <a:pt x="6" y="5"/>
                  </a:moveTo>
                  <a:lnTo>
                    <a:pt x="6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42" name="ïṥļiḍê"/>
            <p:cNvSpPr/>
            <p:nvPr/>
          </p:nvSpPr>
          <p:spPr bwMode="auto">
            <a:xfrm>
              <a:off x="11735203" y="5798546"/>
              <a:ext cx="26214" cy="13107"/>
            </a:xfrm>
            <a:custGeom>
              <a:avLst/>
              <a:gdLst>
                <a:gd name="T0" fmla="*/ 5 w 6"/>
                <a:gd name="T1" fmla="*/ 0 h 3"/>
                <a:gd name="T2" fmla="*/ 6 w 6"/>
                <a:gd name="T3" fmla="*/ 0 h 3"/>
                <a:gd name="T4" fmla="*/ 6 w 6"/>
                <a:gd name="T5" fmla="*/ 0 h 3"/>
                <a:gd name="T6" fmla="*/ 6 w 6"/>
                <a:gd name="T7" fmla="*/ 0 h 3"/>
                <a:gd name="T8" fmla="*/ 6 w 6"/>
                <a:gd name="T9" fmla="*/ 0 h 3"/>
                <a:gd name="T10" fmla="*/ 5 w 6"/>
                <a:gd name="T11" fmla="*/ 1 h 3"/>
                <a:gd name="T12" fmla="*/ 5 w 6"/>
                <a:gd name="T13" fmla="*/ 3 h 3"/>
                <a:gd name="T14" fmla="*/ 3 w 6"/>
                <a:gd name="T15" fmla="*/ 3 h 3"/>
                <a:gd name="T16" fmla="*/ 3 w 6"/>
                <a:gd name="T17" fmla="*/ 3 h 3"/>
                <a:gd name="T18" fmla="*/ 3 w 6"/>
                <a:gd name="T19" fmla="*/ 3 h 3"/>
                <a:gd name="T20" fmla="*/ 0 w 6"/>
                <a:gd name="T21" fmla="*/ 0 h 3"/>
                <a:gd name="T22" fmla="*/ 1 w 6"/>
                <a:gd name="T23" fmla="*/ 0 h 3"/>
                <a:gd name="T24" fmla="*/ 1 w 6"/>
                <a:gd name="T25" fmla="*/ 0 h 3"/>
                <a:gd name="T26" fmla="*/ 5 w 6"/>
                <a:gd name="T2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3">
                  <a:moveTo>
                    <a:pt x="5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43" name="îṥlíḑè"/>
            <p:cNvSpPr/>
            <p:nvPr/>
          </p:nvSpPr>
          <p:spPr bwMode="auto">
            <a:xfrm>
              <a:off x="11682774" y="5759225"/>
              <a:ext cx="30583" cy="21845"/>
            </a:xfrm>
            <a:custGeom>
              <a:avLst/>
              <a:gdLst>
                <a:gd name="T0" fmla="*/ 0 w 7"/>
                <a:gd name="T1" fmla="*/ 4 h 5"/>
                <a:gd name="T2" fmla="*/ 2 w 7"/>
                <a:gd name="T3" fmla="*/ 2 h 5"/>
                <a:gd name="T4" fmla="*/ 2 w 7"/>
                <a:gd name="T5" fmla="*/ 2 h 5"/>
                <a:gd name="T6" fmla="*/ 4 w 7"/>
                <a:gd name="T7" fmla="*/ 0 h 5"/>
                <a:gd name="T8" fmla="*/ 4 w 7"/>
                <a:gd name="T9" fmla="*/ 0 h 5"/>
                <a:gd name="T10" fmla="*/ 4 w 7"/>
                <a:gd name="T11" fmla="*/ 0 h 5"/>
                <a:gd name="T12" fmla="*/ 7 w 7"/>
                <a:gd name="T13" fmla="*/ 5 h 5"/>
                <a:gd name="T14" fmla="*/ 7 w 7"/>
                <a:gd name="T15" fmla="*/ 5 h 5"/>
                <a:gd name="T16" fmla="*/ 5 w 7"/>
                <a:gd name="T17" fmla="*/ 5 h 5"/>
                <a:gd name="T18" fmla="*/ 2 w 7"/>
                <a:gd name="T19" fmla="*/ 5 h 5"/>
                <a:gd name="T20" fmla="*/ 0 w 7"/>
                <a:gd name="T21" fmla="*/ 5 h 5"/>
                <a:gd name="T22" fmla="*/ 0 w 7"/>
                <a:gd name="T2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5">
                  <a:moveTo>
                    <a:pt x="0" y="4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5"/>
                  </a:lnTo>
                  <a:lnTo>
                    <a:pt x="7" y="5"/>
                  </a:lnTo>
                  <a:lnTo>
                    <a:pt x="5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44" name="íṣļide"/>
            <p:cNvSpPr/>
            <p:nvPr/>
          </p:nvSpPr>
          <p:spPr bwMode="auto">
            <a:xfrm>
              <a:off x="11796369" y="5868450"/>
              <a:ext cx="21845" cy="21845"/>
            </a:xfrm>
            <a:custGeom>
              <a:avLst/>
              <a:gdLst>
                <a:gd name="T0" fmla="*/ 2 w 5"/>
                <a:gd name="T1" fmla="*/ 0 h 5"/>
                <a:gd name="T2" fmla="*/ 4 w 5"/>
                <a:gd name="T3" fmla="*/ 0 h 5"/>
                <a:gd name="T4" fmla="*/ 5 w 5"/>
                <a:gd name="T5" fmla="*/ 0 h 5"/>
                <a:gd name="T6" fmla="*/ 5 w 5"/>
                <a:gd name="T7" fmla="*/ 0 h 5"/>
                <a:gd name="T8" fmla="*/ 5 w 5"/>
                <a:gd name="T9" fmla="*/ 0 h 5"/>
                <a:gd name="T10" fmla="*/ 5 w 5"/>
                <a:gd name="T11" fmla="*/ 0 h 5"/>
                <a:gd name="T12" fmla="*/ 5 w 5"/>
                <a:gd name="T13" fmla="*/ 2 h 5"/>
                <a:gd name="T14" fmla="*/ 5 w 5"/>
                <a:gd name="T15" fmla="*/ 3 h 5"/>
                <a:gd name="T16" fmla="*/ 5 w 5"/>
                <a:gd name="T17" fmla="*/ 3 h 5"/>
                <a:gd name="T18" fmla="*/ 5 w 5"/>
                <a:gd name="T19" fmla="*/ 5 h 5"/>
                <a:gd name="T20" fmla="*/ 5 w 5"/>
                <a:gd name="T21" fmla="*/ 5 h 5"/>
                <a:gd name="T22" fmla="*/ 0 w 5"/>
                <a:gd name="T23" fmla="*/ 0 h 5"/>
                <a:gd name="T24" fmla="*/ 0 w 5"/>
                <a:gd name="T25" fmla="*/ 0 h 5"/>
                <a:gd name="T26" fmla="*/ 2 w 5"/>
                <a:gd name="T2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5">
                  <a:moveTo>
                    <a:pt x="2" y="0"/>
                  </a:move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45" name="îṣḻïḋé"/>
            <p:cNvSpPr/>
            <p:nvPr/>
          </p:nvSpPr>
          <p:spPr bwMode="auto">
            <a:xfrm>
              <a:off x="11770155" y="5912141"/>
              <a:ext cx="26214" cy="21845"/>
            </a:xfrm>
            <a:custGeom>
              <a:avLst/>
              <a:gdLst>
                <a:gd name="T0" fmla="*/ 3 w 6"/>
                <a:gd name="T1" fmla="*/ 5 h 5"/>
                <a:gd name="T2" fmla="*/ 1 w 6"/>
                <a:gd name="T3" fmla="*/ 5 h 5"/>
                <a:gd name="T4" fmla="*/ 0 w 6"/>
                <a:gd name="T5" fmla="*/ 5 h 5"/>
                <a:gd name="T6" fmla="*/ 1 w 6"/>
                <a:gd name="T7" fmla="*/ 5 h 5"/>
                <a:gd name="T8" fmla="*/ 1 w 6"/>
                <a:gd name="T9" fmla="*/ 3 h 5"/>
                <a:gd name="T10" fmla="*/ 1 w 6"/>
                <a:gd name="T11" fmla="*/ 1 h 5"/>
                <a:gd name="T12" fmla="*/ 1 w 6"/>
                <a:gd name="T13" fmla="*/ 0 h 5"/>
                <a:gd name="T14" fmla="*/ 3 w 6"/>
                <a:gd name="T15" fmla="*/ 1 h 5"/>
                <a:gd name="T16" fmla="*/ 6 w 6"/>
                <a:gd name="T17" fmla="*/ 5 h 5"/>
                <a:gd name="T18" fmla="*/ 6 w 6"/>
                <a:gd name="T19" fmla="*/ 5 h 5"/>
                <a:gd name="T20" fmla="*/ 5 w 6"/>
                <a:gd name="T21" fmla="*/ 5 h 5"/>
                <a:gd name="T22" fmla="*/ 3 w 6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lnTo>
                    <a:pt x="1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1"/>
                  </a:lnTo>
                  <a:lnTo>
                    <a:pt x="6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3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46" name="îşľiḓé"/>
            <p:cNvSpPr/>
            <p:nvPr/>
          </p:nvSpPr>
          <p:spPr bwMode="auto">
            <a:xfrm>
              <a:off x="11682774" y="5837867"/>
              <a:ext cx="30583" cy="21845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5 h 5"/>
                <a:gd name="T4" fmla="*/ 2 w 7"/>
                <a:gd name="T5" fmla="*/ 5 h 5"/>
                <a:gd name="T6" fmla="*/ 0 w 7"/>
                <a:gd name="T7" fmla="*/ 5 h 5"/>
                <a:gd name="T8" fmla="*/ 0 w 7"/>
                <a:gd name="T9" fmla="*/ 4 h 5"/>
                <a:gd name="T10" fmla="*/ 2 w 7"/>
                <a:gd name="T11" fmla="*/ 2 h 5"/>
                <a:gd name="T12" fmla="*/ 2 w 7"/>
                <a:gd name="T13" fmla="*/ 2 h 5"/>
                <a:gd name="T14" fmla="*/ 2 w 7"/>
                <a:gd name="T15" fmla="*/ 0 h 5"/>
                <a:gd name="T16" fmla="*/ 4 w 7"/>
                <a:gd name="T17" fmla="*/ 0 h 5"/>
                <a:gd name="T18" fmla="*/ 4 w 7"/>
                <a:gd name="T19" fmla="*/ 0 h 5"/>
                <a:gd name="T20" fmla="*/ 4 w 7"/>
                <a:gd name="T21" fmla="*/ 2 h 5"/>
                <a:gd name="T22" fmla="*/ 7 w 7"/>
                <a:gd name="T23" fmla="*/ 5 h 5"/>
                <a:gd name="T24" fmla="*/ 7 w 7"/>
                <a:gd name="T25" fmla="*/ 5 h 5"/>
                <a:gd name="T26" fmla="*/ 4 w 7"/>
                <a:gd name="T2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lnTo>
                    <a:pt x="4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7" y="5"/>
                  </a:lnTo>
                  <a:lnTo>
                    <a:pt x="7" y="5"/>
                  </a:ln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47" name="îṣľiḓe"/>
            <p:cNvSpPr/>
            <p:nvPr/>
          </p:nvSpPr>
          <p:spPr bwMode="auto">
            <a:xfrm>
              <a:off x="11735203" y="5837867"/>
              <a:ext cx="26214" cy="17476"/>
            </a:xfrm>
            <a:custGeom>
              <a:avLst/>
              <a:gdLst>
                <a:gd name="T0" fmla="*/ 6 w 6"/>
                <a:gd name="T1" fmla="*/ 4 h 4"/>
                <a:gd name="T2" fmla="*/ 5 w 6"/>
                <a:gd name="T3" fmla="*/ 4 h 4"/>
                <a:gd name="T4" fmla="*/ 3 w 6"/>
                <a:gd name="T5" fmla="*/ 4 h 4"/>
                <a:gd name="T6" fmla="*/ 1 w 6"/>
                <a:gd name="T7" fmla="*/ 4 h 4"/>
                <a:gd name="T8" fmla="*/ 0 w 6"/>
                <a:gd name="T9" fmla="*/ 4 h 4"/>
                <a:gd name="T10" fmla="*/ 1 w 6"/>
                <a:gd name="T11" fmla="*/ 4 h 4"/>
                <a:gd name="T12" fmla="*/ 1 w 6"/>
                <a:gd name="T13" fmla="*/ 2 h 4"/>
                <a:gd name="T14" fmla="*/ 1 w 6"/>
                <a:gd name="T15" fmla="*/ 2 h 4"/>
                <a:gd name="T16" fmla="*/ 3 w 6"/>
                <a:gd name="T17" fmla="*/ 0 h 4"/>
                <a:gd name="T18" fmla="*/ 3 w 6"/>
                <a:gd name="T19" fmla="*/ 0 h 4"/>
                <a:gd name="T20" fmla="*/ 5 w 6"/>
                <a:gd name="T21" fmla="*/ 0 h 4"/>
                <a:gd name="T22" fmla="*/ 6 w 6"/>
                <a:gd name="T2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4">
                  <a:moveTo>
                    <a:pt x="6" y="4"/>
                  </a:moveTo>
                  <a:lnTo>
                    <a:pt x="5" y="4"/>
                  </a:lnTo>
                  <a:lnTo>
                    <a:pt x="3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6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48" name="iŝliḋe"/>
            <p:cNvSpPr/>
            <p:nvPr/>
          </p:nvSpPr>
          <p:spPr bwMode="auto">
            <a:xfrm>
              <a:off x="11739572" y="5868450"/>
              <a:ext cx="30583" cy="21845"/>
            </a:xfrm>
            <a:custGeom>
              <a:avLst/>
              <a:gdLst>
                <a:gd name="T0" fmla="*/ 4 w 7"/>
                <a:gd name="T1" fmla="*/ 0 h 5"/>
                <a:gd name="T2" fmla="*/ 5 w 7"/>
                <a:gd name="T3" fmla="*/ 0 h 5"/>
                <a:gd name="T4" fmla="*/ 7 w 7"/>
                <a:gd name="T5" fmla="*/ 0 h 5"/>
                <a:gd name="T6" fmla="*/ 7 w 7"/>
                <a:gd name="T7" fmla="*/ 0 h 5"/>
                <a:gd name="T8" fmla="*/ 7 w 7"/>
                <a:gd name="T9" fmla="*/ 0 h 5"/>
                <a:gd name="T10" fmla="*/ 7 w 7"/>
                <a:gd name="T11" fmla="*/ 2 h 5"/>
                <a:gd name="T12" fmla="*/ 7 w 7"/>
                <a:gd name="T13" fmla="*/ 3 h 5"/>
                <a:gd name="T14" fmla="*/ 7 w 7"/>
                <a:gd name="T15" fmla="*/ 5 h 5"/>
                <a:gd name="T16" fmla="*/ 5 w 7"/>
                <a:gd name="T17" fmla="*/ 5 h 5"/>
                <a:gd name="T18" fmla="*/ 0 w 7"/>
                <a:gd name="T19" fmla="*/ 0 h 5"/>
                <a:gd name="T20" fmla="*/ 2 w 7"/>
                <a:gd name="T21" fmla="*/ 0 h 5"/>
                <a:gd name="T22" fmla="*/ 4 w 7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5"/>
                  </a:lnTo>
                  <a:lnTo>
                    <a:pt x="5" y="5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49" name="íšliḑè"/>
            <p:cNvSpPr/>
            <p:nvPr/>
          </p:nvSpPr>
          <p:spPr bwMode="auto">
            <a:xfrm>
              <a:off x="11691512" y="5868450"/>
              <a:ext cx="21845" cy="21845"/>
            </a:xfrm>
            <a:custGeom>
              <a:avLst/>
              <a:gdLst>
                <a:gd name="T0" fmla="*/ 3 w 5"/>
                <a:gd name="T1" fmla="*/ 0 h 5"/>
                <a:gd name="T2" fmla="*/ 5 w 5"/>
                <a:gd name="T3" fmla="*/ 0 h 5"/>
                <a:gd name="T4" fmla="*/ 5 w 5"/>
                <a:gd name="T5" fmla="*/ 0 h 5"/>
                <a:gd name="T6" fmla="*/ 5 w 5"/>
                <a:gd name="T7" fmla="*/ 0 h 5"/>
                <a:gd name="T8" fmla="*/ 5 w 5"/>
                <a:gd name="T9" fmla="*/ 0 h 5"/>
                <a:gd name="T10" fmla="*/ 5 w 5"/>
                <a:gd name="T11" fmla="*/ 2 h 5"/>
                <a:gd name="T12" fmla="*/ 5 w 5"/>
                <a:gd name="T13" fmla="*/ 3 h 5"/>
                <a:gd name="T14" fmla="*/ 5 w 5"/>
                <a:gd name="T15" fmla="*/ 5 h 5"/>
                <a:gd name="T16" fmla="*/ 5 w 5"/>
                <a:gd name="T17" fmla="*/ 5 h 5"/>
                <a:gd name="T18" fmla="*/ 0 w 5"/>
                <a:gd name="T19" fmla="*/ 0 h 5"/>
                <a:gd name="T20" fmla="*/ 0 w 5"/>
                <a:gd name="T21" fmla="*/ 0 h 5"/>
                <a:gd name="T22" fmla="*/ 3 w 5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50" name="íṣlíďè"/>
            <p:cNvSpPr/>
            <p:nvPr/>
          </p:nvSpPr>
          <p:spPr bwMode="auto">
            <a:xfrm>
              <a:off x="11634715" y="5877188"/>
              <a:ext cx="26214" cy="13107"/>
            </a:xfrm>
            <a:custGeom>
              <a:avLst/>
              <a:gdLst>
                <a:gd name="T0" fmla="*/ 3 w 6"/>
                <a:gd name="T1" fmla="*/ 0 h 3"/>
                <a:gd name="T2" fmla="*/ 5 w 6"/>
                <a:gd name="T3" fmla="*/ 0 h 3"/>
                <a:gd name="T4" fmla="*/ 6 w 6"/>
                <a:gd name="T5" fmla="*/ 0 h 3"/>
                <a:gd name="T6" fmla="*/ 6 w 6"/>
                <a:gd name="T7" fmla="*/ 0 h 3"/>
                <a:gd name="T8" fmla="*/ 5 w 6"/>
                <a:gd name="T9" fmla="*/ 1 h 3"/>
                <a:gd name="T10" fmla="*/ 5 w 6"/>
                <a:gd name="T11" fmla="*/ 3 h 3"/>
                <a:gd name="T12" fmla="*/ 5 w 6"/>
                <a:gd name="T13" fmla="*/ 3 h 3"/>
                <a:gd name="T14" fmla="*/ 0 w 6"/>
                <a:gd name="T15" fmla="*/ 0 h 3"/>
                <a:gd name="T16" fmla="*/ 0 w 6"/>
                <a:gd name="T17" fmla="*/ 0 h 3"/>
                <a:gd name="T18" fmla="*/ 3 w 6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3">
                  <a:moveTo>
                    <a:pt x="3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51" name="ï$lïḍè"/>
            <p:cNvSpPr/>
            <p:nvPr/>
          </p:nvSpPr>
          <p:spPr bwMode="auto">
            <a:xfrm>
              <a:off x="11473061" y="5837867"/>
              <a:ext cx="26214" cy="2184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5 h 5"/>
                <a:gd name="T4" fmla="*/ 4 w 6"/>
                <a:gd name="T5" fmla="*/ 5 h 5"/>
                <a:gd name="T6" fmla="*/ 1 w 6"/>
                <a:gd name="T7" fmla="*/ 5 h 5"/>
                <a:gd name="T8" fmla="*/ 0 w 6"/>
                <a:gd name="T9" fmla="*/ 5 h 5"/>
                <a:gd name="T10" fmla="*/ 1 w 6"/>
                <a:gd name="T11" fmla="*/ 5 h 5"/>
                <a:gd name="T12" fmla="*/ 1 w 6"/>
                <a:gd name="T13" fmla="*/ 4 h 5"/>
                <a:gd name="T14" fmla="*/ 1 w 6"/>
                <a:gd name="T15" fmla="*/ 2 h 5"/>
                <a:gd name="T16" fmla="*/ 3 w 6"/>
                <a:gd name="T17" fmla="*/ 0 h 5"/>
                <a:gd name="T18" fmla="*/ 3 w 6"/>
                <a:gd name="T19" fmla="*/ 0 h 5"/>
                <a:gd name="T20" fmla="*/ 3 w 6"/>
                <a:gd name="T21" fmla="*/ 2 h 5"/>
                <a:gd name="T22" fmla="*/ 6 w 6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5">
                  <a:moveTo>
                    <a:pt x="6" y="5"/>
                  </a:moveTo>
                  <a:lnTo>
                    <a:pt x="6" y="5"/>
                  </a:lnTo>
                  <a:lnTo>
                    <a:pt x="4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6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52" name="íśḷïḑe"/>
            <p:cNvSpPr/>
            <p:nvPr/>
          </p:nvSpPr>
          <p:spPr bwMode="auto">
            <a:xfrm>
              <a:off x="11407526" y="5890295"/>
              <a:ext cx="13107" cy="34952"/>
            </a:xfrm>
            <a:custGeom>
              <a:avLst/>
              <a:gdLst>
                <a:gd name="T0" fmla="*/ 3 w 3"/>
                <a:gd name="T1" fmla="*/ 3 h 8"/>
                <a:gd name="T2" fmla="*/ 3 w 3"/>
                <a:gd name="T3" fmla="*/ 3 h 8"/>
                <a:gd name="T4" fmla="*/ 3 w 3"/>
                <a:gd name="T5" fmla="*/ 3 h 8"/>
                <a:gd name="T6" fmla="*/ 2 w 3"/>
                <a:gd name="T7" fmla="*/ 5 h 8"/>
                <a:gd name="T8" fmla="*/ 0 w 3"/>
                <a:gd name="T9" fmla="*/ 6 h 8"/>
                <a:gd name="T10" fmla="*/ 0 w 3"/>
                <a:gd name="T11" fmla="*/ 8 h 8"/>
                <a:gd name="T12" fmla="*/ 0 w 3"/>
                <a:gd name="T13" fmla="*/ 6 h 8"/>
                <a:gd name="T14" fmla="*/ 0 w 3"/>
                <a:gd name="T15" fmla="*/ 5 h 8"/>
                <a:gd name="T16" fmla="*/ 0 w 3"/>
                <a:gd name="T17" fmla="*/ 1 h 8"/>
                <a:gd name="T18" fmla="*/ 0 w 3"/>
                <a:gd name="T19" fmla="*/ 1 h 8"/>
                <a:gd name="T20" fmla="*/ 0 w 3"/>
                <a:gd name="T21" fmla="*/ 0 h 8"/>
                <a:gd name="T22" fmla="*/ 0 w 3"/>
                <a:gd name="T23" fmla="*/ 0 h 8"/>
                <a:gd name="T24" fmla="*/ 2 w 3"/>
                <a:gd name="T25" fmla="*/ 0 h 8"/>
                <a:gd name="T26" fmla="*/ 3 w 3"/>
                <a:gd name="T2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8">
                  <a:moveTo>
                    <a:pt x="3" y="3"/>
                  </a:moveTo>
                  <a:lnTo>
                    <a:pt x="3" y="3"/>
                  </a:lnTo>
                  <a:lnTo>
                    <a:pt x="3" y="3"/>
                  </a:lnTo>
                  <a:lnTo>
                    <a:pt x="2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53" name="ï$ḻîďè"/>
            <p:cNvSpPr/>
            <p:nvPr/>
          </p:nvSpPr>
          <p:spPr bwMode="auto">
            <a:xfrm>
              <a:off x="11407526" y="5916510"/>
              <a:ext cx="34952" cy="21845"/>
            </a:xfrm>
            <a:custGeom>
              <a:avLst/>
              <a:gdLst>
                <a:gd name="T0" fmla="*/ 8 w 8"/>
                <a:gd name="T1" fmla="*/ 5 h 5"/>
                <a:gd name="T2" fmla="*/ 8 w 8"/>
                <a:gd name="T3" fmla="*/ 5 h 5"/>
                <a:gd name="T4" fmla="*/ 5 w 8"/>
                <a:gd name="T5" fmla="*/ 5 h 5"/>
                <a:gd name="T6" fmla="*/ 3 w 8"/>
                <a:gd name="T7" fmla="*/ 5 h 5"/>
                <a:gd name="T8" fmla="*/ 2 w 8"/>
                <a:gd name="T9" fmla="*/ 5 h 5"/>
                <a:gd name="T10" fmla="*/ 2 w 8"/>
                <a:gd name="T11" fmla="*/ 5 h 5"/>
                <a:gd name="T12" fmla="*/ 0 w 8"/>
                <a:gd name="T13" fmla="*/ 5 h 5"/>
                <a:gd name="T14" fmla="*/ 0 w 8"/>
                <a:gd name="T15" fmla="*/ 5 h 5"/>
                <a:gd name="T16" fmla="*/ 2 w 8"/>
                <a:gd name="T17" fmla="*/ 4 h 5"/>
                <a:gd name="T18" fmla="*/ 2 w 8"/>
                <a:gd name="T19" fmla="*/ 4 h 5"/>
                <a:gd name="T20" fmla="*/ 2 w 8"/>
                <a:gd name="T21" fmla="*/ 4 h 5"/>
                <a:gd name="T22" fmla="*/ 3 w 8"/>
                <a:gd name="T23" fmla="*/ 2 h 5"/>
                <a:gd name="T24" fmla="*/ 5 w 8"/>
                <a:gd name="T25" fmla="*/ 0 h 5"/>
                <a:gd name="T26" fmla="*/ 5 w 8"/>
                <a:gd name="T27" fmla="*/ 0 h 5"/>
                <a:gd name="T28" fmla="*/ 5 w 8"/>
                <a:gd name="T29" fmla="*/ 0 h 5"/>
                <a:gd name="T30" fmla="*/ 8 w 8"/>
                <a:gd name="T3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5">
                  <a:moveTo>
                    <a:pt x="8" y="5"/>
                  </a:moveTo>
                  <a:lnTo>
                    <a:pt x="8" y="5"/>
                  </a:lnTo>
                  <a:lnTo>
                    <a:pt x="5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54" name="ïṡľïḍè"/>
            <p:cNvSpPr/>
            <p:nvPr/>
          </p:nvSpPr>
          <p:spPr bwMode="auto">
            <a:xfrm>
              <a:off x="11350728" y="5916510"/>
              <a:ext cx="34952" cy="21845"/>
            </a:xfrm>
            <a:custGeom>
              <a:avLst/>
              <a:gdLst>
                <a:gd name="T0" fmla="*/ 6 w 8"/>
                <a:gd name="T1" fmla="*/ 5 h 5"/>
                <a:gd name="T2" fmla="*/ 8 w 8"/>
                <a:gd name="T3" fmla="*/ 5 h 5"/>
                <a:gd name="T4" fmla="*/ 6 w 8"/>
                <a:gd name="T5" fmla="*/ 5 h 5"/>
                <a:gd name="T6" fmla="*/ 5 w 8"/>
                <a:gd name="T7" fmla="*/ 5 h 5"/>
                <a:gd name="T8" fmla="*/ 2 w 8"/>
                <a:gd name="T9" fmla="*/ 5 h 5"/>
                <a:gd name="T10" fmla="*/ 0 w 8"/>
                <a:gd name="T11" fmla="*/ 5 h 5"/>
                <a:gd name="T12" fmla="*/ 0 w 8"/>
                <a:gd name="T13" fmla="*/ 5 h 5"/>
                <a:gd name="T14" fmla="*/ 0 w 8"/>
                <a:gd name="T15" fmla="*/ 5 h 5"/>
                <a:gd name="T16" fmla="*/ 0 w 8"/>
                <a:gd name="T17" fmla="*/ 4 h 5"/>
                <a:gd name="T18" fmla="*/ 2 w 8"/>
                <a:gd name="T19" fmla="*/ 2 h 5"/>
                <a:gd name="T20" fmla="*/ 3 w 8"/>
                <a:gd name="T21" fmla="*/ 2 h 5"/>
                <a:gd name="T22" fmla="*/ 3 w 8"/>
                <a:gd name="T23" fmla="*/ 0 h 5"/>
                <a:gd name="T24" fmla="*/ 3 w 8"/>
                <a:gd name="T25" fmla="*/ 0 h 5"/>
                <a:gd name="T26" fmla="*/ 5 w 8"/>
                <a:gd name="T27" fmla="*/ 0 h 5"/>
                <a:gd name="T28" fmla="*/ 6 w 8"/>
                <a:gd name="T29" fmla="*/ 2 h 5"/>
                <a:gd name="T30" fmla="*/ 6 w 8"/>
                <a:gd name="T3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5">
                  <a:moveTo>
                    <a:pt x="6" y="5"/>
                  </a:moveTo>
                  <a:lnTo>
                    <a:pt x="8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6" y="2"/>
                  </a:lnTo>
                  <a:lnTo>
                    <a:pt x="6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55" name="îṥľiďe"/>
            <p:cNvSpPr/>
            <p:nvPr/>
          </p:nvSpPr>
          <p:spPr bwMode="auto">
            <a:xfrm>
              <a:off x="11228396" y="5890295"/>
              <a:ext cx="21845" cy="34952"/>
            </a:xfrm>
            <a:custGeom>
              <a:avLst/>
              <a:gdLst>
                <a:gd name="T0" fmla="*/ 0 w 5"/>
                <a:gd name="T1" fmla="*/ 6 h 8"/>
                <a:gd name="T2" fmla="*/ 4 w 5"/>
                <a:gd name="T3" fmla="*/ 1 h 8"/>
                <a:gd name="T4" fmla="*/ 4 w 5"/>
                <a:gd name="T5" fmla="*/ 1 h 8"/>
                <a:gd name="T6" fmla="*/ 4 w 5"/>
                <a:gd name="T7" fmla="*/ 0 h 8"/>
                <a:gd name="T8" fmla="*/ 5 w 5"/>
                <a:gd name="T9" fmla="*/ 1 h 8"/>
                <a:gd name="T10" fmla="*/ 5 w 5"/>
                <a:gd name="T11" fmla="*/ 3 h 8"/>
                <a:gd name="T12" fmla="*/ 5 w 5"/>
                <a:gd name="T13" fmla="*/ 3 h 8"/>
                <a:gd name="T14" fmla="*/ 0 w 5"/>
                <a:gd name="T15" fmla="*/ 6 h 8"/>
                <a:gd name="T16" fmla="*/ 0 w 5"/>
                <a:gd name="T17" fmla="*/ 8 h 8"/>
                <a:gd name="T18" fmla="*/ 0 w 5"/>
                <a:gd name="T1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8">
                  <a:moveTo>
                    <a:pt x="0" y="6"/>
                  </a:move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56" name="iṡḷiḍé"/>
            <p:cNvSpPr/>
            <p:nvPr/>
          </p:nvSpPr>
          <p:spPr bwMode="auto">
            <a:xfrm>
              <a:off x="11263348" y="5894664"/>
              <a:ext cx="21845" cy="30583"/>
            </a:xfrm>
            <a:custGeom>
              <a:avLst/>
              <a:gdLst>
                <a:gd name="T0" fmla="*/ 0 w 5"/>
                <a:gd name="T1" fmla="*/ 4 h 7"/>
                <a:gd name="T2" fmla="*/ 2 w 5"/>
                <a:gd name="T3" fmla="*/ 2 h 7"/>
                <a:gd name="T4" fmla="*/ 4 w 5"/>
                <a:gd name="T5" fmla="*/ 0 h 7"/>
                <a:gd name="T6" fmla="*/ 4 w 5"/>
                <a:gd name="T7" fmla="*/ 0 h 7"/>
                <a:gd name="T8" fmla="*/ 4 w 5"/>
                <a:gd name="T9" fmla="*/ 0 h 7"/>
                <a:gd name="T10" fmla="*/ 5 w 5"/>
                <a:gd name="T11" fmla="*/ 0 h 7"/>
                <a:gd name="T12" fmla="*/ 4 w 5"/>
                <a:gd name="T13" fmla="*/ 0 h 7"/>
                <a:gd name="T14" fmla="*/ 4 w 5"/>
                <a:gd name="T15" fmla="*/ 2 h 7"/>
                <a:gd name="T16" fmla="*/ 4 w 5"/>
                <a:gd name="T17" fmla="*/ 2 h 7"/>
                <a:gd name="T18" fmla="*/ 4 w 5"/>
                <a:gd name="T19" fmla="*/ 4 h 7"/>
                <a:gd name="T20" fmla="*/ 2 w 5"/>
                <a:gd name="T21" fmla="*/ 5 h 7"/>
                <a:gd name="T22" fmla="*/ 2 w 5"/>
                <a:gd name="T23" fmla="*/ 7 h 7"/>
                <a:gd name="T24" fmla="*/ 2 w 5"/>
                <a:gd name="T25" fmla="*/ 7 h 7"/>
                <a:gd name="T26" fmla="*/ 0 w 5"/>
                <a:gd name="T27" fmla="*/ 7 h 7"/>
                <a:gd name="T28" fmla="*/ 0 w 5"/>
                <a:gd name="T29" fmla="*/ 4 h 7"/>
                <a:gd name="T30" fmla="*/ 0 w 5"/>
                <a:gd name="T3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" h="7">
                  <a:moveTo>
                    <a:pt x="0" y="4"/>
                  </a:move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57" name="ïṡlïďê"/>
            <p:cNvSpPr/>
            <p:nvPr/>
          </p:nvSpPr>
          <p:spPr bwMode="auto">
            <a:xfrm>
              <a:off x="11285193" y="5890295"/>
              <a:ext cx="21845" cy="34952"/>
            </a:xfrm>
            <a:custGeom>
              <a:avLst/>
              <a:gdLst>
                <a:gd name="T0" fmla="*/ 4 w 5"/>
                <a:gd name="T1" fmla="*/ 1 h 8"/>
                <a:gd name="T2" fmla="*/ 4 w 5"/>
                <a:gd name="T3" fmla="*/ 0 h 8"/>
                <a:gd name="T4" fmla="*/ 4 w 5"/>
                <a:gd name="T5" fmla="*/ 0 h 8"/>
                <a:gd name="T6" fmla="*/ 5 w 5"/>
                <a:gd name="T7" fmla="*/ 1 h 8"/>
                <a:gd name="T8" fmla="*/ 5 w 5"/>
                <a:gd name="T9" fmla="*/ 3 h 8"/>
                <a:gd name="T10" fmla="*/ 5 w 5"/>
                <a:gd name="T11" fmla="*/ 3 h 8"/>
                <a:gd name="T12" fmla="*/ 5 w 5"/>
                <a:gd name="T13" fmla="*/ 3 h 8"/>
                <a:gd name="T14" fmla="*/ 4 w 5"/>
                <a:gd name="T15" fmla="*/ 5 h 8"/>
                <a:gd name="T16" fmla="*/ 2 w 5"/>
                <a:gd name="T17" fmla="*/ 6 h 8"/>
                <a:gd name="T18" fmla="*/ 2 w 5"/>
                <a:gd name="T19" fmla="*/ 6 h 8"/>
                <a:gd name="T20" fmla="*/ 0 w 5"/>
                <a:gd name="T21" fmla="*/ 6 h 8"/>
                <a:gd name="T22" fmla="*/ 0 w 5"/>
                <a:gd name="T23" fmla="*/ 8 h 8"/>
                <a:gd name="T24" fmla="*/ 0 w 5"/>
                <a:gd name="T25" fmla="*/ 6 h 8"/>
                <a:gd name="T26" fmla="*/ 2 w 5"/>
                <a:gd name="T27" fmla="*/ 5 h 8"/>
                <a:gd name="T28" fmla="*/ 2 w 5"/>
                <a:gd name="T29" fmla="*/ 5 h 8"/>
                <a:gd name="T30" fmla="*/ 2 w 5"/>
                <a:gd name="T31" fmla="*/ 3 h 8"/>
                <a:gd name="T32" fmla="*/ 2 w 5"/>
                <a:gd name="T33" fmla="*/ 1 h 8"/>
                <a:gd name="T34" fmla="*/ 4 w 5"/>
                <a:gd name="T3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8">
                  <a:moveTo>
                    <a:pt x="4" y="1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4" y="5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58" name="íṣliḋè"/>
            <p:cNvSpPr/>
            <p:nvPr/>
          </p:nvSpPr>
          <p:spPr bwMode="auto">
            <a:xfrm>
              <a:off x="11320145" y="5890295"/>
              <a:ext cx="21845" cy="34952"/>
            </a:xfrm>
            <a:custGeom>
              <a:avLst/>
              <a:gdLst>
                <a:gd name="T0" fmla="*/ 2 w 5"/>
                <a:gd name="T1" fmla="*/ 1 h 8"/>
                <a:gd name="T2" fmla="*/ 4 w 5"/>
                <a:gd name="T3" fmla="*/ 1 h 8"/>
                <a:gd name="T4" fmla="*/ 4 w 5"/>
                <a:gd name="T5" fmla="*/ 1 h 8"/>
                <a:gd name="T6" fmla="*/ 4 w 5"/>
                <a:gd name="T7" fmla="*/ 0 h 8"/>
                <a:gd name="T8" fmla="*/ 5 w 5"/>
                <a:gd name="T9" fmla="*/ 0 h 8"/>
                <a:gd name="T10" fmla="*/ 5 w 5"/>
                <a:gd name="T11" fmla="*/ 0 h 8"/>
                <a:gd name="T12" fmla="*/ 4 w 5"/>
                <a:gd name="T13" fmla="*/ 1 h 8"/>
                <a:gd name="T14" fmla="*/ 4 w 5"/>
                <a:gd name="T15" fmla="*/ 3 h 8"/>
                <a:gd name="T16" fmla="*/ 4 w 5"/>
                <a:gd name="T17" fmla="*/ 3 h 8"/>
                <a:gd name="T18" fmla="*/ 4 w 5"/>
                <a:gd name="T19" fmla="*/ 6 h 8"/>
                <a:gd name="T20" fmla="*/ 2 w 5"/>
                <a:gd name="T21" fmla="*/ 8 h 8"/>
                <a:gd name="T22" fmla="*/ 2 w 5"/>
                <a:gd name="T23" fmla="*/ 8 h 8"/>
                <a:gd name="T24" fmla="*/ 2 w 5"/>
                <a:gd name="T25" fmla="*/ 8 h 8"/>
                <a:gd name="T26" fmla="*/ 2 w 5"/>
                <a:gd name="T27" fmla="*/ 8 h 8"/>
                <a:gd name="T28" fmla="*/ 2 w 5"/>
                <a:gd name="T29" fmla="*/ 6 h 8"/>
                <a:gd name="T30" fmla="*/ 0 w 5"/>
                <a:gd name="T31" fmla="*/ 5 h 8"/>
                <a:gd name="T32" fmla="*/ 0 w 5"/>
                <a:gd name="T33" fmla="*/ 3 h 8"/>
                <a:gd name="T34" fmla="*/ 2 w 5"/>
                <a:gd name="T3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8">
                  <a:moveTo>
                    <a:pt x="2" y="1"/>
                  </a:moveTo>
                  <a:lnTo>
                    <a:pt x="4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59" name="íŝḷïḍé"/>
            <p:cNvSpPr/>
            <p:nvPr/>
          </p:nvSpPr>
          <p:spPr bwMode="auto">
            <a:xfrm>
              <a:off x="11285193" y="5916510"/>
              <a:ext cx="34952" cy="21845"/>
            </a:xfrm>
            <a:custGeom>
              <a:avLst/>
              <a:gdLst>
                <a:gd name="T0" fmla="*/ 5 w 8"/>
                <a:gd name="T1" fmla="*/ 5 h 5"/>
                <a:gd name="T2" fmla="*/ 2 w 8"/>
                <a:gd name="T3" fmla="*/ 5 h 5"/>
                <a:gd name="T4" fmla="*/ 0 w 8"/>
                <a:gd name="T5" fmla="*/ 5 h 5"/>
                <a:gd name="T6" fmla="*/ 0 w 8"/>
                <a:gd name="T7" fmla="*/ 5 h 5"/>
                <a:gd name="T8" fmla="*/ 0 w 8"/>
                <a:gd name="T9" fmla="*/ 5 h 5"/>
                <a:gd name="T10" fmla="*/ 2 w 8"/>
                <a:gd name="T11" fmla="*/ 5 h 5"/>
                <a:gd name="T12" fmla="*/ 4 w 8"/>
                <a:gd name="T13" fmla="*/ 4 h 5"/>
                <a:gd name="T14" fmla="*/ 4 w 8"/>
                <a:gd name="T15" fmla="*/ 2 h 5"/>
                <a:gd name="T16" fmla="*/ 5 w 8"/>
                <a:gd name="T17" fmla="*/ 2 h 5"/>
                <a:gd name="T18" fmla="*/ 5 w 8"/>
                <a:gd name="T19" fmla="*/ 0 h 5"/>
                <a:gd name="T20" fmla="*/ 7 w 8"/>
                <a:gd name="T21" fmla="*/ 0 h 5"/>
                <a:gd name="T22" fmla="*/ 7 w 8"/>
                <a:gd name="T23" fmla="*/ 4 h 5"/>
                <a:gd name="T24" fmla="*/ 8 w 8"/>
                <a:gd name="T25" fmla="*/ 5 h 5"/>
                <a:gd name="T26" fmla="*/ 8 w 8"/>
                <a:gd name="T27" fmla="*/ 5 h 5"/>
                <a:gd name="T28" fmla="*/ 8 w 8"/>
                <a:gd name="T29" fmla="*/ 5 h 5"/>
                <a:gd name="T30" fmla="*/ 5 w 8"/>
                <a:gd name="T3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5">
                  <a:moveTo>
                    <a:pt x="5" y="5"/>
                  </a:move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5"/>
                  </a:lnTo>
                  <a:lnTo>
                    <a:pt x="4" y="4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60" name="išḷïḋê"/>
            <p:cNvSpPr/>
            <p:nvPr/>
          </p:nvSpPr>
          <p:spPr bwMode="auto">
            <a:xfrm>
              <a:off x="11315776" y="5846605"/>
              <a:ext cx="26214" cy="13107"/>
            </a:xfrm>
            <a:custGeom>
              <a:avLst/>
              <a:gdLst>
                <a:gd name="T0" fmla="*/ 0 w 6"/>
                <a:gd name="T1" fmla="*/ 3 h 3"/>
                <a:gd name="T2" fmla="*/ 0 w 6"/>
                <a:gd name="T3" fmla="*/ 3 h 3"/>
                <a:gd name="T4" fmla="*/ 0 w 6"/>
                <a:gd name="T5" fmla="*/ 3 h 3"/>
                <a:gd name="T6" fmla="*/ 1 w 6"/>
                <a:gd name="T7" fmla="*/ 2 h 3"/>
                <a:gd name="T8" fmla="*/ 1 w 6"/>
                <a:gd name="T9" fmla="*/ 2 h 3"/>
                <a:gd name="T10" fmla="*/ 1 w 6"/>
                <a:gd name="T11" fmla="*/ 0 h 3"/>
                <a:gd name="T12" fmla="*/ 3 w 6"/>
                <a:gd name="T13" fmla="*/ 0 h 3"/>
                <a:gd name="T14" fmla="*/ 3 w 6"/>
                <a:gd name="T15" fmla="*/ 0 h 3"/>
                <a:gd name="T16" fmla="*/ 3 w 6"/>
                <a:gd name="T17" fmla="*/ 0 h 3"/>
                <a:gd name="T18" fmla="*/ 6 w 6"/>
                <a:gd name="T19" fmla="*/ 3 h 3"/>
                <a:gd name="T20" fmla="*/ 6 w 6"/>
                <a:gd name="T21" fmla="*/ 3 h 3"/>
                <a:gd name="T22" fmla="*/ 5 w 6"/>
                <a:gd name="T23" fmla="*/ 3 h 3"/>
                <a:gd name="T24" fmla="*/ 3 w 6"/>
                <a:gd name="T25" fmla="*/ 3 h 3"/>
                <a:gd name="T26" fmla="*/ 0 w 6"/>
                <a:gd name="T2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3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61" name="ï$ľîḑè"/>
            <p:cNvSpPr/>
            <p:nvPr/>
          </p:nvSpPr>
          <p:spPr bwMode="auto">
            <a:xfrm>
              <a:off x="11376943" y="5890295"/>
              <a:ext cx="17476" cy="34952"/>
            </a:xfrm>
            <a:custGeom>
              <a:avLst/>
              <a:gdLst>
                <a:gd name="T0" fmla="*/ 0 w 4"/>
                <a:gd name="T1" fmla="*/ 3 h 8"/>
                <a:gd name="T2" fmla="*/ 0 w 4"/>
                <a:gd name="T3" fmla="*/ 3 h 8"/>
                <a:gd name="T4" fmla="*/ 2 w 4"/>
                <a:gd name="T5" fmla="*/ 3 h 8"/>
                <a:gd name="T6" fmla="*/ 2 w 4"/>
                <a:gd name="T7" fmla="*/ 3 h 8"/>
                <a:gd name="T8" fmla="*/ 4 w 4"/>
                <a:gd name="T9" fmla="*/ 1 h 8"/>
                <a:gd name="T10" fmla="*/ 4 w 4"/>
                <a:gd name="T11" fmla="*/ 0 h 8"/>
                <a:gd name="T12" fmla="*/ 4 w 4"/>
                <a:gd name="T13" fmla="*/ 1 h 8"/>
                <a:gd name="T14" fmla="*/ 4 w 4"/>
                <a:gd name="T15" fmla="*/ 5 h 8"/>
                <a:gd name="T16" fmla="*/ 4 w 4"/>
                <a:gd name="T17" fmla="*/ 5 h 8"/>
                <a:gd name="T18" fmla="*/ 4 w 4"/>
                <a:gd name="T19" fmla="*/ 6 h 8"/>
                <a:gd name="T20" fmla="*/ 4 w 4"/>
                <a:gd name="T21" fmla="*/ 6 h 8"/>
                <a:gd name="T22" fmla="*/ 4 w 4"/>
                <a:gd name="T23" fmla="*/ 8 h 8"/>
                <a:gd name="T24" fmla="*/ 2 w 4"/>
                <a:gd name="T25" fmla="*/ 5 h 8"/>
                <a:gd name="T26" fmla="*/ 0 w 4"/>
                <a:gd name="T2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">
                  <a:moveTo>
                    <a:pt x="0" y="3"/>
                  </a:moveTo>
                  <a:lnTo>
                    <a:pt x="0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5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62" name="íŝḷíďè"/>
            <p:cNvSpPr/>
            <p:nvPr/>
          </p:nvSpPr>
          <p:spPr bwMode="auto">
            <a:xfrm>
              <a:off x="11385681" y="5811653"/>
              <a:ext cx="13107" cy="34952"/>
            </a:xfrm>
            <a:custGeom>
              <a:avLst/>
              <a:gdLst>
                <a:gd name="T0" fmla="*/ 3 w 3"/>
                <a:gd name="T1" fmla="*/ 8 h 8"/>
                <a:gd name="T2" fmla="*/ 2 w 3"/>
                <a:gd name="T3" fmla="*/ 5 h 8"/>
                <a:gd name="T4" fmla="*/ 0 w 3"/>
                <a:gd name="T5" fmla="*/ 5 h 8"/>
                <a:gd name="T6" fmla="*/ 0 w 3"/>
                <a:gd name="T7" fmla="*/ 5 h 8"/>
                <a:gd name="T8" fmla="*/ 2 w 3"/>
                <a:gd name="T9" fmla="*/ 3 h 8"/>
                <a:gd name="T10" fmla="*/ 2 w 3"/>
                <a:gd name="T11" fmla="*/ 1 h 8"/>
                <a:gd name="T12" fmla="*/ 3 w 3"/>
                <a:gd name="T13" fmla="*/ 0 h 8"/>
                <a:gd name="T14" fmla="*/ 3 w 3"/>
                <a:gd name="T15" fmla="*/ 3 h 8"/>
                <a:gd name="T16" fmla="*/ 3 w 3"/>
                <a:gd name="T17" fmla="*/ 3 h 8"/>
                <a:gd name="T18" fmla="*/ 3 w 3"/>
                <a:gd name="T19" fmla="*/ 6 h 8"/>
                <a:gd name="T20" fmla="*/ 3 w 3"/>
                <a:gd name="T21" fmla="*/ 8 h 8"/>
                <a:gd name="T22" fmla="*/ 3 w 3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8">
                  <a:moveTo>
                    <a:pt x="3" y="8"/>
                  </a:move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63" name="işļîḑé"/>
            <p:cNvSpPr/>
            <p:nvPr/>
          </p:nvSpPr>
          <p:spPr bwMode="auto">
            <a:xfrm>
              <a:off x="11337621" y="57898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64" name="iṡliḑe"/>
            <p:cNvSpPr/>
            <p:nvPr/>
          </p:nvSpPr>
          <p:spPr bwMode="auto">
            <a:xfrm>
              <a:off x="11363836" y="5798546"/>
              <a:ext cx="30583" cy="17476"/>
            </a:xfrm>
            <a:custGeom>
              <a:avLst/>
              <a:gdLst>
                <a:gd name="T0" fmla="*/ 0 w 7"/>
                <a:gd name="T1" fmla="*/ 1 h 4"/>
                <a:gd name="T2" fmla="*/ 2 w 7"/>
                <a:gd name="T3" fmla="*/ 1 h 4"/>
                <a:gd name="T4" fmla="*/ 2 w 7"/>
                <a:gd name="T5" fmla="*/ 1 h 4"/>
                <a:gd name="T6" fmla="*/ 5 w 7"/>
                <a:gd name="T7" fmla="*/ 0 h 4"/>
                <a:gd name="T8" fmla="*/ 7 w 7"/>
                <a:gd name="T9" fmla="*/ 0 h 4"/>
                <a:gd name="T10" fmla="*/ 7 w 7"/>
                <a:gd name="T11" fmla="*/ 1 h 4"/>
                <a:gd name="T12" fmla="*/ 5 w 7"/>
                <a:gd name="T13" fmla="*/ 3 h 4"/>
                <a:gd name="T14" fmla="*/ 5 w 7"/>
                <a:gd name="T15" fmla="*/ 3 h 4"/>
                <a:gd name="T16" fmla="*/ 3 w 7"/>
                <a:gd name="T17" fmla="*/ 4 h 4"/>
                <a:gd name="T18" fmla="*/ 3 w 7"/>
                <a:gd name="T19" fmla="*/ 4 h 4"/>
                <a:gd name="T20" fmla="*/ 3 w 7"/>
                <a:gd name="T21" fmla="*/ 4 h 4"/>
                <a:gd name="T22" fmla="*/ 0 w 7"/>
                <a:gd name="T2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0" y="1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65" name="íśḻiďè"/>
            <p:cNvSpPr/>
            <p:nvPr/>
          </p:nvSpPr>
          <p:spPr bwMode="auto">
            <a:xfrm>
              <a:off x="11363836" y="5767963"/>
              <a:ext cx="30583" cy="21845"/>
            </a:xfrm>
            <a:custGeom>
              <a:avLst/>
              <a:gdLst>
                <a:gd name="T0" fmla="*/ 7 w 7"/>
                <a:gd name="T1" fmla="*/ 5 h 5"/>
                <a:gd name="T2" fmla="*/ 7 w 7"/>
                <a:gd name="T3" fmla="*/ 5 h 5"/>
                <a:gd name="T4" fmla="*/ 2 w 7"/>
                <a:gd name="T5" fmla="*/ 5 h 5"/>
                <a:gd name="T6" fmla="*/ 0 w 7"/>
                <a:gd name="T7" fmla="*/ 5 h 5"/>
                <a:gd name="T8" fmla="*/ 2 w 7"/>
                <a:gd name="T9" fmla="*/ 3 h 5"/>
                <a:gd name="T10" fmla="*/ 2 w 7"/>
                <a:gd name="T11" fmla="*/ 2 h 5"/>
                <a:gd name="T12" fmla="*/ 3 w 7"/>
                <a:gd name="T13" fmla="*/ 0 h 5"/>
                <a:gd name="T14" fmla="*/ 3 w 7"/>
                <a:gd name="T15" fmla="*/ 0 h 5"/>
                <a:gd name="T16" fmla="*/ 3 w 7"/>
                <a:gd name="T17" fmla="*/ 0 h 5"/>
                <a:gd name="T18" fmla="*/ 7 w 7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5">
                  <a:moveTo>
                    <a:pt x="7" y="5"/>
                  </a:moveTo>
                  <a:lnTo>
                    <a:pt x="7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7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66" name="îš1íďé"/>
            <p:cNvSpPr/>
            <p:nvPr/>
          </p:nvSpPr>
          <p:spPr bwMode="auto">
            <a:xfrm>
              <a:off x="11442478" y="5811653"/>
              <a:ext cx="8738" cy="34952"/>
            </a:xfrm>
            <a:custGeom>
              <a:avLst/>
              <a:gdLst>
                <a:gd name="T0" fmla="*/ 0 w 2"/>
                <a:gd name="T1" fmla="*/ 5 h 8"/>
                <a:gd name="T2" fmla="*/ 0 w 2"/>
                <a:gd name="T3" fmla="*/ 3 h 8"/>
                <a:gd name="T4" fmla="*/ 2 w 2"/>
                <a:gd name="T5" fmla="*/ 1 h 8"/>
                <a:gd name="T6" fmla="*/ 2 w 2"/>
                <a:gd name="T7" fmla="*/ 1 h 8"/>
                <a:gd name="T8" fmla="*/ 2 w 2"/>
                <a:gd name="T9" fmla="*/ 0 h 8"/>
                <a:gd name="T10" fmla="*/ 2 w 2"/>
                <a:gd name="T11" fmla="*/ 1 h 8"/>
                <a:gd name="T12" fmla="*/ 2 w 2"/>
                <a:gd name="T13" fmla="*/ 3 h 8"/>
                <a:gd name="T14" fmla="*/ 2 w 2"/>
                <a:gd name="T15" fmla="*/ 6 h 8"/>
                <a:gd name="T16" fmla="*/ 2 w 2"/>
                <a:gd name="T17" fmla="*/ 8 h 8"/>
                <a:gd name="T18" fmla="*/ 2 w 2"/>
                <a:gd name="T19" fmla="*/ 8 h 8"/>
                <a:gd name="T20" fmla="*/ 2 w 2"/>
                <a:gd name="T21" fmla="*/ 6 h 8"/>
                <a:gd name="T22" fmla="*/ 0 w 2"/>
                <a:gd name="T2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8">
                  <a:moveTo>
                    <a:pt x="0" y="5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67" name="íṣ1iḓé"/>
            <p:cNvSpPr/>
            <p:nvPr/>
          </p:nvSpPr>
          <p:spPr bwMode="auto">
            <a:xfrm>
              <a:off x="11464323" y="5811653"/>
              <a:ext cx="13107" cy="34952"/>
            </a:xfrm>
            <a:custGeom>
              <a:avLst/>
              <a:gdLst>
                <a:gd name="T0" fmla="*/ 0 w 3"/>
                <a:gd name="T1" fmla="*/ 1 h 8"/>
                <a:gd name="T2" fmla="*/ 0 w 3"/>
                <a:gd name="T3" fmla="*/ 1 h 8"/>
                <a:gd name="T4" fmla="*/ 0 w 3"/>
                <a:gd name="T5" fmla="*/ 0 h 8"/>
                <a:gd name="T6" fmla="*/ 2 w 3"/>
                <a:gd name="T7" fmla="*/ 3 h 8"/>
                <a:gd name="T8" fmla="*/ 2 w 3"/>
                <a:gd name="T9" fmla="*/ 3 h 8"/>
                <a:gd name="T10" fmla="*/ 3 w 3"/>
                <a:gd name="T11" fmla="*/ 5 h 8"/>
                <a:gd name="T12" fmla="*/ 3 w 3"/>
                <a:gd name="T13" fmla="*/ 5 h 8"/>
                <a:gd name="T14" fmla="*/ 2 w 3"/>
                <a:gd name="T15" fmla="*/ 6 h 8"/>
                <a:gd name="T16" fmla="*/ 2 w 3"/>
                <a:gd name="T17" fmla="*/ 6 h 8"/>
                <a:gd name="T18" fmla="*/ 0 w 3"/>
                <a:gd name="T19" fmla="*/ 8 h 8"/>
                <a:gd name="T20" fmla="*/ 0 w 3"/>
                <a:gd name="T21" fmla="*/ 6 h 8"/>
                <a:gd name="T22" fmla="*/ 0 w 3"/>
                <a:gd name="T23" fmla="*/ 5 h 8"/>
                <a:gd name="T24" fmla="*/ 0 w 3"/>
                <a:gd name="T25" fmla="*/ 3 h 8"/>
                <a:gd name="T26" fmla="*/ 0 w 3"/>
                <a:gd name="T2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8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68" name="îSḻíďé"/>
            <p:cNvSpPr/>
            <p:nvPr/>
          </p:nvSpPr>
          <p:spPr bwMode="auto">
            <a:xfrm>
              <a:off x="11529859" y="5877188"/>
              <a:ext cx="26214" cy="13107"/>
            </a:xfrm>
            <a:custGeom>
              <a:avLst/>
              <a:gdLst>
                <a:gd name="T0" fmla="*/ 0 w 6"/>
                <a:gd name="T1" fmla="*/ 0 h 3"/>
                <a:gd name="T2" fmla="*/ 3 w 6"/>
                <a:gd name="T3" fmla="*/ 0 h 3"/>
                <a:gd name="T4" fmla="*/ 4 w 6"/>
                <a:gd name="T5" fmla="*/ 0 h 3"/>
                <a:gd name="T6" fmla="*/ 6 w 6"/>
                <a:gd name="T7" fmla="*/ 0 h 3"/>
                <a:gd name="T8" fmla="*/ 4 w 6"/>
                <a:gd name="T9" fmla="*/ 0 h 3"/>
                <a:gd name="T10" fmla="*/ 4 w 6"/>
                <a:gd name="T11" fmla="*/ 1 h 3"/>
                <a:gd name="T12" fmla="*/ 3 w 6"/>
                <a:gd name="T13" fmla="*/ 3 h 3"/>
                <a:gd name="T14" fmla="*/ 3 w 6"/>
                <a:gd name="T15" fmla="*/ 3 h 3"/>
                <a:gd name="T16" fmla="*/ 3 w 6"/>
                <a:gd name="T17" fmla="*/ 3 h 3"/>
                <a:gd name="T18" fmla="*/ 1 w 6"/>
                <a:gd name="T19" fmla="*/ 1 h 3"/>
                <a:gd name="T20" fmla="*/ 0 w 6"/>
                <a:gd name="T21" fmla="*/ 0 h 3"/>
                <a:gd name="T22" fmla="*/ 0 w 6"/>
                <a:gd name="T2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">
                  <a:moveTo>
                    <a:pt x="0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69" name="ïṩliḓê"/>
            <p:cNvSpPr/>
            <p:nvPr/>
          </p:nvSpPr>
          <p:spPr bwMode="auto">
            <a:xfrm>
              <a:off x="11529859" y="5837867"/>
              <a:ext cx="17476" cy="21845"/>
            </a:xfrm>
            <a:custGeom>
              <a:avLst/>
              <a:gdLst>
                <a:gd name="T0" fmla="*/ 0 w 4"/>
                <a:gd name="T1" fmla="*/ 4 h 5"/>
                <a:gd name="T2" fmla="*/ 1 w 4"/>
                <a:gd name="T3" fmla="*/ 4 h 5"/>
                <a:gd name="T4" fmla="*/ 1 w 4"/>
                <a:gd name="T5" fmla="*/ 2 h 5"/>
                <a:gd name="T6" fmla="*/ 1 w 4"/>
                <a:gd name="T7" fmla="*/ 0 h 5"/>
                <a:gd name="T8" fmla="*/ 1 w 4"/>
                <a:gd name="T9" fmla="*/ 0 h 5"/>
                <a:gd name="T10" fmla="*/ 3 w 4"/>
                <a:gd name="T11" fmla="*/ 2 h 5"/>
                <a:gd name="T12" fmla="*/ 4 w 4"/>
                <a:gd name="T13" fmla="*/ 5 h 5"/>
                <a:gd name="T14" fmla="*/ 4 w 4"/>
                <a:gd name="T15" fmla="*/ 5 h 5"/>
                <a:gd name="T16" fmla="*/ 3 w 4"/>
                <a:gd name="T17" fmla="*/ 5 h 5"/>
                <a:gd name="T18" fmla="*/ 1 w 4"/>
                <a:gd name="T19" fmla="*/ 5 h 5"/>
                <a:gd name="T20" fmla="*/ 0 w 4"/>
                <a:gd name="T21" fmla="*/ 5 h 5"/>
                <a:gd name="T22" fmla="*/ 0 w 4"/>
                <a:gd name="T2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5">
                  <a:moveTo>
                    <a:pt x="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2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70" name="îšļiḍe"/>
            <p:cNvSpPr/>
            <p:nvPr/>
          </p:nvSpPr>
          <p:spPr bwMode="auto">
            <a:xfrm>
              <a:off x="11521120" y="5890295"/>
              <a:ext cx="13107" cy="34952"/>
            </a:xfrm>
            <a:custGeom>
              <a:avLst/>
              <a:gdLst>
                <a:gd name="T0" fmla="*/ 3 w 3"/>
                <a:gd name="T1" fmla="*/ 3 h 8"/>
                <a:gd name="T2" fmla="*/ 2 w 3"/>
                <a:gd name="T3" fmla="*/ 5 h 8"/>
                <a:gd name="T4" fmla="*/ 2 w 3"/>
                <a:gd name="T5" fmla="*/ 6 h 8"/>
                <a:gd name="T6" fmla="*/ 0 w 3"/>
                <a:gd name="T7" fmla="*/ 8 h 8"/>
                <a:gd name="T8" fmla="*/ 0 w 3"/>
                <a:gd name="T9" fmla="*/ 5 h 8"/>
                <a:gd name="T10" fmla="*/ 0 w 3"/>
                <a:gd name="T11" fmla="*/ 3 h 8"/>
                <a:gd name="T12" fmla="*/ 0 w 3"/>
                <a:gd name="T13" fmla="*/ 0 h 8"/>
                <a:gd name="T14" fmla="*/ 0 w 3"/>
                <a:gd name="T15" fmla="*/ 0 h 8"/>
                <a:gd name="T16" fmla="*/ 3 w 3"/>
                <a:gd name="T17" fmla="*/ 3 h 8"/>
                <a:gd name="T18" fmla="*/ 3 w 3"/>
                <a:gd name="T1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8">
                  <a:moveTo>
                    <a:pt x="3" y="3"/>
                  </a:moveTo>
                  <a:lnTo>
                    <a:pt x="2" y="5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71" name="í$ḷíḓê"/>
            <p:cNvSpPr/>
            <p:nvPr/>
          </p:nvSpPr>
          <p:spPr bwMode="auto">
            <a:xfrm>
              <a:off x="11577918" y="5837867"/>
              <a:ext cx="26214" cy="21845"/>
            </a:xfrm>
            <a:custGeom>
              <a:avLst/>
              <a:gdLst>
                <a:gd name="T0" fmla="*/ 6 w 6"/>
                <a:gd name="T1" fmla="*/ 5 h 5"/>
                <a:gd name="T2" fmla="*/ 3 w 6"/>
                <a:gd name="T3" fmla="*/ 5 h 5"/>
                <a:gd name="T4" fmla="*/ 2 w 6"/>
                <a:gd name="T5" fmla="*/ 5 h 5"/>
                <a:gd name="T6" fmla="*/ 0 w 6"/>
                <a:gd name="T7" fmla="*/ 5 h 5"/>
                <a:gd name="T8" fmla="*/ 0 w 6"/>
                <a:gd name="T9" fmla="*/ 4 h 5"/>
                <a:gd name="T10" fmla="*/ 2 w 6"/>
                <a:gd name="T11" fmla="*/ 2 h 5"/>
                <a:gd name="T12" fmla="*/ 3 w 6"/>
                <a:gd name="T13" fmla="*/ 0 h 5"/>
                <a:gd name="T14" fmla="*/ 3 w 6"/>
                <a:gd name="T15" fmla="*/ 0 h 5"/>
                <a:gd name="T16" fmla="*/ 3 w 6"/>
                <a:gd name="T17" fmla="*/ 2 h 5"/>
                <a:gd name="T18" fmla="*/ 6 w 6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5">
                  <a:moveTo>
                    <a:pt x="6" y="5"/>
                  </a:moveTo>
                  <a:lnTo>
                    <a:pt x="3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6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72" name="íŝ1ïdê"/>
            <p:cNvSpPr/>
            <p:nvPr/>
          </p:nvSpPr>
          <p:spPr bwMode="auto">
            <a:xfrm>
              <a:off x="11341990" y="5759225"/>
              <a:ext cx="0" cy="17476"/>
            </a:xfrm>
            <a:custGeom>
              <a:avLst/>
              <a:gdLst>
                <a:gd name="T0" fmla="*/ 2 h 4"/>
                <a:gd name="T1" fmla="*/ 0 h 4"/>
                <a:gd name="T2" fmla="*/ 4 h 4"/>
                <a:gd name="T3" fmla="*/ 4 h 4"/>
                <a:gd name="T4" fmla="*/ 2 h 4"/>
                <a:gd name="T5" fmla="*/ 2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4">
                  <a:moveTo>
                    <a:pt x="0" y="2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73" name="îsļîḍé"/>
            <p:cNvSpPr/>
            <p:nvPr/>
          </p:nvSpPr>
          <p:spPr bwMode="auto">
            <a:xfrm>
              <a:off x="11320145" y="5767963"/>
              <a:ext cx="8738" cy="13107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2 h 3"/>
                <a:gd name="T4" fmla="*/ 0 w 2"/>
                <a:gd name="T5" fmla="*/ 0 h 3"/>
                <a:gd name="T6" fmla="*/ 2 w 2"/>
                <a:gd name="T7" fmla="*/ 0 h 3"/>
                <a:gd name="T8" fmla="*/ 2 w 2"/>
                <a:gd name="T9" fmla="*/ 0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3 h 3"/>
                <a:gd name="T16" fmla="*/ 2 w 2"/>
                <a:gd name="T17" fmla="*/ 3 h 3"/>
                <a:gd name="T18" fmla="*/ 0 w 2"/>
                <a:gd name="T19" fmla="*/ 2 h 3"/>
                <a:gd name="T20" fmla="*/ 0 w 2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74" name="íşľíḋé"/>
            <p:cNvSpPr/>
            <p:nvPr/>
          </p:nvSpPr>
          <p:spPr bwMode="auto">
            <a:xfrm>
              <a:off x="11307038" y="5877188"/>
              <a:ext cx="30583" cy="17476"/>
            </a:xfrm>
            <a:custGeom>
              <a:avLst/>
              <a:gdLst>
                <a:gd name="T0" fmla="*/ 2 w 7"/>
                <a:gd name="T1" fmla="*/ 0 h 4"/>
                <a:gd name="T2" fmla="*/ 3 w 7"/>
                <a:gd name="T3" fmla="*/ 0 h 4"/>
                <a:gd name="T4" fmla="*/ 5 w 7"/>
                <a:gd name="T5" fmla="*/ 0 h 4"/>
                <a:gd name="T6" fmla="*/ 7 w 7"/>
                <a:gd name="T7" fmla="*/ 0 h 4"/>
                <a:gd name="T8" fmla="*/ 7 w 7"/>
                <a:gd name="T9" fmla="*/ 1 h 4"/>
                <a:gd name="T10" fmla="*/ 5 w 7"/>
                <a:gd name="T11" fmla="*/ 1 h 4"/>
                <a:gd name="T12" fmla="*/ 5 w 7"/>
                <a:gd name="T13" fmla="*/ 1 h 4"/>
                <a:gd name="T14" fmla="*/ 3 w 7"/>
                <a:gd name="T15" fmla="*/ 3 h 4"/>
                <a:gd name="T16" fmla="*/ 3 w 7"/>
                <a:gd name="T17" fmla="*/ 3 h 4"/>
                <a:gd name="T18" fmla="*/ 2 w 7"/>
                <a:gd name="T19" fmla="*/ 4 h 4"/>
                <a:gd name="T20" fmla="*/ 2 w 7"/>
                <a:gd name="T21" fmla="*/ 1 h 4"/>
                <a:gd name="T22" fmla="*/ 0 w 7"/>
                <a:gd name="T23" fmla="*/ 0 h 4"/>
                <a:gd name="T24" fmla="*/ 2 w 7"/>
                <a:gd name="T25" fmla="*/ 0 h 4"/>
                <a:gd name="T26" fmla="*/ 2 w 7"/>
                <a:gd name="T2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4">
                  <a:moveTo>
                    <a:pt x="2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75" name="iṣ1íḑê"/>
            <p:cNvSpPr/>
            <p:nvPr/>
          </p:nvSpPr>
          <p:spPr bwMode="auto">
            <a:xfrm>
              <a:off x="11258979" y="5877188"/>
              <a:ext cx="21845" cy="17476"/>
            </a:xfrm>
            <a:custGeom>
              <a:avLst/>
              <a:gdLst>
                <a:gd name="T0" fmla="*/ 1 w 5"/>
                <a:gd name="T1" fmla="*/ 0 h 4"/>
                <a:gd name="T2" fmla="*/ 3 w 5"/>
                <a:gd name="T3" fmla="*/ 0 h 4"/>
                <a:gd name="T4" fmla="*/ 5 w 5"/>
                <a:gd name="T5" fmla="*/ 0 h 4"/>
                <a:gd name="T6" fmla="*/ 5 w 5"/>
                <a:gd name="T7" fmla="*/ 0 h 4"/>
                <a:gd name="T8" fmla="*/ 5 w 5"/>
                <a:gd name="T9" fmla="*/ 1 h 4"/>
                <a:gd name="T10" fmla="*/ 5 w 5"/>
                <a:gd name="T11" fmla="*/ 1 h 4"/>
                <a:gd name="T12" fmla="*/ 3 w 5"/>
                <a:gd name="T13" fmla="*/ 3 h 4"/>
                <a:gd name="T14" fmla="*/ 1 w 5"/>
                <a:gd name="T15" fmla="*/ 3 h 4"/>
                <a:gd name="T16" fmla="*/ 1 w 5"/>
                <a:gd name="T17" fmla="*/ 3 h 4"/>
                <a:gd name="T18" fmla="*/ 1 w 5"/>
                <a:gd name="T19" fmla="*/ 4 h 4"/>
                <a:gd name="T20" fmla="*/ 0 w 5"/>
                <a:gd name="T21" fmla="*/ 4 h 4"/>
                <a:gd name="T22" fmla="*/ 0 w 5"/>
                <a:gd name="T23" fmla="*/ 4 h 4"/>
                <a:gd name="T24" fmla="*/ 0 w 5"/>
                <a:gd name="T25" fmla="*/ 1 h 4"/>
                <a:gd name="T26" fmla="*/ 0 w 5"/>
                <a:gd name="T27" fmla="*/ 0 h 4"/>
                <a:gd name="T28" fmla="*/ 0 w 5"/>
                <a:gd name="T29" fmla="*/ 0 h 4"/>
                <a:gd name="T30" fmla="*/ 1 w 5"/>
                <a:gd name="T3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" h="4">
                  <a:moveTo>
                    <a:pt x="1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3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76" name="iślïḑé"/>
            <p:cNvSpPr/>
            <p:nvPr/>
          </p:nvSpPr>
          <p:spPr bwMode="auto">
            <a:xfrm>
              <a:off x="11831321" y="5881557"/>
              <a:ext cx="17476" cy="30583"/>
            </a:xfrm>
            <a:custGeom>
              <a:avLst/>
              <a:gdLst>
                <a:gd name="T0" fmla="*/ 4 w 4"/>
                <a:gd name="T1" fmla="*/ 7 h 7"/>
                <a:gd name="T2" fmla="*/ 4 w 4"/>
                <a:gd name="T3" fmla="*/ 7 h 7"/>
                <a:gd name="T4" fmla="*/ 0 w 4"/>
                <a:gd name="T5" fmla="*/ 3 h 7"/>
                <a:gd name="T6" fmla="*/ 0 w 4"/>
                <a:gd name="T7" fmla="*/ 3 h 7"/>
                <a:gd name="T8" fmla="*/ 0 w 4"/>
                <a:gd name="T9" fmla="*/ 2 h 7"/>
                <a:gd name="T10" fmla="*/ 0 w 4"/>
                <a:gd name="T11" fmla="*/ 0 h 7"/>
                <a:gd name="T12" fmla="*/ 0 w 4"/>
                <a:gd name="T13" fmla="*/ 0 h 7"/>
                <a:gd name="T14" fmla="*/ 0 w 4"/>
                <a:gd name="T15" fmla="*/ 0 h 7"/>
                <a:gd name="T16" fmla="*/ 2 w 4"/>
                <a:gd name="T17" fmla="*/ 5 h 7"/>
                <a:gd name="T18" fmla="*/ 4 w 4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lnTo>
                    <a:pt x="4" y="7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4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77" name="ï$lïde"/>
            <p:cNvSpPr/>
            <p:nvPr/>
          </p:nvSpPr>
          <p:spPr bwMode="auto">
            <a:xfrm>
              <a:off x="11783262" y="5811653"/>
              <a:ext cx="13107" cy="26214"/>
            </a:xfrm>
            <a:custGeom>
              <a:avLst/>
              <a:gdLst>
                <a:gd name="T0" fmla="*/ 3 w 3"/>
                <a:gd name="T1" fmla="*/ 3 h 6"/>
                <a:gd name="T2" fmla="*/ 2 w 3"/>
                <a:gd name="T3" fmla="*/ 3 h 6"/>
                <a:gd name="T4" fmla="*/ 0 w 3"/>
                <a:gd name="T5" fmla="*/ 6 h 6"/>
                <a:gd name="T6" fmla="*/ 0 w 3"/>
                <a:gd name="T7" fmla="*/ 6 h 6"/>
                <a:gd name="T8" fmla="*/ 0 w 3"/>
                <a:gd name="T9" fmla="*/ 6 h 6"/>
                <a:gd name="T10" fmla="*/ 0 w 3"/>
                <a:gd name="T11" fmla="*/ 6 h 6"/>
                <a:gd name="T12" fmla="*/ 0 w 3"/>
                <a:gd name="T13" fmla="*/ 5 h 6"/>
                <a:gd name="T14" fmla="*/ 0 w 3"/>
                <a:gd name="T15" fmla="*/ 1 h 6"/>
                <a:gd name="T16" fmla="*/ 0 w 3"/>
                <a:gd name="T17" fmla="*/ 0 h 6"/>
                <a:gd name="T18" fmla="*/ 0 w 3"/>
                <a:gd name="T19" fmla="*/ 0 h 6"/>
                <a:gd name="T20" fmla="*/ 2 w 3"/>
                <a:gd name="T21" fmla="*/ 3 h 6"/>
                <a:gd name="T22" fmla="*/ 3 w 3"/>
                <a:gd name="T2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6">
                  <a:moveTo>
                    <a:pt x="3" y="3"/>
                  </a:moveTo>
                  <a:lnTo>
                    <a:pt x="2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78" name="íSľíḍé"/>
            <p:cNvSpPr/>
            <p:nvPr/>
          </p:nvSpPr>
          <p:spPr bwMode="auto">
            <a:xfrm>
              <a:off x="11739572" y="5733010"/>
              <a:ext cx="17476" cy="4369"/>
            </a:xfrm>
            <a:custGeom>
              <a:avLst/>
              <a:gdLst>
                <a:gd name="T0" fmla="*/ 0 w 4"/>
                <a:gd name="T1" fmla="*/ 0 h 1"/>
                <a:gd name="T2" fmla="*/ 4 w 4"/>
                <a:gd name="T3" fmla="*/ 0 h 1"/>
                <a:gd name="T4" fmla="*/ 2 w 4"/>
                <a:gd name="T5" fmla="*/ 1 h 1"/>
                <a:gd name="T6" fmla="*/ 2 w 4"/>
                <a:gd name="T7" fmla="*/ 1 h 1"/>
                <a:gd name="T8" fmla="*/ 2 w 4"/>
                <a:gd name="T9" fmla="*/ 0 h 1"/>
                <a:gd name="T10" fmla="*/ 0 w 4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lnTo>
                    <a:pt x="4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79" name="iSľiďè"/>
            <p:cNvSpPr/>
            <p:nvPr/>
          </p:nvSpPr>
          <p:spPr bwMode="auto">
            <a:xfrm>
              <a:off x="11748310" y="5719903"/>
              <a:ext cx="13107" cy="4369"/>
            </a:xfrm>
            <a:custGeom>
              <a:avLst/>
              <a:gdLst>
                <a:gd name="T0" fmla="*/ 3 w 3"/>
                <a:gd name="T1" fmla="*/ 0 h 1"/>
                <a:gd name="T2" fmla="*/ 3 w 3"/>
                <a:gd name="T3" fmla="*/ 1 h 1"/>
                <a:gd name="T4" fmla="*/ 0 w 3"/>
                <a:gd name="T5" fmla="*/ 0 h 1"/>
                <a:gd name="T6" fmla="*/ 2 w 3"/>
                <a:gd name="T7" fmla="*/ 0 h 1"/>
                <a:gd name="T8" fmla="*/ 3 w 3"/>
                <a:gd name="T9" fmla="*/ 0 h 1"/>
                <a:gd name="T10" fmla="*/ 3 w 3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lnTo>
                    <a:pt x="3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80" name="ïS1iḋe"/>
            <p:cNvSpPr/>
            <p:nvPr/>
          </p:nvSpPr>
          <p:spPr bwMode="auto">
            <a:xfrm>
              <a:off x="11625977" y="5719903"/>
              <a:ext cx="30583" cy="17476"/>
            </a:xfrm>
            <a:custGeom>
              <a:avLst/>
              <a:gdLst>
                <a:gd name="T0" fmla="*/ 0 w 7"/>
                <a:gd name="T1" fmla="*/ 0 h 4"/>
                <a:gd name="T2" fmla="*/ 4 w 7"/>
                <a:gd name="T3" fmla="*/ 0 h 4"/>
                <a:gd name="T4" fmla="*/ 4 w 7"/>
                <a:gd name="T5" fmla="*/ 0 h 4"/>
                <a:gd name="T6" fmla="*/ 5 w 7"/>
                <a:gd name="T7" fmla="*/ 0 h 4"/>
                <a:gd name="T8" fmla="*/ 7 w 7"/>
                <a:gd name="T9" fmla="*/ 0 h 4"/>
                <a:gd name="T10" fmla="*/ 7 w 7"/>
                <a:gd name="T11" fmla="*/ 1 h 4"/>
                <a:gd name="T12" fmla="*/ 5 w 7"/>
                <a:gd name="T13" fmla="*/ 1 h 4"/>
                <a:gd name="T14" fmla="*/ 5 w 7"/>
                <a:gd name="T15" fmla="*/ 3 h 4"/>
                <a:gd name="T16" fmla="*/ 4 w 7"/>
                <a:gd name="T17" fmla="*/ 4 h 4"/>
                <a:gd name="T18" fmla="*/ 4 w 7"/>
                <a:gd name="T19" fmla="*/ 4 h 4"/>
                <a:gd name="T20" fmla="*/ 4 w 7"/>
                <a:gd name="T21" fmla="*/ 3 h 4"/>
                <a:gd name="T22" fmla="*/ 0 w 7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0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5" y="1"/>
                  </a:lnTo>
                  <a:lnTo>
                    <a:pt x="5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81" name="ïS1iďê"/>
            <p:cNvSpPr/>
            <p:nvPr/>
          </p:nvSpPr>
          <p:spPr bwMode="auto">
            <a:xfrm>
              <a:off x="11682774" y="5798546"/>
              <a:ext cx="30583" cy="17476"/>
            </a:xfrm>
            <a:custGeom>
              <a:avLst/>
              <a:gdLst>
                <a:gd name="T0" fmla="*/ 2 w 7"/>
                <a:gd name="T1" fmla="*/ 0 h 4"/>
                <a:gd name="T2" fmla="*/ 5 w 7"/>
                <a:gd name="T3" fmla="*/ 0 h 4"/>
                <a:gd name="T4" fmla="*/ 7 w 7"/>
                <a:gd name="T5" fmla="*/ 0 h 4"/>
                <a:gd name="T6" fmla="*/ 5 w 7"/>
                <a:gd name="T7" fmla="*/ 0 h 4"/>
                <a:gd name="T8" fmla="*/ 4 w 7"/>
                <a:gd name="T9" fmla="*/ 3 h 4"/>
                <a:gd name="T10" fmla="*/ 4 w 7"/>
                <a:gd name="T11" fmla="*/ 3 h 4"/>
                <a:gd name="T12" fmla="*/ 4 w 7"/>
                <a:gd name="T13" fmla="*/ 3 h 4"/>
                <a:gd name="T14" fmla="*/ 4 w 7"/>
                <a:gd name="T15" fmla="*/ 4 h 4"/>
                <a:gd name="T16" fmla="*/ 4 w 7"/>
                <a:gd name="T17" fmla="*/ 3 h 4"/>
                <a:gd name="T18" fmla="*/ 0 w 7"/>
                <a:gd name="T19" fmla="*/ 0 h 4"/>
                <a:gd name="T20" fmla="*/ 0 w 7"/>
                <a:gd name="T21" fmla="*/ 0 h 4"/>
                <a:gd name="T22" fmla="*/ 2 w 7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2" y="0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82" name="îṧľiḓè"/>
            <p:cNvSpPr/>
            <p:nvPr/>
          </p:nvSpPr>
          <p:spPr bwMode="auto">
            <a:xfrm>
              <a:off x="11599763" y="5733010"/>
              <a:ext cx="13107" cy="34952"/>
            </a:xfrm>
            <a:custGeom>
              <a:avLst/>
              <a:gdLst>
                <a:gd name="T0" fmla="*/ 0 w 3"/>
                <a:gd name="T1" fmla="*/ 5 h 8"/>
                <a:gd name="T2" fmla="*/ 0 w 3"/>
                <a:gd name="T3" fmla="*/ 3 h 8"/>
                <a:gd name="T4" fmla="*/ 1 w 3"/>
                <a:gd name="T5" fmla="*/ 3 h 8"/>
                <a:gd name="T6" fmla="*/ 1 w 3"/>
                <a:gd name="T7" fmla="*/ 1 h 8"/>
                <a:gd name="T8" fmla="*/ 3 w 3"/>
                <a:gd name="T9" fmla="*/ 0 h 8"/>
                <a:gd name="T10" fmla="*/ 3 w 3"/>
                <a:gd name="T11" fmla="*/ 1 h 8"/>
                <a:gd name="T12" fmla="*/ 3 w 3"/>
                <a:gd name="T13" fmla="*/ 5 h 8"/>
                <a:gd name="T14" fmla="*/ 3 w 3"/>
                <a:gd name="T15" fmla="*/ 6 h 8"/>
                <a:gd name="T16" fmla="*/ 3 w 3"/>
                <a:gd name="T17" fmla="*/ 6 h 8"/>
                <a:gd name="T18" fmla="*/ 3 w 3"/>
                <a:gd name="T19" fmla="*/ 8 h 8"/>
                <a:gd name="T20" fmla="*/ 0 w 3"/>
                <a:gd name="T21" fmla="*/ 5 h 8"/>
                <a:gd name="T22" fmla="*/ 0 w 3"/>
                <a:gd name="T2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8">
                  <a:moveTo>
                    <a:pt x="0" y="5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83" name="íṡḻiďe"/>
            <p:cNvSpPr/>
            <p:nvPr/>
          </p:nvSpPr>
          <p:spPr bwMode="auto">
            <a:xfrm>
              <a:off x="11625977" y="5798546"/>
              <a:ext cx="30583" cy="17476"/>
            </a:xfrm>
            <a:custGeom>
              <a:avLst/>
              <a:gdLst>
                <a:gd name="T0" fmla="*/ 4 w 7"/>
                <a:gd name="T1" fmla="*/ 0 h 4"/>
                <a:gd name="T2" fmla="*/ 4 w 7"/>
                <a:gd name="T3" fmla="*/ 0 h 4"/>
                <a:gd name="T4" fmla="*/ 4 w 7"/>
                <a:gd name="T5" fmla="*/ 0 h 4"/>
                <a:gd name="T6" fmla="*/ 5 w 7"/>
                <a:gd name="T7" fmla="*/ 0 h 4"/>
                <a:gd name="T8" fmla="*/ 7 w 7"/>
                <a:gd name="T9" fmla="*/ 0 h 4"/>
                <a:gd name="T10" fmla="*/ 7 w 7"/>
                <a:gd name="T11" fmla="*/ 0 h 4"/>
                <a:gd name="T12" fmla="*/ 5 w 7"/>
                <a:gd name="T13" fmla="*/ 1 h 4"/>
                <a:gd name="T14" fmla="*/ 5 w 7"/>
                <a:gd name="T15" fmla="*/ 3 h 4"/>
                <a:gd name="T16" fmla="*/ 5 w 7"/>
                <a:gd name="T17" fmla="*/ 3 h 4"/>
                <a:gd name="T18" fmla="*/ 4 w 7"/>
                <a:gd name="T19" fmla="*/ 4 h 4"/>
                <a:gd name="T20" fmla="*/ 4 w 7"/>
                <a:gd name="T21" fmla="*/ 4 h 4"/>
                <a:gd name="T22" fmla="*/ 4 w 7"/>
                <a:gd name="T23" fmla="*/ 3 h 4"/>
                <a:gd name="T24" fmla="*/ 0 w 7"/>
                <a:gd name="T25" fmla="*/ 0 h 4"/>
                <a:gd name="T26" fmla="*/ 2 w 7"/>
                <a:gd name="T27" fmla="*/ 0 h 4"/>
                <a:gd name="T28" fmla="*/ 2 w 7"/>
                <a:gd name="T29" fmla="*/ 0 h 4"/>
                <a:gd name="T30" fmla="*/ 4 w 7"/>
                <a:gd name="T3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4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84" name="iṧ1ídé"/>
            <p:cNvSpPr/>
            <p:nvPr/>
          </p:nvSpPr>
          <p:spPr bwMode="auto">
            <a:xfrm>
              <a:off x="11521120" y="5798546"/>
              <a:ext cx="26214" cy="17476"/>
            </a:xfrm>
            <a:custGeom>
              <a:avLst/>
              <a:gdLst>
                <a:gd name="T0" fmla="*/ 5 w 6"/>
                <a:gd name="T1" fmla="*/ 0 h 4"/>
                <a:gd name="T2" fmla="*/ 6 w 6"/>
                <a:gd name="T3" fmla="*/ 0 h 4"/>
                <a:gd name="T4" fmla="*/ 6 w 6"/>
                <a:gd name="T5" fmla="*/ 1 h 4"/>
                <a:gd name="T6" fmla="*/ 5 w 6"/>
                <a:gd name="T7" fmla="*/ 3 h 4"/>
                <a:gd name="T8" fmla="*/ 5 w 6"/>
                <a:gd name="T9" fmla="*/ 4 h 4"/>
                <a:gd name="T10" fmla="*/ 3 w 6"/>
                <a:gd name="T11" fmla="*/ 4 h 4"/>
                <a:gd name="T12" fmla="*/ 3 w 6"/>
                <a:gd name="T13" fmla="*/ 3 h 4"/>
                <a:gd name="T14" fmla="*/ 0 w 6"/>
                <a:gd name="T15" fmla="*/ 0 h 4"/>
                <a:gd name="T16" fmla="*/ 2 w 6"/>
                <a:gd name="T17" fmla="*/ 0 h 4"/>
                <a:gd name="T18" fmla="*/ 5 w 6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">
                  <a:moveTo>
                    <a:pt x="5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5" y="3"/>
                  </a:lnTo>
                  <a:lnTo>
                    <a:pt x="5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85" name="îSľïdé"/>
            <p:cNvSpPr/>
            <p:nvPr/>
          </p:nvSpPr>
          <p:spPr bwMode="auto">
            <a:xfrm>
              <a:off x="11442478" y="5737379"/>
              <a:ext cx="8738" cy="30583"/>
            </a:xfrm>
            <a:custGeom>
              <a:avLst/>
              <a:gdLst>
                <a:gd name="T0" fmla="*/ 0 w 2"/>
                <a:gd name="T1" fmla="*/ 4 h 7"/>
                <a:gd name="T2" fmla="*/ 0 w 2"/>
                <a:gd name="T3" fmla="*/ 4 h 7"/>
                <a:gd name="T4" fmla="*/ 2 w 2"/>
                <a:gd name="T5" fmla="*/ 0 h 7"/>
                <a:gd name="T6" fmla="*/ 2 w 2"/>
                <a:gd name="T7" fmla="*/ 0 h 7"/>
                <a:gd name="T8" fmla="*/ 2 w 2"/>
                <a:gd name="T9" fmla="*/ 0 h 7"/>
                <a:gd name="T10" fmla="*/ 2 w 2"/>
                <a:gd name="T11" fmla="*/ 5 h 7"/>
                <a:gd name="T12" fmla="*/ 2 w 2"/>
                <a:gd name="T13" fmla="*/ 7 h 7"/>
                <a:gd name="T14" fmla="*/ 2 w 2"/>
                <a:gd name="T15" fmla="*/ 7 h 7"/>
                <a:gd name="T16" fmla="*/ 0 w 2"/>
                <a:gd name="T17" fmla="*/ 4 h 7"/>
                <a:gd name="T18" fmla="*/ 0 w 2"/>
                <a:gd name="T1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7">
                  <a:moveTo>
                    <a:pt x="0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86" name="îṥ1ide"/>
            <p:cNvSpPr/>
            <p:nvPr/>
          </p:nvSpPr>
          <p:spPr bwMode="auto">
            <a:xfrm>
              <a:off x="11875012" y="5912141"/>
              <a:ext cx="34952" cy="21845"/>
            </a:xfrm>
            <a:custGeom>
              <a:avLst/>
              <a:gdLst>
                <a:gd name="T0" fmla="*/ 3 w 8"/>
                <a:gd name="T1" fmla="*/ 5 h 5"/>
                <a:gd name="T2" fmla="*/ 2 w 8"/>
                <a:gd name="T3" fmla="*/ 5 h 5"/>
                <a:gd name="T4" fmla="*/ 0 w 8"/>
                <a:gd name="T5" fmla="*/ 5 h 5"/>
                <a:gd name="T6" fmla="*/ 2 w 8"/>
                <a:gd name="T7" fmla="*/ 3 h 5"/>
                <a:gd name="T8" fmla="*/ 2 w 8"/>
                <a:gd name="T9" fmla="*/ 3 h 5"/>
                <a:gd name="T10" fmla="*/ 2 w 8"/>
                <a:gd name="T11" fmla="*/ 0 h 5"/>
                <a:gd name="T12" fmla="*/ 2 w 8"/>
                <a:gd name="T13" fmla="*/ 0 h 5"/>
                <a:gd name="T14" fmla="*/ 5 w 8"/>
                <a:gd name="T15" fmla="*/ 3 h 5"/>
                <a:gd name="T16" fmla="*/ 8 w 8"/>
                <a:gd name="T17" fmla="*/ 5 h 5"/>
                <a:gd name="T18" fmla="*/ 8 w 8"/>
                <a:gd name="T19" fmla="*/ 5 h 5"/>
                <a:gd name="T20" fmla="*/ 7 w 8"/>
                <a:gd name="T21" fmla="*/ 5 h 5"/>
                <a:gd name="T22" fmla="*/ 3 w 8"/>
                <a:gd name="T2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5">
                  <a:moveTo>
                    <a:pt x="3" y="5"/>
                  </a:moveTo>
                  <a:lnTo>
                    <a:pt x="2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3"/>
                  </a:lnTo>
                  <a:lnTo>
                    <a:pt x="8" y="5"/>
                  </a:lnTo>
                  <a:lnTo>
                    <a:pt x="8" y="5"/>
                  </a:lnTo>
                  <a:lnTo>
                    <a:pt x="7" y="5"/>
                  </a:lnTo>
                  <a:lnTo>
                    <a:pt x="3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87" name="iṡlîḑé"/>
            <p:cNvSpPr/>
            <p:nvPr/>
          </p:nvSpPr>
          <p:spPr bwMode="auto">
            <a:xfrm>
              <a:off x="11848797" y="5868450"/>
              <a:ext cx="26214" cy="21845"/>
            </a:xfrm>
            <a:custGeom>
              <a:avLst/>
              <a:gdLst>
                <a:gd name="T0" fmla="*/ 0 w 6"/>
                <a:gd name="T1" fmla="*/ 0 h 5"/>
                <a:gd name="T2" fmla="*/ 1 w 6"/>
                <a:gd name="T3" fmla="*/ 0 h 5"/>
                <a:gd name="T4" fmla="*/ 3 w 6"/>
                <a:gd name="T5" fmla="*/ 0 h 5"/>
                <a:gd name="T6" fmla="*/ 6 w 6"/>
                <a:gd name="T7" fmla="*/ 0 h 5"/>
                <a:gd name="T8" fmla="*/ 6 w 6"/>
                <a:gd name="T9" fmla="*/ 0 h 5"/>
                <a:gd name="T10" fmla="*/ 6 w 6"/>
                <a:gd name="T11" fmla="*/ 0 h 5"/>
                <a:gd name="T12" fmla="*/ 6 w 6"/>
                <a:gd name="T13" fmla="*/ 3 h 5"/>
                <a:gd name="T14" fmla="*/ 6 w 6"/>
                <a:gd name="T15" fmla="*/ 5 h 5"/>
                <a:gd name="T16" fmla="*/ 3 w 6"/>
                <a:gd name="T17" fmla="*/ 3 h 5"/>
                <a:gd name="T18" fmla="*/ 0 w 6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6" y="5"/>
                  </a:lnTo>
                  <a:lnTo>
                    <a:pt x="3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88" name="i$liḓè"/>
            <p:cNvSpPr/>
            <p:nvPr/>
          </p:nvSpPr>
          <p:spPr bwMode="auto">
            <a:xfrm>
              <a:off x="11883750" y="5881557"/>
              <a:ext cx="21845" cy="30583"/>
            </a:xfrm>
            <a:custGeom>
              <a:avLst/>
              <a:gdLst>
                <a:gd name="T0" fmla="*/ 5 w 5"/>
                <a:gd name="T1" fmla="*/ 7 h 7"/>
                <a:gd name="T2" fmla="*/ 1 w 5"/>
                <a:gd name="T3" fmla="*/ 5 h 7"/>
                <a:gd name="T4" fmla="*/ 0 w 5"/>
                <a:gd name="T5" fmla="*/ 3 h 7"/>
                <a:gd name="T6" fmla="*/ 0 w 5"/>
                <a:gd name="T7" fmla="*/ 3 h 7"/>
                <a:gd name="T8" fmla="*/ 1 w 5"/>
                <a:gd name="T9" fmla="*/ 0 h 7"/>
                <a:gd name="T10" fmla="*/ 1 w 5"/>
                <a:gd name="T11" fmla="*/ 0 h 7"/>
                <a:gd name="T12" fmla="*/ 1 w 5"/>
                <a:gd name="T13" fmla="*/ 0 h 7"/>
                <a:gd name="T14" fmla="*/ 5 w 5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lnTo>
                    <a:pt x="1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89" name="îṥ1ïdè"/>
            <p:cNvSpPr/>
            <p:nvPr/>
          </p:nvSpPr>
          <p:spPr bwMode="auto">
            <a:xfrm>
              <a:off x="11840059" y="5833498"/>
              <a:ext cx="30583" cy="21845"/>
            </a:xfrm>
            <a:custGeom>
              <a:avLst/>
              <a:gdLst>
                <a:gd name="T0" fmla="*/ 7 w 7"/>
                <a:gd name="T1" fmla="*/ 5 h 5"/>
                <a:gd name="T2" fmla="*/ 5 w 7"/>
                <a:gd name="T3" fmla="*/ 5 h 5"/>
                <a:gd name="T4" fmla="*/ 2 w 7"/>
                <a:gd name="T5" fmla="*/ 5 h 5"/>
                <a:gd name="T6" fmla="*/ 0 w 7"/>
                <a:gd name="T7" fmla="*/ 5 h 5"/>
                <a:gd name="T8" fmla="*/ 0 w 7"/>
                <a:gd name="T9" fmla="*/ 5 h 5"/>
                <a:gd name="T10" fmla="*/ 2 w 7"/>
                <a:gd name="T11" fmla="*/ 3 h 5"/>
                <a:gd name="T12" fmla="*/ 3 w 7"/>
                <a:gd name="T13" fmla="*/ 1 h 5"/>
                <a:gd name="T14" fmla="*/ 3 w 7"/>
                <a:gd name="T15" fmla="*/ 0 h 5"/>
                <a:gd name="T16" fmla="*/ 5 w 7"/>
                <a:gd name="T17" fmla="*/ 3 h 5"/>
                <a:gd name="T18" fmla="*/ 7 w 7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5">
                  <a:moveTo>
                    <a:pt x="7" y="5"/>
                  </a:moveTo>
                  <a:lnTo>
                    <a:pt x="5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1"/>
                  </a:lnTo>
                  <a:lnTo>
                    <a:pt x="3" y="0"/>
                  </a:lnTo>
                  <a:lnTo>
                    <a:pt x="5" y="3"/>
                  </a:lnTo>
                  <a:lnTo>
                    <a:pt x="7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90" name="ïṡḻíḍê"/>
            <p:cNvSpPr/>
            <p:nvPr/>
          </p:nvSpPr>
          <p:spPr bwMode="auto">
            <a:xfrm>
              <a:off x="11853166" y="5759225"/>
              <a:ext cx="8738" cy="873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0 h 2"/>
                <a:gd name="T6" fmla="*/ 2 w 2"/>
                <a:gd name="T7" fmla="*/ 2 h 2"/>
                <a:gd name="T8" fmla="*/ 2 w 2"/>
                <a:gd name="T9" fmla="*/ 2 h 2"/>
                <a:gd name="T10" fmla="*/ 0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91" name="íšḷïḍè"/>
            <p:cNvSpPr/>
            <p:nvPr/>
          </p:nvSpPr>
          <p:spPr bwMode="auto">
            <a:xfrm>
              <a:off x="11656560" y="5138823"/>
              <a:ext cx="34952" cy="0"/>
            </a:xfrm>
            <a:custGeom>
              <a:avLst/>
              <a:gdLst>
                <a:gd name="T0" fmla="*/ 8 w 8"/>
                <a:gd name="T1" fmla="*/ 8 w 8"/>
                <a:gd name="T2" fmla="*/ 5 w 8"/>
                <a:gd name="T3" fmla="*/ 3 w 8"/>
                <a:gd name="T4" fmla="*/ 0 w 8"/>
                <a:gd name="T5" fmla="*/ 0 w 8"/>
                <a:gd name="T6" fmla="*/ 1 w 8"/>
                <a:gd name="T7" fmla="*/ 5 w 8"/>
                <a:gd name="T8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92" name="iSlïdé"/>
            <p:cNvSpPr/>
            <p:nvPr/>
          </p:nvSpPr>
          <p:spPr bwMode="auto">
            <a:xfrm>
              <a:off x="11451216" y="4308707"/>
              <a:ext cx="21845" cy="17476"/>
            </a:xfrm>
            <a:custGeom>
              <a:avLst/>
              <a:gdLst>
                <a:gd name="T0" fmla="*/ 5 w 5"/>
                <a:gd name="T1" fmla="*/ 4 h 4"/>
                <a:gd name="T2" fmla="*/ 3 w 5"/>
                <a:gd name="T3" fmla="*/ 4 h 4"/>
                <a:gd name="T4" fmla="*/ 1 w 5"/>
                <a:gd name="T5" fmla="*/ 4 h 4"/>
                <a:gd name="T6" fmla="*/ 0 w 5"/>
                <a:gd name="T7" fmla="*/ 4 h 4"/>
                <a:gd name="T8" fmla="*/ 1 w 5"/>
                <a:gd name="T9" fmla="*/ 2 h 4"/>
                <a:gd name="T10" fmla="*/ 1 w 5"/>
                <a:gd name="T11" fmla="*/ 2 h 4"/>
                <a:gd name="T12" fmla="*/ 3 w 5"/>
                <a:gd name="T13" fmla="*/ 0 h 4"/>
                <a:gd name="T14" fmla="*/ 3 w 5"/>
                <a:gd name="T15" fmla="*/ 0 h 4"/>
                <a:gd name="T16" fmla="*/ 3 w 5"/>
                <a:gd name="T17" fmla="*/ 2 h 4"/>
                <a:gd name="T18" fmla="*/ 5 w 5"/>
                <a:gd name="T1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4">
                  <a:moveTo>
                    <a:pt x="5" y="4"/>
                  </a:moveTo>
                  <a:lnTo>
                    <a:pt x="3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1" y="2"/>
                  </a:lnTo>
                  <a:lnTo>
                    <a:pt x="1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93" name="ïṩlíḋê"/>
            <p:cNvSpPr/>
            <p:nvPr/>
          </p:nvSpPr>
          <p:spPr bwMode="auto">
            <a:xfrm>
              <a:off x="11442478" y="4291231"/>
              <a:ext cx="13107" cy="17476"/>
            </a:xfrm>
            <a:custGeom>
              <a:avLst/>
              <a:gdLst>
                <a:gd name="T0" fmla="*/ 0 w 3"/>
                <a:gd name="T1" fmla="*/ 0 h 4"/>
                <a:gd name="T2" fmla="*/ 3 w 3"/>
                <a:gd name="T3" fmla="*/ 1 h 4"/>
                <a:gd name="T4" fmla="*/ 2 w 3"/>
                <a:gd name="T5" fmla="*/ 3 h 4"/>
                <a:gd name="T6" fmla="*/ 2 w 3"/>
                <a:gd name="T7" fmla="*/ 3 h 4"/>
                <a:gd name="T8" fmla="*/ 0 w 3"/>
                <a:gd name="T9" fmla="*/ 4 h 4"/>
                <a:gd name="T10" fmla="*/ 0 w 3"/>
                <a:gd name="T11" fmla="*/ 3 h 4"/>
                <a:gd name="T12" fmla="*/ 0 w 3"/>
                <a:gd name="T13" fmla="*/ 1 h 4"/>
                <a:gd name="T14" fmla="*/ 0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3" y="1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94" name="íṡlïḋè"/>
            <p:cNvSpPr/>
            <p:nvPr/>
          </p:nvSpPr>
          <p:spPr bwMode="auto">
            <a:xfrm>
              <a:off x="11451216" y="4251910"/>
              <a:ext cx="21845" cy="8738"/>
            </a:xfrm>
            <a:custGeom>
              <a:avLst/>
              <a:gdLst>
                <a:gd name="T0" fmla="*/ 1 w 5"/>
                <a:gd name="T1" fmla="*/ 2 h 2"/>
                <a:gd name="T2" fmla="*/ 0 w 5"/>
                <a:gd name="T3" fmla="*/ 2 h 2"/>
                <a:gd name="T4" fmla="*/ 0 w 5"/>
                <a:gd name="T5" fmla="*/ 2 h 2"/>
                <a:gd name="T6" fmla="*/ 1 w 5"/>
                <a:gd name="T7" fmla="*/ 0 h 2"/>
                <a:gd name="T8" fmla="*/ 3 w 5"/>
                <a:gd name="T9" fmla="*/ 0 h 2"/>
                <a:gd name="T10" fmla="*/ 5 w 5"/>
                <a:gd name="T11" fmla="*/ 2 h 2"/>
                <a:gd name="T12" fmla="*/ 5 w 5"/>
                <a:gd name="T13" fmla="*/ 2 h 2"/>
                <a:gd name="T14" fmla="*/ 1 w 5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2">
                  <a:moveTo>
                    <a:pt x="1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95" name="îŝľîḋê"/>
            <p:cNvSpPr/>
            <p:nvPr/>
          </p:nvSpPr>
          <p:spPr bwMode="auto">
            <a:xfrm>
              <a:off x="11451216" y="4216958"/>
              <a:ext cx="21845" cy="8738"/>
            </a:xfrm>
            <a:custGeom>
              <a:avLst/>
              <a:gdLst>
                <a:gd name="T0" fmla="*/ 5 w 5"/>
                <a:gd name="T1" fmla="*/ 0 h 2"/>
                <a:gd name="T2" fmla="*/ 3 w 5"/>
                <a:gd name="T3" fmla="*/ 2 h 2"/>
                <a:gd name="T4" fmla="*/ 3 w 5"/>
                <a:gd name="T5" fmla="*/ 2 h 2"/>
                <a:gd name="T6" fmla="*/ 0 w 5"/>
                <a:gd name="T7" fmla="*/ 0 h 2"/>
                <a:gd name="T8" fmla="*/ 0 w 5"/>
                <a:gd name="T9" fmla="*/ 0 h 2"/>
                <a:gd name="T10" fmla="*/ 3 w 5"/>
                <a:gd name="T11" fmla="*/ 0 h 2"/>
                <a:gd name="T12" fmla="*/ 5 w 5"/>
                <a:gd name="T13" fmla="*/ 0 h 2"/>
                <a:gd name="T14" fmla="*/ 5 w 5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lnTo>
                    <a:pt x="3" y="2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96" name="iŝḻíḋé"/>
            <p:cNvSpPr/>
            <p:nvPr/>
          </p:nvSpPr>
          <p:spPr bwMode="auto">
            <a:xfrm>
              <a:off x="11451216" y="4182006"/>
              <a:ext cx="21845" cy="21845"/>
            </a:xfrm>
            <a:custGeom>
              <a:avLst/>
              <a:gdLst>
                <a:gd name="T0" fmla="*/ 5 w 5"/>
                <a:gd name="T1" fmla="*/ 5 h 5"/>
                <a:gd name="T2" fmla="*/ 3 w 5"/>
                <a:gd name="T3" fmla="*/ 5 h 5"/>
                <a:gd name="T4" fmla="*/ 0 w 5"/>
                <a:gd name="T5" fmla="*/ 5 h 5"/>
                <a:gd name="T6" fmla="*/ 0 w 5"/>
                <a:gd name="T7" fmla="*/ 5 h 5"/>
                <a:gd name="T8" fmla="*/ 0 w 5"/>
                <a:gd name="T9" fmla="*/ 5 h 5"/>
                <a:gd name="T10" fmla="*/ 1 w 5"/>
                <a:gd name="T11" fmla="*/ 2 h 5"/>
                <a:gd name="T12" fmla="*/ 1 w 5"/>
                <a:gd name="T13" fmla="*/ 0 h 5"/>
                <a:gd name="T14" fmla="*/ 1 w 5"/>
                <a:gd name="T15" fmla="*/ 0 h 5"/>
                <a:gd name="T16" fmla="*/ 3 w 5"/>
                <a:gd name="T17" fmla="*/ 0 h 5"/>
                <a:gd name="T18" fmla="*/ 5 w 5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">
                  <a:moveTo>
                    <a:pt x="5" y="5"/>
                  </a:moveTo>
                  <a:lnTo>
                    <a:pt x="3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97" name="ïśḷïďé"/>
            <p:cNvSpPr/>
            <p:nvPr/>
          </p:nvSpPr>
          <p:spPr bwMode="auto">
            <a:xfrm>
              <a:off x="11451216" y="4103363"/>
              <a:ext cx="21845" cy="21845"/>
            </a:xfrm>
            <a:custGeom>
              <a:avLst/>
              <a:gdLst>
                <a:gd name="T0" fmla="*/ 0 w 5"/>
                <a:gd name="T1" fmla="*/ 5 h 5"/>
                <a:gd name="T2" fmla="*/ 1 w 5"/>
                <a:gd name="T3" fmla="*/ 2 h 5"/>
                <a:gd name="T4" fmla="*/ 1 w 5"/>
                <a:gd name="T5" fmla="*/ 2 h 5"/>
                <a:gd name="T6" fmla="*/ 1 w 5"/>
                <a:gd name="T7" fmla="*/ 0 h 5"/>
                <a:gd name="T8" fmla="*/ 3 w 5"/>
                <a:gd name="T9" fmla="*/ 2 h 5"/>
                <a:gd name="T10" fmla="*/ 5 w 5"/>
                <a:gd name="T11" fmla="*/ 5 h 5"/>
                <a:gd name="T12" fmla="*/ 3 w 5"/>
                <a:gd name="T13" fmla="*/ 5 h 5"/>
                <a:gd name="T14" fmla="*/ 0 w 5"/>
                <a:gd name="T15" fmla="*/ 5 h 5"/>
                <a:gd name="T16" fmla="*/ 0 w 5"/>
                <a:gd name="T17" fmla="*/ 5 h 5"/>
                <a:gd name="T18" fmla="*/ 0 w 5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3" y="2"/>
                  </a:lnTo>
                  <a:lnTo>
                    <a:pt x="5" y="5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98" name="iŝļîďé"/>
            <p:cNvSpPr/>
            <p:nvPr/>
          </p:nvSpPr>
          <p:spPr bwMode="auto">
            <a:xfrm>
              <a:off x="11442478" y="4081518"/>
              <a:ext cx="8738" cy="21845"/>
            </a:xfrm>
            <a:custGeom>
              <a:avLst/>
              <a:gdLst>
                <a:gd name="T0" fmla="*/ 0 w 2"/>
                <a:gd name="T1" fmla="*/ 3 h 5"/>
                <a:gd name="T2" fmla="*/ 0 w 2"/>
                <a:gd name="T3" fmla="*/ 2 h 5"/>
                <a:gd name="T4" fmla="*/ 0 w 2"/>
                <a:gd name="T5" fmla="*/ 0 h 5"/>
                <a:gd name="T6" fmla="*/ 2 w 2"/>
                <a:gd name="T7" fmla="*/ 2 h 5"/>
                <a:gd name="T8" fmla="*/ 2 w 2"/>
                <a:gd name="T9" fmla="*/ 2 h 5"/>
                <a:gd name="T10" fmla="*/ 2 w 2"/>
                <a:gd name="T11" fmla="*/ 3 h 5"/>
                <a:gd name="T12" fmla="*/ 0 w 2"/>
                <a:gd name="T13" fmla="*/ 5 h 5"/>
                <a:gd name="T14" fmla="*/ 0 w 2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0" y="3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99" name="iṥ1ide"/>
            <p:cNvSpPr/>
            <p:nvPr/>
          </p:nvSpPr>
          <p:spPr bwMode="auto">
            <a:xfrm>
              <a:off x="11464323" y="4081518"/>
              <a:ext cx="8738" cy="21845"/>
            </a:xfrm>
            <a:custGeom>
              <a:avLst/>
              <a:gdLst>
                <a:gd name="T0" fmla="*/ 2 w 2"/>
                <a:gd name="T1" fmla="*/ 0 h 5"/>
                <a:gd name="T2" fmla="*/ 2 w 2"/>
                <a:gd name="T3" fmla="*/ 2 h 5"/>
                <a:gd name="T4" fmla="*/ 2 w 2"/>
                <a:gd name="T5" fmla="*/ 5 h 5"/>
                <a:gd name="T6" fmla="*/ 0 w 2"/>
                <a:gd name="T7" fmla="*/ 2 h 5"/>
                <a:gd name="T8" fmla="*/ 2 w 2"/>
                <a:gd name="T9" fmla="*/ 2 h 5"/>
                <a:gd name="T10" fmla="*/ 2 w 2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lnTo>
                    <a:pt x="2" y="2"/>
                  </a:lnTo>
                  <a:lnTo>
                    <a:pt x="2" y="5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00" name="îśļíḍê"/>
            <p:cNvSpPr/>
            <p:nvPr/>
          </p:nvSpPr>
          <p:spPr bwMode="auto">
            <a:xfrm>
              <a:off x="11490537" y="4138315"/>
              <a:ext cx="30583" cy="13107"/>
            </a:xfrm>
            <a:custGeom>
              <a:avLst/>
              <a:gdLst>
                <a:gd name="T0" fmla="*/ 5 w 7"/>
                <a:gd name="T1" fmla="*/ 3 h 3"/>
                <a:gd name="T2" fmla="*/ 4 w 7"/>
                <a:gd name="T3" fmla="*/ 3 h 3"/>
                <a:gd name="T4" fmla="*/ 4 w 7"/>
                <a:gd name="T5" fmla="*/ 3 h 3"/>
                <a:gd name="T6" fmla="*/ 4 w 7"/>
                <a:gd name="T7" fmla="*/ 3 h 3"/>
                <a:gd name="T8" fmla="*/ 0 w 7"/>
                <a:gd name="T9" fmla="*/ 0 h 3"/>
                <a:gd name="T10" fmla="*/ 2 w 7"/>
                <a:gd name="T11" fmla="*/ 0 h 3"/>
                <a:gd name="T12" fmla="*/ 7 w 7"/>
                <a:gd name="T13" fmla="*/ 0 h 3"/>
                <a:gd name="T14" fmla="*/ 7 w 7"/>
                <a:gd name="T15" fmla="*/ 0 h 3"/>
                <a:gd name="T16" fmla="*/ 7 w 7"/>
                <a:gd name="T17" fmla="*/ 0 h 3"/>
                <a:gd name="T18" fmla="*/ 5 w 7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">
                  <a:moveTo>
                    <a:pt x="5" y="3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01" name="ïṣḻîḓè"/>
            <p:cNvSpPr/>
            <p:nvPr/>
          </p:nvSpPr>
          <p:spPr bwMode="auto">
            <a:xfrm>
              <a:off x="11486168" y="4072780"/>
              <a:ext cx="13107" cy="39321"/>
            </a:xfrm>
            <a:custGeom>
              <a:avLst/>
              <a:gdLst>
                <a:gd name="T0" fmla="*/ 3 w 3"/>
                <a:gd name="T1" fmla="*/ 4 h 9"/>
                <a:gd name="T2" fmla="*/ 1 w 3"/>
                <a:gd name="T3" fmla="*/ 5 h 9"/>
                <a:gd name="T4" fmla="*/ 0 w 3"/>
                <a:gd name="T5" fmla="*/ 7 h 9"/>
                <a:gd name="T6" fmla="*/ 0 w 3"/>
                <a:gd name="T7" fmla="*/ 9 h 9"/>
                <a:gd name="T8" fmla="*/ 0 w 3"/>
                <a:gd name="T9" fmla="*/ 7 h 9"/>
                <a:gd name="T10" fmla="*/ 0 w 3"/>
                <a:gd name="T11" fmla="*/ 4 h 9"/>
                <a:gd name="T12" fmla="*/ 0 w 3"/>
                <a:gd name="T13" fmla="*/ 2 h 9"/>
                <a:gd name="T14" fmla="*/ 0 w 3"/>
                <a:gd name="T15" fmla="*/ 0 h 9"/>
                <a:gd name="T16" fmla="*/ 3 w 3"/>
                <a:gd name="T17" fmla="*/ 4 h 9"/>
                <a:gd name="T18" fmla="*/ 3 w 3"/>
                <a:gd name="T1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9">
                  <a:moveTo>
                    <a:pt x="3" y="4"/>
                  </a:moveTo>
                  <a:lnTo>
                    <a:pt x="1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4"/>
                  </a:lnTo>
                  <a:lnTo>
                    <a:pt x="3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02" name="îṥlíḍe"/>
            <p:cNvSpPr/>
            <p:nvPr/>
          </p:nvSpPr>
          <p:spPr bwMode="auto">
            <a:xfrm>
              <a:off x="11451216" y="4033459"/>
              <a:ext cx="13107" cy="13107"/>
            </a:xfrm>
            <a:custGeom>
              <a:avLst/>
              <a:gdLst>
                <a:gd name="T0" fmla="*/ 0 w 3"/>
                <a:gd name="T1" fmla="*/ 3 h 3"/>
                <a:gd name="T2" fmla="*/ 0 w 3"/>
                <a:gd name="T3" fmla="*/ 3 h 3"/>
                <a:gd name="T4" fmla="*/ 0 w 3"/>
                <a:gd name="T5" fmla="*/ 3 h 3"/>
                <a:gd name="T6" fmla="*/ 1 w 3"/>
                <a:gd name="T7" fmla="*/ 1 h 3"/>
                <a:gd name="T8" fmla="*/ 1 w 3"/>
                <a:gd name="T9" fmla="*/ 0 h 3"/>
                <a:gd name="T10" fmla="*/ 1 w 3"/>
                <a:gd name="T11" fmla="*/ 0 h 3"/>
                <a:gd name="T12" fmla="*/ 1 w 3"/>
                <a:gd name="T13" fmla="*/ 1 h 3"/>
                <a:gd name="T14" fmla="*/ 3 w 3"/>
                <a:gd name="T15" fmla="*/ 3 h 3"/>
                <a:gd name="T16" fmla="*/ 3 w 3"/>
                <a:gd name="T17" fmla="*/ 3 h 3"/>
                <a:gd name="T18" fmla="*/ 0 w 3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03" name="iśľîďé"/>
            <p:cNvSpPr/>
            <p:nvPr/>
          </p:nvSpPr>
          <p:spPr bwMode="auto">
            <a:xfrm>
              <a:off x="11442478" y="4011614"/>
              <a:ext cx="8738" cy="13107"/>
            </a:xfrm>
            <a:custGeom>
              <a:avLst/>
              <a:gdLst>
                <a:gd name="T0" fmla="*/ 0 w 2"/>
                <a:gd name="T1" fmla="*/ 1 h 3"/>
                <a:gd name="T2" fmla="*/ 0 w 2"/>
                <a:gd name="T3" fmla="*/ 0 h 3"/>
                <a:gd name="T4" fmla="*/ 2 w 2"/>
                <a:gd name="T5" fmla="*/ 1 h 3"/>
                <a:gd name="T6" fmla="*/ 2 w 2"/>
                <a:gd name="T7" fmla="*/ 1 h 3"/>
                <a:gd name="T8" fmla="*/ 2 w 2"/>
                <a:gd name="T9" fmla="*/ 3 h 3"/>
                <a:gd name="T10" fmla="*/ 0 w 2"/>
                <a:gd name="T11" fmla="*/ 3 h 3"/>
                <a:gd name="T12" fmla="*/ 0 w 2"/>
                <a:gd name="T13" fmla="*/ 3 h 3"/>
                <a:gd name="T14" fmla="*/ 0 w 2"/>
                <a:gd name="T1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04" name="ïšḷïḍé"/>
            <p:cNvSpPr/>
            <p:nvPr/>
          </p:nvSpPr>
          <p:spPr bwMode="auto">
            <a:xfrm>
              <a:off x="11464323" y="4011614"/>
              <a:ext cx="8738" cy="13107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1 h 3"/>
                <a:gd name="T4" fmla="*/ 2 w 2"/>
                <a:gd name="T5" fmla="*/ 3 h 3"/>
                <a:gd name="T6" fmla="*/ 0 w 2"/>
                <a:gd name="T7" fmla="*/ 1 h 3"/>
                <a:gd name="T8" fmla="*/ 0 w 2"/>
                <a:gd name="T9" fmla="*/ 1 h 3"/>
                <a:gd name="T10" fmla="*/ 2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2" y="1"/>
                  </a:lnTo>
                  <a:lnTo>
                    <a:pt x="2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05" name="îSļïḓê"/>
            <p:cNvSpPr/>
            <p:nvPr/>
          </p:nvSpPr>
          <p:spPr bwMode="auto">
            <a:xfrm>
              <a:off x="11490537" y="4059673"/>
              <a:ext cx="21845" cy="21845"/>
            </a:xfrm>
            <a:custGeom>
              <a:avLst/>
              <a:gdLst>
                <a:gd name="T0" fmla="*/ 4 w 5"/>
                <a:gd name="T1" fmla="*/ 3 h 5"/>
                <a:gd name="T2" fmla="*/ 4 w 5"/>
                <a:gd name="T3" fmla="*/ 5 h 5"/>
                <a:gd name="T4" fmla="*/ 4 w 5"/>
                <a:gd name="T5" fmla="*/ 5 h 5"/>
                <a:gd name="T6" fmla="*/ 4 w 5"/>
                <a:gd name="T7" fmla="*/ 3 h 5"/>
                <a:gd name="T8" fmla="*/ 0 w 5"/>
                <a:gd name="T9" fmla="*/ 0 h 5"/>
                <a:gd name="T10" fmla="*/ 0 w 5"/>
                <a:gd name="T11" fmla="*/ 0 h 5"/>
                <a:gd name="T12" fmla="*/ 5 w 5"/>
                <a:gd name="T13" fmla="*/ 0 h 5"/>
                <a:gd name="T14" fmla="*/ 5 w 5"/>
                <a:gd name="T15" fmla="*/ 0 h 5"/>
                <a:gd name="T16" fmla="*/ 5 w 5"/>
                <a:gd name="T17" fmla="*/ 0 h 5"/>
                <a:gd name="T18" fmla="*/ 4 w 5"/>
                <a:gd name="T1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">
                  <a:moveTo>
                    <a:pt x="4" y="3"/>
                  </a:moveTo>
                  <a:lnTo>
                    <a:pt x="4" y="5"/>
                  </a:lnTo>
                  <a:lnTo>
                    <a:pt x="4" y="5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06" name="iṣḻïḋè"/>
            <p:cNvSpPr/>
            <p:nvPr/>
          </p:nvSpPr>
          <p:spPr bwMode="auto">
            <a:xfrm>
              <a:off x="11486168" y="4002876"/>
              <a:ext cx="4369" cy="30583"/>
            </a:xfrm>
            <a:custGeom>
              <a:avLst/>
              <a:gdLst>
                <a:gd name="T0" fmla="*/ 1 w 1"/>
                <a:gd name="T1" fmla="*/ 5 h 7"/>
                <a:gd name="T2" fmla="*/ 0 w 1"/>
                <a:gd name="T3" fmla="*/ 7 h 7"/>
                <a:gd name="T4" fmla="*/ 0 w 1"/>
                <a:gd name="T5" fmla="*/ 7 h 7"/>
                <a:gd name="T6" fmla="*/ 0 w 1"/>
                <a:gd name="T7" fmla="*/ 7 h 7"/>
                <a:gd name="T8" fmla="*/ 0 w 1"/>
                <a:gd name="T9" fmla="*/ 3 h 7"/>
                <a:gd name="T10" fmla="*/ 0 w 1"/>
                <a:gd name="T11" fmla="*/ 2 h 7"/>
                <a:gd name="T12" fmla="*/ 0 w 1"/>
                <a:gd name="T13" fmla="*/ 0 h 7"/>
                <a:gd name="T14" fmla="*/ 1 w 1"/>
                <a:gd name="T15" fmla="*/ 3 h 7"/>
                <a:gd name="T16" fmla="*/ 1 w 1"/>
                <a:gd name="T17" fmla="*/ 3 h 7"/>
                <a:gd name="T18" fmla="*/ 1 w 1"/>
                <a:gd name="T1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7">
                  <a:moveTo>
                    <a:pt x="1" y="5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07" name="ïṣ1idè"/>
            <p:cNvSpPr/>
            <p:nvPr/>
          </p:nvSpPr>
          <p:spPr bwMode="auto">
            <a:xfrm>
              <a:off x="11451216" y="3967923"/>
              <a:ext cx="13107" cy="13107"/>
            </a:xfrm>
            <a:custGeom>
              <a:avLst/>
              <a:gdLst>
                <a:gd name="T0" fmla="*/ 0 w 3"/>
                <a:gd name="T1" fmla="*/ 3 h 3"/>
                <a:gd name="T2" fmla="*/ 0 w 3"/>
                <a:gd name="T3" fmla="*/ 3 h 3"/>
                <a:gd name="T4" fmla="*/ 0 w 3"/>
                <a:gd name="T5" fmla="*/ 3 h 3"/>
                <a:gd name="T6" fmla="*/ 1 w 3"/>
                <a:gd name="T7" fmla="*/ 0 h 3"/>
                <a:gd name="T8" fmla="*/ 1 w 3"/>
                <a:gd name="T9" fmla="*/ 0 h 3"/>
                <a:gd name="T10" fmla="*/ 1 w 3"/>
                <a:gd name="T11" fmla="*/ 0 h 3"/>
                <a:gd name="T12" fmla="*/ 1 w 3"/>
                <a:gd name="T13" fmla="*/ 0 h 3"/>
                <a:gd name="T14" fmla="*/ 3 w 3"/>
                <a:gd name="T15" fmla="*/ 3 h 3"/>
                <a:gd name="T16" fmla="*/ 3 w 3"/>
                <a:gd name="T17" fmla="*/ 3 h 3"/>
                <a:gd name="T18" fmla="*/ 0 w 3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08" name="íŝ1iďê"/>
            <p:cNvSpPr/>
            <p:nvPr/>
          </p:nvSpPr>
          <p:spPr bwMode="auto">
            <a:xfrm>
              <a:off x="11442478" y="3946078"/>
              <a:ext cx="8738" cy="13107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0 h 3"/>
                <a:gd name="T4" fmla="*/ 0 w 2"/>
                <a:gd name="T5" fmla="*/ 0 h 3"/>
                <a:gd name="T6" fmla="*/ 0 w 2"/>
                <a:gd name="T7" fmla="*/ 0 h 3"/>
                <a:gd name="T8" fmla="*/ 2 w 2"/>
                <a:gd name="T9" fmla="*/ 0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0 w 2"/>
                <a:gd name="T17" fmla="*/ 3 h 3"/>
                <a:gd name="T18" fmla="*/ 0 w 2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09" name="îşľiḍè"/>
            <p:cNvSpPr/>
            <p:nvPr/>
          </p:nvSpPr>
          <p:spPr bwMode="auto">
            <a:xfrm>
              <a:off x="11464323" y="3946078"/>
              <a:ext cx="8738" cy="13107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0 h 3"/>
                <a:gd name="T4" fmla="*/ 2 w 2"/>
                <a:gd name="T5" fmla="*/ 0 h 3"/>
                <a:gd name="T6" fmla="*/ 2 w 2"/>
                <a:gd name="T7" fmla="*/ 2 h 3"/>
                <a:gd name="T8" fmla="*/ 2 w 2"/>
                <a:gd name="T9" fmla="*/ 2 h 3"/>
                <a:gd name="T10" fmla="*/ 2 w 2"/>
                <a:gd name="T11" fmla="*/ 3 h 3"/>
                <a:gd name="T12" fmla="*/ 0 w 2"/>
                <a:gd name="T13" fmla="*/ 2 h 3"/>
                <a:gd name="T14" fmla="*/ 0 w 2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10" name="iş1iḓé"/>
            <p:cNvSpPr/>
            <p:nvPr/>
          </p:nvSpPr>
          <p:spPr bwMode="auto">
            <a:xfrm>
              <a:off x="11442478" y="3876174"/>
              <a:ext cx="8738" cy="13107"/>
            </a:xfrm>
            <a:custGeom>
              <a:avLst/>
              <a:gdLst>
                <a:gd name="T0" fmla="*/ 0 w 2"/>
                <a:gd name="T1" fmla="*/ 1 h 3"/>
                <a:gd name="T2" fmla="*/ 0 w 2"/>
                <a:gd name="T3" fmla="*/ 0 h 3"/>
                <a:gd name="T4" fmla="*/ 2 w 2"/>
                <a:gd name="T5" fmla="*/ 1 h 3"/>
                <a:gd name="T6" fmla="*/ 0 w 2"/>
                <a:gd name="T7" fmla="*/ 1 h 3"/>
                <a:gd name="T8" fmla="*/ 0 w 2"/>
                <a:gd name="T9" fmla="*/ 3 h 3"/>
                <a:gd name="T10" fmla="*/ 0 w 2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11" name="îṧḷiḍê"/>
            <p:cNvSpPr/>
            <p:nvPr/>
          </p:nvSpPr>
          <p:spPr bwMode="auto">
            <a:xfrm>
              <a:off x="11490537" y="3989769"/>
              <a:ext cx="21845" cy="13107"/>
            </a:xfrm>
            <a:custGeom>
              <a:avLst/>
              <a:gdLst>
                <a:gd name="T0" fmla="*/ 4 w 5"/>
                <a:gd name="T1" fmla="*/ 3 h 3"/>
                <a:gd name="T2" fmla="*/ 4 w 5"/>
                <a:gd name="T3" fmla="*/ 3 h 3"/>
                <a:gd name="T4" fmla="*/ 2 w 5"/>
                <a:gd name="T5" fmla="*/ 3 h 3"/>
                <a:gd name="T6" fmla="*/ 2 w 5"/>
                <a:gd name="T7" fmla="*/ 3 h 3"/>
                <a:gd name="T8" fmla="*/ 2 w 5"/>
                <a:gd name="T9" fmla="*/ 3 h 3"/>
                <a:gd name="T10" fmla="*/ 0 w 5"/>
                <a:gd name="T11" fmla="*/ 0 h 3"/>
                <a:gd name="T12" fmla="*/ 0 w 5"/>
                <a:gd name="T13" fmla="*/ 0 h 3"/>
                <a:gd name="T14" fmla="*/ 0 w 5"/>
                <a:gd name="T15" fmla="*/ 0 h 3"/>
                <a:gd name="T16" fmla="*/ 4 w 5"/>
                <a:gd name="T17" fmla="*/ 0 h 3"/>
                <a:gd name="T18" fmla="*/ 5 w 5"/>
                <a:gd name="T19" fmla="*/ 0 h 3"/>
                <a:gd name="T20" fmla="*/ 4 w 5"/>
                <a:gd name="T21" fmla="*/ 1 h 3"/>
                <a:gd name="T22" fmla="*/ 4 w 5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3">
                  <a:moveTo>
                    <a:pt x="4" y="3"/>
                  </a:moveTo>
                  <a:lnTo>
                    <a:pt x="4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1"/>
                  </a:lnTo>
                  <a:lnTo>
                    <a:pt x="4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12" name="iś1iḓe"/>
            <p:cNvSpPr/>
            <p:nvPr/>
          </p:nvSpPr>
          <p:spPr bwMode="auto">
            <a:xfrm>
              <a:off x="11486168" y="3924233"/>
              <a:ext cx="21845" cy="13107"/>
            </a:xfrm>
            <a:custGeom>
              <a:avLst/>
              <a:gdLst>
                <a:gd name="T0" fmla="*/ 5 w 5"/>
                <a:gd name="T1" fmla="*/ 0 h 3"/>
                <a:gd name="T2" fmla="*/ 3 w 5"/>
                <a:gd name="T3" fmla="*/ 2 h 3"/>
                <a:gd name="T4" fmla="*/ 3 w 5"/>
                <a:gd name="T5" fmla="*/ 3 h 3"/>
                <a:gd name="T6" fmla="*/ 0 w 5"/>
                <a:gd name="T7" fmla="*/ 0 h 3"/>
                <a:gd name="T8" fmla="*/ 0 w 5"/>
                <a:gd name="T9" fmla="*/ 0 h 3"/>
                <a:gd name="T10" fmla="*/ 3 w 5"/>
                <a:gd name="T11" fmla="*/ 0 h 3"/>
                <a:gd name="T12" fmla="*/ 3 w 5"/>
                <a:gd name="T13" fmla="*/ 0 h 3"/>
                <a:gd name="T14" fmla="*/ 5 w 5"/>
                <a:gd name="T15" fmla="*/ 0 h 3"/>
                <a:gd name="T16" fmla="*/ 5 w 5"/>
                <a:gd name="T17" fmla="*/ 0 h 3"/>
                <a:gd name="T18" fmla="*/ 5 w 5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lnTo>
                    <a:pt x="3" y="2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13" name="îŝḻíḍê"/>
            <p:cNvSpPr/>
            <p:nvPr/>
          </p:nvSpPr>
          <p:spPr bwMode="auto">
            <a:xfrm>
              <a:off x="11486168" y="3889281"/>
              <a:ext cx="21845" cy="21845"/>
            </a:xfrm>
            <a:custGeom>
              <a:avLst/>
              <a:gdLst>
                <a:gd name="T0" fmla="*/ 5 w 5"/>
                <a:gd name="T1" fmla="*/ 5 h 5"/>
                <a:gd name="T2" fmla="*/ 3 w 5"/>
                <a:gd name="T3" fmla="*/ 5 h 5"/>
                <a:gd name="T4" fmla="*/ 3 w 5"/>
                <a:gd name="T5" fmla="*/ 5 h 5"/>
                <a:gd name="T6" fmla="*/ 1 w 5"/>
                <a:gd name="T7" fmla="*/ 5 h 5"/>
                <a:gd name="T8" fmla="*/ 0 w 5"/>
                <a:gd name="T9" fmla="*/ 5 h 5"/>
                <a:gd name="T10" fmla="*/ 0 w 5"/>
                <a:gd name="T11" fmla="*/ 5 h 5"/>
                <a:gd name="T12" fmla="*/ 0 w 5"/>
                <a:gd name="T13" fmla="*/ 5 h 5"/>
                <a:gd name="T14" fmla="*/ 0 w 5"/>
                <a:gd name="T15" fmla="*/ 5 h 5"/>
                <a:gd name="T16" fmla="*/ 1 w 5"/>
                <a:gd name="T17" fmla="*/ 3 h 5"/>
                <a:gd name="T18" fmla="*/ 1 w 5"/>
                <a:gd name="T19" fmla="*/ 3 h 5"/>
                <a:gd name="T20" fmla="*/ 1 w 5"/>
                <a:gd name="T21" fmla="*/ 2 h 5"/>
                <a:gd name="T22" fmla="*/ 1 w 5"/>
                <a:gd name="T23" fmla="*/ 0 h 5"/>
                <a:gd name="T24" fmla="*/ 3 w 5"/>
                <a:gd name="T25" fmla="*/ 3 h 5"/>
                <a:gd name="T26" fmla="*/ 5 w 5"/>
                <a:gd name="T2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5">
                  <a:moveTo>
                    <a:pt x="5" y="5"/>
                  </a:moveTo>
                  <a:lnTo>
                    <a:pt x="3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0"/>
                  </a:lnTo>
                  <a:lnTo>
                    <a:pt x="3" y="3"/>
                  </a:ln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14" name="îṣ1ïḋê"/>
            <p:cNvSpPr/>
            <p:nvPr/>
          </p:nvSpPr>
          <p:spPr bwMode="auto">
            <a:xfrm>
              <a:off x="11464323" y="3876174"/>
              <a:ext cx="0" cy="13107"/>
            </a:xfrm>
            <a:custGeom>
              <a:avLst/>
              <a:gdLst>
                <a:gd name="T0" fmla="*/ 0 h 3"/>
                <a:gd name="T1" fmla="*/ 0 h 3"/>
                <a:gd name="T2" fmla="*/ 0 h 3"/>
                <a:gd name="T3" fmla="*/ 0 h 3"/>
                <a:gd name="T4" fmla="*/ 1 h 3"/>
                <a:gd name="T5" fmla="*/ 3 h 3"/>
                <a:gd name="T6" fmla="*/ 1 h 3"/>
                <a:gd name="T7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15" name="íSlíḓe"/>
            <p:cNvSpPr/>
            <p:nvPr/>
          </p:nvSpPr>
          <p:spPr bwMode="auto">
            <a:xfrm>
              <a:off x="11442478" y="3801900"/>
              <a:ext cx="8738" cy="17476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2 h 4"/>
                <a:gd name="T4" fmla="*/ 2 w 2"/>
                <a:gd name="T5" fmla="*/ 2 h 4"/>
                <a:gd name="T6" fmla="*/ 0 w 2"/>
                <a:gd name="T7" fmla="*/ 2 h 4"/>
                <a:gd name="T8" fmla="*/ 0 w 2"/>
                <a:gd name="T9" fmla="*/ 4 h 4"/>
                <a:gd name="T10" fmla="*/ 0 w 2"/>
                <a:gd name="T11" fmla="*/ 2 h 4"/>
                <a:gd name="T12" fmla="*/ 0 w 2"/>
                <a:gd name="T13" fmla="*/ 2 h 4"/>
                <a:gd name="T14" fmla="*/ 0 w 2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16" name="iṣḷíḑè"/>
            <p:cNvSpPr/>
            <p:nvPr/>
          </p:nvSpPr>
          <p:spPr bwMode="auto">
            <a:xfrm>
              <a:off x="11486168" y="3854329"/>
              <a:ext cx="13107" cy="13107"/>
            </a:xfrm>
            <a:custGeom>
              <a:avLst/>
              <a:gdLst>
                <a:gd name="T0" fmla="*/ 3 w 3"/>
                <a:gd name="T1" fmla="*/ 0 h 3"/>
                <a:gd name="T2" fmla="*/ 3 w 3"/>
                <a:gd name="T3" fmla="*/ 1 h 3"/>
                <a:gd name="T4" fmla="*/ 3 w 3"/>
                <a:gd name="T5" fmla="*/ 1 h 3"/>
                <a:gd name="T6" fmla="*/ 1 w 3"/>
                <a:gd name="T7" fmla="*/ 3 h 3"/>
                <a:gd name="T8" fmla="*/ 1 w 3"/>
                <a:gd name="T9" fmla="*/ 3 h 3"/>
                <a:gd name="T10" fmla="*/ 1 w 3"/>
                <a:gd name="T11" fmla="*/ 1 h 3"/>
                <a:gd name="T12" fmla="*/ 0 w 3"/>
                <a:gd name="T13" fmla="*/ 0 h 3"/>
                <a:gd name="T14" fmla="*/ 0 w 3"/>
                <a:gd name="T15" fmla="*/ 0 h 3"/>
                <a:gd name="T16" fmla="*/ 1 w 3"/>
                <a:gd name="T17" fmla="*/ 0 h 3"/>
                <a:gd name="T18" fmla="*/ 3 w 3"/>
                <a:gd name="T19" fmla="*/ 0 h 3"/>
                <a:gd name="T20" fmla="*/ 3 w 3"/>
                <a:gd name="T21" fmla="*/ 0 h 3"/>
                <a:gd name="T22" fmla="*/ 3 w 3"/>
                <a:gd name="T23" fmla="*/ 0 h 3"/>
                <a:gd name="T24" fmla="*/ 3 w 3"/>
                <a:gd name="T25" fmla="*/ 0 h 3"/>
                <a:gd name="T26" fmla="*/ 3 w 3"/>
                <a:gd name="T2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3" y="1"/>
                  </a:lnTo>
                  <a:lnTo>
                    <a:pt x="3" y="1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17" name="îśliďé"/>
            <p:cNvSpPr/>
            <p:nvPr/>
          </p:nvSpPr>
          <p:spPr bwMode="auto">
            <a:xfrm>
              <a:off x="11464323" y="3801900"/>
              <a:ext cx="0" cy="8738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  <a:gd name="T4" fmla="*/ 2 h 2"/>
                <a:gd name="T5" fmla="*/ 2 h 2"/>
                <a:gd name="T6" fmla="*/ 2 h 2"/>
                <a:gd name="T7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18" name="îṩlíḑé"/>
            <p:cNvSpPr/>
            <p:nvPr/>
          </p:nvSpPr>
          <p:spPr bwMode="auto">
            <a:xfrm>
              <a:off x="11477430" y="3801900"/>
              <a:ext cx="8738" cy="17476"/>
            </a:xfrm>
            <a:custGeom>
              <a:avLst/>
              <a:gdLst>
                <a:gd name="T0" fmla="*/ 0 w 2"/>
                <a:gd name="T1" fmla="*/ 4 h 4"/>
                <a:gd name="T2" fmla="*/ 0 w 2"/>
                <a:gd name="T3" fmla="*/ 4 h 4"/>
                <a:gd name="T4" fmla="*/ 0 w 2"/>
                <a:gd name="T5" fmla="*/ 4 h 4"/>
                <a:gd name="T6" fmla="*/ 0 w 2"/>
                <a:gd name="T7" fmla="*/ 4 h 4"/>
                <a:gd name="T8" fmla="*/ 0 w 2"/>
                <a:gd name="T9" fmla="*/ 4 h 4"/>
                <a:gd name="T10" fmla="*/ 0 w 2"/>
                <a:gd name="T11" fmla="*/ 2 h 4"/>
                <a:gd name="T12" fmla="*/ 0 w 2"/>
                <a:gd name="T13" fmla="*/ 0 h 4"/>
                <a:gd name="T14" fmla="*/ 2 w 2"/>
                <a:gd name="T15" fmla="*/ 2 h 4"/>
                <a:gd name="T16" fmla="*/ 2 w 2"/>
                <a:gd name="T17" fmla="*/ 2 h 4"/>
                <a:gd name="T18" fmla="*/ 0 w 2"/>
                <a:gd name="T1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19" name="îṧļíḑe"/>
            <p:cNvSpPr/>
            <p:nvPr/>
          </p:nvSpPr>
          <p:spPr bwMode="auto">
            <a:xfrm>
              <a:off x="11429371" y="3745103"/>
              <a:ext cx="4369" cy="17476"/>
            </a:xfrm>
            <a:custGeom>
              <a:avLst/>
              <a:gdLst>
                <a:gd name="T0" fmla="*/ 1 w 1"/>
                <a:gd name="T1" fmla="*/ 4 h 4"/>
                <a:gd name="T2" fmla="*/ 0 w 1"/>
                <a:gd name="T3" fmla="*/ 2 h 4"/>
                <a:gd name="T4" fmla="*/ 0 w 1"/>
                <a:gd name="T5" fmla="*/ 0 h 4"/>
                <a:gd name="T6" fmla="*/ 1 w 1"/>
                <a:gd name="T7" fmla="*/ 0 h 4"/>
                <a:gd name="T8" fmla="*/ 1 w 1"/>
                <a:gd name="T9" fmla="*/ 2 h 4"/>
                <a:gd name="T10" fmla="*/ 1 w 1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20" name="íṧļïḓè"/>
            <p:cNvSpPr/>
            <p:nvPr/>
          </p:nvSpPr>
          <p:spPr bwMode="auto">
            <a:xfrm>
              <a:off x="11442478" y="375384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21" name="îṣľïďe"/>
            <p:cNvSpPr/>
            <p:nvPr/>
          </p:nvSpPr>
          <p:spPr bwMode="auto">
            <a:xfrm>
              <a:off x="11451216" y="3731996"/>
              <a:ext cx="4369" cy="8738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0 h 2"/>
                <a:gd name="T4" fmla="*/ 1 w 1"/>
                <a:gd name="T5" fmla="*/ 0 h 2"/>
                <a:gd name="T6" fmla="*/ 1 w 1"/>
                <a:gd name="T7" fmla="*/ 2 h 2"/>
                <a:gd name="T8" fmla="*/ 0 w 1"/>
                <a:gd name="T9" fmla="*/ 0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22" name="í$lîḑe"/>
            <p:cNvSpPr/>
            <p:nvPr/>
          </p:nvSpPr>
          <p:spPr bwMode="auto">
            <a:xfrm>
              <a:off x="11477430" y="3745103"/>
              <a:ext cx="0" cy="17476"/>
            </a:xfrm>
            <a:custGeom>
              <a:avLst/>
              <a:gdLst>
                <a:gd name="T0" fmla="*/ 0 h 4"/>
                <a:gd name="T1" fmla="*/ 2 h 4"/>
                <a:gd name="T2" fmla="*/ 2 h 4"/>
                <a:gd name="T3" fmla="*/ 4 h 4"/>
                <a:gd name="T4" fmla="*/ 2 h 4"/>
                <a:gd name="T5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23" name="íṡḷîḋê"/>
            <p:cNvSpPr/>
            <p:nvPr/>
          </p:nvSpPr>
          <p:spPr bwMode="auto">
            <a:xfrm>
              <a:off x="11464323" y="375384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24" name="î$ļîďe"/>
            <p:cNvSpPr/>
            <p:nvPr/>
          </p:nvSpPr>
          <p:spPr bwMode="auto">
            <a:xfrm>
              <a:off x="11451216" y="3766948"/>
              <a:ext cx="4369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  <a:gd name="T4" fmla="*/ 0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25" name="îš1îďé"/>
            <p:cNvSpPr/>
            <p:nvPr/>
          </p:nvSpPr>
          <p:spPr bwMode="auto">
            <a:xfrm>
              <a:off x="11486168" y="3762579"/>
              <a:ext cx="4369" cy="4369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w 1"/>
                <a:gd name="T9" fmla="*/ 0 h 1"/>
                <a:gd name="T10" fmla="*/ 1 w 1"/>
                <a:gd name="T11" fmla="*/ 1 h 1"/>
                <a:gd name="T12" fmla="*/ 1 w 1"/>
                <a:gd name="T13" fmla="*/ 1 h 1"/>
                <a:gd name="T14" fmla="*/ 0 w 1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26" name="îŝļïḓè"/>
            <p:cNvSpPr/>
            <p:nvPr/>
          </p:nvSpPr>
          <p:spPr bwMode="auto">
            <a:xfrm>
              <a:off x="11451216" y="3710151"/>
              <a:ext cx="4369" cy="8738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2 h 2"/>
                <a:gd name="T4" fmla="*/ 0 w 1"/>
                <a:gd name="T5" fmla="*/ 0 h 2"/>
                <a:gd name="T6" fmla="*/ 1 w 1"/>
                <a:gd name="T7" fmla="*/ 2 h 2"/>
                <a:gd name="T8" fmla="*/ 1 w 1"/>
                <a:gd name="T9" fmla="*/ 2 h 2"/>
                <a:gd name="T10" fmla="*/ 0 w 1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27" name="iṧļiďè"/>
            <p:cNvSpPr/>
            <p:nvPr/>
          </p:nvSpPr>
          <p:spPr bwMode="auto">
            <a:xfrm>
              <a:off x="11442478" y="368830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28" name="íş1îďè"/>
            <p:cNvSpPr/>
            <p:nvPr/>
          </p:nvSpPr>
          <p:spPr bwMode="auto">
            <a:xfrm>
              <a:off x="11394419" y="3587818"/>
              <a:ext cx="4369" cy="8738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1 w 1"/>
                <a:gd name="T9" fmla="*/ 2 h 2"/>
                <a:gd name="T10" fmla="*/ 0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29" name="íşļïḍé"/>
            <p:cNvSpPr/>
            <p:nvPr/>
          </p:nvSpPr>
          <p:spPr bwMode="auto">
            <a:xfrm>
              <a:off x="11508013" y="3587818"/>
              <a:ext cx="0" cy="8738"/>
            </a:xfrm>
            <a:custGeom>
              <a:avLst/>
              <a:gdLst>
                <a:gd name="T0" fmla="*/ 2 h 2"/>
                <a:gd name="T1" fmla="*/ 0 h 2"/>
                <a:gd name="T2" fmla="*/ 0 h 2"/>
                <a:gd name="T3" fmla="*/ 0 h 2"/>
                <a:gd name="T4" fmla="*/ 2 h 2"/>
                <a:gd name="T5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30" name="ïšḷíḋe"/>
            <p:cNvSpPr/>
            <p:nvPr/>
          </p:nvSpPr>
          <p:spPr bwMode="auto">
            <a:xfrm>
              <a:off x="11451216" y="3662091"/>
              <a:ext cx="4369" cy="13107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0 h 2"/>
                <a:gd name="T6" fmla="*/ 0 w 1"/>
                <a:gd name="T7" fmla="*/ 1 h 2"/>
                <a:gd name="T8" fmla="*/ 0 w 1"/>
                <a:gd name="T9" fmla="*/ 2 h 2"/>
                <a:gd name="T10" fmla="*/ 0 w 1"/>
                <a:gd name="T11" fmla="*/ 1 h 2"/>
                <a:gd name="T12" fmla="*/ 0 w 1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31" name="iŝlíďê"/>
            <p:cNvSpPr/>
            <p:nvPr/>
          </p:nvSpPr>
          <p:spPr bwMode="auto">
            <a:xfrm>
              <a:off x="11455585" y="368830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32" name="íṥļíḍè"/>
            <p:cNvSpPr/>
            <p:nvPr/>
          </p:nvSpPr>
          <p:spPr bwMode="auto">
            <a:xfrm>
              <a:off x="11499275" y="3745103"/>
              <a:ext cx="0" cy="8738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0 h 2"/>
                <a:gd name="T4" fmla="*/ 2 h 2"/>
                <a:gd name="T5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33" name="iṩliḋê"/>
            <p:cNvSpPr/>
            <p:nvPr/>
          </p:nvSpPr>
          <p:spPr bwMode="auto">
            <a:xfrm>
              <a:off x="11486168" y="3731996"/>
              <a:ext cx="4369" cy="8738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0 w 1"/>
                <a:gd name="T7" fmla="*/ 0 h 2"/>
                <a:gd name="T8" fmla="*/ 0 w 1"/>
                <a:gd name="T9" fmla="*/ 0 h 2"/>
                <a:gd name="T10" fmla="*/ 1 w 1"/>
                <a:gd name="T11" fmla="*/ 0 h 2"/>
                <a:gd name="T12" fmla="*/ 1 w 1"/>
                <a:gd name="T13" fmla="*/ 0 h 2"/>
                <a:gd name="T14" fmla="*/ 1 w 1"/>
                <a:gd name="T15" fmla="*/ 0 h 2"/>
                <a:gd name="T16" fmla="*/ 1 w 1"/>
                <a:gd name="T17" fmla="*/ 0 h 2"/>
                <a:gd name="T18" fmla="*/ 1 w 1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34" name="ïSḻîdê"/>
            <p:cNvSpPr/>
            <p:nvPr/>
          </p:nvSpPr>
          <p:spPr bwMode="auto">
            <a:xfrm>
              <a:off x="11473061" y="3683937"/>
              <a:ext cx="4369" cy="13107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1 h 3"/>
                <a:gd name="T4" fmla="*/ 0 w 1"/>
                <a:gd name="T5" fmla="*/ 0 h 3"/>
                <a:gd name="T6" fmla="*/ 1 w 1"/>
                <a:gd name="T7" fmla="*/ 1 h 3"/>
                <a:gd name="T8" fmla="*/ 1 w 1"/>
                <a:gd name="T9" fmla="*/ 3 h 3"/>
                <a:gd name="T10" fmla="*/ 0 w 1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35" name="işľidê"/>
            <p:cNvSpPr/>
            <p:nvPr/>
          </p:nvSpPr>
          <p:spPr bwMode="auto">
            <a:xfrm>
              <a:off x="11490537" y="3683937"/>
              <a:ext cx="8738" cy="13107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1 h 3"/>
                <a:gd name="T4" fmla="*/ 0 w 2"/>
                <a:gd name="T5" fmla="*/ 0 h 3"/>
                <a:gd name="T6" fmla="*/ 2 w 2"/>
                <a:gd name="T7" fmla="*/ 0 h 3"/>
                <a:gd name="T8" fmla="*/ 2 w 2"/>
                <a:gd name="T9" fmla="*/ 1 h 3"/>
                <a:gd name="T10" fmla="*/ 2 w 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36" name="îṣľíde"/>
            <p:cNvSpPr/>
            <p:nvPr/>
          </p:nvSpPr>
          <p:spPr bwMode="auto">
            <a:xfrm>
              <a:off x="11521120" y="3544128"/>
              <a:ext cx="8738" cy="8738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w 1"/>
                <a:gd name="T9" fmla="*/ 0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37" name="iS1idè"/>
            <p:cNvSpPr/>
            <p:nvPr/>
          </p:nvSpPr>
          <p:spPr bwMode="auto">
            <a:xfrm>
              <a:off x="11372575" y="3544129"/>
              <a:ext cx="4370" cy="8738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38" name="îsľiḑê"/>
            <p:cNvSpPr/>
            <p:nvPr/>
          </p:nvSpPr>
          <p:spPr bwMode="auto">
            <a:xfrm>
              <a:off x="11416265" y="3662091"/>
              <a:ext cx="13108" cy="13108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1 w 3"/>
                <a:gd name="T5" fmla="*/ 0 h 3"/>
                <a:gd name="T6" fmla="*/ 3 w 3"/>
                <a:gd name="T7" fmla="*/ 0 h 3"/>
                <a:gd name="T8" fmla="*/ 1 w 3"/>
                <a:gd name="T9" fmla="*/ 1 h 3"/>
                <a:gd name="T10" fmla="*/ 1 w 3"/>
                <a:gd name="T11" fmla="*/ 1 h 3"/>
                <a:gd name="T12" fmla="*/ 1 w 3"/>
                <a:gd name="T13" fmla="*/ 3 h 3"/>
                <a:gd name="T14" fmla="*/ 1 w 3"/>
                <a:gd name="T15" fmla="*/ 3 h 3"/>
                <a:gd name="T16" fmla="*/ 1 w 3"/>
                <a:gd name="T17" fmla="*/ 3 h 3"/>
                <a:gd name="T18" fmla="*/ 0 w 3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39" name="iṣḷïḑè"/>
            <p:cNvSpPr/>
            <p:nvPr/>
          </p:nvSpPr>
          <p:spPr bwMode="auto">
            <a:xfrm>
              <a:off x="11429371" y="3683938"/>
              <a:ext cx="4370" cy="13108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0 h 3"/>
                <a:gd name="T4" fmla="*/ 1 w 1"/>
                <a:gd name="T5" fmla="*/ 0 h 3"/>
                <a:gd name="T6" fmla="*/ 1 w 1"/>
                <a:gd name="T7" fmla="*/ 1 h 3"/>
                <a:gd name="T8" fmla="*/ 1 w 1"/>
                <a:gd name="T9" fmla="*/ 3 h 3"/>
                <a:gd name="T10" fmla="*/ 1 w 1"/>
                <a:gd name="T11" fmla="*/ 3 h 3"/>
                <a:gd name="T12" fmla="*/ 0 w 1"/>
                <a:gd name="T13" fmla="*/ 3 h 3"/>
                <a:gd name="T14" fmla="*/ 0 w 1"/>
                <a:gd name="T1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40" name="iṡļíḋê"/>
            <p:cNvSpPr/>
            <p:nvPr/>
          </p:nvSpPr>
          <p:spPr bwMode="auto">
            <a:xfrm>
              <a:off x="11407527" y="3683938"/>
              <a:ext cx="8738" cy="13108"/>
            </a:xfrm>
            <a:custGeom>
              <a:avLst/>
              <a:gdLst>
                <a:gd name="T0" fmla="*/ 0 w 2"/>
                <a:gd name="T1" fmla="*/ 1 h 3"/>
                <a:gd name="T2" fmla="*/ 0 w 2"/>
                <a:gd name="T3" fmla="*/ 0 h 3"/>
                <a:gd name="T4" fmla="*/ 2 w 2"/>
                <a:gd name="T5" fmla="*/ 1 h 3"/>
                <a:gd name="T6" fmla="*/ 2 w 2"/>
                <a:gd name="T7" fmla="*/ 3 h 3"/>
                <a:gd name="T8" fmla="*/ 0 w 2"/>
                <a:gd name="T9" fmla="*/ 3 h 3"/>
                <a:gd name="T10" fmla="*/ 0 w 2"/>
                <a:gd name="T11" fmla="*/ 3 h 3"/>
                <a:gd name="T12" fmla="*/ 0 w 2"/>
                <a:gd name="T13" fmla="*/ 3 h 3"/>
                <a:gd name="T14" fmla="*/ 0 w 2"/>
                <a:gd name="T1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41" name="íṡľïḓê"/>
            <p:cNvSpPr/>
            <p:nvPr/>
          </p:nvSpPr>
          <p:spPr bwMode="auto">
            <a:xfrm>
              <a:off x="11416265" y="3701414"/>
              <a:ext cx="13108" cy="17476"/>
            </a:xfrm>
            <a:custGeom>
              <a:avLst/>
              <a:gdLst>
                <a:gd name="T0" fmla="*/ 0 w 3"/>
                <a:gd name="T1" fmla="*/ 2 h 4"/>
                <a:gd name="T2" fmla="*/ 1 w 3"/>
                <a:gd name="T3" fmla="*/ 2 h 4"/>
                <a:gd name="T4" fmla="*/ 1 w 3"/>
                <a:gd name="T5" fmla="*/ 0 h 4"/>
                <a:gd name="T6" fmla="*/ 3 w 3"/>
                <a:gd name="T7" fmla="*/ 4 h 4"/>
                <a:gd name="T8" fmla="*/ 3 w 3"/>
                <a:gd name="T9" fmla="*/ 4 h 4"/>
                <a:gd name="T10" fmla="*/ 3 w 3"/>
                <a:gd name="T11" fmla="*/ 4 h 4"/>
                <a:gd name="T12" fmla="*/ 0 w 3"/>
                <a:gd name="T13" fmla="*/ 4 h 4"/>
                <a:gd name="T14" fmla="*/ 0 w 3"/>
                <a:gd name="T15" fmla="*/ 4 h 4"/>
                <a:gd name="T16" fmla="*/ 0 w 3"/>
                <a:gd name="T17" fmla="*/ 4 h 4"/>
                <a:gd name="T18" fmla="*/ 0 w 3"/>
                <a:gd name="T1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1" y="2"/>
                  </a:lnTo>
                  <a:lnTo>
                    <a:pt x="1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42" name="ïŝľiḋe"/>
            <p:cNvSpPr/>
            <p:nvPr/>
          </p:nvSpPr>
          <p:spPr bwMode="auto">
            <a:xfrm>
              <a:off x="11416265" y="3731996"/>
              <a:ext cx="4370" cy="8738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0 h 2"/>
                <a:gd name="T4" fmla="*/ 1 w 1"/>
                <a:gd name="T5" fmla="*/ 0 h 2"/>
                <a:gd name="T6" fmla="*/ 1 w 1"/>
                <a:gd name="T7" fmla="*/ 2 h 2"/>
                <a:gd name="T8" fmla="*/ 1 w 1"/>
                <a:gd name="T9" fmla="*/ 2 h 2"/>
                <a:gd name="T10" fmla="*/ 0 w 1"/>
                <a:gd name="T11" fmla="*/ 2 h 2"/>
                <a:gd name="T12" fmla="*/ 0 w 1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43" name="ïṣḻîdê"/>
            <p:cNvSpPr/>
            <p:nvPr/>
          </p:nvSpPr>
          <p:spPr bwMode="auto">
            <a:xfrm>
              <a:off x="11451217" y="3780056"/>
              <a:ext cx="4370" cy="17476"/>
            </a:xfrm>
            <a:custGeom>
              <a:avLst/>
              <a:gdLst>
                <a:gd name="T0" fmla="*/ 1 w 1"/>
                <a:gd name="T1" fmla="*/ 0 h 4"/>
                <a:gd name="T2" fmla="*/ 1 w 1"/>
                <a:gd name="T3" fmla="*/ 2 h 4"/>
                <a:gd name="T4" fmla="*/ 1 w 1"/>
                <a:gd name="T5" fmla="*/ 4 h 4"/>
                <a:gd name="T6" fmla="*/ 0 w 1"/>
                <a:gd name="T7" fmla="*/ 0 h 4"/>
                <a:gd name="T8" fmla="*/ 0 w 1"/>
                <a:gd name="T9" fmla="*/ 0 h 4"/>
                <a:gd name="T10" fmla="*/ 1 w 1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4">
                  <a:moveTo>
                    <a:pt x="1" y="0"/>
                  </a:moveTo>
                  <a:lnTo>
                    <a:pt x="1" y="2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44" name="íşľíďè"/>
            <p:cNvSpPr/>
            <p:nvPr/>
          </p:nvSpPr>
          <p:spPr bwMode="auto">
            <a:xfrm>
              <a:off x="11407527" y="3745104"/>
              <a:ext cx="8738" cy="17476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2 h 4"/>
                <a:gd name="T4" fmla="*/ 0 w 2"/>
                <a:gd name="T5" fmla="*/ 0 h 4"/>
                <a:gd name="T6" fmla="*/ 2 w 2"/>
                <a:gd name="T7" fmla="*/ 2 h 4"/>
                <a:gd name="T8" fmla="*/ 0 w 2"/>
                <a:gd name="T9" fmla="*/ 2 h 4"/>
                <a:gd name="T10" fmla="*/ 0 w 2"/>
                <a:gd name="T11" fmla="*/ 2 h 4"/>
                <a:gd name="T12" fmla="*/ 0 w 2"/>
                <a:gd name="T13" fmla="*/ 2 h 4"/>
                <a:gd name="T14" fmla="*/ 0 w 2"/>
                <a:gd name="T15" fmla="*/ 4 h 4"/>
                <a:gd name="T16" fmla="*/ 0 w 2"/>
                <a:gd name="T17" fmla="*/ 2 h 4"/>
                <a:gd name="T18" fmla="*/ 0 w 2"/>
                <a:gd name="T1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45" name="iŝ1iḍé"/>
            <p:cNvSpPr/>
            <p:nvPr/>
          </p:nvSpPr>
          <p:spPr bwMode="auto">
            <a:xfrm>
              <a:off x="11416265" y="3762580"/>
              <a:ext cx="13108" cy="4370"/>
            </a:xfrm>
            <a:custGeom>
              <a:avLst/>
              <a:gdLst>
                <a:gd name="T0" fmla="*/ 0 w 3"/>
                <a:gd name="T1" fmla="*/ 1 h 1"/>
                <a:gd name="T2" fmla="*/ 0 w 3"/>
                <a:gd name="T3" fmla="*/ 1 h 1"/>
                <a:gd name="T4" fmla="*/ 1 w 3"/>
                <a:gd name="T5" fmla="*/ 1 h 1"/>
                <a:gd name="T6" fmla="*/ 1 w 3"/>
                <a:gd name="T7" fmla="*/ 0 h 1"/>
                <a:gd name="T8" fmla="*/ 1 w 3"/>
                <a:gd name="T9" fmla="*/ 0 h 1"/>
                <a:gd name="T10" fmla="*/ 1 w 3"/>
                <a:gd name="T11" fmla="*/ 1 h 1"/>
                <a:gd name="T12" fmla="*/ 3 w 3"/>
                <a:gd name="T13" fmla="*/ 1 h 1"/>
                <a:gd name="T14" fmla="*/ 1 w 3"/>
                <a:gd name="T15" fmla="*/ 1 h 1"/>
                <a:gd name="T16" fmla="*/ 1 w 3"/>
                <a:gd name="T17" fmla="*/ 1 h 1"/>
                <a:gd name="T18" fmla="*/ 0 w 3"/>
                <a:gd name="T19" fmla="*/ 1 h 1"/>
                <a:gd name="T20" fmla="*/ 0 w 3"/>
                <a:gd name="T21" fmla="*/ 1 h 1"/>
                <a:gd name="T22" fmla="*/ 0 w 3"/>
                <a:gd name="T23" fmla="*/ 1 h 1"/>
                <a:gd name="T24" fmla="*/ 0 w 3"/>
                <a:gd name="T25" fmla="*/ 1 h 1"/>
                <a:gd name="T26" fmla="*/ 0 w 3"/>
                <a:gd name="T2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3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46" name="îṣḷiḓé"/>
            <p:cNvSpPr/>
            <p:nvPr/>
          </p:nvSpPr>
          <p:spPr bwMode="auto">
            <a:xfrm>
              <a:off x="11407527" y="3780056"/>
              <a:ext cx="21847" cy="17476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2 w 5"/>
                <a:gd name="T5" fmla="*/ 0 h 4"/>
                <a:gd name="T6" fmla="*/ 5 w 5"/>
                <a:gd name="T7" fmla="*/ 0 h 4"/>
                <a:gd name="T8" fmla="*/ 5 w 5"/>
                <a:gd name="T9" fmla="*/ 0 h 4"/>
                <a:gd name="T10" fmla="*/ 3 w 5"/>
                <a:gd name="T11" fmla="*/ 2 h 4"/>
                <a:gd name="T12" fmla="*/ 3 w 5"/>
                <a:gd name="T13" fmla="*/ 2 h 4"/>
                <a:gd name="T14" fmla="*/ 3 w 5"/>
                <a:gd name="T15" fmla="*/ 4 h 4"/>
                <a:gd name="T16" fmla="*/ 3 w 5"/>
                <a:gd name="T17" fmla="*/ 4 h 4"/>
                <a:gd name="T18" fmla="*/ 2 w 5"/>
                <a:gd name="T19" fmla="*/ 2 h 4"/>
                <a:gd name="T20" fmla="*/ 0 w 5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47" name="ïṧľîḋê"/>
            <p:cNvSpPr/>
            <p:nvPr/>
          </p:nvSpPr>
          <p:spPr bwMode="auto">
            <a:xfrm>
              <a:off x="11407527" y="3823747"/>
              <a:ext cx="21847" cy="17476"/>
            </a:xfrm>
            <a:custGeom>
              <a:avLst/>
              <a:gdLst>
                <a:gd name="T0" fmla="*/ 0 w 5"/>
                <a:gd name="T1" fmla="*/ 4 h 4"/>
                <a:gd name="T2" fmla="*/ 2 w 5"/>
                <a:gd name="T3" fmla="*/ 2 h 4"/>
                <a:gd name="T4" fmla="*/ 2 w 5"/>
                <a:gd name="T5" fmla="*/ 2 h 4"/>
                <a:gd name="T6" fmla="*/ 3 w 5"/>
                <a:gd name="T7" fmla="*/ 0 h 4"/>
                <a:gd name="T8" fmla="*/ 3 w 5"/>
                <a:gd name="T9" fmla="*/ 0 h 4"/>
                <a:gd name="T10" fmla="*/ 3 w 5"/>
                <a:gd name="T11" fmla="*/ 0 h 4"/>
                <a:gd name="T12" fmla="*/ 5 w 5"/>
                <a:gd name="T13" fmla="*/ 4 h 4"/>
                <a:gd name="T14" fmla="*/ 5 w 5"/>
                <a:gd name="T15" fmla="*/ 4 h 4"/>
                <a:gd name="T16" fmla="*/ 3 w 5"/>
                <a:gd name="T17" fmla="*/ 4 h 4"/>
                <a:gd name="T18" fmla="*/ 2 w 5"/>
                <a:gd name="T19" fmla="*/ 4 h 4"/>
                <a:gd name="T20" fmla="*/ 0 w 5"/>
                <a:gd name="T21" fmla="*/ 4 h 4"/>
                <a:gd name="T22" fmla="*/ 0 w 5"/>
                <a:gd name="T23" fmla="*/ 4 h 4"/>
                <a:gd name="T24" fmla="*/ 0 w 5"/>
                <a:gd name="T25" fmla="*/ 4 h 4"/>
                <a:gd name="T26" fmla="*/ 0 w 5"/>
                <a:gd name="T2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48" name="îsľîďê"/>
            <p:cNvSpPr/>
            <p:nvPr/>
          </p:nvSpPr>
          <p:spPr bwMode="auto">
            <a:xfrm>
              <a:off x="11407527" y="3898019"/>
              <a:ext cx="21847" cy="13108"/>
            </a:xfrm>
            <a:custGeom>
              <a:avLst/>
              <a:gdLst>
                <a:gd name="T0" fmla="*/ 2 w 5"/>
                <a:gd name="T1" fmla="*/ 1 h 3"/>
                <a:gd name="T2" fmla="*/ 2 w 5"/>
                <a:gd name="T3" fmla="*/ 0 h 3"/>
                <a:gd name="T4" fmla="*/ 2 w 5"/>
                <a:gd name="T5" fmla="*/ 0 h 3"/>
                <a:gd name="T6" fmla="*/ 2 w 5"/>
                <a:gd name="T7" fmla="*/ 0 h 3"/>
                <a:gd name="T8" fmla="*/ 3 w 5"/>
                <a:gd name="T9" fmla="*/ 0 h 3"/>
                <a:gd name="T10" fmla="*/ 5 w 5"/>
                <a:gd name="T11" fmla="*/ 3 h 3"/>
                <a:gd name="T12" fmla="*/ 5 w 5"/>
                <a:gd name="T13" fmla="*/ 3 h 3"/>
                <a:gd name="T14" fmla="*/ 3 w 5"/>
                <a:gd name="T15" fmla="*/ 3 h 3"/>
                <a:gd name="T16" fmla="*/ 0 w 5"/>
                <a:gd name="T17" fmla="*/ 3 h 3"/>
                <a:gd name="T18" fmla="*/ 0 w 5"/>
                <a:gd name="T19" fmla="*/ 3 h 3"/>
                <a:gd name="T20" fmla="*/ 0 w 5"/>
                <a:gd name="T21" fmla="*/ 3 h 3"/>
                <a:gd name="T22" fmla="*/ 2 w 5"/>
                <a:gd name="T2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3">
                  <a:moveTo>
                    <a:pt x="2" y="1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49" name="íṥlîďè"/>
            <p:cNvSpPr/>
            <p:nvPr/>
          </p:nvSpPr>
          <p:spPr bwMode="auto">
            <a:xfrm>
              <a:off x="11407527" y="3924233"/>
              <a:ext cx="21847" cy="13108"/>
            </a:xfrm>
            <a:custGeom>
              <a:avLst/>
              <a:gdLst>
                <a:gd name="T0" fmla="*/ 0 w 5"/>
                <a:gd name="T1" fmla="*/ 0 h 3"/>
                <a:gd name="T2" fmla="*/ 2 w 5"/>
                <a:gd name="T3" fmla="*/ 0 h 3"/>
                <a:gd name="T4" fmla="*/ 3 w 5"/>
                <a:gd name="T5" fmla="*/ 0 h 3"/>
                <a:gd name="T6" fmla="*/ 3 w 5"/>
                <a:gd name="T7" fmla="*/ 0 h 3"/>
                <a:gd name="T8" fmla="*/ 5 w 5"/>
                <a:gd name="T9" fmla="*/ 0 h 3"/>
                <a:gd name="T10" fmla="*/ 3 w 5"/>
                <a:gd name="T11" fmla="*/ 0 h 3"/>
                <a:gd name="T12" fmla="*/ 3 w 5"/>
                <a:gd name="T13" fmla="*/ 0 h 3"/>
                <a:gd name="T14" fmla="*/ 3 w 5"/>
                <a:gd name="T15" fmla="*/ 2 h 3"/>
                <a:gd name="T16" fmla="*/ 2 w 5"/>
                <a:gd name="T17" fmla="*/ 3 h 3"/>
                <a:gd name="T18" fmla="*/ 2 w 5"/>
                <a:gd name="T19" fmla="*/ 3 h 3"/>
                <a:gd name="T20" fmla="*/ 0 w 5"/>
                <a:gd name="T21" fmla="*/ 2 h 3"/>
                <a:gd name="T22" fmla="*/ 0 w 5"/>
                <a:gd name="T2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3">
                  <a:moveTo>
                    <a:pt x="0" y="0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50" name="îSļïḓe"/>
            <p:cNvSpPr/>
            <p:nvPr/>
          </p:nvSpPr>
          <p:spPr bwMode="auto">
            <a:xfrm>
              <a:off x="11420633" y="3937341"/>
              <a:ext cx="13108" cy="21847"/>
            </a:xfrm>
            <a:custGeom>
              <a:avLst/>
              <a:gdLst>
                <a:gd name="T0" fmla="*/ 0 w 3"/>
                <a:gd name="T1" fmla="*/ 4 h 5"/>
                <a:gd name="T2" fmla="*/ 2 w 3"/>
                <a:gd name="T3" fmla="*/ 2 h 5"/>
                <a:gd name="T4" fmla="*/ 2 w 3"/>
                <a:gd name="T5" fmla="*/ 0 h 5"/>
                <a:gd name="T6" fmla="*/ 3 w 3"/>
                <a:gd name="T7" fmla="*/ 0 h 5"/>
                <a:gd name="T8" fmla="*/ 3 w 3"/>
                <a:gd name="T9" fmla="*/ 0 h 5"/>
                <a:gd name="T10" fmla="*/ 3 w 3"/>
                <a:gd name="T11" fmla="*/ 4 h 5"/>
                <a:gd name="T12" fmla="*/ 3 w 3"/>
                <a:gd name="T13" fmla="*/ 5 h 5"/>
                <a:gd name="T14" fmla="*/ 3 w 3"/>
                <a:gd name="T15" fmla="*/ 5 h 5"/>
                <a:gd name="T16" fmla="*/ 2 w 3"/>
                <a:gd name="T17" fmla="*/ 5 h 5"/>
                <a:gd name="T18" fmla="*/ 0 w 3"/>
                <a:gd name="T1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5">
                  <a:moveTo>
                    <a:pt x="0" y="4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51" name="ïṧlîḑé"/>
            <p:cNvSpPr/>
            <p:nvPr/>
          </p:nvSpPr>
          <p:spPr bwMode="auto">
            <a:xfrm>
              <a:off x="11420633" y="4002875"/>
              <a:ext cx="13108" cy="30585"/>
            </a:xfrm>
            <a:custGeom>
              <a:avLst/>
              <a:gdLst>
                <a:gd name="T0" fmla="*/ 0 w 3"/>
                <a:gd name="T1" fmla="*/ 3 h 7"/>
                <a:gd name="T2" fmla="*/ 2 w 3"/>
                <a:gd name="T3" fmla="*/ 3 h 7"/>
                <a:gd name="T4" fmla="*/ 2 w 3"/>
                <a:gd name="T5" fmla="*/ 2 h 7"/>
                <a:gd name="T6" fmla="*/ 3 w 3"/>
                <a:gd name="T7" fmla="*/ 0 h 7"/>
                <a:gd name="T8" fmla="*/ 3 w 3"/>
                <a:gd name="T9" fmla="*/ 2 h 7"/>
                <a:gd name="T10" fmla="*/ 3 w 3"/>
                <a:gd name="T11" fmla="*/ 3 h 7"/>
                <a:gd name="T12" fmla="*/ 3 w 3"/>
                <a:gd name="T13" fmla="*/ 7 h 7"/>
                <a:gd name="T14" fmla="*/ 3 w 3"/>
                <a:gd name="T15" fmla="*/ 7 h 7"/>
                <a:gd name="T16" fmla="*/ 0 w 3"/>
                <a:gd name="T17" fmla="*/ 5 h 7"/>
                <a:gd name="T18" fmla="*/ 0 w 3"/>
                <a:gd name="T1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7">
                  <a:moveTo>
                    <a:pt x="0" y="3"/>
                  </a:moveTo>
                  <a:lnTo>
                    <a:pt x="2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5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52" name="íṧḻiḑè"/>
            <p:cNvSpPr/>
            <p:nvPr/>
          </p:nvSpPr>
          <p:spPr bwMode="auto">
            <a:xfrm>
              <a:off x="11420633" y="4072780"/>
              <a:ext cx="13108" cy="39323"/>
            </a:xfrm>
            <a:custGeom>
              <a:avLst/>
              <a:gdLst>
                <a:gd name="T0" fmla="*/ 0 w 3"/>
                <a:gd name="T1" fmla="*/ 4 h 9"/>
                <a:gd name="T2" fmla="*/ 2 w 3"/>
                <a:gd name="T3" fmla="*/ 4 h 9"/>
                <a:gd name="T4" fmla="*/ 2 w 3"/>
                <a:gd name="T5" fmla="*/ 2 h 9"/>
                <a:gd name="T6" fmla="*/ 3 w 3"/>
                <a:gd name="T7" fmla="*/ 0 h 9"/>
                <a:gd name="T8" fmla="*/ 3 w 3"/>
                <a:gd name="T9" fmla="*/ 2 h 9"/>
                <a:gd name="T10" fmla="*/ 3 w 3"/>
                <a:gd name="T11" fmla="*/ 4 h 9"/>
                <a:gd name="T12" fmla="*/ 3 w 3"/>
                <a:gd name="T13" fmla="*/ 7 h 9"/>
                <a:gd name="T14" fmla="*/ 3 w 3"/>
                <a:gd name="T15" fmla="*/ 9 h 9"/>
                <a:gd name="T16" fmla="*/ 0 w 3"/>
                <a:gd name="T17" fmla="*/ 5 h 9"/>
                <a:gd name="T18" fmla="*/ 0 w 3"/>
                <a:gd name="T1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9">
                  <a:moveTo>
                    <a:pt x="0" y="4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7"/>
                  </a:lnTo>
                  <a:lnTo>
                    <a:pt x="3" y="9"/>
                  </a:lnTo>
                  <a:lnTo>
                    <a:pt x="0" y="5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53" name="îšḷîďê"/>
            <p:cNvSpPr/>
            <p:nvPr/>
          </p:nvSpPr>
          <p:spPr bwMode="auto">
            <a:xfrm>
              <a:off x="11420633" y="4151422"/>
              <a:ext cx="13108" cy="39323"/>
            </a:xfrm>
            <a:custGeom>
              <a:avLst/>
              <a:gdLst>
                <a:gd name="T0" fmla="*/ 0 w 3"/>
                <a:gd name="T1" fmla="*/ 4 h 9"/>
                <a:gd name="T2" fmla="*/ 0 w 3"/>
                <a:gd name="T3" fmla="*/ 2 h 9"/>
                <a:gd name="T4" fmla="*/ 2 w 3"/>
                <a:gd name="T5" fmla="*/ 0 h 9"/>
                <a:gd name="T6" fmla="*/ 3 w 3"/>
                <a:gd name="T7" fmla="*/ 0 h 9"/>
                <a:gd name="T8" fmla="*/ 3 w 3"/>
                <a:gd name="T9" fmla="*/ 0 h 9"/>
                <a:gd name="T10" fmla="*/ 3 w 3"/>
                <a:gd name="T11" fmla="*/ 4 h 9"/>
                <a:gd name="T12" fmla="*/ 3 w 3"/>
                <a:gd name="T13" fmla="*/ 7 h 9"/>
                <a:gd name="T14" fmla="*/ 3 w 3"/>
                <a:gd name="T15" fmla="*/ 9 h 9"/>
                <a:gd name="T16" fmla="*/ 0 w 3"/>
                <a:gd name="T17" fmla="*/ 5 h 9"/>
                <a:gd name="T18" fmla="*/ 0 w 3"/>
                <a:gd name="T1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9">
                  <a:moveTo>
                    <a:pt x="0" y="4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7"/>
                  </a:lnTo>
                  <a:lnTo>
                    <a:pt x="3" y="9"/>
                  </a:lnTo>
                  <a:lnTo>
                    <a:pt x="0" y="5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54" name="iṩḷiďê"/>
            <p:cNvSpPr/>
            <p:nvPr/>
          </p:nvSpPr>
          <p:spPr bwMode="auto">
            <a:xfrm>
              <a:off x="11420633" y="4225697"/>
              <a:ext cx="8738" cy="26214"/>
            </a:xfrm>
            <a:custGeom>
              <a:avLst/>
              <a:gdLst>
                <a:gd name="T0" fmla="*/ 0 w 2"/>
                <a:gd name="T1" fmla="*/ 1 h 6"/>
                <a:gd name="T2" fmla="*/ 2 w 2"/>
                <a:gd name="T3" fmla="*/ 0 h 6"/>
                <a:gd name="T4" fmla="*/ 2 w 2"/>
                <a:gd name="T5" fmla="*/ 0 h 6"/>
                <a:gd name="T6" fmla="*/ 2 w 2"/>
                <a:gd name="T7" fmla="*/ 0 h 6"/>
                <a:gd name="T8" fmla="*/ 2 w 2"/>
                <a:gd name="T9" fmla="*/ 5 h 6"/>
                <a:gd name="T10" fmla="*/ 2 w 2"/>
                <a:gd name="T11" fmla="*/ 6 h 6"/>
                <a:gd name="T12" fmla="*/ 2 w 2"/>
                <a:gd name="T13" fmla="*/ 6 h 6"/>
                <a:gd name="T14" fmla="*/ 0 w 2"/>
                <a:gd name="T15" fmla="*/ 3 h 6"/>
                <a:gd name="T16" fmla="*/ 0 w 2"/>
                <a:gd name="T17" fmla="*/ 3 h 6"/>
                <a:gd name="T18" fmla="*/ 0 w 2"/>
                <a:gd name="T1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6">
                  <a:moveTo>
                    <a:pt x="0" y="1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55" name="îşḷíḑé"/>
            <p:cNvSpPr/>
            <p:nvPr/>
          </p:nvSpPr>
          <p:spPr bwMode="auto">
            <a:xfrm>
              <a:off x="11451217" y="4339292"/>
              <a:ext cx="21847" cy="8738"/>
            </a:xfrm>
            <a:custGeom>
              <a:avLst/>
              <a:gdLst>
                <a:gd name="T0" fmla="*/ 0 w 5"/>
                <a:gd name="T1" fmla="*/ 0 h 2"/>
                <a:gd name="T2" fmla="*/ 3 w 5"/>
                <a:gd name="T3" fmla="*/ 0 h 2"/>
                <a:gd name="T4" fmla="*/ 5 w 5"/>
                <a:gd name="T5" fmla="*/ 0 h 2"/>
                <a:gd name="T6" fmla="*/ 5 w 5"/>
                <a:gd name="T7" fmla="*/ 0 h 2"/>
                <a:gd name="T8" fmla="*/ 5 w 5"/>
                <a:gd name="T9" fmla="*/ 0 h 2"/>
                <a:gd name="T10" fmla="*/ 5 w 5"/>
                <a:gd name="T11" fmla="*/ 0 h 2"/>
                <a:gd name="T12" fmla="*/ 3 w 5"/>
                <a:gd name="T13" fmla="*/ 2 h 2"/>
                <a:gd name="T14" fmla="*/ 3 w 5"/>
                <a:gd name="T15" fmla="*/ 2 h 2"/>
                <a:gd name="T16" fmla="*/ 1 w 5"/>
                <a:gd name="T17" fmla="*/ 0 h 2"/>
                <a:gd name="T18" fmla="*/ 0 w 5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3" y="2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56" name="iSḻíḓè"/>
            <p:cNvSpPr/>
            <p:nvPr/>
          </p:nvSpPr>
          <p:spPr bwMode="auto">
            <a:xfrm>
              <a:off x="11407527" y="4653861"/>
              <a:ext cx="21847" cy="43690"/>
            </a:xfrm>
            <a:custGeom>
              <a:avLst/>
              <a:gdLst>
                <a:gd name="T0" fmla="*/ 0 w 5"/>
                <a:gd name="T1" fmla="*/ 5 h 10"/>
                <a:gd name="T2" fmla="*/ 2 w 5"/>
                <a:gd name="T3" fmla="*/ 2 h 10"/>
                <a:gd name="T4" fmla="*/ 5 w 5"/>
                <a:gd name="T5" fmla="*/ 0 h 10"/>
                <a:gd name="T6" fmla="*/ 5 w 5"/>
                <a:gd name="T7" fmla="*/ 0 h 10"/>
                <a:gd name="T8" fmla="*/ 5 w 5"/>
                <a:gd name="T9" fmla="*/ 0 h 10"/>
                <a:gd name="T10" fmla="*/ 5 w 5"/>
                <a:gd name="T11" fmla="*/ 5 h 10"/>
                <a:gd name="T12" fmla="*/ 5 w 5"/>
                <a:gd name="T13" fmla="*/ 10 h 10"/>
                <a:gd name="T14" fmla="*/ 5 w 5"/>
                <a:gd name="T15" fmla="*/ 10 h 10"/>
                <a:gd name="T16" fmla="*/ 2 w 5"/>
                <a:gd name="T17" fmla="*/ 8 h 10"/>
                <a:gd name="T18" fmla="*/ 0 w 5"/>
                <a:gd name="T1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10">
                  <a:moveTo>
                    <a:pt x="0" y="5"/>
                  </a:moveTo>
                  <a:lnTo>
                    <a:pt x="2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5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2" y="8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57" name="îşļïḋe"/>
            <p:cNvSpPr/>
            <p:nvPr/>
          </p:nvSpPr>
          <p:spPr bwMode="auto">
            <a:xfrm>
              <a:off x="11398789" y="4732504"/>
              <a:ext cx="30585" cy="65537"/>
            </a:xfrm>
            <a:custGeom>
              <a:avLst/>
              <a:gdLst>
                <a:gd name="T0" fmla="*/ 0 w 4"/>
                <a:gd name="T1" fmla="*/ 4 h 9"/>
                <a:gd name="T2" fmla="*/ 1 w 4"/>
                <a:gd name="T3" fmla="*/ 3 h 9"/>
                <a:gd name="T4" fmla="*/ 3 w 4"/>
                <a:gd name="T5" fmla="*/ 0 h 9"/>
                <a:gd name="T6" fmla="*/ 4 w 4"/>
                <a:gd name="T7" fmla="*/ 0 h 9"/>
                <a:gd name="T8" fmla="*/ 4 w 4"/>
                <a:gd name="T9" fmla="*/ 1 h 9"/>
                <a:gd name="T10" fmla="*/ 4 w 4"/>
                <a:gd name="T11" fmla="*/ 6 h 9"/>
                <a:gd name="T12" fmla="*/ 4 w 4"/>
                <a:gd name="T13" fmla="*/ 9 h 9"/>
                <a:gd name="T14" fmla="*/ 4 w 4"/>
                <a:gd name="T15" fmla="*/ 9 h 9"/>
                <a:gd name="T16" fmla="*/ 3 w 4"/>
                <a:gd name="T17" fmla="*/ 8 h 9"/>
                <a:gd name="T18" fmla="*/ 0 w 4"/>
                <a:gd name="T1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9">
                  <a:moveTo>
                    <a:pt x="0" y="4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3"/>
                    <a:pt x="4" y="4"/>
                    <a:pt x="4" y="6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8"/>
                    <a:pt x="3" y="8"/>
                    <a:pt x="3" y="8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58" name="i$ḻïďe"/>
            <p:cNvSpPr/>
            <p:nvPr/>
          </p:nvSpPr>
          <p:spPr bwMode="auto">
            <a:xfrm>
              <a:off x="11258980" y="5147560"/>
              <a:ext cx="34952" cy="0"/>
            </a:xfrm>
            <a:custGeom>
              <a:avLst/>
              <a:gdLst>
                <a:gd name="T0" fmla="*/ 0 w 8"/>
                <a:gd name="T1" fmla="*/ 3 w 8"/>
                <a:gd name="T2" fmla="*/ 5 w 8"/>
                <a:gd name="T3" fmla="*/ 8 w 8"/>
                <a:gd name="T4" fmla="*/ 8 w 8"/>
                <a:gd name="T5" fmla="*/ 6 w 8"/>
                <a:gd name="T6" fmla="*/ 3 w 8"/>
                <a:gd name="T7" fmla="*/ 0 w 8"/>
                <a:gd name="T8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59" name="íS1ïďè"/>
            <p:cNvSpPr/>
            <p:nvPr/>
          </p:nvSpPr>
          <p:spPr bwMode="auto">
            <a:xfrm>
              <a:off x="11293933" y="5248049"/>
              <a:ext cx="34952" cy="26214"/>
            </a:xfrm>
            <a:custGeom>
              <a:avLst/>
              <a:gdLst>
                <a:gd name="T0" fmla="*/ 2 w 8"/>
                <a:gd name="T1" fmla="*/ 5 h 6"/>
                <a:gd name="T2" fmla="*/ 3 w 8"/>
                <a:gd name="T3" fmla="*/ 1 h 6"/>
                <a:gd name="T4" fmla="*/ 3 w 8"/>
                <a:gd name="T5" fmla="*/ 1 h 6"/>
                <a:gd name="T6" fmla="*/ 5 w 8"/>
                <a:gd name="T7" fmla="*/ 1 h 6"/>
                <a:gd name="T8" fmla="*/ 5 w 8"/>
                <a:gd name="T9" fmla="*/ 0 h 6"/>
                <a:gd name="T10" fmla="*/ 6 w 8"/>
                <a:gd name="T11" fmla="*/ 3 h 6"/>
                <a:gd name="T12" fmla="*/ 6 w 8"/>
                <a:gd name="T13" fmla="*/ 5 h 6"/>
                <a:gd name="T14" fmla="*/ 8 w 8"/>
                <a:gd name="T15" fmla="*/ 6 h 6"/>
                <a:gd name="T16" fmla="*/ 6 w 8"/>
                <a:gd name="T17" fmla="*/ 6 h 6"/>
                <a:gd name="T18" fmla="*/ 3 w 8"/>
                <a:gd name="T19" fmla="*/ 6 h 6"/>
                <a:gd name="T20" fmla="*/ 2 w 8"/>
                <a:gd name="T21" fmla="*/ 6 h 6"/>
                <a:gd name="T22" fmla="*/ 0 w 8"/>
                <a:gd name="T23" fmla="*/ 6 h 6"/>
                <a:gd name="T24" fmla="*/ 0 w 8"/>
                <a:gd name="T25" fmla="*/ 5 h 6"/>
                <a:gd name="T26" fmla="*/ 2 w 8"/>
                <a:gd name="T2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6">
                  <a:moveTo>
                    <a:pt x="2" y="5"/>
                  </a:moveTo>
                  <a:lnTo>
                    <a:pt x="3" y="1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6" y="3"/>
                  </a:lnTo>
                  <a:lnTo>
                    <a:pt x="6" y="5"/>
                  </a:lnTo>
                  <a:lnTo>
                    <a:pt x="8" y="6"/>
                  </a:lnTo>
                  <a:lnTo>
                    <a:pt x="6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2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60" name="íŝḻídé"/>
            <p:cNvSpPr/>
            <p:nvPr/>
          </p:nvSpPr>
          <p:spPr bwMode="auto">
            <a:xfrm>
              <a:off x="11280824" y="5287369"/>
              <a:ext cx="126703" cy="21847"/>
            </a:xfrm>
            <a:custGeom>
              <a:avLst/>
              <a:gdLst>
                <a:gd name="T0" fmla="*/ 0 w 18"/>
                <a:gd name="T1" fmla="*/ 1 h 3"/>
                <a:gd name="T2" fmla="*/ 0 w 18"/>
                <a:gd name="T3" fmla="*/ 0 h 3"/>
                <a:gd name="T4" fmla="*/ 1 w 18"/>
                <a:gd name="T5" fmla="*/ 0 h 3"/>
                <a:gd name="T6" fmla="*/ 3 w 18"/>
                <a:gd name="T7" fmla="*/ 0 h 3"/>
                <a:gd name="T8" fmla="*/ 5 w 18"/>
                <a:gd name="T9" fmla="*/ 0 h 3"/>
                <a:gd name="T10" fmla="*/ 6 w 18"/>
                <a:gd name="T11" fmla="*/ 0 h 3"/>
                <a:gd name="T12" fmla="*/ 8 w 18"/>
                <a:gd name="T13" fmla="*/ 0 h 3"/>
                <a:gd name="T14" fmla="*/ 10 w 18"/>
                <a:gd name="T15" fmla="*/ 0 h 3"/>
                <a:gd name="T16" fmla="*/ 10 w 18"/>
                <a:gd name="T17" fmla="*/ 0 h 3"/>
                <a:gd name="T18" fmla="*/ 12 w 18"/>
                <a:gd name="T19" fmla="*/ 0 h 3"/>
                <a:gd name="T20" fmla="*/ 15 w 18"/>
                <a:gd name="T21" fmla="*/ 0 h 3"/>
                <a:gd name="T22" fmla="*/ 17 w 18"/>
                <a:gd name="T23" fmla="*/ 0 h 3"/>
                <a:gd name="T24" fmla="*/ 18 w 18"/>
                <a:gd name="T25" fmla="*/ 0 h 3"/>
                <a:gd name="T26" fmla="*/ 18 w 18"/>
                <a:gd name="T27" fmla="*/ 0 h 3"/>
                <a:gd name="T28" fmla="*/ 18 w 18"/>
                <a:gd name="T29" fmla="*/ 2 h 3"/>
                <a:gd name="T30" fmla="*/ 18 w 18"/>
                <a:gd name="T31" fmla="*/ 3 h 3"/>
                <a:gd name="T32" fmla="*/ 15 w 18"/>
                <a:gd name="T33" fmla="*/ 3 h 3"/>
                <a:gd name="T34" fmla="*/ 13 w 18"/>
                <a:gd name="T35" fmla="*/ 3 h 3"/>
                <a:gd name="T36" fmla="*/ 13 w 18"/>
                <a:gd name="T37" fmla="*/ 3 h 3"/>
                <a:gd name="T38" fmla="*/ 12 w 18"/>
                <a:gd name="T39" fmla="*/ 3 h 3"/>
                <a:gd name="T40" fmla="*/ 9 w 18"/>
                <a:gd name="T41" fmla="*/ 3 h 3"/>
                <a:gd name="T42" fmla="*/ 8 w 18"/>
                <a:gd name="T43" fmla="*/ 3 h 3"/>
                <a:gd name="T44" fmla="*/ 6 w 18"/>
                <a:gd name="T45" fmla="*/ 3 h 3"/>
                <a:gd name="T46" fmla="*/ 4 w 18"/>
                <a:gd name="T47" fmla="*/ 3 h 3"/>
                <a:gd name="T48" fmla="*/ 2 w 18"/>
                <a:gd name="T49" fmla="*/ 3 h 3"/>
                <a:gd name="T50" fmla="*/ 0 w 18"/>
                <a:gd name="T51" fmla="*/ 3 h 3"/>
                <a:gd name="T52" fmla="*/ 0 w 18"/>
                <a:gd name="T53" fmla="*/ 3 h 3"/>
                <a:gd name="T54" fmla="*/ 0 w 18"/>
                <a:gd name="T55" fmla="*/ 3 h 3"/>
                <a:gd name="T56" fmla="*/ 0 w 18"/>
                <a:gd name="T5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" h="3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61" name="ïšliďè"/>
            <p:cNvSpPr/>
            <p:nvPr/>
          </p:nvSpPr>
          <p:spPr bwMode="auto">
            <a:xfrm>
              <a:off x="11263348" y="5374749"/>
              <a:ext cx="113595" cy="43690"/>
            </a:xfrm>
            <a:custGeom>
              <a:avLst/>
              <a:gdLst>
                <a:gd name="T0" fmla="*/ 26 w 26"/>
                <a:gd name="T1" fmla="*/ 10 h 10"/>
                <a:gd name="T2" fmla="*/ 25 w 26"/>
                <a:gd name="T3" fmla="*/ 10 h 10"/>
                <a:gd name="T4" fmla="*/ 25 w 26"/>
                <a:gd name="T5" fmla="*/ 10 h 10"/>
                <a:gd name="T6" fmla="*/ 22 w 26"/>
                <a:gd name="T7" fmla="*/ 10 h 10"/>
                <a:gd name="T8" fmla="*/ 20 w 26"/>
                <a:gd name="T9" fmla="*/ 10 h 10"/>
                <a:gd name="T10" fmla="*/ 17 w 26"/>
                <a:gd name="T11" fmla="*/ 10 h 10"/>
                <a:gd name="T12" fmla="*/ 17 w 26"/>
                <a:gd name="T13" fmla="*/ 10 h 10"/>
                <a:gd name="T14" fmla="*/ 15 w 26"/>
                <a:gd name="T15" fmla="*/ 10 h 10"/>
                <a:gd name="T16" fmla="*/ 13 w 26"/>
                <a:gd name="T17" fmla="*/ 10 h 10"/>
                <a:gd name="T18" fmla="*/ 12 w 26"/>
                <a:gd name="T19" fmla="*/ 10 h 10"/>
                <a:gd name="T20" fmla="*/ 9 w 26"/>
                <a:gd name="T21" fmla="*/ 10 h 10"/>
                <a:gd name="T22" fmla="*/ 5 w 26"/>
                <a:gd name="T23" fmla="*/ 10 h 10"/>
                <a:gd name="T24" fmla="*/ 4 w 26"/>
                <a:gd name="T25" fmla="*/ 10 h 10"/>
                <a:gd name="T26" fmla="*/ 2 w 26"/>
                <a:gd name="T27" fmla="*/ 10 h 10"/>
                <a:gd name="T28" fmla="*/ 0 w 26"/>
                <a:gd name="T29" fmla="*/ 10 h 10"/>
                <a:gd name="T30" fmla="*/ 2 w 26"/>
                <a:gd name="T31" fmla="*/ 8 h 10"/>
                <a:gd name="T32" fmla="*/ 2 w 26"/>
                <a:gd name="T33" fmla="*/ 8 h 10"/>
                <a:gd name="T34" fmla="*/ 4 w 26"/>
                <a:gd name="T35" fmla="*/ 8 h 10"/>
                <a:gd name="T36" fmla="*/ 5 w 26"/>
                <a:gd name="T37" fmla="*/ 7 h 10"/>
                <a:gd name="T38" fmla="*/ 7 w 26"/>
                <a:gd name="T39" fmla="*/ 5 h 10"/>
                <a:gd name="T40" fmla="*/ 9 w 26"/>
                <a:gd name="T41" fmla="*/ 5 h 10"/>
                <a:gd name="T42" fmla="*/ 9 w 26"/>
                <a:gd name="T43" fmla="*/ 5 h 10"/>
                <a:gd name="T44" fmla="*/ 10 w 26"/>
                <a:gd name="T45" fmla="*/ 3 h 10"/>
                <a:gd name="T46" fmla="*/ 10 w 26"/>
                <a:gd name="T47" fmla="*/ 3 h 10"/>
                <a:gd name="T48" fmla="*/ 12 w 26"/>
                <a:gd name="T49" fmla="*/ 2 h 10"/>
                <a:gd name="T50" fmla="*/ 13 w 26"/>
                <a:gd name="T51" fmla="*/ 2 h 10"/>
                <a:gd name="T52" fmla="*/ 15 w 26"/>
                <a:gd name="T53" fmla="*/ 0 h 10"/>
                <a:gd name="T54" fmla="*/ 15 w 26"/>
                <a:gd name="T55" fmla="*/ 0 h 10"/>
                <a:gd name="T56" fmla="*/ 17 w 26"/>
                <a:gd name="T57" fmla="*/ 2 h 10"/>
                <a:gd name="T58" fmla="*/ 26 w 26"/>
                <a:gd name="T5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" h="10">
                  <a:moveTo>
                    <a:pt x="26" y="10"/>
                  </a:moveTo>
                  <a:lnTo>
                    <a:pt x="25" y="10"/>
                  </a:lnTo>
                  <a:lnTo>
                    <a:pt x="25" y="10"/>
                  </a:lnTo>
                  <a:lnTo>
                    <a:pt x="22" y="10"/>
                  </a:lnTo>
                  <a:lnTo>
                    <a:pt x="20" y="10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5" y="10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9" y="10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2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7"/>
                  </a:lnTo>
                  <a:lnTo>
                    <a:pt x="7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6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62" name="íś1íďê"/>
            <p:cNvSpPr/>
            <p:nvPr/>
          </p:nvSpPr>
          <p:spPr bwMode="auto">
            <a:xfrm>
              <a:off x="11359467" y="5387858"/>
              <a:ext cx="253403" cy="323308"/>
            </a:xfrm>
            <a:custGeom>
              <a:avLst/>
              <a:gdLst>
                <a:gd name="T0" fmla="*/ 4 w 36"/>
                <a:gd name="T1" fmla="*/ 22 h 45"/>
                <a:gd name="T2" fmla="*/ 5 w 36"/>
                <a:gd name="T3" fmla="*/ 22 h 45"/>
                <a:gd name="T4" fmla="*/ 5 w 36"/>
                <a:gd name="T5" fmla="*/ 19 h 45"/>
                <a:gd name="T6" fmla="*/ 5 w 36"/>
                <a:gd name="T7" fmla="*/ 16 h 45"/>
                <a:gd name="T8" fmla="*/ 6 w 36"/>
                <a:gd name="T9" fmla="*/ 13 h 45"/>
                <a:gd name="T10" fmla="*/ 6 w 36"/>
                <a:gd name="T11" fmla="*/ 10 h 45"/>
                <a:gd name="T12" fmla="*/ 7 w 36"/>
                <a:gd name="T13" fmla="*/ 7 h 45"/>
                <a:gd name="T14" fmla="*/ 7 w 36"/>
                <a:gd name="T15" fmla="*/ 5 h 45"/>
                <a:gd name="T16" fmla="*/ 7 w 36"/>
                <a:gd name="T17" fmla="*/ 2 h 45"/>
                <a:gd name="T18" fmla="*/ 10 w 36"/>
                <a:gd name="T19" fmla="*/ 1 h 45"/>
                <a:gd name="T20" fmla="*/ 15 w 36"/>
                <a:gd name="T21" fmla="*/ 1 h 45"/>
                <a:gd name="T22" fmla="*/ 20 w 36"/>
                <a:gd name="T23" fmla="*/ 1 h 45"/>
                <a:gd name="T24" fmla="*/ 27 w 36"/>
                <a:gd name="T25" fmla="*/ 1 h 45"/>
                <a:gd name="T26" fmla="*/ 27 w 36"/>
                <a:gd name="T27" fmla="*/ 2 h 45"/>
                <a:gd name="T28" fmla="*/ 28 w 36"/>
                <a:gd name="T29" fmla="*/ 6 h 45"/>
                <a:gd name="T30" fmla="*/ 29 w 36"/>
                <a:gd name="T31" fmla="*/ 13 h 45"/>
                <a:gd name="T32" fmla="*/ 30 w 36"/>
                <a:gd name="T33" fmla="*/ 18 h 45"/>
                <a:gd name="T34" fmla="*/ 30 w 36"/>
                <a:gd name="T35" fmla="*/ 21 h 45"/>
                <a:gd name="T36" fmla="*/ 31 w 36"/>
                <a:gd name="T37" fmla="*/ 24 h 45"/>
                <a:gd name="T38" fmla="*/ 32 w 36"/>
                <a:gd name="T39" fmla="*/ 32 h 45"/>
                <a:gd name="T40" fmla="*/ 33 w 36"/>
                <a:gd name="T41" fmla="*/ 35 h 45"/>
                <a:gd name="T42" fmla="*/ 34 w 36"/>
                <a:gd name="T43" fmla="*/ 38 h 45"/>
                <a:gd name="T44" fmla="*/ 35 w 36"/>
                <a:gd name="T45" fmla="*/ 41 h 45"/>
                <a:gd name="T46" fmla="*/ 36 w 36"/>
                <a:gd name="T47" fmla="*/ 44 h 45"/>
                <a:gd name="T48" fmla="*/ 32 w 36"/>
                <a:gd name="T49" fmla="*/ 45 h 45"/>
                <a:gd name="T50" fmla="*/ 29 w 36"/>
                <a:gd name="T51" fmla="*/ 45 h 45"/>
                <a:gd name="T52" fmla="*/ 28 w 36"/>
                <a:gd name="T53" fmla="*/ 45 h 45"/>
                <a:gd name="T54" fmla="*/ 25 w 36"/>
                <a:gd name="T55" fmla="*/ 45 h 45"/>
                <a:gd name="T56" fmla="*/ 21 w 36"/>
                <a:gd name="T57" fmla="*/ 45 h 45"/>
                <a:gd name="T58" fmla="*/ 21 w 36"/>
                <a:gd name="T59" fmla="*/ 45 h 45"/>
                <a:gd name="T60" fmla="*/ 17 w 36"/>
                <a:gd name="T61" fmla="*/ 45 h 45"/>
                <a:gd name="T62" fmla="*/ 14 w 36"/>
                <a:gd name="T63" fmla="*/ 45 h 45"/>
                <a:gd name="T64" fmla="*/ 11 w 36"/>
                <a:gd name="T65" fmla="*/ 45 h 45"/>
                <a:gd name="T66" fmla="*/ 7 w 36"/>
                <a:gd name="T67" fmla="*/ 45 h 45"/>
                <a:gd name="T68" fmla="*/ 6 w 36"/>
                <a:gd name="T69" fmla="*/ 45 h 45"/>
                <a:gd name="T70" fmla="*/ 2 w 36"/>
                <a:gd name="T71" fmla="*/ 45 h 45"/>
                <a:gd name="T72" fmla="*/ 0 w 36"/>
                <a:gd name="T73" fmla="*/ 44 h 45"/>
                <a:gd name="T74" fmla="*/ 1 w 36"/>
                <a:gd name="T75" fmla="*/ 41 h 45"/>
                <a:gd name="T76" fmla="*/ 1 w 36"/>
                <a:gd name="T77" fmla="*/ 38 h 45"/>
                <a:gd name="T78" fmla="*/ 2 w 36"/>
                <a:gd name="T79" fmla="*/ 37 h 45"/>
                <a:gd name="T80" fmla="*/ 2 w 36"/>
                <a:gd name="T81" fmla="*/ 33 h 45"/>
                <a:gd name="T82" fmla="*/ 3 w 36"/>
                <a:gd name="T83" fmla="*/ 30 h 45"/>
                <a:gd name="T84" fmla="*/ 4 w 36"/>
                <a:gd name="T85" fmla="*/ 26 h 45"/>
                <a:gd name="T86" fmla="*/ 4 w 36"/>
                <a:gd name="T87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6" h="45">
                  <a:moveTo>
                    <a:pt x="4" y="23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5" y="17"/>
                    <a:pt x="5" y="1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3"/>
                    <a:pt x="27" y="3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7"/>
                    <a:pt x="28" y="7"/>
                    <a:pt x="28" y="8"/>
                  </a:cubicBezTo>
                  <a:cubicBezTo>
                    <a:pt x="28" y="9"/>
                    <a:pt x="28" y="11"/>
                    <a:pt x="29" y="12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7"/>
                    <a:pt x="30" y="18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0" y="21"/>
                    <a:pt x="30" y="21"/>
                    <a:pt x="30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1" y="23"/>
                    <a:pt x="31" y="23"/>
                    <a:pt x="31" y="24"/>
                  </a:cubicBezTo>
                  <a:cubicBezTo>
                    <a:pt x="31" y="25"/>
                    <a:pt x="31" y="26"/>
                    <a:pt x="31" y="26"/>
                  </a:cubicBezTo>
                  <a:cubicBezTo>
                    <a:pt x="31" y="27"/>
                    <a:pt x="32" y="28"/>
                    <a:pt x="32" y="29"/>
                  </a:cubicBezTo>
                  <a:cubicBezTo>
                    <a:pt x="32" y="30"/>
                    <a:pt x="32" y="31"/>
                    <a:pt x="32" y="32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3" y="36"/>
                    <a:pt x="34" y="37"/>
                    <a:pt x="34" y="38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3"/>
                    <a:pt x="35" y="44"/>
                    <a:pt x="36" y="44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3"/>
                    <a:pt x="4" y="23"/>
                    <a:pt x="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8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63" name="islîdé"/>
            <p:cNvSpPr/>
            <p:nvPr/>
          </p:nvSpPr>
          <p:spPr bwMode="auto">
            <a:xfrm>
              <a:off x="11250242" y="5746118"/>
              <a:ext cx="13108" cy="30585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0 h 7"/>
                <a:gd name="T4" fmla="*/ 2 w 3"/>
                <a:gd name="T5" fmla="*/ 2 h 7"/>
                <a:gd name="T6" fmla="*/ 3 w 3"/>
                <a:gd name="T7" fmla="*/ 2 h 7"/>
                <a:gd name="T8" fmla="*/ 3 w 3"/>
                <a:gd name="T9" fmla="*/ 3 h 7"/>
                <a:gd name="T10" fmla="*/ 3 w 3"/>
                <a:gd name="T11" fmla="*/ 3 h 7"/>
                <a:gd name="T12" fmla="*/ 2 w 3"/>
                <a:gd name="T13" fmla="*/ 5 h 7"/>
                <a:gd name="T14" fmla="*/ 0 w 3"/>
                <a:gd name="T15" fmla="*/ 7 h 7"/>
                <a:gd name="T16" fmla="*/ 0 w 3"/>
                <a:gd name="T17" fmla="*/ 3 h 7"/>
                <a:gd name="T18" fmla="*/ 0 w 3"/>
                <a:gd name="T19" fmla="*/ 2 h 7"/>
                <a:gd name="T20" fmla="*/ 0 w 3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64" name="ïṣḻîďé"/>
            <p:cNvSpPr/>
            <p:nvPr/>
          </p:nvSpPr>
          <p:spPr bwMode="auto">
            <a:xfrm>
              <a:off x="11149753" y="5724271"/>
              <a:ext cx="30585" cy="21847"/>
            </a:xfrm>
            <a:custGeom>
              <a:avLst/>
              <a:gdLst>
                <a:gd name="T0" fmla="*/ 0 w 7"/>
                <a:gd name="T1" fmla="*/ 0 h 5"/>
                <a:gd name="T2" fmla="*/ 0 w 7"/>
                <a:gd name="T3" fmla="*/ 0 h 5"/>
                <a:gd name="T4" fmla="*/ 2 w 7"/>
                <a:gd name="T5" fmla="*/ 0 h 5"/>
                <a:gd name="T6" fmla="*/ 4 w 7"/>
                <a:gd name="T7" fmla="*/ 0 h 5"/>
                <a:gd name="T8" fmla="*/ 5 w 7"/>
                <a:gd name="T9" fmla="*/ 0 h 5"/>
                <a:gd name="T10" fmla="*/ 7 w 7"/>
                <a:gd name="T11" fmla="*/ 0 h 5"/>
                <a:gd name="T12" fmla="*/ 7 w 7"/>
                <a:gd name="T13" fmla="*/ 2 h 5"/>
                <a:gd name="T14" fmla="*/ 5 w 7"/>
                <a:gd name="T15" fmla="*/ 3 h 5"/>
                <a:gd name="T16" fmla="*/ 5 w 7"/>
                <a:gd name="T17" fmla="*/ 3 h 5"/>
                <a:gd name="T18" fmla="*/ 4 w 7"/>
                <a:gd name="T19" fmla="*/ 5 h 5"/>
                <a:gd name="T20" fmla="*/ 4 w 7"/>
                <a:gd name="T21" fmla="*/ 5 h 5"/>
                <a:gd name="T22" fmla="*/ 4 w 7"/>
                <a:gd name="T23" fmla="*/ 5 h 5"/>
                <a:gd name="T24" fmla="*/ 4 w 7"/>
                <a:gd name="T25" fmla="*/ 3 h 5"/>
                <a:gd name="T26" fmla="*/ 0 w 7"/>
                <a:gd name="T2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65" name="îṩlîde"/>
            <p:cNvSpPr/>
            <p:nvPr/>
          </p:nvSpPr>
          <p:spPr bwMode="auto">
            <a:xfrm>
              <a:off x="11206552" y="5802914"/>
              <a:ext cx="30585" cy="21847"/>
            </a:xfrm>
            <a:custGeom>
              <a:avLst/>
              <a:gdLst>
                <a:gd name="T0" fmla="*/ 5 w 7"/>
                <a:gd name="T1" fmla="*/ 0 h 5"/>
                <a:gd name="T2" fmla="*/ 5 w 7"/>
                <a:gd name="T3" fmla="*/ 0 h 5"/>
                <a:gd name="T4" fmla="*/ 7 w 7"/>
                <a:gd name="T5" fmla="*/ 0 h 5"/>
                <a:gd name="T6" fmla="*/ 7 w 7"/>
                <a:gd name="T7" fmla="*/ 0 h 5"/>
                <a:gd name="T8" fmla="*/ 5 w 7"/>
                <a:gd name="T9" fmla="*/ 0 h 5"/>
                <a:gd name="T10" fmla="*/ 4 w 7"/>
                <a:gd name="T11" fmla="*/ 3 h 5"/>
                <a:gd name="T12" fmla="*/ 4 w 7"/>
                <a:gd name="T13" fmla="*/ 3 h 5"/>
                <a:gd name="T14" fmla="*/ 4 w 7"/>
                <a:gd name="T15" fmla="*/ 5 h 5"/>
                <a:gd name="T16" fmla="*/ 2 w 7"/>
                <a:gd name="T17" fmla="*/ 2 h 5"/>
                <a:gd name="T18" fmla="*/ 0 w 7"/>
                <a:gd name="T19" fmla="*/ 0 h 5"/>
                <a:gd name="T20" fmla="*/ 0 w 7"/>
                <a:gd name="T21" fmla="*/ 0 h 5"/>
                <a:gd name="T22" fmla="*/ 5 w 7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5">
                  <a:moveTo>
                    <a:pt x="5" y="0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5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66" name="îSḻïdè"/>
            <p:cNvSpPr/>
            <p:nvPr/>
          </p:nvSpPr>
          <p:spPr bwMode="auto">
            <a:xfrm>
              <a:off x="11066743" y="5890294"/>
              <a:ext cx="21847" cy="34952"/>
            </a:xfrm>
            <a:custGeom>
              <a:avLst/>
              <a:gdLst>
                <a:gd name="T0" fmla="*/ 2 w 5"/>
                <a:gd name="T1" fmla="*/ 3 h 8"/>
                <a:gd name="T2" fmla="*/ 3 w 5"/>
                <a:gd name="T3" fmla="*/ 1 h 8"/>
                <a:gd name="T4" fmla="*/ 5 w 5"/>
                <a:gd name="T5" fmla="*/ 0 h 8"/>
                <a:gd name="T6" fmla="*/ 5 w 5"/>
                <a:gd name="T7" fmla="*/ 0 h 8"/>
                <a:gd name="T8" fmla="*/ 5 w 5"/>
                <a:gd name="T9" fmla="*/ 0 h 8"/>
                <a:gd name="T10" fmla="*/ 5 w 5"/>
                <a:gd name="T11" fmla="*/ 3 h 8"/>
                <a:gd name="T12" fmla="*/ 5 w 5"/>
                <a:gd name="T13" fmla="*/ 5 h 8"/>
                <a:gd name="T14" fmla="*/ 3 w 5"/>
                <a:gd name="T15" fmla="*/ 5 h 8"/>
                <a:gd name="T16" fmla="*/ 2 w 5"/>
                <a:gd name="T17" fmla="*/ 6 h 8"/>
                <a:gd name="T18" fmla="*/ 0 w 5"/>
                <a:gd name="T19" fmla="*/ 8 h 8"/>
                <a:gd name="T20" fmla="*/ 0 w 5"/>
                <a:gd name="T21" fmla="*/ 6 h 8"/>
                <a:gd name="T22" fmla="*/ 2 w 5"/>
                <a:gd name="T2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8">
                  <a:moveTo>
                    <a:pt x="2" y="3"/>
                  </a:moveTo>
                  <a:lnTo>
                    <a:pt x="3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3"/>
                  </a:lnTo>
                  <a:lnTo>
                    <a:pt x="5" y="5"/>
                  </a:lnTo>
                  <a:lnTo>
                    <a:pt x="3" y="5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4" name="íş1îdè"/>
          <p:cNvSpPr txBox="1"/>
          <p:nvPr/>
        </p:nvSpPr>
        <p:spPr bwMode="auto">
          <a:xfrm>
            <a:off x="899795" y="788670"/>
            <a:ext cx="3178810" cy="46609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en-US" altLang="zh-CN" sz="2400" b="1" i="1" dirty="0">
                <a:latin typeface="Times New Roman" panose="02020603050405020304" charset="0"/>
                <a:cs typeface="Times New Roman" panose="02020603050405020304" charset="0"/>
                <a:sym typeface="+mn-lt"/>
              </a:rPr>
              <a:t>Highlight Reel</a:t>
            </a:r>
            <a:endParaRPr lang="en-US" altLang="zh-CN" sz="2400" b="1" i="1" dirty="0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pic>
        <p:nvPicPr>
          <p:cNvPr id="267" name="图片 266" descr="C:/Users/29261/Downloads/VCG211430070306.jpgVCG211430070306"/>
          <p:cNvPicPr>
            <a:picLocks noChangeAspect="1"/>
          </p:cNvPicPr>
          <p:nvPr/>
        </p:nvPicPr>
        <p:blipFill>
          <a:blip r:embed="rId2"/>
          <a:srcRect l="5" r="5"/>
          <a:stretch>
            <a:fillRect/>
          </a:stretch>
        </p:blipFill>
        <p:spPr>
          <a:xfrm>
            <a:off x="6755765" y="1403985"/>
            <a:ext cx="4356000" cy="2905419"/>
          </a:xfrm>
          <a:prstGeom prst="rect">
            <a:avLst/>
          </a:prstGeom>
        </p:spPr>
      </p:pic>
      <p:sp>
        <p:nvSpPr>
          <p:cNvPr id="268" name="íş1îdè"/>
          <p:cNvSpPr txBox="1"/>
          <p:nvPr/>
        </p:nvSpPr>
        <p:spPr bwMode="auto">
          <a:xfrm>
            <a:off x="899795" y="1475740"/>
            <a:ext cx="5855970" cy="252984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indent="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charset="0"/>
              <a:buNone/>
            </a:pP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  <a:sym typeface="+mn-lt"/>
              </a:rPr>
              <a:t>Sharing the spicy salted duck with </a:t>
            </a:r>
            <a:endParaRPr lang="en-US" altLang="zh-CN" sz="2800" i="1" dirty="0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charset="0"/>
              <a:buNone/>
            </a:pPr>
            <a:r>
              <a:rPr lang="en-US" altLang="zh-CN" sz="2800" i="1" dirty="0">
                <a:latin typeface="Times New Roman" panose="02020603050405020304" charset="0"/>
                <a:cs typeface="Times New Roman" panose="02020603050405020304" charset="0"/>
                <a:sym typeface="+mn-lt"/>
              </a:rPr>
              <a:t>others and welcoming them to Hunan province and wishing them everything goes well!</a:t>
            </a:r>
            <a:endParaRPr lang="en-US" altLang="zh-CN" sz="2800" i="1" dirty="0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230055" y="1304358"/>
            <a:ext cx="7731888" cy="4271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半闭框 4"/>
          <p:cNvSpPr/>
          <p:nvPr/>
        </p:nvSpPr>
        <p:spPr>
          <a:xfrm>
            <a:off x="2575560" y="1748248"/>
            <a:ext cx="670560" cy="762000"/>
          </a:xfrm>
          <a:prstGeom prst="halfFrame">
            <a:avLst>
              <a:gd name="adj1" fmla="val 3788"/>
              <a:gd name="adj2" fmla="val 6060"/>
            </a:avLst>
          </a:prstGeom>
          <a:solidFill>
            <a:srgbClr val="263B45"/>
          </a:solidFill>
          <a:ln>
            <a:solidFill>
              <a:srgbClr val="263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" name="半闭框 5"/>
          <p:cNvSpPr/>
          <p:nvPr/>
        </p:nvSpPr>
        <p:spPr>
          <a:xfrm rot="5400000">
            <a:off x="8849423" y="1702528"/>
            <a:ext cx="670560" cy="762000"/>
          </a:xfrm>
          <a:prstGeom prst="halfFrame">
            <a:avLst>
              <a:gd name="adj1" fmla="val 3788"/>
              <a:gd name="adj2" fmla="val 6060"/>
            </a:avLst>
          </a:prstGeom>
          <a:solidFill>
            <a:srgbClr val="263B45"/>
          </a:solidFill>
          <a:ln>
            <a:solidFill>
              <a:srgbClr val="263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半闭框 6"/>
          <p:cNvSpPr/>
          <p:nvPr/>
        </p:nvSpPr>
        <p:spPr>
          <a:xfrm rot="16200000">
            <a:off x="2621280" y="4506688"/>
            <a:ext cx="670560" cy="762000"/>
          </a:xfrm>
          <a:prstGeom prst="halfFrame">
            <a:avLst>
              <a:gd name="adj1" fmla="val 3788"/>
              <a:gd name="adj2" fmla="val 6060"/>
            </a:avLst>
          </a:prstGeom>
          <a:solidFill>
            <a:srgbClr val="263B45"/>
          </a:solidFill>
          <a:ln>
            <a:solidFill>
              <a:srgbClr val="263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8" name="半闭框 7"/>
          <p:cNvSpPr/>
          <p:nvPr/>
        </p:nvSpPr>
        <p:spPr>
          <a:xfrm rot="10800000">
            <a:off x="8803703" y="4460968"/>
            <a:ext cx="670560" cy="762000"/>
          </a:xfrm>
          <a:prstGeom prst="halfFrame">
            <a:avLst>
              <a:gd name="adj1" fmla="val 3788"/>
              <a:gd name="adj2" fmla="val 6060"/>
            </a:avLst>
          </a:prstGeom>
          <a:solidFill>
            <a:srgbClr val="263B45"/>
          </a:solidFill>
          <a:ln>
            <a:solidFill>
              <a:srgbClr val="263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46120" y="2305592"/>
            <a:ext cx="5806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9600" b="1" dirty="0">
                <a:solidFill>
                  <a:srgbClr val="F0B9B4"/>
                </a:solidFill>
                <a:cs typeface="+mn-ea"/>
                <a:sym typeface="+mn-lt"/>
              </a:rPr>
              <a:t>THANKS</a:t>
            </a:r>
            <a:endParaRPr lang="zh-CN" altLang="en-US" sz="9600" b="1" dirty="0">
              <a:solidFill>
                <a:srgbClr val="F0B9B4"/>
              </a:solidFill>
              <a:cs typeface="+mn-ea"/>
              <a:sym typeface="+mn-lt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4488180" y="4341914"/>
            <a:ext cx="3215640" cy="762001"/>
          </a:xfrm>
          <a:prstGeom prst="roundRect">
            <a:avLst>
              <a:gd name="adj" fmla="val 32543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77615" y="1554005"/>
            <a:ext cx="4724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i="1" dirty="0" smtClean="0">
                <a:cs typeface="+mn-ea"/>
                <a:sym typeface="+mn-lt"/>
              </a:rPr>
              <a:t>2025</a:t>
            </a:r>
            <a:endParaRPr lang="zh-CN" altLang="en-US" sz="3200" b="1" i="1" dirty="0"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132583" y="3769745"/>
            <a:ext cx="4526280" cy="450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来源：中国文化课本、豆包、视觉中国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官网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647565" y="4460875"/>
            <a:ext cx="2845435" cy="403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汉仪中圆简" panose="02010609000101010101" pitchFamily="49" charset="-122"/>
                <a:ea typeface="汉仪中圆简" panose="02010609000101010101" pitchFamily="49" charset="-122"/>
                <a:cs typeface="+mn-ea"/>
                <a:sym typeface="+mn-lt"/>
              </a:rPr>
              <a:t>汇报人：张悦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汉仪中圆简" panose="02010609000101010101" pitchFamily="49" charset="-122"/>
              <a:ea typeface="汉仪中圆简" panose="02010609000101010101" pitchFamily="49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 animBg="1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75503" y="510389"/>
            <a:ext cx="10640993" cy="5837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半闭框 3"/>
          <p:cNvSpPr/>
          <p:nvPr/>
        </p:nvSpPr>
        <p:spPr>
          <a:xfrm>
            <a:off x="1319034" y="914870"/>
            <a:ext cx="670560" cy="762000"/>
          </a:xfrm>
          <a:prstGeom prst="halfFrame">
            <a:avLst>
              <a:gd name="adj1" fmla="val 3788"/>
              <a:gd name="adj2" fmla="val 6060"/>
            </a:avLst>
          </a:prstGeom>
          <a:solidFill>
            <a:srgbClr val="263B45"/>
          </a:solidFill>
          <a:ln>
            <a:solidFill>
              <a:srgbClr val="263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" name="半闭框 4"/>
          <p:cNvSpPr/>
          <p:nvPr/>
        </p:nvSpPr>
        <p:spPr>
          <a:xfrm rot="5400000">
            <a:off x="10156686" y="869150"/>
            <a:ext cx="670560" cy="762000"/>
          </a:xfrm>
          <a:prstGeom prst="halfFrame">
            <a:avLst>
              <a:gd name="adj1" fmla="val 3788"/>
              <a:gd name="adj2" fmla="val 6060"/>
            </a:avLst>
          </a:prstGeom>
          <a:solidFill>
            <a:srgbClr val="263B45"/>
          </a:solidFill>
          <a:ln>
            <a:solidFill>
              <a:srgbClr val="263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" name="半闭框 5"/>
          <p:cNvSpPr/>
          <p:nvPr/>
        </p:nvSpPr>
        <p:spPr>
          <a:xfrm rot="16200000">
            <a:off x="1364754" y="5226850"/>
            <a:ext cx="670560" cy="762000"/>
          </a:xfrm>
          <a:prstGeom prst="halfFrame">
            <a:avLst>
              <a:gd name="adj1" fmla="val 3788"/>
              <a:gd name="adj2" fmla="val 6060"/>
            </a:avLst>
          </a:prstGeom>
          <a:solidFill>
            <a:srgbClr val="263B45"/>
          </a:solidFill>
          <a:ln>
            <a:solidFill>
              <a:srgbClr val="263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半闭框 6"/>
          <p:cNvSpPr/>
          <p:nvPr/>
        </p:nvSpPr>
        <p:spPr>
          <a:xfrm rot="10800000">
            <a:off x="10202406" y="5181130"/>
            <a:ext cx="670560" cy="762000"/>
          </a:xfrm>
          <a:prstGeom prst="halfFrame">
            <a:avLst>
              <a:gd name="adj1" fmla="val 3788"/>
              <a:gd name="adj2" fmla="val 6060"/>
            </a:avLst>
          </a:prstGeom>
          <a:solidFill>
            <a:srgbClr val="263B45"/>
          </a:solidFill>
          <a:ln>
            <a:solidFill>
              <a:srgbClr val="263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14799" y="1295870"/>
            <a:ext cx="4606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>
                <a:solidFill>
                  <a:srgbClr val="74C1D3"/>
                </a:solidFill>
                <a:cs typeface="+mn-ea"/>
                <a:sym typeface="+mn-lt"/>
              </a:rPr>
              <a:t>CONTENT</a:t>
            </a:r>
            <a:endParaRPr lang="zh-CN" altLang="en-US" sz="6600" dirty="0">
              <a:solidFill>
                <a:srgbClr val="74C1D3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screen"/>
          <a:srcRect/>
          <a:stretch>
            <a:fillRect/>
          </a:stretch>
        </p:blipFill>
        <p:spPr>
          <a:xfrm rot="16200000">
            <a:off x="2081035" y="2932808"/>
            <a:ext cx="669153" cy="669153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2081034" y="2932807"/>
            <a:ext cx="66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812297" y="3041256"/>
            <a:ext cx="297469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0B9B4"/>
                </a:solidFill>
                <a:cs typeface="+mn-ea"/>
                <a:sym typeface="+mn-lt"/>
              </a:rPr>
              <a:t>Brief Introduction</a:t>
            </a:r>
            <a:endParaRPr lang="en-US" altLang="zh-CN" sz="2400" b="1" dirty="0">
              <a:solidFill>
                <a:srgbClr val="F0B9B4"/>
              </a:solidFill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3" cstate="screen"/>
          <a:srcRect/>
          <a:stretch>
            <a:fillRect/>
          </a:stretch>
        </p:blipFill>
        <p:spPr>
          <a:xfrm rot="16200000">
            <a:off x="6459402" y="2932808"/>
            <a:ext cx="669153" cy="669153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6459401" y="2932807"/>
            <a:ext cx="66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7190740" y="2995930"/>
            <a:ext cx="2920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0B9B4"/>
                </a:solidFill>
                <a:cs typeface="+mn-ea"/>
                <a:sym typeface="+mn-lt"/>
              </a:rPr>
              <a:t>Historical Origins</a:t>
            </a:r>
            <a:endParaRPr lang="en-US" altLang="zh-CN" sz="2400" b="1" dirty="0">
              <a:solidFill>
                <a:srgbClr val="F0B9B4"/>
              </a:solidFill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3" cstate="screen"/>
          <a:srcRect/>
          <a:stretch>
            <a:fillRect/>
          </a:stretch>
        </p:blipFill>
        <p:spPr>
          <a:xfrm rot="16200000">
            <a:off x="2081035" y="4205292"/>
            <a:ext cx="669153" cy="669153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10"/>
            </p:custDataLst>
          </p:nvPr>
        </p:nvSpPr>
        <p:spPr>
          <a:xfrm>
            <a:off x="2081034" y="4205291"/>
            <a:ext cx="66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>
            <p:custDataLst>
              <p:tags r:id="rId11"/>
            </p:custDataLst>
          </p:nvPr>
        </p:nvSpPr>
        <p:spPr>
          <a:xfrm>
            <a:off x="2812297" y="4217855"/>
            <a:ext cx="297469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0B9B4"/>
                </a:solidFill>
                <a:cs typeface="+mn-ea"/>
                <a:sym typeface="+mn-lt"/>
              </a:rPr>
              <a:t>Cultural Heritage</a:t>
            </a:r>
            <a:endParaRPr lang="en-US" altLang="zh-CN" sz="2400" b="1" dirty="0">
              <a:solidFill>
                <a:srgbClr val="F0B9B4"/>
              </a:solidFill>
              <a:cs typeface="+mn-ea"/>
              <a:sym typeface="+mn-lt"/>
            </a:endParaRP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3" cstate="screen"/>
          <a:srcRect/>
          <a:stretch>
            <a:fillRect/>
          </a:stretch>
        </p:blipFill>
        <p:spPr>
          <a:xfrm rot="16200000">
            <a:off x="6459402" y="4205292"/>
            <a:ext cx="669153" cy="669153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13"/>
            </p:custDataLst>
          </p:nvPr>
        </p:nvSpPr>
        <p:spPr>
          <a:xfrm>
            <a:off x="6459401" y="4205291"/>
            <a:ext cx="66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>
            <p:custDataLst>
              <p:tags r:id="rId14"/>
            </p:custDataLst>
          </p:nvPr>
        </p:nvSpPr>
        <p:spPr>
          <a:xfrm>
            <a:off x="7190664" y="4268020"/>
            <a:ext cx="297469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0B9B4"/>
                </a:solidFill>
                <a:cs typeface="+mn-ea"/>
                <a:sym typeface="+mn-lt"/>
              </a:rPr>
              <a:t>Highlight Reel</a:t>
            </a:r>
            <a:endParaRPr lang="en-US" altLang="zh-CN" sz="2400" b="1" dirty="0">
              <a:solidFill>
                <a:srgbClr val="F0B9B4"/>
              </a:solidFill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131126" y="5394036"/>
            <a:ext cx="296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</a:rPr>
              <a:t>https://www.ypppt.com/</a:t>
            </a:r>
            <a:endParaRPr lang="zh-CN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11" grpId="0"/>
      <p:bldP spid="15" grpId="0"/>
      <p:bldP spid="19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230055" y="1304358"/>
            <a:ext cx="7731888" cy="4271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半闭框 4"/>
          <p:cNvSpPr/>
          <p:nvPr/>
        </p:nvSpPr>
        <p:spPr>
          <a:xfrm>
            <a:off x="2575560" y="1748248"/>
            <a:ext cx="670560" cy="762000"/>
          </a:xfrm>
          <a:prstGeom prst="halfFrame">
            <a:avLst>
              <a:gd name="adj1" fmla="val 3788"/>
              <a:gd name="adj2" fmla="val 6060"/>
            </a:avLst>
          </a:prstGeom>
          <a:solidFill>
            <a:srgbClr val="263B45"/>
          </a:solidFill>
          <a:ln>
            <a:solidFill>
              <a:srgbClr val="263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" name="半闭框 5"/>
          <p:cNvSpPr/>
          <p:nvPr/>
        </p:nvSpPr>
        <p:spPr>
          <a:xfrm rot="5400000">
            <a:off x="8849423" y="1702528"/>
            <a:ext cx="670560" cy="762000"/>
          </a:xfrm>
          <a:prstGeom prst="halfFrame">
            <a:avLst>
              <a:gd name="adj1" fmla="val 3788"/>
              <a:gd name="adj2" fmla="val 6060"/>
            </a:avLst>
          </a:prstGeom>
          <a:solidFill>
            <a:srgbClr val="263B45"/>
          </a:solidFill>
          <a:ln>
            <a:solidFill>
              <a:srgbClr val="263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半闭框 6"/>
          <p:cNvSpPr/>
          <p:nvPr/>
        </p:nvSpPr>
        <p:spPr>
          <a:xfrm rot="16200000">
            <a:off x="2621280" y="4506688"/>
            <a:ext cx="670560" cy="762000"/>
          </a:xfrm>
          <a:prstGeom prst="halfFrame">
            <a:avLst>
              <a:gd name="adj1" fmla="val 3788"/>
              <a:gd name="adj2" fmla="val 6060"/>
            </a:avLst>
          </a:prstGeom>
          <a:solidFill>
            <a:srgbClr val="263B45"/>
          </a:solidFill>
          <a:ln>
            <a:solidFill>
              <a:srgbClr val="263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8" name="半闭框 7"/>
          <p:cNvSpPr/>
          <p:nvPr/>
        </p:nvSpPr>
        <p:spPr>
          <a:xfrm rot="10800000">
            <a:off x="8803703" y="4460968"/>
            <a:ext cx="670560" cy="762000"/>
          </a:xfrm>
          <a:prstGeom prst="halfFrame">
            <a:avLst>
              <a:gd name="adj1" fmla="val 3788"/>
              <a:gd name="adj2" fmla="val 6060"/>
            </a:avLst>
          </a:prstGeom>
          <a:solidFill>
            <a:srgbClr val="263B45"/>
          </a:solidFill>
          <a:ln>
            <a:solidFill>
              <a:srgbClr val="263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91625" y="2418808"/>
            <a:ext cx="48327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600" b="1" dirty="0">
                <a:solidFill>
                  <a:srgbClr val="74C1D3"/>
                </a:solidFill>
                <a:cs typeface="+mn-ea"/>
                <a:sym typeface="+mn-lt"/>
              </a:rPr>
              <a:t>PART ONE</a:t>
            </a:r>
            <a:endParaRPr lang="zh-CN" altLang="en-US" sz="6600" b="1" dirty="0">
              <a:solidFill>
                <a:srgbClr val="74C1D3"/>
              </a:solidFill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25215" y="1554005"/>
            <a:ext cx="4724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i="1" dirty="0" smtClean="0">
                <a:cs typeface="+mn-ea"/>
                <a:sym typeface="+mn-lt"/>
              </a:rPr>
              <a:t>2025</a:t>
            </a:r>
            <a:endParaRPr lang="zh-CN" altLang="en-US" sz="3200" b="1" i="1" dirty="0"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62927" y="3630170"/>
            <a:ext cx="5466143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SzPct val="25000"/>
            </a:pPr>
            <a:r>
              <a:rPr lang="en-US" altLang="zh-CN" sz="3600" b="1" dirty="0">
                <a:solidFill>
                  <a:srgbClr val="74C1D3"/>
                </a:solidFill>
                <a:cs typeface="+mn-ea"/>
                <a:sym typeface="+mn-lt"/>
              </a:rPr>
              <a:t>Brief Introdu</a:t>
            </a:r>
            <a:r>
              <a:rPr lang="en-US" altLang="zh-CN" sz="3600" b="1" dirty="0">
                <a:solidFill>
                  <a:srgbClr val="74C1D3"/>
                </a:solidFill>
                <a:cs typeface="+mn-ea"/>
                <a:sym typeface="+mn-lt"/>
              </a:rPr>
              <a:t>ction</a:t>
            </a:r>
            <a:endParaRPr lang="en-US" altLang="zh-CN" sz="3600" b="1" dirty="0">
              <a:solidFill>
                <a:srgbClr val="74C1D3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/>
      <p:bldP spid="1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97806" y="464946"/>
            <a:ext cx="11196385" cy="5949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iş1íḍè"/>
          <p:cNvSpPr/>
          <p:nvPr/>
        </p:nvSpPr>
        <p:spPr>
          <a:xfrm>
            <a:off x="497805" y="5283526"/>
            <a:ext cx="11196386" cy="1131302"/>
          </a:xfrm>
          <a:prstGeom prst="rect">
            <a:avLst/>
          </a:prstGeom>
          <a:solidFill>
            <a:srgbClr val="F0B9B4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10" name="iŝļídê"/>
          <p:cNvGrpSpPr/>
          <p:nvPr>
            <p:custDataLst>
              <p:tags r:id="rId2"/>
            </p:custDataLst>
          </p:nvPr>
        </p:nvGrpSpPr>
        <p:grpSpPr>
          <a:xfrm>
            <a:off x="5415847" y="1814982"/>
            <a:ext cx="6048000" cy="3168000"/>
            <a:chOff x="3166451" y="3263156"/>
            <a:chExt cx="5859098" cy="3239723"/>
          </a:xfrm>
        </p:grpSpPr>
        <p:grpSp>
          <p:nvGrpSpPr>
            <p:cNvPr id="27" name="ïŝľiḑé"/>
            <p:cNvGrpSpPr/>
            <p:nvPr/>
          </p:nvGrpSpPr>
          <p:grpSpPr>
            <a:xfrm>
              <a:off x="3166451" y="6379960"/>
              <a:ext cx="5859098" cy="122919"/>
              <a:chOff x="-1348120" y="5777968"/>
              <a:chExt cx="9361040" cy="187524"/>
            </a:xfrm>
            <a:effectLst>
              <a:reflection blurRad="6350" stA="8000" endPos="72000" dist="50800" dir="5400000" sy="-100000" algn="bl" rotWithShape="0"/>
            </a:effectLst>
          </p:grpSpPr>
          <p:sp>
            <p:nvSpPr>
              <p:cNvPr id="35" name="iSļiḓe"/>
              <p:cNvSpPr/>
              <p:nvPr/>
            </p:nvSpPr>
            <p:spPr>
              <a:xfrm flipV="1">
                <a:off x="-1348120" y="5928916"/>
                <a:ext cx="9361040" cy="36576"/>
              </a:xfrm>
              <a:prstGeom prst="trapezoid">
                <a:avLst>
                  <a:gd name="adj" fmla="val 814192"/>
                </a:avLst>
              </a:prstGeom>
              <a:solidFill>
                <a:srgbClr val="80808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/>
              <a:p>
                <a:pPr algn="ctr"/>
                <a:endParaRPr lang="en-US" sz="1090">
                  <a:cs typeface="+mn-ea"/>
                  <a:sym typeface="+mn-lt"/>
                </a:endParaRPr>
              </a:p>
            </p:txBody>
          </p:sp>
          <p:sp>
            <p:nvSpPr>
              <p:cNvPr id="36" name="iSľídè"/>
              <p:cNvSpPr/>
              <p:nvPr/>
            </p:nvSpPr>
            <p:spPr>
              <a:xfrm>
                <a:off x="-1348120" y="5777968"/>
                <a:ext cx="9361040" cy="15109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/>
              <a:p>
                <a:pPr algn="ctr"/>
                <a:endParaRPr lang="en-US" sz="1090">
                  <a:cs typeface="+mn-ea"/>
                  <a:sym typeface="+mn-lt"/>
                </a:endParaRPr>
              </a:p>
            </p:txBody>
          </p:sp>
        </p:grpSp>
        <p:grpSp>
          <p:nvGrpSpPr>
            <p:cNvPr id="28" name="íṧ1iḋe"/>
            <p:cNvGrpSpPr/>
            <p:nvPr/>
          </p:nvGrpSpPr>
          <p:grpSpPr>
            <a:xfrm>
              <a:off x="3665520" y="3263156"/>
              <a:ext cx="4860960" cy="3080807"/>
              <a:chOff x="-375492" y="1139528"/>
              <a:chExt cx="7415785" cy="4700016"/>
            </a:xfrm>
          </p:grpSpPr>
          <p:grpSp>
            <p:nvGrpSpPr>
              <p:cNvPr id="30" name="ïṧ1idé"/>
              <p:cNvGrpSpPr/>
              <p:nvPr/>
            </p:nvGrpSpPr>
            <p:grpSpPr>
              <a:xfrm>
                <a:off x="-375492" y="1139528"/>
                <a:ext cx="7415785" cy="4700016"/>
                <a:chOff x="-375492" y="1139528"/>
                <a:chExt cx="7415785" cy="4700016"/>
              </a:xfrm>
            </p:grpSpPr>
            <p:sp>
              <p:nvSpPr>
                <p:cNvPr id="32" name="íṥ1íḑe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-375492" y="1139528"/>
                  <a:ext cx="7415784" cy="4700016"/>
                </a:xfrm>
                <a:custGeom>
                  <a:avLst/>
                  <a:gdLst>
                    <a:gd name="connsiteX0" fmla="*/ 224028 w 7415784"/>
                    <a:gd name="connsiteY0" fmla="*/ 269748 h 4700016"/>
                    <a:gd name="connsiteX1" fmla="*/ 224028 w 7415784"/>
                    <a:gd name="connsiteY1" fmla="*/ 4430268 h 4700016"/>
                    <a:gd name="connsiteX2" fmla="*/ 7191756 w 7415784"/>
                    <a:gd name="connsiteY2" fmla="*/ 4430268 h 4700016"/>
                    <a:gd name="connsiteX3" fmla="*/ 7191756 w 7415784"/>
                    <a:gd name="connsiteY3" fmla="*/ 269748 h 4700016"/>
                    <a:gd name="connsiteX4" fmla="*/ 266867 w 7415784"/>
                    <a:gd name="connsiteY4" fmla="*/ 0 h 4700016"/>
                    <a:gd name="connsiteX5" fmla="*/ 7148917 w 7415784"/>
                    <a:gd name="connsiteY5" fmla="*/ 0 h 4700016"/>
                    <a:gd name="connsiteX6" fmla="*/ 7415784 w 7415784"/>
                    <a:gd name="connsiteY6" fmla="*/ 266867 h 4700016"/>
                    <a:gd name="connsiteX7" fmla="*/ 7415784 w 7415784"/>
                    <a:gd name="connsiteY7" fmla="*/ 4433149 h 4700016"/>
                    <a:gd name="connsiteX8" fmla="*/ 7148917 w 7415784"/>
                    <a:gd name="connsiteY8" fmla="*/ 4700016 h 4700016"/>
                    <a:gd name="connsiteX9" fmla="*/ 266867 w 7415784"/>
                    <a:gd name="connsiteY9" fmla="*/ 4700016 h 4700016"/>
                    <a:gd name="connsiteX10" fmla="*/ 0 w 7415784"/>
                    <a:gd name="connsiteY10" fmla="*/ 4433149 h 4700016"/>
                    <a:gd name="connsiteX11" fmla="*/ 0 w 7415784"/>
                    <a:gd name="connsiteY11" fmla="*/ 266867 h 4700016"/>
                    <a:gd name="connsiteX12" fmla="*/ 266867 w 7415784"/>
                    <a:gd name="connsiteY12" fmla="*/ 0 h 4700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415784" h="4700016">
                      <a:moveTo>
                        <a:pt x="224028" y="269748"/>
                      </a:moveTo>
                      <a:lnTo>
                        <a:pt x="224028" y="4430268"/>
                      </a:lnTo>
                      <a:lnTo>
                        <a:pt x="7191756" y="4430268"/>
                      </a:lnTo>
                      <a:lnTo>
                        <a:pt x="7191756" y="269748"/>
                      </a:lnTo>
                      <a:close/>
                      <a:moveTo>
                        <a:pt x="266867" y="0"/>
                      </a:moveTo>
                      <a:lnTo>
                        <a:pt x="7148917" y="0"/>
                      </a:lnTo>
                      <a:cubicBezTo>
                        <a:pt x="7296304" y="0"/>
                        <a:pt x="7415784" y="119480"/>
                        <a:pt x="7415784" y="266867"/>
                      </a:cubicBezTo>
                      <a:lnTo>
                        <a:pt x="7415784" y="4433149"/>
                      </a:lnTo>
                      <a:cubicBezTo>
                        <a:pt x="7415784" y="4580536"/>
                        <a:pt x="7296304" y="4700016"/>
                        <a:pt x="7148917" y="4700016"/>
                      </a:cubicBezTo>
                      <a:lnTo>
                        <a:pt x="266867" y="4700016"/>
                      </a:lnTo>
                      <a:cubicBezTo>
                        <a:pt x="119480" y="4700016"/>
                        <a:pt x="0" y="4580536"/>
                        <a:pt x="0" y="4433149"/>
                      </a:cubicBezTo>
                      <a:lnTo>
                        <a:pt x="0" y="266867"/>
                      </a:lnTo>
                      <a:cubicBezTo>
                        <a:pt x="0" y="119480"/>
                        <a:pt x="119480" y="0"/>
                        <a:pt x="266867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lumOff val="2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/>
                <a:p>
                  <a:pPr algn="ctr"/>
                  <a:endParaRPr lang="en-US" sz="1090">
                    <a:cs typeface="+mn-ea"/>
                    <a:sym typeface="+mn-lt"/>
                  </a:endParaRPr>
                </a:p>
              </p:txBody>
            </p:sp>
            <p:sp>
              <p:nvSpPr>
                <p:cNvPr id="33" name="ísḻïḓê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-358011" y="1160080"/>
                  <a:ext cx="7380820" cy="4658913"/>
                </a:xfrm>
                <a:custGeom>
                  <a:avLst/>
                  <a:gdLst>
                    <a:gd name="connsiteX0" fmla="*/ 252028 w 7380820"/>
                    <a:gd name="connsiteY0" fmla="*/ 295230 h 4658912"/>
                    <a:gd name="connsiteX1" fmla="*/ 252028 w 7380820"/>
                    <a:gd name="connsiteY1" fmla="*/ 4363682 h 4658912"/>
                    <a:gd name="connsiteX2" fmla="*/ 7128792 w 7380820"/>
                    <a:gd name="connsiteY2" fmla="*/ 4363682 h 4658912"/>
                    <a:gd name="connsiteX3" fmla="*/ 7128792 w 7380820"/>
                    <a:gd name="connsiteY3" fmla="*/ 295230 h 4658912"/>
                    <a:gd name="connsiteX4" fmla="*/ 264533 w 7380820"/>
                    <a:gd name="connsiteY4" fmla="*/ 0 h 4658912"/>
                    <a:gd name="connsiteX5" fmla="*/ 7116287 w 7380820"/>
                    <a:gd name="connsiteY5" fmla="*/ 0 h 4658912"/>
                    <a:gd name="connsiteX6" fmla="*/ 7380820 w 7380820"/>
                    <a:gd name="connsiteY6" fmla="*/ 264533 h 4658912"/>
                    <a:gd name="connsiteX7" fmla="*/ 7380820 w 7380820"/>
                    <a:gd name="connsiteY7" fmla="*/ 4394379 h 4658912"/>
                    <a:gd name="connsiteX8" fmla="*/ 7116287 w 7380820"/>
                    <a:gd name="connsiteY8" fmla="*/ 4658912 h 4658912"/>
                    <a:gd name="connsiteX9" fmla="*/ 264533 w 7380820"/>
                    <a:gd name="connsiteY9" fmla="*/ 4658912 h 4658912"/>
                    <a:gd name="connsiteX10" fmla="*/ 0 w 7380820"/>
                    <a:gd name="connsiteY10" fmla="*/ 4394379 h 4658912"/>
                    <a:gd name="connsiteX11" fmla="*/ 0 w 7380820"/>
                    <a:gd name="connsiteY11" fmla="*/ 264533 h 4658912"/>
                    <a:gd name="connsiteX12" fmla="*/ 264533 w 7380820"/>
                    <a:gd name="connsiteY12" fmla="*/ 0 h 4658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380820" h="4658912">
                      <a:moveTo>
                        <a:pt x="252028" y="295230"/>
                      </a:moveTo>
                      <a:lnTo>
                        <a:pt x="252028" y="4363682"/>
                      </a:lnTo>
                      <a:lnTo>
                        <a:pt x="7128792" y="4363682"/>
                      </a:lnTo>
                      <a:lnTo>
                        <a:pt x="7128792" y="295230"/>
                      </a:lnTo>
                      <a:close/>
                      <a:moveTo>
                        <a:pt x="264533" y="0"/>
                      </a:moveTo>
                      <a:lnTo>
                        <a:pt x="7116287" y="0"/>
                      </a:lnTo>
                      <a:cubicBezTo>
                        <a:pt x="7262385" y="0"/>
                        <a:pt x="7380820" y="118435"/>
                        <a:pt x="7380820" y="264533"/>
                      </a:cubicBezTo>
                      <a:lnTo>
                        <a:pt x="7380820" y="4394379"/>
                      </a:lnTo>
                      <a:cubicBezTo>
                        <a:pt x="7380820" y="4540477"/>
                        <a:pt x="7262385" y="4658912"/>
                        <a:pt x="7116287" y="4658912"/>
                      </a:cubicBezTo>
                      <a:lnTo>
                        <a:pt x="264533" y="4658912"/>
                      </a:lnTo>
                      <a:cubicBezTo>
                        <a:pt x="118435" y="4658912"/>
                        <a:pt x="0" y="4540477"/>
                        <a:pt x="0" y="4394379"/>
                      </a:cubicBezTo>
                      <a:lnTo>
                        <a:pt x="0" y="264533"/>
                      </a:lnTo>
                      <a:cubicBezTo>
                        <a:pt x="0" y="118435"/>
                        <a:pt x="118435" y="0"/>
                        <a:pt x="2645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/>
                <a:p>
                  <a:pPr algn="ctr"/>
                  <a:endParaRPr lang="en-US" sz="109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iS1ïďè" hidden="1"/>
                <p:cNvSpPr/>
                <p:nvPr/>
              </p:nvSpPr>
              <p:spPr>
                <a:xfrm>
                  <a:off x="4509683" y="1139528"/>
                  <a:ext cx="2530610" cy="4700016"/>
                </a:xfrm>
                <a:custGeom>
                  <a:avLst/>
                  <a:gdLst>
                    <a:gd name="connsiteX0" fmla="*/ 0 w 2530610"/>
                    <a:gd name="connsiteY0" fmla="*/ 0 h 4700016"/>
                    <a:gd name="connsiteX1" fmla="*/ 2263743 w 2530610"/>
                    <a:gd name="connsiteY1" fmla="*/ 0 h 4700016"/>
                    <a:gd name="connsiteX2" fmla="*/ 2530610 w 2530610"/>
                    <a:gd name="connsiteY2" fmla="*/ 266867 h 4700016"/>
                    <a:gd name="connsiteX3" fmla="*/ 2530610 w 2530610"/>
                    <a:gd name="connsiteY3" fmla="*/ 4433149 h 4700016"/>
                    <a:gd name="connsiteX4" fmla="*/ 2263743 w 2530610"/>
                    <a:gd name="connsiteY4" fmla="*/ 4700016 h 4700016"/>
                    <a:gd name="connsiteX5" fmla="*/ 1961175 w 2530610"/>
                    <a:gd name="connsiteY5" fmla="*/ 4700016 h 4700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30610" h="4700016">
                      <a:moveTo>
                        <a:pt x="0" y="0"/>
                      </a:moveTo>
                      <a:lnTo>
                        <a:pt x="2263743" y="0"/>
                      </a:lnTo>
                      <a:cubicBezTo>
                        <a:pt x="2411130" y="0"/>
                        <a:pt x="2530610" y="119480"/>
                        <a:pt x="2530610" y="266867"/>
                      </a:cubicBezTo>
                      <a:lnTo>
                        <a:pt x="2530610" y="4433149"/>
                      </a:lnTo>
                      <a:cubicBezTo>
                        <a:pt x="2530610" y="4580536"/>
                        <a:pt x="2411130" y="4700016"/>
                        <a:pt x="2263743" y="4700016"/>
                      </a:cubicBezTo>
                      <a:lnTo>
                        <a:pt x="1961175" y="47000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30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/>
                <a:p>
                  <a:pPr algn="ctr"/>
                  <a:endParaRPr lang="en-US" sz="1090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1" name="íṣḻiḓè"/>
              <p:cNvSpPr/>
              <p:nvPr>
                <p:custDataLst>
                  <p:tags r:id="rId5"/>
                </p:custDataLst>
              </p:nvPr>
            </p:nvSpPr>
            <p:spPr>
              <a:xfrm>
                <a:off x="3260392" y="124105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17000">
                    <a:schemeClr val="tx1"/>
                  </a:gs>
                  <a:gs pos="34000">
                    <a:srgbClr val="000000">
                      <a:lumMod val="84000"/>
                      <a:lumOff val="16000"/>
                    </a:srgbClr>
                  </a:gs>
                  <a:gs pos="100000">
                    <a:schemeClr val="bg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/>
              <a:p>
                <a:pPr algn="ctr"/>
                <a:endParaRPr lang="en-US" sz="1090">
                  <a:cs typeface="+mn-ea"/>
                  <a:sym typeface="+mn-lt"/>
                </a:endParaRPr>
              </a:p>
            </p:txBody>
          </p:sp>
        </p:grpSp>
        <p:sp>
          <p:nvSpPr>
            <p:cNvPr id="29" name="îṥḻîḓê"/>
            <p:cNvSpPr/>
            <p:nvPr>
              <p:custDataLst>
                <p:tags r:id="rId6"/>
              </p:custDataLst>
            </p:nvPr>
          </p:nvSpPr>
          <p:spPr>
            <a:xfrm>
              <a:off x="3838415" y="3446734"/>
              <a:ext cx="4515875" cy="2699819"/>
            </a:xfrm>
            <a:prstGeom prst="rect">
              <a:avLst/>
            </a:prstGeom>
            <a:blipFill rotWithShape="1">
              <a:blip r:embed="rId7" cstate="screen"/>
              <a:stretch>
                <a:fillRect/>
              </a:stretch>
            </a:blipFill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</p:grpSp>
      <p:grpSp>
        <p:nvGrpSpPr>
          <p:cNvPr id="15" name="îṥļiḓe"/>
          <p:cNvGrpSpPr/>
          <p:nvPr>
            <p:custDataLst>
              <p:tags r:id="rId8"/>
            </p:custDataLst>
          </p:nvPr>
        </p:nvGrpSpPr>
        <p:grpSpPr>
          <a:xfrm>
            <a:off x="803519" y="1516409"/>
            <a:ext cx="4962525" cy="3369945"/>
            <a:chOff x="6501104" y="3862264"/>
            <a:chExt cx="3859337" cy="3669609"/>
          </a:xfrm>
        </p:grpSpPr>
        <p:sp>
          <p:nvSpPr>
            <p:cNvPr id="25" name="í$ḷîḑê"/>
            <p:cNvSpPr/>
            <p:nvPr>
              <p:custDataLst>
                <p:tags r:id="rId9"/>
              </p:custDataLst>
            </p:nvPr>
          </p:nvSpPr>
          <p:spPr bwMode="auto">
            <a:xfrm>
              <a:off x="6501104" y="4563410"/>
              <a:ext cx="3859337" cy="2968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/>
            <a:lstStyle/>
            <a:p>
              <a:pPr>
                <a:lnSpc>
                  <a:spcPct val="120000"/>
                </a:lnSpc>
              </a:pPr>
              <a:r>
                <a:rPr lang="en-US" altLang="zh-CN" sz="2000" i="1" dirty="0"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A specialty snack originating from Changde, Hunan—</a:t>
              </a:r>
              <a:r>
                <a:rPr lang="en-US" altLang="zh-CN" sz="2000" b="1" i="1" dirty="0"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changde spicy salted duck—has become a shining pearl in Hunan’s culinary culture </a:t>
              </a:r>
              <a:r>
                <a:rPr lang="en-US" altLang="zh-CN" sz="2000" i="1" dirty="0"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with its distinctive sauce aroma and tender meat. The unique charm of Changde spicy salted duck lies in its </a:t>
              </a:r>
              <a:r>
                <a:rPr lang="en-US" altLang="zh-CN" sz="2000" b="1" i="1" dirty="0"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rich sauce aroma and tender, flaky meat.</a:t>
              </a:r>
              <a:endParaRPr lang="zh-CN" altLang="en-US" dirty="0">
                <a:latin typeface="Times New Roman" panose="02020603050405020304" charset="0"/>
                <a:cs typeface="Times New Roman" panose="02020603050405020304" charset="0"/>
                <a:sym typeface="+mn-lt"/>
              </a:endParaRPr>
            </a:p>
          </p:txBody>
        </p:sp>
        <p:sp>
          <p:nvSpPr>
            <p:cNvPr id="26" name="iŝľïďê"/>
            <p:cNvSpPr txBox="1"/>
            <p:nvPr>
              <p:custDataLst>
                <p:tags r:id="rId10"/>
              </p:custDataLst>
            </p:nvPr>
          </p:nvSpPr>
          <p:spPr bwMode="auto">
            <a:xfrm>
              <a:off x="6744072" y="3862264"/>
              <a:ext cx="2140566" cy="452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>
                <a:spcBef>
                  <a:spcPct val="0"/>
                </a:spcBef>
              </a:pPr>
              <a:endParaRPr lang="en-US" altLang="zh-CN" b="1" dirty="0">
                <a:cs typeface="+mn-ea"/>
                <a:sym typeface="+mn-lt"/>
              </a:endParaRPr>
            </a:p>
          </p:txBody>
        </p:sp>
      </p:grpSp>
      <p:sp>
        <p:nvSpPr>
          <p:cNvPr id="4" name="íŝlîḓe"/>
          <p:cNvSpPr/>
          <p:nvPr/>
        </p:nvSpPr>
        <p:spPr>
          <a:xfrm>
            <a:off x="803139" y="734998"/>
            <a:ext cx="733915" cy="611654"/>
          </a:xfrm>
          <a:prstGeom prst="homePlate">
            <a:avLst/>
          </a:prstGeom>
          <a:solidFill>
            <a:srgbClr val="F0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1537054" y="1028125"/>
            <a:ext cx="8966153" cy="0"/>
          </a:xfrm>
          <a:prstGeom prst="line">
            <a:avLst/>
          </a:prstGeom>
          <a:ln w="3175" cap="rnd">
            <a:solidFill>
              <a:srgbClr val="F0B9B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íş1îdè"/>
          <p:cNvSpPr txBox="1"/>
          <p:nvPr/>
        </p:nvSpPr>
        <p:spPr bwMode="auto">
          <a:xfrm>
            <a:off x="1450340" y="1219200"/>
            <a:ext cx="2648585" cy="46609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>
            <a:normAutofit fontScale="9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en-US" altLang="zh-CN" sz="2400" b="1" i="1" dirty="0">
                <a:latin typeface="Times New Roman" panose="02020603050405020304" charset="0"/>
                <a:cs typeface="Times New Roman" panose="02020603050405020304" charset="0"/>
                <a:sym typeface="+mn-lt"/>
              </a:rPr>
              <a:t>Brief Introduction</a:t>
            </a:r>
            <a:endParaRPr lang="en-US" altLang="zh-CN" sz="2400" b="1" i="1" dirty="0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97806" y="464946"/>
            <a:ext cx="11196385" cy="5949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iş1íḍè"/>
          <p:cNvSpPr/>
          <p:nvPr/>
        </p:nvSpPr>
        <p:spPr>
          <a:xfrm>
            <a:off x="497805" y="5283526"/>
            <a:ext cx="11196386" cy="1131302"/>
          </a:xfrm>
          <a:prstGeom prst="rect">
            <a:avLst/>
          </a:prstGeom>
          <a:solidFill>
            <a:srgbClr val="74C1D3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10" name="iŝļídê"/>
          <p:cNvGrpSpPr/>
          <p:nvPr>
            <p:custDataLst>
              <p:tags r:id="rId2"/>
            </p:custDataLst>
          </p:nvPr>
        </p:nvGrpSpPr>
        <p:grpSpPr>
          <a:xfrm>
            <a:off x="5415847" y="1814982"/>
            <a:ext cx="6048000" cy="3168000"/>
            <a:chOff x="3166451" y="3263156"/>
            <a:chExt cx="5859098" cy="3239723"/>
          </a:xfrm>
        </p:grpSpPr>
        <p:grpSp>
          <p:nvGrpSpPr>
            <p:cNvPr id="27" name="ïŝľiḑé"/>
            <p:cNvGrpSpPr/>
            <p:nvPr/>
          </p:nvGrpSpPr>
          <p:grpSpPr>
            <a:xfrm>
              <a:off x="3166451" y="6379960"/>
              <a:ext cx="5859098" cy="122919"/>
              <a:chOff x="-1348120" y="5777968"/>
              <a:chExt cx="9361040" cy="187524"/>
            </a:xfrm>
            <a:effectLst>
              <a:reflection blurRad="6350" stA="8000" endPos="72000" dist="50800" dir="5400000" sy="-100000" algn="bl" rotWithShape="0"/>
            </a:effectLst>
          </p:grpSpPr>
          <p:sp>
            <p:nvSpPr>
              <p:cNvPr id="35" name="iSļiḓe"/>
              <p:cNvSpPr/>
              <p:nvPr/>
            </p:nvSpPr>
            <p:spPr>
              <a:xfrm flipV="1">
                <a:off x="-1348120" y="5928916"/>
                <a:ext cx="9361040" cy="36576"/>
              </a:xfrm>
              <a:prstGeom prst="trapezoid">
                <a:avLst>
                  <a:gd name="adj" fmla="val 814192"/>
                </a:avLst>
              </a:prstGeom>
              <a:solidFill>
                <a:srgbClr val="80808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/>
              <a:p>
                <a:pPr algn="ctr"/>
                <a:endParaRPr lang="en-US" sz="1090">
                  <a:cs typeface="+mn-ea"/>
                  <a:sym typeface="+mn-lt"/>
                </a:endParaRPr>
              </a:p>
            </p:txBody>
          </p:sp>
          <p:sp>
            <p:nvSpPr>
              <p:cNvPr id="36" name="iSľídè"/>
              <p:cNvSpPr/>
              <p:nvPr/>
            </p:nvSpPr>
            <p:spPr>
              <a:xfrm>
                <a:off x="-1348120" y="5777968"/>
                <a:ext cx="9361040" cy="15109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/>
              <a:p>
                <a:pPr algn="ctr"/>
                <a:endParaRPr lang="en-US" sz="1090">
                  <a:cs typeface="+mn-ea"/>
                  <a:sym typeface="+mn-lt"/>
                </a:endParaRPr>
              </a:p>
            </p:txBody>
          </p:sp>
        </p:grpSp>
        <p:grpSp>
          <p:nvGrpSpPr>
            <p:cNvPr id="28" name="íṧ1iḋe"/>
            <p:cNvGrpSpPr/>
            <p:nvPr/>
          </p:nvGrpSpPr>
          <p:grpSpPr>
            <a:xfrm>
              <a:off x="3665520" y="3263156"/>
              <a:ext cx="4860960" cy="3080807"/>
              <a:chOff x="-375492" y="1139528"/>
              <a:chExt cx="7415785" cy="4700016"/>
            </a:xfrm>
          </p:grpSpPr>
          <p:grpSp>
            <p:nvGrpSpPr>
              <p:cNvPr id="30" name="ïṧ1idé"/>
              <p:cNvGrpSpPr/>
              <p:nvPr/>
            </p:nvGrpSpPr>
            <p:grpSpPr>
              <a:xfrm>
                <a:off x="-375492" y="1139528"/>
                <a:ext cx="7415785" cy="4700016"/>
                <a:chOff x="-375492" y="1139528"/>
                <a:chExt cx="7415785" cy="4700016"/>
              </a:xfrm>
            </p:grpSpPr>
            <p:sp>
              <p:nvSpPr>
                <p:cNvPr id="32" name="íṥ1íḑe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-375492" y="1139528"/>
                  <a:ext cx="7415784" cy="4700016"/>
                </a:xfrm>
                <a:custGeom>
                  <a:avLst/>
                  <a:gdLst>
                    <a:gd name="connsiteX0" fmla="*/ 224028 w 7415784"/>
                    <a:gd name="connsiteY0" fmla="*/ 269748 h 4700016"/>
                    <a:gd name="connsiteX1" fmla="*/ 224028 w 7415784"/>
                    <a:gd name="connsiteY1" fmla="*/ 4430268 h 4700016"/>
                    <a:gd name="connsiteX2" fmla="*/ 7191756 w 7415784"/>
                    <a:gd name="connsiteY2" fmla="*/ 4430268 h 4700016"/>
                    <a:gd name="connsiteX3" fmla="*/ 7191756 w 7415784"/>
                    <a:gd name="connsiteY3" fmla="*/ 269748 h 4700016"/>
                    <a:gd name="connsiteX4" fmla="*/ 266867 w 7415784"/>
                    <a:gd name="connsiteY4" fmla="*/ 0 h 4700016"/>
                    <a:gd name="connsiteX5" fmla="*/ 7148917 w 7415784"/>
                    <a:gd name="connsiteY5" fmla="*/ 0 h 4700016"/>
                    <a:gd name="connsiteX6" fmla="*/ 7415784 w 7415784"/>
                    <a:gd name="connsiteY6" fmla="*/ 266867 h 4700016"/>
                    <a:gd name="connsiteX7" fmla="*/ 7415784 w 7415784"/>
                    <a:gd name="connsiteY7" fmla="*/ 4433149 h 4700016"/>
                    <a:gd name="connsiteX8" fmla="*/ 7148917 w 7415784"/>
                    <a:gd name="connsiteY8" fmla="*/ 4700016 h 4700016"/>
                    <a:gd name="connsiteX9" fmla="*/ 266867 w 7415784"/>
                    <a:gd name="connsiteY9" fmla="*/ 4700016 h 4700016"/>
                    <a:gd name="connsiteX10" fmla="*/ 0 w 7415784"/>
                    <a:gd name="connsiteY10" fmla="*/ 4433149 h 4700016"/>
                    <a:gd name="connsiteX11" fmla="*/ 0 w 7415784"/>
                    <a:gd name="connsiteY11" fmla="*/ 266867 h 4700016"/>
                    <a:gd name="connsiteX12" fmla="*/ 266867 w 7415784"/>
                    <a:gd name="connsiteY12" fmla="*/ 0 h 4700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415784" h="4700016">
                      <a:moveTo>
                        <a:pt x="224028" y="269748"/>
                      </a:moveTo>
                      <a:lnTo>
                        <a:pt x="224028" y="4430268"/>
                      </a:lnTo>
                      <a:lnTo>
                        <a:pt x="7191756" y="4430268"/>
                      </a:lnTo>
                      <a:lnTo>
                        <a:pt x="7191756" y="269748"/>
                      </a:lnTo>
                      <a:close/>
                      <a:moveTo>
                        <a:pt x="266867" y="0"/>
                      </a:moveTo>
                      <a:lnTo>
                        <a:pt x="7148917" y="0"/>
                      </a:lnTo>
                      <a:cubicBezTo>
                        <a:pt x="7296304" y="0"/>
                        <a:pt x="7415784" y="119480"/>
                        <a:pt x="7415784" y="266867"/>
                      </a:cubicBezTo>
                      <a:lnTo>
                        <a:pt x="7415784" y="4433149"/>
                      </a:lnTo>
                      <a:cubicBezTo>
                        <a:pt x="7415784" y="4580536"/>
                        <a:pt x="7296304" y="4700016"/>
                        <a:pt x="7148917" y="4700016"/>
                      </a:cubicBezTo>
                      <a:lnTo>
                        <a:pt x="266867" y="4700016"/>
                      </a:lnTo>
                      <a:cubicBezTo>
                        <a:pt x="119480" y="4700016"/>
                        <a:pt x="0" y="4580536"/>
                        <a:pt x="0" y="4433149"/>
                      </a:cubicBezTo>
                      <a:lnTo>
                        <a:pt x="0" y="266867"/>
                      </a:lnTo>
                      <a:cubicBezTo>
                        <a:pt x="0" y="119480"/>
                        <a:pt x="119480" y="0"/>
                        <a:pt x="266867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lumOff val="2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/>
                <a:p>
                  <a:pPr algn="ctr"/>
                  <a:endParaRPr lang="en-US" sz="1090">
                    <a:cs typeface="+mn-ea"/>
                    <a:sym typeface="+mn-lt"/>
                  </a:endParaRPr>
                </a:p>
              </p:txBody>
            </p:sp>
            <p:sp>
              <p:nvSpPr>
                <p:cNvPr id="33" name="ísḻïḓê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-358011" y="1160080"/>
                  <a:ext cx="7380820" cy="4658913"/>
                </a:xfrm>
                <a:custGeom>
                  <a:avLst/>
                  <a:gdLst>
                    <a:gd name="connsiteX0" fmla="*/ 252028 w 7380820"/>
                    <a:gd name="connsiteY0" fmla="*/ 295230 h 4658912"/>
                    <a:gd name="connsiteX1" fmla="*/ 252028 w 7380820"/>
                    <a:gd name="connsiteY1" fmla="*/ 4363682 h 4658912"/>
                    <a:gd name="connsiteX2" fmla="*/ 7128792 w 7380820"/>
                    <a:gd name="connsiteY2" fmla="*/ 4363682 h 4658912"/>
                    <a:gd name="connsiteX3" fmla="*/ 7128792 w 7380820"/>
                    <a:gd name="connsiteY3" fmla="*/ 295230 h 4658912"/>
                    <a:gd name="connsiteX4" fmla="*/ 264533 w 7380820"/>
                    <a:gd name="connsiteY4" fmla="*/ 0 h 4658912"/>
                    <a:gd name="connsiteX5" fmla="*/ 7116287 w 7380820"/>
                    <a:gd name="connsiteY5" fmla="*/ 0 h 4658912"/>
                    <a:gd name="connsiteX6" fmla="*/ 7380820 w 7380820"/>
                    <a:gd name="connsiteY6" fmla="*/ 264533 h 4658912"/>
                    <a:gd name="connsiteX7" fmla="*/ 7380820 w 7380820"/>
                    <a:gd name="connsiteY7" fmla="*/ 4394379 h 4658912"/>
                    <a:gd name="connsiteX8" fmla="*/ 7116287 w 7380820"/>
                    <a:gd name="connsiteY8" fmla="*/ 4658912 h 4658912"/>
                    <a:gd name="connsiteX9" fmla="*/ 264533 w 7380820"/>
                    <a:gd name="connsiteY9" fmla="*/ 4658912 h 4658912"/>
                    <a:gd name="connsiteX10" fmla="*/ 0 w 7380820"/>
                    <a:gd name="connsiteY10" fmla="*/ 4394379 h 4658912"/>
                    <a:gd name="connsiteX11" fmla="*/ 0 w 7380820"/>
                    <a:gd name="connsiteY11" fmla="*/ 264533 h 4658912"/>
                    <a:gd name="connsiteX12" fmla="*/ 264533 w 7380820"/>
                    <a:gd name="connsiteY12" fmla="*/ 0 h 4658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380820" h="4658912">
                      <a:moveTo>
                        <a:pt x="252028" y="295230"/>
                      </a:moveTo>
                      <a:lnTo>
                        <a:pt x="252028" y="4363682"/>
                      </a:lnTo>
                      <a:lnTo>
                        <a:pt x="7128792" y="4363682"/>
                      </a:lnTo>
                      <a:lnTo>
                        <a:pt x="7128792" y="295230"/>
                      </a:lnTo>
                      <a:close/>
                      <a:moveTo>
                        <a:pt x="264533" y="0"/>
                      </a:moveTo>
                      <a:lnTo>
                        <a:pt x="7116287" y="0"/>
                      </a:lnTo>
                      <a:cubicBezTo>
                        <a:pt x="7262385" y="0"/>
                        <a:pt x="7380820" y="118435"/>
                        <a:pt x="7380820" y="264533"/>
                      </a:cubicBezTo>
                      <a:lnTo>
                        <a:pt x="7380820" y="4394379"/>
                      </a:lnTo>
                      <a:cubicBezTo>
                        <a:pt x="7380820" y="4540477"/>
                        <a:pt x="7262385" y="4658912"/>
                        <a:pt x="7116287" y="4658912"/>
                      </a:cubicBezTo>
                      <a:lnTo>
                        <a:pt x="264533" y="4658912"/>
                      </a:lnTo>
                      <a:cubicBezTo>
                        <a:pt x="118435" y="4658912"/>
                        <a:pt x="0" y="4540477"/>
                        <a:pt x="0" y="4394379"/>
                      </a:cubicBezTo>
                      <a:lnTo>
                        <a:pt x="0" y="264533"/>
                      </a:lnTo>
                      <a:cubicBezTo>
                        <a:pt x="0" y="118435"/>
                        <a:pt x="118435" y="0"/>
                        <a:pt x="2645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/>
                <a:p>
                  <a:pPr algn="ctr"/>
                  <a:endParaRPr lang="en-US" sz="109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iS1ïďè" hidden="1"/>
                <p:cNvSpPr/>
                <p:nvPr/>
              </p:nvSpPr>
              <p:spPr>
                <a:xfrm>
                  <a:off x="4509683" y="1139528"/>
                  <a:ext cx="2530610" cy="4700016"/>
                </a:xfrm>
                <a:custGeom>
                  <a:avLst/>
                  <a:gdLst>
                    <a:gd name="connsiteX0" fmla="*/ 0 w 2530610"/>
                    <a:gd name="connsiteY0" fmla="*/ 0 h 4700016"/>
                    <a:gd name="connsiteX1" fmla="*/ 2263743 w 2530610"/>
                    <a:gd name="connsiteY1" fmla="*/ 0 h 4700016"/>
                    <a:gd name="connsiteX2" fmla="*/ 2530610 w 2530610"/>
                    <a:gd name="connsiteY2" fmla="*/ 266867 h 4700016"/>
                    <a:gd name="connsiteX3" fmla="*/ 2530610 w 2530610"/>
                    <a:gd name="connsiteY3" fmla="*/ 4433149 h 4700016"/>
                    <a:gd name="connsiteX4" fmla="*/ 2263743 w 2530610"/>
                    <a:gd name="connsiteY4" fmla="*/ 4700016 h 4700016"/>
                    <a:gd name="connsiteX5" fmla="*/ 1961175 w 2530610"/>
                    <a:gd name="connsiteY5" fmla="*/ 4700016 h 4700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30610" h="4700016">
                      <a:moveTo>
                        <a:pt x="0" y="0"/>
                      </a:moveTo>
                      <a:lnTo>
                        <a:pt x="2263743" y="0"/>
                      </a:lnTo>
                      <a:cubicBezTo>
                        <a:pt x="2411130" y="0"/>
                        <a:pt x="2530610" y="119480"/>
                        <a:pt x="2530610" y="266867"/>
                      </a:cubicBezTo>
                      <a:lnTo>
                        <a:pt x="2530610" y="4433149"/>
                      </a:lnTo>
                      <a:cubicBezTo>
                        <a:pt x="2530610" y="4580536"/>
                        <a:pt x="2411130" y="4700016"/>
                        <a:pt x="2263743" y="4700016"/>
                      </a:cubicBezTo>
                      <a:lnTo>
                        <a:pt x="1961175" y="47000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30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rtlCol="0" anchor="ctr">
                  <a:normAutofit/>
                </a:bodyPr>
                <a:lstStyle/>
                <a:p>
                  <a:pPr algn="ctr"/>
                  <a:endParaRPr lang="en-US" sz="1090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1" name="íṣḻiḓè"/>
              <p:cNvSpPr/>
              <p:nvPr>
                <p:custDataLst>
                  <p:tags r:id="rId5"/>
                </p:custDataLst>
              </p:nvPr>
            </p:nvSpPr>
            <p:spPr>
              <a:xfrm>
                <a:off x="3260392" y="124105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17000">
                    <a:schemeClr val="tx1"/>
                  </a:gs>
                  <a:gs pos="34000">
                    <a:srgbClr val="000000">
                      <a:lumMod val="84000"/>
                      <a:lumOff val="16000"/>
                    </a:srgbClr>
                  </a:gs>
                  <a:gs pos="100000">
                    <a:schemeClr val="bg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/>
              <a:p>
                <a:pPr algn="ctr"/>
                <a:endParaRPr lang="en-US" sz="1090">
                  <a:cs typeface="+mn-ea"/>
                  <a:sym typeface="+mn-lt"/>
                </a:endParaRPr>
              </a:p>
            </p:txBody>
          </p:sp>
        </p:grpSp>
        <p:sp>
          <p:nvSpPr>
            <p:cNvPr id="29" name="îṥḻîḓê"/>
            <p:cNvSpPr/>
            <p:nvPr>
              <p:custDataLst>
                <p:tags r:id="rId6"/>
              </p:custDataLst>
            </p:nvPr>
          </p:nvSpPr>
          <p:spPr>
            <a:xfrm>
              <a:off x="3790230" y="3382641"/>
              <a:ext cx="4611288" cy="2908556"/>
            </a:xfrm>
            <a:prstGeom prst="rect">
              <a:avLst/>
            </a:prstGeom>
            <a:blipFill rotWithShape="1">
              <a:blip r:embed="rId7" cstate="screen"/>
              <a:stretch>
                <a:fillRect/>
              </a:stretch>
            </a:blipFill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</p:grpSp>
      <p:grpSp>
        <p:nvGrpSpPr>
          <p:cNvPr id="15" name="îṥļiḓe"/>
          <p:cNvGrpSpPr/>
          <p:nvPr>
            <p:custDataLst>
              <p:tags r:id="rId8"/>
            </p:custDataLst>
          </p:nvPr>
        </p:nvGrpSpPr>
        <p:grpSpPr>
          <a:xfrm>
            <a:off x="803519" y="1516409"/>
            <a:ext cx="5060950" cy="3291840"/>
            <a:chOff x="6501104" y="3862264"/>
            <a:chExt cx="3935882" cy="3584559"/>
          </a:xfrm>
        </p:grpSpPr>
        <p:sp>
          <p:nvSpPr>
            <p:cNvPr id="25" name="í$ḷîḑê"/>
            <p:cNvSpPr/>
            <p:nvPr>
              <p:custDataLst>
                <p:tags r:id="rId9"/>
              </p:custDataLst>
            </p:nvPr>
          </p:nvSpPr>
          <p:spPr bwMode="auto">
            <a:xfrm>
              <a:off x="6501104" y="4478360"/>
              <a:ext cx="3935882" cy="2968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/>
            <a:lstStyle/>
            <a:p>
              <a:pPr>
                <a:lnSpc>
                  <a:spcPct val="150000"/>
                </a:lnSpc>
              </a:pPr>
              <a:r>
                <a:rPr lang="en-US" altLang="zh-CN" sz="2000" i="1" dirty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Spicy salted duck can be seen easily in the high-speed railway station of Hunan province. It is one of the representative food of Hunan province, becoming an important part of Hunan cuisine culture.</a:t>
              </a:r>
              <a:endParaRPr lang="en-US" altLang="zh-CN" sz="2000" b="1" i="1" dirty="0">
                <a:latin typeface="Times New Roman" panose="02020603050405020304" charset="0"/>
                <a:cs typeface="Times New Roman" panose="02020603050405020304" charset="0"/>
                <a:sym typeface="+mn-lt"/>
              </a:endParaRPr>
            </a:p>
          </p:txBody>
        </p:sp>
        <p:sp>
          <p:nvSpPr>
            <p:cNvPr id="26" name="iŝľïďê"/>
            <p:cNvSpPr txBox="1"/>
            <p:nvPr>
              <p:custDataLst>
                <p:tags r:id="rId10"/>
              </p:custDataLst>
            </p:nvPr>
          </p:nvSpPr>
          <p:spPr bwMode="auto">
            <a:xfrm>
              <a:off x="6744072" y="3862264"/>
              <a:ext cx="2140566" cy="452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>
                <a:spcBef>
                  <a:spcPct val="0"/>
                </a:spcBef>
              </a:pPr>
              <a:endParaRPr lang="en-US" altLang="zh-CN" b="1" dirty="0">
                <a:cs typeface="+mn-ea"/>
                <a:sym typeface="+mn-lt"/>
              </a:endParaRPr>
            </a:p>
          </p:txBody>
        </p:sp>
      </p:grpSp>
      <p:sp>
        <p:nvSpPr>
          <p:cNvPr id="4" name="íŝlîḓe"/>
          <p:cNvSpPr/>
          <p:nvPr/>
        </p:nvSpPr>
        <p:spPr>
          <a:xfrm>
            <a:off x="803139" y="734998"/>
            <a:ext cx="733915" cy="611654"/>
          </a:xfrm>
          <a:prstGeom prst="homePlate">
            <a:avLst/>
          </a:prstGeom>
          <a:solidFill>
            <a:srgbClr val="74C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1537054" y="1028125"/>
            <a:ext cx="8966153" cy="0"/>
          </a:xfrm>
          <a:prstGeom prst="line">
            <a:avLst/>
          </a:prstGeom>
          <a:ln w="12700" cap="rnd" cmpd="sng">
            <a:solidFill>
              <a:srgbClr val="74C1D3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íş1îdè"/>
          <p:cNvSpPr txBox="1"/>
          <p:nvPr/>
        </p:nvSpPr>
        <p:spPr bwMode="auto">
          <a:xfrm>
            <a:off x="1450340" y="1219200"/>
            <a:ext cx="2648585" cy="46609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>
            <a:normAutofit fontScale="9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en-US" altLang="zh-CN" sz="2400" b="1" i="1" dirty="0">
                <a:latin typeface="Times New Roman" panose="02020603050405020304" charset="0"/>
                <a:cs typeface="Times New Roman" panose="02020603050405020304" charset="0"/>
                <a:sym typeface="+mn-lt"/>
              </a:rPr>
              <a:t>Brief Introduction</a:t>
            </a:r>
            <a:endParaRPr lang="en-US" altLang="zh-CN" sz="2400" b="1" i="1" dirty="0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97806" y="464946"/>
            <a:ext cx="11196385" cy="5949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íṣḻïdé"/>
          <p:cNvSpPr/>
          <p:nvPr/>
        </p:nvSpPr>
        <p:spPr>
          <a:xfrm>
            <a:off x="819134" y="1522359"/>
            <a:ext cx="2484000" cy="4171709"/>
          </a:xfrm>
          <a:prstGeom prst="rect">
            <a:avLst/>
          </a:prstGeom>
          <a:blipFill rotWithShape="1">
            <a:blip r:embed="rId2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iśļïďè"/>
          <p:cNvSpPr/>
          <p:nvPr/>
        </p:nvSpPr>
        <p:spPr>
          <a:xfrm>
            <a:off x="3627011" y="1522359"/>
            <a:ext cx="2408258" cy="2081570"/>
          </a:xfrm>
          <a:prstGeom prst="rect">
            <a:avLst/>
          </a:prstGeom>
          <a:solidFill>
            <a:srgbClr val="F0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iṣlídê"/>
          <p:cNvSpPr/>
          <p:nvPr/>
        </p:nvSpPr>
        <p:spPr>
          <a:xfrm>
            <a:off x="6294879" y="1522359"/>
            <a:ext cx="2408258" cy="2081570"/>
          </a:xfrm>
          <a:prstGeom prst="rect">
            <a:avLst/>
          </a:prstGeom>
          <a:solidFill>
            <a:srgbClr val="74C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" name="íśḻïďé"/>
          <p:cNvSpPr/>
          <p:nvPr/>
        </p:nvSpPr>
        <p:spPr>
          <a:xfrm>
            <a:off x="3630930" y="2484755"/>
            <a:ext cx="2336165" cy="497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45720" rIns="91440" bIns="45720" numCol="1" spcCol="1270" anchor="ctr" anchorCtr="0">
            <a:noAutofit/>
          </a:bodyPr>
          <a:lstStyle/>
          <a:p>
            <a:pPr lvl="0" algn="ctr" defTabSz="1066800">
              <a:spcBef>
                <a:spcPct val="0"/>
              </a:spcBef>
              <a:spcAft>
                <a:spcPts val="600"/>
              </a:spcAft>
            </a:pPr>
            <a:r>
              <a:rPr lang="en-US" altLang="zh-CN" sz="2400" b="1" dirty="0">
                <a:solidFill>
                  <a:schemeClr val="bg1"/>
                </a:solidFill>
                <a:cs typeface="+mn-ea"/>
                <a:sym typeface="+mn-lt"/>
              </a:rPr>
              <a:t>Appearance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îşḷíďe"/>
          <p:cNvSpPr txBox="1"/>
          <p:nvPr/>
        </p:nvSpPr>
        <p:spPr>
          <a:xfrm>
            <a:off x="3662045" y="3822700"/>
            <a:ext cx="2360930" cy="15227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algn="just" defTabSz="914400">
              <a:lnSpc>
                <a:spcPct val="150000"/>
              </a:lnSpc>
              <a:defRPr/>
            </a:pPr>
            <a:r>
              <a:rPr lang="en-US" altLang="zh-CN" sz="1600" b="1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The duck has a golden yellow color and a glossy appearance, emitting an enticing aroma.</a:t>
            </a:r>
            <a:endParaRPr lang="en-US" altLang="zh-CN" sz="1600" b="1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10" name="îşļiḑe"/>
          <p:cNvSpPr/>
          <p:nvPr/>
        </p:nvSpPr>
        <p:spPr>
          <a:xfrm>
            <a:off x="6497827" y="2484729"/>
            <a:ext cx="2002365" cy="497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45720" rIns="91440" bIns="45720" numCol="1" spcCol="127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lvl="0" algn="ctr" defTabSz="1066800">
              <a:spcBef>
                <a:spcPct val="0"/>
              </a:spcBef>
              <a:spcAft>
                <a:spcPts val="600"/>
              </a:spcAft>
            </a:pPr>
            <a:r>
              <a:rPr lang="en-US" altLang="zh-CN" sz="2400" b="1" dirty="0">
                <a:solidFill>
                  <a:schemeClr val="bg1"/>
                </a:solidFill>
                <a:cs typeface="+mn-ea"/>
                <a:sym typeface="+mn-lt"/>
              </a:rPr>
              <a:t>Flavor</a:t>
            </a:r>
            <a:endParaRPr lang="en-US" altLang="zh-CN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ïṧľîḋe"/>
          <p:cNvSpPr/>
          <p:nvPr/>
        </p:nvSpPr>
        <p:spPr>
          <a:xfrm>
            <a:off x="8963338" y="1522359"/>
            <a:ext cx="2408258" cy="2081570"/>
          </a:xfrm>
          <a:prstGeom prst="rect">
            <a:avLst/>
          </a:prstGeom>
          <a:solidFill>
            <a:srgbClr val="F0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ïš1iḑe"/>
          <p:cNvSpPr/>
          <p:nvPr/>
        </p:nvSpPr>
        <p:spPr>
          <a:xfrm>
            <a:off x="8908415" y="2484755"/>
            <a:ext cx="2529205" cy="497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45720" rIns="91440" bIns="45720" numCol="1" spcCol="1270" anchor="ctr" anchorCtr="0">
            <a:noAutofit/>
          </a:bodyPr>
          <a:lstStyle/>
          <a:p>
            <a:pPr lvl="0" algn="ctr" defTabSz="1066800">
              <a:spcBef>
                <a:spcPct val="0"/>
              </a:spcBef>
              <a:spcAft>
                <a:spcPts val="600"/>
              </a:spcAft>
            </a:pPr>
            <a:r>
              <a:rPr lang="en-US" altLang="zh-CN" sz="2300" b="1" dirty="0">
                <a:solidFill>
                  <a:schemeClr val="bg1"/>
                </a:solidFill>
                <a:cs typeface="+mn-ea"/>
                <a:sym typeface="+mn-lt"/>
              </a:rPr>
              <a:t>Craftsmanship</a:t>
            </a:r>
            <a:endParaRPr lang="en-US" altLang="zh-CN" sz="23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20" name="î$liḑê"/>
          <p:cNvGrpSpPr/>
          <p:nvPr/>
        </p:nvGrpSpPr>
        <p:grpSpPr>
          <a:xfrm>
            <a:off x="4449754" y="1161064"/>
            <a:ext cx="764366" cy="764366"/>
            <a:chOff x="3539186" y="1880"/>
            <a:chExt cx="846430" cy="846430"/>
          </a:xfrm>
        </p:grpSpPr>
        <p:sp>
          <p:nvSpPr>
            <p:cNvPr id="27" name="íṥļíḑè"/>
            <p:cNvSpPr/>
            <p:nvPr/>
          </p:nvSpPr>
          <p:spPr bwMode="auto">
            <a:xfrm>
              <a:off x="3539186" y="1880"/>
              <a:ext cx="846430" cy="846430"/>
            </a:xfrm>
            <a:prstGeom prst="ellipse">
              <a:avLst/>
            </a:prstGeom>
            <a:solidFill>
              <a:srgbClr val="F0B9B4"/>
            </a:solidFill>
            <a:ln w="381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8" name="í$1ïḑe"/>
            <p:cNvSpPr/>
            <p:nvPr/>
          </p:nvSpPr>
          <p:spPr bwMode="auto">
            <a:xfrm>
              <a:off x="3695703" y="243842"/>
              <a:ext cx="533398" cy="362504"/>
            </a:xfrm>
            <a:custGeom>
              <a:avLst/>
              <a:gdLst>
                <a:gd name="connsiteX0" fmla="*/ 437011 w 604816"/>
                <a:gd name="connsiteY0" fmla="*/ 83550 h 411044"/>
                <a:gd name="connsiteX1" fmla="*/ 604816 w 604816"/>
                <a:gd name="connsiteY1" fmla="*/ 214450 h 411044"/>
                <a:gd name="connsiteX2" fmla="*/ 539177 w 604816"/>
                <a:gd name="connsiteY2" fmla="*/ 317799 h 411044"/>
                <a:gd name="connsiteX3" fmla="*/ 523523 w 604816"/>
                <a:gd name="connsiteY3" fmla="*/ 340690 h 411044"/>
                <a:gd name="connsiteX4" fmla="*/ 528878 w 604816"/>
                <a:gd name="connsiteY4" fmla="*/ 400177 h 411044"/>
                <a:gd name="connsiteX5" fmla="*/ 462004 w 604816"/>
                <a:gd name="connsiteY5" fmla="*/ 353300 h 411044"/>
                <a:gd name="connsiteX6" fmla="*/ 440033 w 604816"/>
                <a:gd name="connsiteY6" fmla="*/ 345213 h 411044"/>
                <a:gd name="connsiteX7" fmla="*/ 437011 w 604816"/>
                <a:gd name="connsiteY7" fmla="*/ 345350 h 411044"/>
                <a:gd name="connsiteX8" fmla="*/ 338279 w 604816"/>
                <a:gd name="connsiteY8" fmla="*/ 319992 h 411044"/>
                <a:gd name="connsiteX9" fmla="*/ 269207 w 604816"/>
                <a:gd name="connsiteY9" fmla="*/ 214450 h 411044"/>
                <a:gd name="connsiteX10" fmla="*/ 272091 w 604816"/>
                <a:gd name="connsiteY10" fmla="*/ 190189 h 411044"/>
                <a:gd name="connsiteX11" fmla="*/ 280467 w 604816"/>
                <a:gd name="connsiteY11" fmla="*/ 167299 h 411044"/>
                <a:gd name="connsiteX12" fmla="*/ 342948 w 604816"/>
                <a:gd name="connsiteY12" fmla="*/ 106166 h 411044"/>
                <a:gd name="connsiteX13" fmla="*/ 355581 w 604816"/>
                <a:gd name="connsiteY13" fmla="*/ 100135 h 411044"/>
                <a:gd name="connsiteX14" fmla="*/ 358602 w 604816"/>
                <a:gd name="connsiteY14" fmla="*/ 98765 h 411044"/>
                <a:gd name="connsiteX15" fmla="*/ 417375 w 604816"/>
                <a:gd name="connsiteY15" fmla="*/ 84509 h 411044"/>
                <a:gd name="connsiteX16" fmla="*/ 437011 w 604816"/>
                <a:gd name="connsiteY16" fmla="*/ 83550 h 411044"/>
                <a:gd name="connsiteX17" fmla="*/ 213353 w 604816"/>
                <a:gd name="connsiteY17" fmla="*/ 0 h 411044"/>
                <a:gd name="connsiteX18" fmla="*/ 340760 w 604816"/>
                <a:gd name="connsiteY18" fmla="*/ 33580 h 411044"/>
                <a:gd name="connsiteX19" fmla="*/ 331973 w 604816"/>
                <a:gd name="connsiteY19" fmla="*/ 37143 h 411044"/>
                <a:gd name="connsiteX20" fmla="*/ 327031 w 604816"/>
                <a:gd name="connsiteY20" fmla="*/ 39336 h 411044"/>
                <a:gd name="connsiteX21" fmla="*/ 310418 w 604816"/>
                <a:gd name="connsiteY21" fmla="*/ 47423 h 411044"/>
                <a:gd name="connsiteX22" fmla="*/ 306849 w 604816"/>
                <a:gd name="connsiteY22" fmla="*/ 49479 h 411044"/>
                <a:gd name="connsiteX23" fmla="*/ 294630 w 604816"/>
                <a:gd name="connsiteY23" fmla="*/ 56743 h 411044"/>
                <a:gd name="connsiteX24" fmla="*/ 289413 w 604816"/>
                <a:gd name="connsiteY24" fmla="*/ 60307 h 411044"/>
                <a:gd name="connsiteX25" fmla="*/ 279528 w 604816"/>
                <a:gd name="connsiteY25" fmla="*/ 67297 h 411044"/>
                <a:gd name="connsiteX26" fmla="*/ 274585 w 604816"/>
                <a:gd name="connsiteY26" fmla="*/ 71134 h 411044"/>
                <a:gd name="connsiteX27" fmla="*/ 264425 w 604816"/>
                <a:gd name="connsiteY27" fmla="*/ 79906 h 411044"/>
                <a:gd name="connsiteX28" fmla="*/ 261130 w 604816"/>
                <a:gd name="connsiteY28" fmla="*/ 82784 h 411044"/>
                <a:gd name="connsiteX29" fmla="*/ 249186 w 604816"/>
                <a:gd name="connsiteY29" fmla="*/ 95120 h 411044"/>
                <a:gd name="connsiteX30" fmla="*/ 246165 w 604816"/>
                <a:gd name="connsiteY30" fmla="*/ 98683 h 411044"/>
                <a:gd name="connsiteX31" fmla="*/ 238203 w 604816"/>
                <a:gd name="connsiteY31" fmla="*/ 108552 h 411044"/>
                <a:gd name="connsiteX32" fmla="*/ 234770 w 604816"/>
                <a:gd name="connsiteY32" fmla="*/ 113349 h 411044"/>
                <a:gd name="connsiteX33" fmla="*/ 228317 w 604816"/>
                <a:gd name="connsiteY33" fmla="*/ 123080 h 411044"/>
                <a:gd name="connsiteX34" fmla="*/ 225434 w 604816"/>
                <a:gd name="connsiteY34" fmla="*/ 127877 h 411044"/>
                <a:gd name="connsiteX35" fmla="*/ 218844 w 604816"/>
                <a:gd name="connsiteY35" fmla="*/ 140487 h 411044"/>
                <a:gd name="connsiteX36" fmla="*/ 217609 w 604816"/>
                <a:gd name="connsiteY36" fmla="*/ 142954 h 411044"/>
                <a:gd name="connsiteX37" fmla="*/ 211430 w 604816"/>
                <a:gd name="connsiteY37" fmla="*/ 158442 h 411044"/>
                <a:gd name="connsiteX38" fmla="*/ 209920 w 604816"/>
                <a:gd name="connsiteY38" fmla="*/ 163102 h 411044"/>
                <a:gd name="connsiteX39" fmla="*/ 206763 w 604816"/>
                <a:gd name="connsiteY39" fmla="*/ 174752 h 411044"/>
                <a:gd name="connsiteX40" fmla="*/ 205527 w 604816"/>
                <a:gd name="connsiteY40" fmla="*/ 180371 h 411044"/>
                <a:gd name="connsiteX41" fmla="*/ 203467 w 604816"/>
                <a:gd name="connsiteY41" fmla="*/ 192159 h 411044"/>
                <a:gd name="connsiteX42" fmla="*/ 202781 w 604816"/>
                <a:gd name="connsiteY42" fmla="*/ 197367 h 411044"/>
                <a:gd name="connsiteX43" fmla="*/ 201820 w 604816"/>
                <a:gd name="connsiteY43" fmla="*/ 214499 h 411044"/>
                <a:gd name="connsiteX44" fmla="*/ 203467 w 604816"/>
                <a:gd name="connsiteY44" fmla="*/ 236155 h 411044"/>
                <a:gd name="connsiteX45" fmla="*/ 204154 w 604816"/>
                <a:gd name="connsiteY45" fmla="*/ 241637 h 411044"/>
                <a:gd name="connsiteX46" fmla="*/ 208822 w 604816"/>
                <a:gd name="connsiteY46" fmla="*/ 262608 h 411044"/>
                <a:gd name="connsiteX47" fmla="*/ 208959 w 604816"/>
                <a:gd name="connsiteY47" fmla="*/ 263019 h 411044"/>
                <a:gd name="connsiteX48" fmla="*/ 216373 w 604816"/>
                <a:gd name="connsiteY48" fmla="*/ 282893 h 411044"/>
                <a:gd name="connsiteX49" fmla="*/ 218707 w 604816"/>
                <a:gd name="connsiteY49" fmla="*/ 287827 h 411044"/>
                <a:gd name="connsiteX50" fmla="*/ 229004 w 604816"/>
                <a:gd name="connsiteY50" fmla="*/ 307152 h 411044"/>
                <a:gd name="connsiteX51" fmla="*/ 229416 w 604816"/>
                <a:gd name="connsiteY51" fmla="*/ 307700 h 411044"/>
                <a:gd name="connsiteX52" fmla="*/ 242321 w 604816"/>
                <a:gd name="connsiteY52" fmla="*/ 325381 h 411044"/>
                <a:gd name="connsiteX53" fmla="*/ 245616 w 604816"/>
                <a:gd name="connsiteY53" fmla="*/ 329630 h 411044"/>
                <a:gd name="connsiteX54" fmla="*/ 249186 w 604816"/>
                <a:gd name="connsiteY54" fmla="*/ 333742 h 411044"/>
                <a:gd name="connsiteX55" fmla="*/ 213490 w 604816"/>
                <a:gd name="connsiteY55" fmla="*/ 336209 h 411044"/>
                <a:gd name="connsiteX56" fmla="*/ 213353 w 604816"/>
                <a:gd name="connsiteY56" fmla="*/ 336209 h 411044"/>
                <a:gd name="connsiteX57" fmla="*/ 187679 w 604816"/>
                <a:gd name="connsiteY57" fmla="*/ 344159 h 411044"/>
                <a:gd name="connsiteX58" fmla="*/ 87318 w 604816"/>
                <a:gd name="connsiteY58" fmla="*/ 411044 h 411044"/>
                <a:gd name="connsiteX59" fmla="*/ 99674 w 604816"/>
                <a:gd name="connsiteY59" fmla="*/ 324148 h 411044"/>
                <a:gd name="connsiteX60" fmla="*/ 84023 w 604816"/>
                <a:gd name="connsiteY60" fmla="*/ 301259 h 411044"/>
                <a:gd name="connsiteX61" fmla="*/ 0 w 604816"/>
                <a:gd name="connsiteY61" fmla="*/ 168036 h 411044"/>
                <a:gd name="connsiteX62" fmla="*/ 213353 w 604816"/>
                <a:gd name="connsiteY62" fmla="*/ 0 h 41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604816" h="411044">
                  <a:moveTo>
                    <a:pt x="437011" y="83550"/>
                  </a:moveTo>
                  <a:cubicBezTo>
                    <a:pt x="529565" y="83550"/>
                    <a:pt x="604816" y="142215"/>
                    <a:pt x="604816" y="214450"/>
                  </a:cubicBezTo>
                  <a:cubicBezTo>
                    <a:pt x="604816" y="254885"/>
                    <a:pt x="580922" y="292579"/>
                    <a:pt x="539177" y="317799"/>
                  </a:cubicBezTo>
                  <a:cubicBezTo>
                    <a:pt x="530938" y="322871"/>
                    <a:pt x="525308" y="331095"/>
                    <a:pt x="523523" y="340690"/>
                  </a:cubicBezTo>
                  <a:cubicBezTo>
                    <a:pt x="519953" y="360564"/>
                    <a:pt x="522974" y="381125"/>
                    <a:pt x="528878" y="400177"/>
                  </a:cubicBezTo>
                  <a:cubicBezTo>
                    <a:pt x="505122" y="387156"/>
                    <a:pt x="481366" y="370022"/>
                    <a:pt x="462004" y="353300"/>
                  </a:cubicBezTo>
                  <a:cubicBezTo>
                    <a:pt x="455824" y="348091"/>
                    <a:pt x="448134" y="345213"/>
                    <a:pt x="440033" y="345213"/>
                  </a:cubicBezTo>
                  <a:cubicBezTo>
                    <a:pt x="438934" y="345213"/>
                    <a:pt x="437835" y="345350"/>
                    <a:pt x="437011" y="345350"/>
                  </a:cubicBezTo>
                  <a:cubicBezTo>
                    <a:pt x="401308" y="345350"/>
                    <a:pt x="367253" y="336577"/>
                    <a:pt x="338279" y="319992"/>
                  </a:cubicBezTo>
                  <a:cubicBezTo>
                    <a:pt x="295023" y="295183"/>
                    <a:pt x="269207" y="255844"/>
                    <a:pt x="269207" y="214450"/>
                  </a:cubicBezTo>
                  <a:cubicBezTo>
                    <a:pt x="269207" y="206089"/>
                    <a:pt x="270168" y="198002"/>
                    <a:pt x="272091" y="190189"/>
                  </a:cubicBezTo>
                  <a:cubicBezTo>
                    <a:pt x="274013" y="182239"/>
                    <a:pt x="276760" y="174563"/>
                    <a:pt x="280467" y="167299"/>
                  </a:cubicBezTo>
                  <a:cubicBezTo>
                    <a:pt x="292826" y="142352"/>
                    <a:pt x="314797" y="121107"/>
                    <a:pt x="342948" y="106166"/>
                  </a:cubicBezTo>
                  <a:cubicBezTo>
                    <a:pt x="347067" y="103973"/>
                    <a:pt x="351187" y="102054"/>
                    <a:pt x="355581" y="100135"/>
                  </a:cubicBezTo>
                  <a:cubicBezTo>
                    <a:pt x="356542" y="99724"/>
                    <a:pt x="357503" y="99176"/>
                    <a:pt x="358602" y="98765"/>
                  </a:cubicBezTo>
                  <a:cubicBezTo>
                    <a:pt x="376454" y="91363"/>
                    <a:pt x="396228" y="86428"/>
                    <a:pt x="417375" y="84509"/>
                  </a:cubicBezTo>
                  <a:cubicBezTo>
                    <a:pt x="423829" y="83824"/>
                    <a:pt x="430283" y="83550"/>
                    <a:pt x="437011" y="83550"/>
                  </a:cubicBezTo>
                  <a:close/>
                  <a:moveTo>
                    <a:pt x="213353" y="0"/>
                  </a:moveTo>
                  <a:cubicBezTo>
                    <a:pt x="259757" y="0"/>
                    <a:pt x="304377" y="12061"/>
                    <a:pt x="340760" y="33580"/>
                  </a:cubicBezTo>
                  <a:cubicBezTo>
                    <a:pt x="337740" y="34676"/>
                    <a:pt x="334856" y="36047"/>
                    <a:pt x="331973" y="37143"/>
                  </a:cubicBezTo>
                  <a:cubicBezTo>
                    <a:pt x="330326" y="37966"/>
                    <a:pt x="328678" y="38514"/>
                    <a:pt x="327031" y="39336"/>
                  </a:cubicBezTo>
                  <a:cubicBezTo>
                    <a:pt x="321264" y="41803"/>
                    <a:pt x="315773" y="44545"/>
                    <a:pt x="310418" y="47423"/>
                  </a:cubicBezTo>
                  <a:cubicBezTo>
                    <a:pt x="309183" y="48108"/>
                    <a:pt x="308084" y="48793"/>
                    <a:pt x="306849" y="49479"/>
                  </a:cubicBezTo>
                  <a:cubicBezTo>
                    <a:pt x="302730" y="51809"/>
                    <a:pt x="298611" y="54139"/>
                    <a:pt x="294630" y="56743"/>
                  </a:cubicBezTo>
                  <a:cubicBezTo>
                    <a:pt x="292845" y="57839"/>
                    <a:pt x="291060" y="59073"/>
                    <a:pt x="289413" y="60307"/>
                  </a:cubicBezTo>
                  <a:cubicBezTo>
                    <a:pt x="285980" y="62500"/>
                    <a:pt x="282685" y="64830"/>
                    <a:pt x="279528" y="67297"/>
                  </a:cubicBezTo>
                  <a:cubicBezTo>
                    <a:pt x="277880" y="68530"/>
                    <a:pt x="276233" y="69901"/>
                    <a:pt x="274585" y="71134"/>
                  </a:cubicBezTo>
                  <a:cubicBezTo>
                    <a:pt x="271015" y="74013"/>
                    <a:pt x="267720" y="76891"/>
                    <a:pt x="264425" y="79906"/>
                  </a:cubicBezTo>
                  <a:cubicBezTo>
                    <a:pt x="263327" y="80866"/>
                    <a:pt x="262229" y="81825"/>
                    <a:pt x="261130" y="82784"/>
                  </a:cubicBezTo>
                  <a:cubicBezTo>
                    <a:pt x="257012" y="86759"/>
                    <a:pt x="253030" y="90871"/>
                    <a:pt x="249186" y="95120"/>
                  </a:cubicBezTo>
                  <a:cubicBezTo>
                    <a:pt x="248088" y="96216"/>
                    <a:pt x="247264" y="97450"/>
                    <a:pt x="246165" y="98683"/>
                  </a:cubicBezTo>
                  <a:cubicBezTo>
                    <a:pt x="243420" y="101836"/>
                    <a:pt x="240811" y="105125"/>
                    <a:pt x="238203" y="108552"/>
                  </a:cubicBezTo>
                  <a:cubicBezTo>
                    <a:pt x="237104" y="110197"/>
                    <a:pt x="235869" y="111704"/>
                    <a:pt x="234770" y="113349"/>
                  </a:cubicBezTo>
                  <a:cubicBezTo>
                    <a:pt x="232573" y="116501"/>
                    <a:pt x="230377" y="119791"/>
                    <a:pt x="228317" y="123080"/>
                  </a:cubicBezTo>
                  <a:cubicBezTo>
                    <a:pt x="227356" y="124725"/>
                    <a:pt x="226395" y="126233"/>
                    <a:pt x="225434" y="127877"/>
                  </a:cubicBezTo>
                  <a:cubicBezTo>
                    <a:pt x="223100" y="132126"/>
                    <a:pt x="220904" y="136238"/>
                    <a:pt x="218844" y="140487"/>
                  </a:cubicBezTo>
                  <a:cubicBezTo>
                    <a:pt x="218432" y="141309"/>
                    <a:pt x="218021" y="142132"/>
                    <a:pt x="217609" y="142954"/>
                  </a:cubicBezTo>
                  <a:cubicBezTo>
                    <a:pt x="215275" y="148025"/>
                    <a:pt x="213215" y="153233"/>
                    <a:pt x="211430" y="158442"/>
                  </a:cubicBezTo>
                  <a:cubicBezTo>
                    <a:pt x="210881" y="159949"/>
                    <a:pt x="210469" y="161457"/>
                    <a:pt x="209920" y="163102"/>
                  </a:cubicBezTo>
                  <a:cubicBezTo>
                    <a:pt x="208685" y="166940"/>
                    <a:pt x="207724" y="170777"/>
                    <a:pt x="206763" y="174752"/>
                  </a:cubicBezTo>
                  <a:cubicBezTo>
                    <a:pt x="206213" y="176671"/>
                    <a:pt x="205801" y="178453"/>
                    <a:pt x="205527" y="180371"/>
                  </a:cubicBezTo>
                  <a:cubicBezTo>
                    <a:pt x="204703" y="184209"/>
                    <a:pt x="204017" y="188184"/>
                    <a:pt x="203467" y="192159"/>
                  </a:cubicBezTo>
                  <a:cubicBezTo>
                    <a:pt x="203193" y="193940"/>
                    <a:pt x="202918" y="195585"/>
                    <a:pt x="202781" y="197367"/>
                  </a:cubicBezTo>
                  <a:cubicBezTo>
                    <a:pt x="202232" y="203123"/>
                    <a:pt x="201820" y="208743"/>
                    <a:pt x="201820" y="214499"/>
                  </a:cubicBezTo>
                  <a:cubicBezTo>
                    <a:pt x="201820" y="221901"/>
                    <a:pt x="202506" y="229028"/>
                    <a:pt x="203467" y="236155"/>
                  </a:cubicBezTo>
                  <a:cubicBezTo>
                    <a:pt x="203605" y="238074"/>
                    <a:pt x="203879" y="239719"/>
                    <a:pt x="204154" y="241637"/>
                  </a:cubicBezTo>
                  <a:cubicBezTo>
                    <a:pt x="205390" y="248627"/>
                    <a:pt x="206763" y="255755"/>
                    <a:pt x="208822" y="262608"/>
                  </a:cubicBezTo>
                  <a:cubicBezTo>
                    <a:pt x="208822" y="262745"/>
                    <a:pt x="208959" y="262882"/>
                    <a:pt x="208959" y="263019"/>
                  </a:cubicBezTo>
                  <a:cubicBezTo>
                    <a:pt x="211019" y="269735"/>
                    <a:pt x="213627" y="276451"/>
                    <a:pt x="216373" y="282893"/>
                  </a:cubicBezTo>
                  <a:cubicBezTo>
                    <a:pt x="217197" y="284537"/>
                    <a:pt x="217883" y="286182"/>
                    <a:pt x="218707" y="287827"/>
                  </a:cubicBezTo>
                  <a:cubicBezTo>
                    <a:pt x="221727" y="294406"/>
                    <a:pt x="225160" y="300847"/>
                    <a:pt x="229004" y="307152"/>
                  </a:cubicBezTo>
                  <a:cubicBezTo>
                    <a:pt x="229141" y="307289"/>
                    <a:pt x="229278" y="307563"/>
                    <a:pt x="229416" y="307700"/>
                  </a:cubicBezTo>
                  <a:cubicBezTo>
                    <a:pt x="233260" y="313731"/>
                    <a:pt x="237653" y="319625"/>
                    <a:pt x="242321" y="325381"/>
                  </a:cubicBezTo>
                  <a:cubicBezTo>
                    <a:pt x="243420" y="326752"/>
                    <a:pt x="244518" y="328122"/>
                    <a:pt x="245616" y="329630"/>
                  </a:cubicBezTo>
                  <a:cubicBezTo>
                    <a:pt x="246852" y="331001"/>
                    <a:pt x="247950" y="332371"/>
                    <a:pt x="249186" y="333742"/>
                  </a:cubicBezTo>
                  <a:cubicBezTo>
                    <a:pt x="237379" y="335387"/>
                    <a:pt x="225572" y="336209"/>
                    <a:pt x="213490" y="336209"/>
                  </a:cubicBezTo>
                  <a:lnTo>
                    <a:pt x="213353" y="336209"/>
                  </a:lnTo>
                  <a:cubicBezTo>
                    <a:pt x="204154" y="335661"/>
                    <a:pt x="194681" y="337991"/>
                    <a:pt x="187679" y="344159"/>
                  </a:cubicBezTo>
                  <a:cubicBezTo>
                    <a:pt x="158847" y="368692"/>
                    <a:pt x="122602" y="394323"/>
                    <a:pt x="87318" y="411044"/>
                  </a:cubicBezTo>
                  <a:cubicBezTo>
                    <a:pt x="97890" y="384317"/>
                    <a:pt x="105029" y="353479"/>
                    <a:pt x="99674" y="324148"/>
                  </a:cubicBezTo>
                  <a:cubicBezTo>
                    <a:pt x="98027" y="314691"/>
                    <a:pt x="92261" y="306330"/>
                    <a:pt x="84023" y="301259"/>
                  </a:cubicBezTo>
                  <a:cubicBezTo>
                    <a:pt x="30616" y="268912"/>
                    <a:pt x="0" y="220393"/>
                    <a:pt x="0" y="168036"/>
                  </a:cubicBezTo>
                  <a:cubicBezTo>
                    <a:pt x="0" y="75383"/>
                    <a:pt x="95693" y="0"/>
                    <a:pt x="2133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21" name="íSľîḓê"/>
          <p:cNvGrpSpPr/>
          <p:nvPr/>
        </p:nvGrpSpPr>
        <p:grpSpPr>
          <a:xfrm>
            <a:off x="7116825" y="1161064"/>
            <a:ext cx="764366" cy="764366"/>
            <a:chOff x="3539186" y="1880"/>
            <a:chExt cx="846430" cy="846430"/>
          </a:xfrm>
        </p:grpSpPr>
        <p:sp>
          <p:nvSpPr>
            <p:cNvPr id="25" name="ïṣ1íḓè"/>
            <p:cNvSpPr/>
            <p:nvPr/>
          </p:nvSpPr>
          <p:spPr bwMode="auto">
            <a:xfrm>
              <a:off x="3539186" y="1880"/>
              <a:ext cx="846430" cy="846430"/>
            </a:xfrm>
            <a:prstGeom prst="ellipse">
              <a:avLst/>
            </a:prstGeom>
            <a:solidFill>
              <a:srgbClr val="74C1D3"/>
            </a:solidFill>
            <a:ln w="381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6" name="ïṡlíḍè"/>
            <p:cNvSpPr/>
            <p:nvPr/>
          </p:nvSpPr>
          <p:spPr bwMode="auto">
            <a:xfrm>
              <a:off x="3718143" y="158395"/>
              <a:ext cx="488517" cy="533398"/>
            </a:xfrm>
            <a:custGeom>
              <a:avLst/>
              <a:gdLst>
                <a:gd name="connsiteX0" fmla="*/ 481435 w 555334"/>
                <a:gd name="connsiteY0" fmla="*/ 482289 h 606353"/>
                <a:gd name="connsiteX1" fmla="*/ 448941 w 555334"/>
                <a:gd name="connsiteY1" fmla="*/ 514557 h 606353"/>
                <a:gd name="connsiteX2" fmla="*/ 440493 w 555334"/>
                <a:gd name="connsiteY2" fmla="*/ 506212 h 606353"/>
                <a:gd name="connsiteX3" fmla="*/ 422390 w 555334"/>
                <a:gd name="connsiteY3" fmla="*/ 506212 h 606353"/>
                <a:gd name="connsiteX4" fmla="*/ 422390 w 555334"/>
                <a:gd name="connsiteY4" fmla="*/ 524200 h 606353"/>
                <a:gd name="connsiteX5" fmla="*/ 439750 w 555334"/>
                <a:gd name="connsiteY5" fmla="*/ 541632 h 606353"/>
                <a:gd name="connsiteX6" fmla="*/ 448756 w 555334"/>
                <a:gd name="connsiteY6" fmla="*/ 545341 h 606353"/>
                <a:gd name="connsiteX7" fmla="*/ 457854 w 555334"/>
                <a:gd name="connsiteY7" fmla="*/ 541632 h 606353"/>
                <a:gd name="connsiteX8" fmla="*/ 499445 w 555334"/>
                <a:gd name="connsiteY8" fmla="*/ 500370 h 606353"/>
                <a:gd name="connsiteX9" fmla="*/ 499538 w 555334"/>
                <a:gd name="connsiteY9" fmla="*/ 482289 h 606353"/>
                <a:gd name="connsiteX10" fmla="*/ 481435 w 555334"/>
                <a:gd name="connsiteY10" fmla="*/ 482289 h 606353"/>
                <a:gd name="connsiteX11" fmla="*/ 460917 w 555334"/>
                <a:gd name="connsiteY11" fmla="*/ 417661 h 606353"/>
                <a:gd name="connsiteX12" fmla="*/ 555334 w 555334"/>
                <a:gd name="connsiteY12" fmla="*/ 511961 h 606353"/>
                <a:gd name="connsiteX13" fmla="*/ 460917 w 555334"/>
                <a:gd name="connsiteY13" fmla="*/ 606353 h 606353"/>
                <a:gd name="connsiteX14" fmla="*/ 366501 w 555334"/>
                <a:gd name="connsiteY14" fmla="*/ 511961 h 606353"/>
                <a:gd name="connsiteX15" fmla="*/ 460917 w 555334"/>
                <a:gd name="connsiteY15" fmla="*/ 417661 h 606353"/>
                <a:gd name="connsiteX16" fmla="*/ 151465 w 555334"/>
                <a:gd name="connsiteY16" fmla="*/ 315977 h 606353"/>
                <a:gd name="connsiteX17" fmla="*/ 188788 w 555334"/>
                <a:gd name="connsiteY17" fmla="*/ 433982 h 606353"/>
                <a:gd name="connsiteX18" fmla="*/ 195844 w 555334"/>
                <a:gd name="connsiteY18" fmla="*/ 456230 h 606353"/>
                <a:gd name="connsiteX19" fmla="*/ 196030 w 555334"/>
                <a:gd name="connsiteY19" fmla="*/ 455952 h 606353"/>
                <a:gd name="connsiteX20" fmla="*/ 202157 w 555334"/>
                <a:gd name="connsiteY20" fmla="*/ 474770 h 606353"/>
                <a:gd name="connsiteX21" fmla="*/ 222026 w 555334"/>
                <a:gd name="connsiteY21" fmla="*/ 419058 h 606353"/>
                <a:gd name="connsiteX22" fmla="*/ 235024 w 555334"/>
                <a:gd name="connsiteY22" fmla="*/ 352315 h 606353"/>
                <a:gd name="connsiteX23" fmla="*/ 248022 w 555334"/>
                <a:gd name="connsiteY23" fmla="*/ 419058 h 606353"/>
                <a:gd name="connsiteX24" fmla="*/ 267705 w 555334"/>
                <a:gd name="connsiteY24" fmla="*/ 474863 h 606353"/>
                <a:gd name="connsiteX25" fmla="*/ 273833 w 555334"/>
                <a:gd name="connsiteY25" fmla="*/ 456137 h 606353"/>
                <a:gd name="connsiteX26" fmla="*/ 274018 w 555334"/>
                <a:gd name="connsiteY26" fmla="*/ 456323 h 606353"/>
                <a:gd name="connsiteX27" fmla="*/ 281075 w 555334"/>
                <a:gd name="connsiteY27" fmla="*/ 434075 h 606353"/>
                <a:gd name="connsiteX28" fmla="*/ 318398 w 555334"/>
                <a:gd name="connsiteY28" fmla="*/ 315977 h 606353"/>
                <a:gd name="connsiteX29" fmla="*/ 425261 w 555334"/>
                <a:gd name="connsiteY29" fmla="*/ 364644 h 606353"/>
                <a:gd name="connsiteX30" fmla="*/ 440023 w 555334"/>
                <a:gd name="connsiteY30" fmla="*/ 370669 h 606353"/>
                <a:gd name="connsiteX31" fmla="*/ 437145 w 555334"/>
                <a:gd name="connsiteY31" fmla="*/ 385872 h 606353"/>
                <a:gd name="connsiteX32" fmla="*/ 332417 w 555334"/>
                <a:gd name="connsiteY32" fmla="*/ 511942 h 606353"/>
                <a:gd name="connsiteX33" fmla="*/ 337152 w 555334"/>
                <a:gd name="connsiteY33" fmla="*/ 546333 h 606353"/>
                <a:gd name="connsiteX34" fmla="*/ 235024 w 555334"/>
                <a:gd name="connsiteY34" fmla="*/ 556252 h 606353"/>
                <a:gd name="connsiteX35" fmla="*/ 5514 w 555334"/>
                <a:gd name="connsiteY35" fmla="*/ 500447 h 606353"/>
                <a:gd name="connsiteX36" fmla="*/ 408 w 555334"/>
                <a:gd name="connsiteY36" fmla="*/ 451502 h 606353"/>
                <a:gd name="connsiteX37" fmla="*/ 44602 w 555334"/>
                <a:gd name="connsiteY37" fmla="*/ 364644 h 606353"/>
                <a:gd name="connsiteX38" fmla="*/ 151465 w 555334"/>
                <a:gd name="connsiteY38" fmla="*/ 315977 h 606353"/>
                <a:gd name="connsiteX39" fmla="*/ 227577 w 555334"/>
                <a:gd name="connsiteY39" fmla="*/ 446 h 606353"/>
                <a:gd name="connsiteX40" fmla="*/ 287448 w 555334"/>
                <a:gd name="connsiteY40" fmla="*/ 13053 h 606353"/>
                <a:gd name="connsiteX41" fmla="*/ 316688 w 555334"/>
                <a:gd name="connsiteY41" fmla="*/ 40122 h 606353"/>
                <a:gd name="connsiteX42" fmla="*/ 348712 w 555334"/>
                <a:gd name="connsiteY42" fmla="*/ 141721 h 606353"/>
                <a:gd name="connsiteX43" fmla="*/ 344535 w 555334"/>
                <a:gd name="connsiteY43" fmla="*/ 157295 h 606353"/>
                <a:gd name="connsiteX44" fmla="*/ 354745 w 555334"/>
                <a:gd name="connsiteY44" fmla="*/ 199937 h 606353"/>
                <a:gd name="connsiteX45" fmla="*/ 334139 w 555334"/>
                <a:gd name="connsiteY45" fmla="*/ 235905 h 606353"/>
                <a:gd name="connsiteX46" fmla="*/ 261457 w 555334"/>
                <a:gd name="connsiteY46" fmla="*/ 325361 h 606353"/>
                <a:gd name="connsiteX47" fmla="*/ 208362 w 555334"/>
                <a:gd name="connsiteY47" fmla="*/ 325454 h 606353"/>
                <a:gd name="connsiteX48" fmla="*/ 135959 w 555334"/>
                <a:gd name="connsiteY48" fmla="*/ 235905 h 606353"/>
                <a:gd name="connsiteX49" fmla="*/ 115260 w 555334"/>
                <a:gd name="connsiteY49" fmla="*/ 199937 h 606353"/>
                <a:gd name="connsiteX50" fmla="*/ 125656 w 555334"/>
                <a:gd name="connsiteY50" fmla="*/ 157388 h 606353"/>
                <a:gd name="connsiteX51" fmla="*/ 121479 w 555334"/>
                <a:gd name="connsiteY51" fmla="*/ 141814 h 606353"/>
                <a:gd name="connsiteX52" fmla="*/ 121200 w 555334"/>
                <a:gd name="connsiteY52" fmla="*/ 91849 h 606353"/>
                <a:gd name="connsiteX53" fmla="*/ 150440 w 555334"/>
                <a:gd name="connsiteY53" fmla="*/ 40678 h 606353"/>
                <a:gd name="connsiteX54" fmla="*/ 177452 w 555334"/>
                <a:gd name="connsiteY54" fmla="*/ 18430 h 606353"/>
                <a:gd name="connsiteX55" fmla="*/ 203628 w 555334"/>
                <a:gd name="connsiteY55" fmla="*/ 4988 h 606353"/>
                <a:gd name="connsiteX56" fmla="*/ 227577 w 555334"/>
                <a:gd name="connsiteY56" fmla="*/ 446 h 606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55334" h="606353">
                  <a:moveTo>
                    <a:pt x="481435" y="482289"/>
                  </a:moveTo>
                  <a:lnTo>
                    <a:pt x="448941" y="514557"/>
                  </a:lnTo>
                  <a:lnTo>
                    <a:pt x="440493" y="506212"/>
                  </a:lnTo>
                  <a:cubicBezTo>
                    <a:pt x="435573" y="501205"/>
                    <a:pt x="427403" y="501205"/>
                    <a:pt x="422390" y="506212"/>
                  </a:cubicBezTo>
                  <a:cubicBezTo>
                    <a:pt x="417469" y="511126"/>
                    <a:pt x="417469" y="519286"/>
                    <a:pt x="422390" y="524200"/>
                  </a:cubicBezTo>
                  <a:lnTo>
                    <a:pt x="439750" y="541632"/>
                  </a:lnTo>
                  <a:cubicBezTo>
                    <a:pt x="442257" y="544043"/>
                    <a:pt x="445414" y="545341"/>
                    <a:pt x="448756" y="545341"/>
                  </a:cubicBezTo>
                  <a:cubicBezTo>
                    <a:pt x="452284" y="545341"/>
                    <a:pt x="455440" y="544043"/>
                    <a:pt x="457854" y="541632"/>
                  </a:cubicBezTo>
                  <a:lnTo>
                    <a:pt x="499445" y="500370"/>
                  </a:lnTo>
                  <a:cubicBezTo>
                    <a:pt x="504366" y="495456"/>
                    <a:pt x="504366" y="487389"/>
                    <a:pt x="499538" y="482289"/>
                  </a:cubicBezTo>
                  <a:cubicBezTo>
                    <a:pt x="494618" y="477375"/>
                    <a:pt x="486448" y="477375"/>
                    <a:pt x="481435" y="482289"/>
                  </a:cubicBezTo>
                  <a:close/>
                  <a:moveTo>
                    <a:pt x="460917" y="417661"/>
                  </a:moveTo>
                  <a:cubicBezTo>
                    <a:pt x="513185" y="417661"/>
                    <a:pt x="555334" y="459943"/>
                    <a:pt x="555334" y="511961"/>
                  </a:cubicBezTo>
                  <a:cubicBezTo>
                    <a:pt x="555334" y="564071"/>
                    <a:pt x="513000" y="606353"/>
                    <a:pt x="460917" y="606353"/>
                  </a:cubicBezTo>
                  <a:cubicBezTo>
                    <a:pt x="408835" y="606353"/>
                    <a:pt x="366501" y="564071"/>
                    <a:pt x="366501" y="511961"/>
                  </a:cubicBezTo>
                  <a:cubicBezTo>
                    <a:pt x="366501" y="459943"/>
                    <a:pt x="408835" y="417661"/>
                    <a:pt x="460917" y="417661"/>
                  </a:cubicBezTo>
                  <a:close/>
                  <a:moveTo>
                    <a:pt x="151465" y="315977"/>
                  </a:moveTo>
                  <a:lnTo>
                    <a:pt x="188788" y="433982"/>
                  </a:lnTo>
                  <a:lnTo>
                    <a:pt x="195844" y="456230"/>
                  </a:lnTo>
                  <a:lnTo>
                    <a:pt x="196030" y="455952"/>
                  </a:lnTo>
                  <a:lnTo>
                    <a:pt x="202157" y="474770"/>
                  </a:lnTo>
                  <a:lnTo>
                    <a:pt x="222026" y="419058"/>
                  </a:lnTo>
                  <a:cubicBezTo>
                    <a:pt x="173469" y="351573"/>
                    <a:pt x="231775" y="352129"/>
                    <a:pt x="235024" y="352315"/>
                  </a:cubicBezTo>
                  <a:cubicBezTo>
                    <a:pt x="238181" y="352129"/>
                    <a:pt x="296394" y="351573"/>
                    <a:pt x="248022" y="419058"/>
                  </a:cubicBezTo>
                  <a:lnTo>
                    <a:pt x="267705" y="474863"/>
                  </a:lnTo>
                  <a:lnTo>
                    <a:pt x="273833" y="456137"/>
                  </a:lnTo>
                  <a:lnTo>
                    <a:pt x="274018" y="456323"/>
                  </a:lnTo>
                  <a:lnTo>
                    <a:pt x="281075" y="434075"/>
                  </a:lnTo>
                  <a:lnTo>
                    <a:pt x="318398" y="315977"/>
                  </a:lnTo>
                  <a:cubicBezTo>
                    <a:pt x="318398" y="315977"/>
                    <a:pt x="366305" y="349719"/>
                    <a:pt x="425261" y="364644"/>
                  </a:cubicBezTo>
                  <a:cubicBezTo>
                    <a:pt x="430831" y="366127"/>
                    <a:pt x="435659" y="368074"/>
                    <a:pt x="440023" y="370669"/>
                  </a:cubicBezTo>
                  <a:cubicBezTo>
                    <a:pt x="446522" y="374563"/>
                    <a:pt x="444572" y="384574"/>
                    <a:pt x="437145" y="385872"/>
                  </a:cubicBezTo>
                  <a:cubicBezTo>
                    <a:pt x="377632" y="396996"/>
                    <a:pt x="332417" y="449278"/>
                    <a:pt x="332417" y="511942"/>
                  </a:cubicBezTo>
                  <a:cubicBezTo>
                    <a:pt x="332417" y="523807"/>
                    <a:pt x="333995" y="535302"/>
                    <a:pt x="337152" y="546333"/>
                  </a:cubicBezTo>
                  <a:cubicBezTo>
                    <a:pt x="307535" y="552266"/>
                    <a:pt x="273369" y="556252"/>
                    <a:pt x="235024" y="556252"/>
                  </a:cubicBezTo>
                  <a:cubicBezTo>
                    <a:pt x="91302" y="556067"/>
                    <a:pt x="5514" y="500447"/>
                    <a:pt x="5514" y="500447"/>
                  </a:cubicBezTo>
                  <a:cubicBezTo>
                    <a:pt x="3008" y="485523"/>
                    <a:pt x="408" y="451502"/>
                    <a:pt x="408" y="451502"/>
                  </a:cubicBezTo>
                  <a:cubicBezTo>
                    <a:pt x="-1356" y="426474"/>
                    <a:pt x="779" y="375860"/>
                    <a:pt x="44602" y="364644"/>
                  </a:cubicBezTo>
                  <a:cubicBezTo>
                    <a:pt x="103557" y="349534"/>
                    <a:pt x="151465" y="315977"/>
                    <a:pt x="151465" y="315977"/>
                  </a:cubicBezTo>
                  <a:close/>
                  <a:moveTo>
                    <a:pt x="227577" y="446"/>
                  </a:moveTo>
                  <a:cubicBezTo>
                    <a:pt x="253567" y="-1779"/>
                    <a:pt x="273339" y="4617"/>
                    <a:pt x="287448" y="13053"/>
                  </a:cubicBezTo>
                  <a:cubicBezTo>
                    <a:pt x="308612" y="24641"/>
                    <a:pt x="316688" y="40122"/>
                    <a:pt x="316688" y="40122"/>
                  </a:cubicBezTo>
                  <a:cubicBezTo>
                    <a:pt x="316688" y="40122"/>
                    <a:pt x="365049" y="43552"/>
                    <a:pt x="348712" y="141721"/>
                  </a:cubicBezTo>
                  <a:cubicBezTo>
                    <a:pt x="347691" y="146913"/>
                    <a:pt x="346391" y="152104"/>
                    <a:pt x="344535" y="157295"/>
                  </a:cubicBezTo>
                  <a:cubicBezTo>
                    <a:pt x="354188" y="156368"/>
                    <a:pt x="365513" y="161930"/>
                    <a:pt x="354745" y="199937"/>
                  </a:cubicBezTo>
                  <a:cubicBezTo>
                    <a:pt x="346948" y="227747"/>
                    <a:pt x="339708" y="235349"/>
                    <a:pt x="334139" y="235905"/>
                  </a:cubicBezTo>
                  <a:cubicBezTo>
                    <a:pt x="328940" y="268721"/>
                    <a:pt x="302671" y="310529"/>
                    <a:pt x="261457" y="325361"/>
                  </a:cubicBezTo>
                  <a:cubicBezTo>
                    <a:pt x="244378" y="331572"/>
                    <a:pt x="225534" y="331572"/>
                    <a:pt x="208362" y="325454"/>
                  </a:cubicBezTo>
                  <a:cubicBezTo>
                    <a:pt x="166498" y="310807"/>
                    <a:pt x="141065" y="268906"/>
                    <a:pt x="135959" y="235905"/>
                  </a:cubicBezTo>
                  <a:cubicBezTo>
                    <a:pt x="130390" y="235349"/>
                    <a:pt x="123057" y="227562"/>
                    <a:pt x="115260" y="199937"/>
                  </a:cubicBezTo>
                  <a:cubicBezTo>
                    <a:pt x="104492" y="161930"/>
                    <a:pt x="115909" y="156368"/>
                    <a:pt x="125656" y="157388"/>
                  </a:cubicBezTo>
                  <a:cubicBezTo>
                    <a:pt x="123799" y="152197"/>
                    <a:pt x="122500" y="147005"/>
                    <a:pt x="121479" y="141814"/>
                  </a:cubicBezTo>
                  <a:cubicBezTo>
                    <a:pt x="118044" y="124108"/>
                    <a:pt x="117116" y="107700"/>
                    <a:pt x="121200" y="91849"/>
                  </a:cubicBezTo>
                  <a:cubicBezTo>
                    <a:pt x="126213" y="70713"/>
                    <a:pt x="137537" y="53841"/>
                    <a:pt x="150440" y="40678"/>
                  </a:cubicBezTo>
                  <a:cubicBezTo>
                    <a:pt x="158516" y="32149"/>
                    <a:pt x="167612" y="24641"/>
                    <a:pt x="177452" y="18430"/>
                  </a:cubicBezTo>
                  <a:cubicBezTo>
                    <a:pt x="185342" y="12868"/>
                    <a:pt x="194160" y="8233"/>
                    <a:pt x="203628" y="4988"/>
                  </a:cubicBezTo>
                  <a:cubicBezTo>
                    <a:pt x="211240" y="2393"/>
                    <a:pt x="219130" y="817"/>
                    <a:pt x="227577" y="4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dirty="0">
                <a:cs typeface="+mn-ea"/>
                <a:sym typeface="+mn-lt"/>
              </a:endParaRPr>
            </a:p>
          </p:txBody>
        </p:sp>
      </p:grpSp>
      <p:grpSp>
        <p:nvGrpSpPr>
          <p:cNvPr id="22" name="ísļiḑè"/>
          <p:cNvGrpSpPr/>
          <p:nvPr/>
        </p:nvGrpSpPr>
        <p:grpSpPr>
          <a:xfrm>
            <a:off x="9784014" y="1161064"/>
            <a:ext cx="764366" cy="764366"/>
            <a:chOff x="3539186" y="1880"/>
            <a:chExt cx="846430" cy="846430"/>
          </a:xfrm>
        </p:grpSpPr>
        <p:sp>
          <p:nvSpPr>
            <p:cNvPr id="23" name="íś1iďê"/>
            <p:cNvSpPr/>
            <p:nvPr/>
          </p:nvSpPr>
          <p:spPr bwMode="auto">
            <a:xfrm>
              <a:off x="3539186" y="1880"/>
              <a:ext cx="846430" cy="846430"/>
            </a:xfrm>
            <a:prstGeom prst="ellipse">
              <a:avLst/>
            </a:prstGeom>
            <a:solidFill>
              <a:srgbClr val="F0B9B4"/>
            </a:solidFill>
            <a:ln w="381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4" name="íṡ1ïḓe"/>
            <p:cNvSpPr/>
            <p:nvPr/>
          </p:nvSpPr>
          <p:spPr bwMode="auto">
            <a:xfrm>
              <a:off x="3695703" y="243842"/>
              <a:ext cx="533398" cy="362504"/>
            </a:xfrm>
            <a:custGeom>
              <a:avLst/>
              <a:gdLst>
                <a:gd name="connsiteX0" fmla="*/ 437011 w 604816"/>
                <a:gd name="connsiteY0" fmla="*/ 83550 h 411044"/>
                <a:gd name="connsiteX1" fmla="*/ 604816 w 604816"/>
                <a:gd name="connsiteY1" fmla="*/ 214450 h 411044"/>
                <a:gd name="connsiteX2" fmla="*/ 539177 w 604816"/>
                <a:gd name="connsiteY2" fmla="*/ 317799 h 411044"/>
                <a:gd name="connsiteX3" fmla="*/ 523523 w 604816"/>
                <a:gd name="connsiteY3" fmla="*/ 340690 h 411044"/>
                <a:gd name="connsiteX4" fmla="*/ 528878 w 604816"/>
                <a:gd name="connsiteY4" fmla="*/ 400177 h 411044"/>
                <a:gd name="connsiteX5" fmla="*/ 462004 w 604816"/>
                <a:gd name="connsiteY5" fmla="*/ 353300 h 411044"/>
                <a:gd name="connsiteX6" fmla="*/ 440033 w 604816"/>
                <a:gd name="connsiteY6" fmla="*/ 345213 h 411044"/>
                <a:gd name="connsiteX7" fmla="*/ 437011 w 604816"/>
                <a:gd name="connsiteY7" fmla="*/ 345350 h 411044"/>
                <a:gd name="connsiteX8" fmla="*/ 338279 w 604816"/>
                <a:gd name="connsiteY8" fmla="*/ 319992 h 411044"/>
                <a:gd name="connsiteX9" fmla="*/ 269207 w 604816"/>
                <a:gd name="connsiteY9" fmla="*/ 214450 h 411044"/>
                <a:gd name="connsiteX10" fmla="*/ 272091 w 604816"/>
                <a:gd name="connsiteY10" fmla="*/ 190189 h 411044"/>
                <a:gd name="connsiteX11" fmla="*/ 280467 w 604816"/>
                <a:gd name="connsiteY11" fmla="*/ 167299 h 411044"/>
                <a:gd name="connsiteX12" fmla="*/ 342948 w 604816"/>
                <a:gd name="connsiteY12" fmla="*/ 106166 h 411044"/>
                <a:gd name="connsiteX13" fmla="*/ 355581 w 604816"/>
                <a:gd name="connsiteY13" fmla="*/ 100135 h 411044"/>
                <a:gd name="connsiteX14" fmla="*/ 358602 w 604816"/>
                <a:gd name="connsiteY14" fmla="*/ 98765 h 411044"/>
                <a:gd name="connsiteX15" fmla="*/ 417375 w 604816"/>
                <a:gd name="connsiteY15" fmla="*/ 84509 h 411044"/>
                <a:gd name="connsiteX16" fmla="*/ 437011 w 604816"/>
                <a:gd name="connsiteY16" fmla="*/ 83550 h 411044"/>
                <a:gd name="connsiteX17" fmla="*/ 213353 w 604816"/>
                <a:gd name="connsiteY17" fmla="*/ 0 h 411044"/>
                <a:gd name="connsiteX18" fmla="*/ 340760 w 604816"/>
                <a:gd name="connsiteY18" fmla="*/ 33580 h 411044"/>
                <a:gd name="connsiteX19" fmla="*/ 331973 w 604816"/>
                <a:gd name="connsiteY19" fmla="*/ 37143 h 411044"/>
                <a:gd name="connsiteX20" fmla="*/ 327031 w 604816"/>
                <a:gd name="connsiteY20" fmla="*/ 39336 h 411044"/>
                <a:gd name="connsiteX21" fmla="*/ 310418 w 604816"/>
                <a:gd name="connsiteY21" fmla="*/ 47423 h 411044"/>
                <a:gd name="connsiteX22" fmla="*/ 306849 w 604816"/>
                <a:gd name="connsiteY22" fmla="*/ 49479 h 411044"/>
                <a:gd name="connsiteX23" fmla="*/ 294630 w 604816"/>
                <a:gd name="connsiteY23" fmla="*/ 56743 h 411044"/>
                <a:gd name="connsiteX24" fmla="*/ 289413 w 604816"/>
                <a:gd name="connsiteY24" fmla="*/ 60307 h 411044"/>
                <a:gd name="connsiteX25" fmla="*/ 279528 w 604816"/>
                <a:gd name="connsiteY25" fmla="*/ 67297 h 411044"/>
                <a:gd name="connsiteX26" fmla="*/ 274585 w 604816"/>
                <a:gd name="connsiteY26" fmla="*/ 71134 h 411044"/>
                <a:gd name="connsiteX27" fmla="*/ 264425 w 604816"/>
                <a:gd name="connsiteY27" fmla="*/ 79906 h 411044"/>
                <a:gd name="connsiteX28" fmla="*/ 261130 w 604816"/>
                <a:gd name="connsiteY28" fmla="*/ 82784 h 411044"/>
                <a:gd name="connsiteX29" fmla="*/ 249186 w 604816"/>
                <a:gd name="connsiteY29" fmla="*/ 95120 h 411044"/>
                <a:gd name="connsiteX30" fmla="*/ 246165 w 604816"/>
                <a:gd name="connsiteY30" fmla="*/ 98683 h 411044"/>
                <a:gd name="connsiteX31" fmla="*/ 238203 w 604816"/>
                <a:gd name="connsiteY31" fmla="*/ 108552 h 411044"/>
                <a:gd name="connsiteX32" fmla="*/ 234770 w 604816"/>
                <a:gd name="connsiteY32" fmla="*/ 113349 h 411044"/>
                <a:gd name="connsiteX33" fmla="*/ 228317 w 604816"/>
                <a:gd name="connsiteY33" fmla="*/ 123080 h 411044"/>
                <a:gd name="connsiteX34" fmla="*/ 225434 w 604816"/>
                <a:gd name="connsiteY34" fmla="*/ 127877 h 411044"/>
                <a:gd name="connsiteX35" fmla="*/ 218844 w 604816"/>
                <a:gd name="connsiteY35" fmla="*/ 140487 h 411044"/>
                <a:gd name="connsiteX36" fmla="*/ 217609 w 604816"/>
                <a:gd name="connsiteY36" fmla="*/ 142954 h 411044"/>
                <a:gd name="connsiteX37" fmla="*/ 211430 w 604816"/>
                <a:gd name="connsiteY37" fmla="*/ 158442 h 411044"/>
                <a:gd name="connsiteX38" fmla="*/ 209920 w 604816"/>
                <a:gd name="connsiteY38" fmla="*/ 163102 h 411044"/>
                <a:gd name="connsiteX39" fmla="*/ 206763 w 604816"/>
                <a:gd name="connsiteY39" fmla="*/ 174752 h 411044"/>
                <a:gd name="connsiteX40" fmla="*/ 205527 w 604816"/>
                <a:gd name="connsiteY40" fmla="*/ 180371 h 411044"/>
                <a:gd name="connsiteX41" fmla="*/ 203467 w 604816"/>
                <a:gd name="connsiteY41" fmla="*/ 192159 h 411044"/>
                <a:gd name="connsiteX42" fmla="*/ 202781 w 604816"/>
                <a:gd name="connsiteY42" fmla="*/ 197367 h 411044"/>
                <a:gd name="connsiteX43" fmla="*/ 201820 w 604816"/>
                <a:gd name="connsiteY43" fmla="*/ 214499 h 411044"/>
                <a:gd name="connsiteX44" fmla="*/ 203467 w 604816"/>
                <a:gd name="connsiteY44" fmla="*/ 236155 h 411044"/>
                <a:gd name="connsiteX45" fmla="*/ 204154 w 604816"/>
                <a:gd name="connsiteY45" fmla="*/ 241637 h 411044"/>
                <a:gd name="connsiteX46" fmla="*/ 208822 w 604816"/>
                <a:gd name="connsiteY46" fmla="*/ 262608 h 411044"/>
                <a:gd name="connsiteX47" fmla="*/ 208959 w 604816"/>
                <a:gd name="connsiteY47" fmla="*/ 263019 h 411044"/>
                <a:gd name="connsiteX48" fmla="*/ 216373 w 604816"/>
                <a:gd name="connsiteY48" fmla="*/ 282893 h 411044"/>
                <a:gd name="connsiteX49" fmla="*/ 218707 w 604816"/>
                <a:gd name="connsiteY49" fmla="*/ 287827 h 411044"/>
                <a:gd name="connsiteX50" fmla="*/ 229004 w 604816"/>
                <a:gd name="connsiteY50" fmla="*/ 307152 h 411044"/>
                <a:gd name="connsiteX51" fmla="*/ 229416 w 604816"/>
                <a:gd name="connsiteY51" fmla="*/ 307700 h 411044"/>
                <a:gd name="connsiteX52" fmla="*/ 242321 w 604816"/>
                <a:gd name="connsiteY52" fmla="*/ 325381 h 411044"/>
                <a:gd name="connsiteX53" fmla="*/ 245616 w 604816"/>
                <a:gd name="connsiteY53" fmla="*/ 329630 h 411044"/>
                <a:gd name="connsiteX54" fmla="*/ 249186 w 604816"/>
                <a:gd name="connsiteY54" fmla="*/ 333742 h 411044"/>
                <a:gd name="connsiteX55" fmla="*/ 213490 w 604816"/>
                <a:gd name="connsiteY55" fmla="*/ 336209 h 411044"/>
                <a:gd name="connsiteX56" fmla="*/ 213353 w 604816"/>
                <a:gd name="connsiteY56" fmla="*/ 336209 h 411044"/>
                <a:gd name="connsiteX57" fmla="*/ 187679 w 604816"/>
                <a:gd name="connsiteY57" fmla="*/ 344159 h 411044"/>
                <a:gd name="connsiteX58" fmla="*/ 87318 w 604816"/>
                <a:gd name="connsiteY58" fmla="*/ 411044 h 411044"/>
                <a:gd name="connsiteX59" fmla="*/ 99674 w 604816"/>
                <a:gd name="connsiteY59" fmla="*/ 324148 h 411044"/>
                <a:gd name="connsiteX60" fmla="*/ 84023 w 604816"/>
                <a:gd name="connsiteY60" fmla="*/ 301259 h 411044"/>
                <a:gd name="connsiteX61" fmla="*/ 0 w 604816"/>
                <a:gd name="connsiteY61" fmla="*/ 168036 h 411044"/>
                <a:gd name="connsiteX62" fmla="*/ 213353 w 604816"/>
                <a:gd name="connsiteY62" fmla="*/ 0 h 41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604816" h="411044">
                  <a:moveTo>
                    <a:pt x="437011" y="83550"/>
                  </a:moveTo>
                  <a:cubicBezTo>
                    <a:pt x="529565" y="83550"/>
                    <a:pt x="604816" y="142215"/>
                    <a:pt x="604816" y="214450"/>
                  </a:cubicBezTo>
                  <a:cubicBezTo>
                    <a:pt x="604816" y="254885"/>
                    <a:pt x="580922" y="292579"/>
                    <a:pt x="539177" y="317799"/>
                  </a:cubicBezTo>
                  <a:cubicBezTo>
                    <a:pt x="530938" y="322871"/>
                    <a:pt x="525308" y="331095"/>
                    <a:pt x="523523" y="340690"/>
                  </a:cubicBezTo>
                  <a:cubicBezTo>
                    <a:pt x="519953" y="360564"/>
                    <a:pt x="522974" y="381125"/>
                    <a:pt x="528878" y="400177"/>
                  </a:cubicBezTo>
                  <a:cubicBezTo>
                    <a:pt x="505122" y="387156"/>
                    <a:pt x="481366" y="370022"/>
                    <a:pt x="462004" y="353300"/>
                  </a:cubicBezTo>
                  <a:cubicBezTo>
                    <a:pt x="455824" y="348091"/>
                    <a:pt x="448134" y="345213"/>
                    <a:pt x="440033" y="345213"/>
                  </a:cubicBezTo>
                  <a:cubicBezTo>
                    <a:pt x="438934" y="345213"/>
                    <a:pt x="437835" y="345350"/>
                    <a:pt x="437011" y="345350"/>
                  </a:cubicBezTo>
                  <a:cubicBezTo>
                    <a:pt x="401308" y="345350"/>
                    <a:pt x="367253" y="336577"/>
                    <a:pt x="338279" y="319992"/>
                  </a:cubicBezTo>
                  <a:cubicBezTo>
                    <a:pt x="295023" y="295183"/>
                    <a:pt x="269207" y="255844"/>
                    <a:pt x="269207" y="214450"/>
                  </a:cubicBezTo>
                  <a:cubicBezTo>
                    <a:pt x="269207" y="206089"/>
                    <a:pt x="270168" y="198002"/>
                    <a:pt x="272091" y="190189"/>
                  </a:cubicBezTo>
                  <a:cubicBezTo>
                    <a:pt x="274013" y="182239"/>
                    <a:pt x="276760" y="174563"/>
                    <a:pt x="280467" y="167299"/>
                  </a:cubicBezTo>
                  <a:cubicBezTo>
                    <a:pt x="292826" y="142352"/>
                    <a:pt x="314797" y="121107"/>
                    <a:pt x="342948" y="106166"/>
                  </a:cubicBezTo>
                  <a:cubicBezTo>
                    <a:pt x="347067" y="103973"/>
                    <a:pt x="351187" y="102054"/>
                    <a:pt x="355581" y="100135"/>
                  </a:cubicBezTo>
                  <a:cubicBezTo>
                    <a:pt x="356542" y="99724"/>
                    <a:pt x="357503" y="99176"/>
                    <a:pt x="358602" y="98765"/>
                  </a:cubicBezTo>
                  <a:cubicBezTo>
                    <a:pt x="376454" y="91363"/>
                    <a:pt x="396228" y="86428"/>
                    <a:pt x="417375" y="84509"/>
                  </a:cubicBezTo>
                  <a:cubicBezTo>
                    <a:pt x="423829" y="83824"/>
                    <a:pt x="430283" y="83550"/>
                    <a:pt x="437011" y="83550"/>
                  </a:cubicBezTo>
                  <a:close/>
                  <a:moveTo>
                    <a:pt x="213353" y="0"/>
                  </a:moveTo>
                  <a:cubicBezTo>
                    <a:pt x="259757" y="0"/>
                    <a:pt x="304377" y="12061"/>
                    <a:pt x="340760" y="33580"/>
                  </a:cubicBezTo>
                  <a:cubicBezTo>
                    <a:pt x="337740" y="34676"/>
                    <a:pt x="334856" y="36047"/>
                    <a:pt x="331973" y="37143"/>
                  </a:cubicBezTo>
                  <a:cubicBezTo>
                    <a:pt x="330326" y="37966"/>
                    <a:pt x="328678" y="38514"/>
                    <a:pt x="327031" y="39336"/>
                  </a:cubicBezTo>
                  <a:cubicBezTo>
                    <a:pt x="321264" y="41803"/>
                    <a:pt x="315773" y="44545"/>
                    <a:pt x="310418" y="47423"/>
                  </a:cubicBezTo>
                  <a:cubicBezTo>
                    <a:pt x="309183" y="48108"/>
                    <a:pt x="308084" y="48793"/>
                    <a:pt x="306849" y="49479"/>
                  </a:cubicBezTo>
                  <a:cubicBezTo>
                    <a:pt x="302730" y="51809"/>
                    <a:pt x="298611" y="54139"/>
                    <a:pt x="294630" y="56743"/>
                  </a:cubicBezTo>
                  <a:cubicBezTo>
                    <a:pt x="292845" y="57839"/>
                    <a:pt x="291060" y="59073"/>
                    <a:pt x="289413" y="60307"/>
                  </a:cubicBezTo>
                  <a:cubicBezTo>
                    <a:pt x="285980" y="62500"/>
                    <a:pt x="282685" y="64830"/>
                    <a:pt x="279528" y="67297"/>
                  </a:cubicBezTo>
                  <a:cubicBezTo>
                    <a:pt x="277880" y="68530"/>
                    <a:pt x="276233" y="69901"/>
                    <a:pt x="274585" y="71134"/>
                  </a:cubicBezTo>
                  <a:cubicBezTo>
                    <a:pt x="271015" y="74013"/>
                    <a:pt x="267720" y="76891"/>
                    <a:pt x="264425" y="79906"/>
                  </a:cubicBezTo>
                  <a:cubicBezTo>
                    <a:pt x="263327" y="80866"/>
                    <a:pt x="262229" y="81825"/>
                    <a:pt x="261130" y="82784"/>
                  </a:cubicBezTo>
                  <a:cubicBezTo>
                    <a:pt x="257012" y="86759"/>
                    <a:pt x="253030" y="90871"/>
                    <a:pt x="249186" y="95120"/>
                  </a:cubicBezTo>
                  <a:cubicBezTo>
                    <a:pt x="248088" y="96216"/>
                    <a:pt x="247264" y="97450"/>
                    <a:pt x="246165" y="98683"/>
                  </a:cubicBezTo>
                  <a:cubicBezTo>
                    <a:pt x="243420" y="101836"/>
                    <a:pt x="240811" y="105125"/>
                    <a:pt x="238203" y="108552"/>
                  </a:cubicBezTo>
                  <a:cubicBezTo>
                    <a:pt x="237104" y="110197"/>
                    <a:pt x="235869" y="111704"/>
                    <a:pt x="234770" y="113349"/>
                  </a:cubicBezTo>
                  <a:cubicBezTo>
                    <a:pt x="232573" y="116501"/>
                    <a:pt x="230377" y="119791"/>
                    <a:pt x="228317" y="123080"/>
                  </a:cubicBezTo>
                  <a:cubicBezTo>
                    <a:pt x="227356" y="124725"/>
                    <a:pt x="226395" y="126233"/>
                    <a:pt x="225434" y="127877"/>
                  </a:cubicBezTo>
                  <a:cubicBezTo>
                    <a:pt x="223100" y="132126"/>
                    <a:pt x="220904" y="136238"/>
                    <a:pt x="218844" y="140487"/>
                  </a:cubicBezTo>
                  <a:cubicBezTo>
                    <a:pt x="218432" y="141309"/>
                    <a:pt x="218021" y="142132"/>
                    <a:pt x="217609" y="142954"/>
                  </a:cubicBezTo>
                  <a:cubicBezTo>
                    <a:pt x="215275" y="148025"/>
                    <a:pt x="213215" y="153233"/>
                    <a:pt x="211430" y="158442"/>
                  </a:cubicBezTo>
                  <a:cubicBezTo>
                    <a:pt x="210881" y="159949"/>
                    <a:pt x="210469" y="161457"/>
                    <a:pt x="209920" y="163102"/>
                  </a:cubicBezTo>
                  <a:cubicBezTo>
                    <a:pt x="208685" y="166940"/>
                    <a:pt x="207724" y="170777"/>
                    <a:pt x="206763" y="174752"/>
                  </a:cubicBezTo>
                  <a:cubicBezTo>
                    <a:pt x="206213" y="176671"/>
                    <a:pt x="205801" y="178453"/>
                    <a:pt x="205527" y="180371"/>
                  </a:cubicBezTo>
                  <a:cubicBezTo>
                    <a:pt x="204703" y="184209"/>
                    <a:pt x="204017" y="188184"/>
                    <a:pt x="203467" y="192159"/>
                  </a:cubicBezTo>
                  <a:cubicBezTo>
                    <a:pt x="203193" y="193940"/>
                    <a:pt x="202918" y="195585"/>
                    <a:pt x="202781" y="197367"/>
                  </a:cubicBezTo>
                  <a:cubicBezTo>
                    <a:pt x="202232" y="203123"/>
                    <a:pt x="201820" y="208743"/>
                    <a:pt x="201820" y="214499"/>
                  </a:cubicBezTo>
                  <a:cubicBezTo>
                    <a:pt x="201820" y="221901"/>
                    <a:pt x="202506" y="229028"/>
                    <a:pt x="203467" y="236155"/>
                  </a:cubicBezTo>
                  <a:cubicBezTo>
                    <a:pt x="203605" y="238074"/>
                    <a:pt x="203879" y="239719"/>
                    <a:pt x="204154" y="241637"/>
                  </a:cubicBezTo>
                  <a:cubicBezTo>
                    <a:pt x="205390" y="248627"/>
                    <a:pt x="206763" y="255755"/>
                    <a:pt x="208822" y="262608"/>
                  </a:cubicBezTo>
                  <a:cubicBezTo>
                    <a:pt x="208822" y="262745"/>
                    <a:pt x="208959" y="262882"/>
                    <a:pt x="208959" y="263019"/>
                  </a:cubicBezTo>
                  <a:cubicBezTo>
                    <a:pt x="211019" y="269735"/>
                    <a:pt x="213627" y="276451"/>
                    <a:pt x="216373" y="282893"/>
                  </a:cubicBezTo>
                  <a:cubicBezTo>
                    <a:pt x="217197" y="284537"/>
                    <a:pt x="217883" y="286182"/>
                    <a:pt x="218707" y="287827"/>
                  </a:cubicBezTo>
                  <a:cubicBezTo>
                    <a:pt x="221727" y="294406"/>
                    <a:pt x="225160" y="300847"/>
                    <a:pt x="229004" y="307152"/>
                  </a:cubicBezTo>
                  <a:cubicBezTo>
                    <a:pt x="229141" y="307289"/>
                    <a:pt x="229278" y="307563"/>
                    <a:pt x="229416" y="307700"/>
                  </a:cubicBezTo>
                  <a:cubicBezTo>
                    <a:pt x="233260" y="313731"/>
                    <a:pt x="237653" y="319625"/>
                    <a:pt x="242321" y="325381"/>
                  </a:cubicBezTo>
                  <a:cubicBezTo>
                    <a:pt x="243420" y="326752"/>
                    <a:pt x="244518" y="328122"/>
                    <a:pt x="245616" y="329630"/>
                  </a:cubicBezTo>
                  <a:cubicBezTo>
                    <a:pt x="246852" y="331001"/>
                    <a:pt x="247950" y="332371"/>
                    <a:pt x="249186" y="333742"/>
                  </a:cubicBezTo>
                  <a:cubicBezTo>
                    <a:pt x="237379" y="335387"/>
                    <a:pt x="225572" y="336209"/>
                    <a:pt x="213490" y="336209"/>
                  </a:cubicBezTo>
                  <a:lnTo>
                    <a:pt x="213353" y="336209"/>
                  </a:lnTo>
                  <a:cubicBezTo>
                    <a:pt x="204154" y="335661"/>
                    <a:pt x="194681" y="337991"/>
                    <a:pt x="187679" y="344159"/>
                  </a:cubicBezTo>
                  <a:cubicBezTo>
                    <a:pt x="158847" y="368692"/>
                    <a:pt x="122602" y="394323"/>
                    <a:pt x="87318" y="411044"/>
                  </a:cubicBezTo>
                  <a:cubicBezTo>
                    <a:pt x="97890" y="384317"/>
                    <a:pt x="105029" y="353479"/>
                    <a:pt x="99674" y="324148"/>
                  </a:cubicBezTo>
                  <a:cubicBezTo>
                    <a:pt x="98027" y="314691"/>
                    <a:pt x="92261" y="306330"/>
                    <a:pt x="84023" y="301259"/>
                  </a:cubicBezTo>
                  <a:cubicBezTo>
                    <a:pt x="30616" y="268912"/>
                    <a:pt x="0" y="220393"/>
                    <a:pt x="0" y="168036"/>
                  </a:cubicBezTo>
                  <a:cubicBezTo>
                    <a:pt x="0" y="75383"/>
                    <a:pt x="95693" y="0"/>
                    <a:pt x="2133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4" name="îşḷíďe"/>
          <p:cNvSpPr txBox="1"/>
          <p:nvPr/>
        </p:nvSpPr>
        <p:spPr>
          <a:xfrm>
            <a:off x="6228715" y="3822700"/>
            <a:ext cx="2528570" cy="15227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algn="just" defTabSz="914400">
              <a:lnSpc>
                <a:spcPct val="150000"/>
              </a:lnSpc>
              <a:defRPr/>
            </a:pPr>
            <a:r>
              <a:rPr lang="en-US" altLang="zh-CN" sz="1600" b="1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Taking a bite reveals tender, juicy meat with a rich texture,combining the delicacy of duck with the mellow fragrance of the sauce.</a:t>
            </a:r>
            <a:endParaRPr lang="en-US" altLang="zh-CN" sz="1600" b="1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29" name="îşḷíďe"/>
          <p:cNvSpPr txBox="1"/>
          <p:nvPr/>
        </p:nvSpPr>
        <p:spPr>
          <a:xfrm>
            <a:off x="8963025" y="3822700"/>
            <a:ext cx="2264410" cy="223964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algn="just" defTabSz="914400">
              <a:lnSpc>
                <a:spcPct val="150000"/>
              </a:lnSpc>
              <a:defRPr/>
            </a:pPr>
            <a:r>
              <a:rPr lang="en-US" altLang="zh-CN" sz="1600" b="1" i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It requires the use of high-quality local water ducks,and multiple steps are made it including marinating, drying, and sauce-cooking.</a:t>
            </a:r>
            <a:endParaRPr lang="en-US" altLang="zh-CN" sz="1600" b="1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42" name="íş1îdè"/>
          <p:cNvSpPr txBox="1"/>
          <p:nvPr/>
        </p:nvSpPr>
        <p:spPr bwMode="auto">
          <a:xfrm>
            <a:off x="737235" y="694690"/>
            <a:ext cx="2648585" cy="46609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>
            <a:normAutofit fontScale="9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en-US" altLang="zh-CN" sz="2400" b="1" i="1" dirty="0">
                <a:latin typeface="Times New Roman" panose="02020603050405020304" charset="0"/>
                <a:cs typeface="Times New Roman" panose="02020603050405020304" charset="0"/>
                <a:sym typeface="+mn-lt"/>
              </a:rPr>
              <a:t>Brief Introduction</a:t>
            </a:r>
            <a:endParaRPr lang="en-US" altLang="zh-CN" sz="2400" b="1" i="1" dirty="0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  <p:bldP spid="9" grpId="0"/>
      <p:bldP spid="10" grpId="0" bldLvl="0" animBg="1"/>
      <p:bldP spid="15" grpId="0" bldLvl="0" animBg="1"/>
      <p:bldP spid="16" grpId="0" bldLvl="0" animBg="1"/>
      <p:bldP spid="4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97806" y="464946"/>
            <a:ext cx="11196385" cy="5949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íSḻiḑé"/>
          <p:cNvSpPr/>
          <p:nvPr/>
        </p:nvSpPr>
        <p:spPr>
          <a:xfrm>
            <a:off x="11621669" y="3198899"/>
            <a:ext cx="1073126" cy="46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40" tIns="45720" rIns="91440" bIns="4572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6" name="iŝḻíďe"/>
          <p:cNvSpPr/>
          <p:nvPr/>
        </p:nvSpPr>
        <p:spPr>
          <a:xfrm>
            <a:off x="497806" y="3198899"/>
            <a:ext cx="669925" cy="46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40" tIns="45720" rIns="91440" bIns="4572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5625507" y="2606699"/>
            <a:ext cx="0" cy="1644600"/>
          </a:xfrm>
          <a:prstGeom prst="straightConnector1">
            <a:avLst/>
          </a:prstGeom>
          <a:noFill/>
          <a:ln w="9525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îṡ1iḍé"/>
          <p:cNvSpPr/>
          <p:nvPr>
            <p:custDataLst>
              <p:tags r:id="rId2"/>
            </p:custDataLst>
          </p:nvPr>
        </p:nvSpPr>
        <p:spPr>
          <a:xfrm>
            <a:off x="838200" y="1513840"/>
            <a:ext cx="823595" cy="718185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45720" rIns="91440" bIns="4572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1" name="iŝḻîdê"/>
          <p:cNvSpPr/>
          <p:nvPr/>
        </p:nvSpPr>
        <p:spPr>
          <a:xfrm>
            <a:off x="7875591" y="-1"/>
            <a:ext cx="839700" cy="6858000"/>
          </a:xfrm>
          <a:prstGeom prst="rect">
            <a:avLst/>
          </a:prstGeom>
          <a:solidFill>
            <a:srgbClr val="06A294"/>
          </a:solidFill>
          <a:ln>
            <a:noFill/>
          </a:ln>
        </p:spPr>
        <p:txBody>
          <a:bodyPr spcFirstLastPara="1" wrap="square" lIns="91440" tIns="45720" rIns="91440" bIns="4572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2" name="ïŝ1íďè"/>
          <p:cNvSpPr/>
          <p:nvPr/>
        </p:nvSpPr>
        <p:spPr>
          <a:xfrm>
            <a:off x="6088982" y="1390649"/>
            <a:ext cx="4410074" cy="4076700"/>
          </a:xfrm>
          <a:prstGeom prst="rect">
            <a:avLst/>
          </a:prstGeom>
          <a:blipFill rotWithShape="1">
            <a:blip r:embed="rId3" cstate="screen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îṡḻîďê"/>
          <p:cNvSpPr/>
          <p:nvPr>
            <p:custDataLst>
              <p:tags r:id="rId4"/>
            </p:custDataLst>
          </p:nvPr>
        </p:nvSpPr>
        <p:spPr bwMode="auto">
          <a:xfrm>
            <a:off x="1021227" y="1650370"/>
            <a:ext cx="468000" cy="444658"/>
          </a:xfrm>
          <a:custGeom>
            <a:avLst/>
            <a:gdLst>
              <a:gd name="T0" fmla="*/ 154 w 435"/>
              <a:gd name="T1" fmla="*/ 194 h 364"/>
              <a:gd name="T2" fmla="*/ 169 w 435"/>
              <a:gd name="T3" fmla="*/ 159 h 364"/>
              <a:gd name="T4" fmla="*/ 306 w 435"/>
              <a:gd name="T5" fmla="*/ 136 h 364"/>
              <a:gd name="T6" fmla="*/ 375 w 435"/>
              <a:gd name="T7" fmla="*/ 220 h 364"/>
              <a:gd name="T8" fmla="*/ 375 w 435"/>
              <a:gd name="T9" fmla="*/ 202 h 364"/>
              <a:gd name="T10" fmla="*/ 435 w 435"/>
              <a:gd name="T11" fmla="*/ 202 h 364"/>
              <a:gd name="T12" fmla="*/ 435 w 435"/>
              <a:gd name="T13" fmla="*/ 364 h 364"/>
              <a:gd name="T14" fmla="*/ 375 w 435"/>
              <a:gd name="T15" fmla="*/ 364 h 364"/>
              <a:gd name="T16" fmla="*/ 375 w 435"/>
              <a:gd name="T17" fmla="*/ 340 h 364"/>
              <a:gd name="T18" fmla="*/ 299 w 435"/>
              <a:gd name="T19" fmla="*/ 310 h 364"/>
              <a:gd name="T20" fmla="*/ 112 w 435"/>
              <a:gd name="T21" fmla="*/ 333 h 364"/>
              <a:gd name="T22" fmla="*/ 13 w 435"/>
              <a:gd name="T23" fmla="*/ 280 h 364"/>
              <a:gd name="T24" fmla="*/ 14 w 435"/>
              <a:gd name="T25" fmla="*/ 262 h 364"/>
              <a:gd name="T26" fmla="*/ 0 w 435"/>
              <a:gd name="T27" fmla="*/ 248 h 364"/>
              <a:gd name="T28" fmla="*/ 10 w 435"/>
              <a:gd name="T29" fmla="*/ 191 h 364"/>
              <a:gd name="T30" fmla="*/ 131 w 435"/>
              <a:gd name="T31" fmla="*/ 230 h 364"/>
              <a:gd name="T32" fmla="*/ 228 w 435"/>
              <a:gd name="T33" fmla="*/ 203 h 364"/>
              <a:gd name="T34" fmla="*/ 228 w 435"/>
              <a:gd name="T35" fmla="*/ 196 h 364"/>
              <a:gd name="T36" fmla="*/ 154 w 435"/>
              <a:gd name="T37" fmla="*/ 194 h 364"/>
              <a:gd name="T38" fmla="*/ 129 w 435"/>
              <a:gd name="T39" fmla="*/ 160 h 364"/>
              <a:gd name="T40" fmla="*/ 126 w 435"/>
              <a:gd name="T41" fmla="*/ 176 h 364"/>
              <a:gd name="T42" fmla="*/ 71 w 435"/>
              <a:gd name="T43" fmla="*/ 189 h 364"/>
              <a:gd name="T44" fmla="*/ 25 w 435"/>
              <a:gd name="T45" fmla="*/ 156 h 364"/>
              <a:gd name="T46" fmla="*/ 28 w 435"/>
              <a:gd name="T47" fmla="*/ 143 h 364"/>
              <a:gd name="T48" fmla="*/ 28 w 435"/>
              <a:gd name="T49" fmla="*/ 143 h 364"/>
              <a:gd name="T50" fmla="*/ 82 w 435"/>
              <a:gd name="T51" fmla="*/ 130 h 364"/>
              <a:gd name="T52" fmla="*/ 129 w 435"/>
              <a:gd name="T53" fmla="*/ 160 h 364"/>
              <a:gd name="T54" fmla="*/ 129 w 435"/>
              <a:gd name="T55" fmla="*/ 160 h 364"/>
              <a:gd name="T56" fmla="*/ 39 w 435"/>
              <a:gd name="T57" fmla="*/ 145 h 364"/>
              <a:gd name="T58" fmla="*/ 76 w 435"/>
              <a:gd name="T59" fmla="*/ 164 h 364"/>
              <a:gd name="T60" fmla="*/ 117 w 435"/>
              <a:gd name="T61" fmla="*/ 161 h 364"/>
              <a:gd name="T62" fmla="*/ 80 w 435"/>
              <a:gd name="T63" fmla="*/ 142 h 364"/>
              <a:gd name="T64" fmla="*/ 39 w 435"/>
              <a:gd name="T65" fmla="*/ 145 h 364"/>
              <a:gd name="T66" fmla="*/ 165 w 435"/>
              <a:gd name="T67" fmla="*/ 127 h 364"/>
              <a:gd name="T68" fmla="*/ 152 w 435"/>
              <a:gd name="T69" fmla="*/ 136 h 364"/>
              <a:gd name="T70" fmla="*/ 103 w 435"/>
              <a:gd name="T71" fmla="*/ 108 h 364"/>
              <a:gd name="T72" fmla="*/ 91 w 435"/>
              <a:gd name="T73" fmla="*/ 53 h 364"/>
              <a:gd name="T74" fmla="*/ 102 w 435"/>
              <a:gd name="T75" fmla="*/ 45 h 364"/>
              <a:gd name="T76" fmla="*/ 102 w 435"/>
              <a:gd name="T77" fmla="*/ 45 h 364"/>
              <a:gd name="T78" fmla="*/ 151 w 435"/>
              <a:gd name="T79" fmla="*/ 73 h 364"/>
              <a:gd name="T80" fmla="*/ 165 w 435"/>
              <a:gd name="T81" fmla="*/ 127 h 364"/>
              <a:gd name="T82" fmla="*/ 165 w 435"/>
              <a:gd name="T83" fmla="*/ 127 h 364"/>
              <a:gd name="T84" fmla="*/ 109 w 435"/>
              <a:gd name="T85" fmla="*/ 55 h 364"/>
              <a:gd name="T86" fmla="*/ 123 w 435"/>
              <a:gd name="T87" fmla="*/ 93 h 364"/>
              <a:gd name="T88" fmla="*/ 156 w 435"/>
              <a:gd name="T89" fmla="*/ 119 h 364"/>
              <a:gd name="T90" fmla="*/ 142 w 435"/>
              <a:gd name="T91" fmla="*/ 80 h 364"/>
              <a:gd name="T92" fmla="*/ 109 w 435"/>
              <a:gd name="T93" fmla="*/ 55 h 364"/>
              <a:gd name="T94" fmla="*/ 212 w 435"/>
              <a:gd name="T95" fmla="*/ 105 h 364"/>
              <a:gd name="T96" fmla="*/ 196 w 435"/>
              <a:gd name="T97" fmla="*/ 103 h 364"/>
              <a:gd name="T98" fmla="*/ 177 w 435"/>
              <a:gd name="T99" fmla="*/ 50 h 364"/>
              <a:gd name="T100" fmla="*/ 204 w 435"/>
              <a:gd name="T101" fmla="*/ 1 h 364"/>
              <a:gd name="T102" fmla="*/ 218 w 435"/>
              <a:gd name="T103" fmla="*/ 2 h 364"/>
              <a:gd name="T104" fmla="*/ 218 w 435"/>
              <a:gd name="T105" fmla="*/ 2 h 364"/>
              <a:gd name="T106" fmla="*/ 237 w 435"/>
              <a:gd name="T107" fmla="*/ 55 h 364"/>
              <a:gd name="T108" fmla="*/ 212 w 435"/>
              <a:gd name="T109" fmla="*/ 104 h 364"/>
              <a:gd name="T110" fmla="*/ 212 w 435"/>
              <a:gd name="T111" fmla="*/ 105 h 364"/>
              <a:gd name="T112" fmla="*/ 217 w 435"/>
              <a:gd name="T113" fmla="*/ 14 h 364"/>
              <a:gd name="T114" fmla="*/ 203 w 435"/>
              <a:gd name="T115" fmla="*/ 52 h 364"/>
              <a:gd name="T116" fmla="*/ 211 w 435"/>
              <a:gd name="T117" fmla="*/ 93 h 364"/>
              <a:gd name="T118" fmla="*/ 225 w 435"/>
              <a:gd name="T119" fmla="*/ 54 h 364"/>
              <a:gd name="T120" fmla="*/ 217 w 435"/>
              <a:gd name="T121" fmla="*/ 14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35" h="364">
                <a:moveTo>
                  <a:pt x="154" y="194"/>
                </a:moveTo>
                <a:lnTo>
                  <a:pt x="169" y="159"/>
                </a:lnTo>
                <a:lnTo>
                  <a:pt x="306" y="136"/>
                </a:lnTo>
                <a:lnTo>
                  <a:pt x="375" y="220"/>
                </a:lnTo>
                <a:lnTo>
                  <a:pt x="375" y="202"/>
                </a:lnTo>
                <a:lnTo>
                  <a:pt x="435" y="202"/>
                </a:lnTo>
                <a:lnTo>
                  <a:pt x="435" y="364"/>
                </a:lnTo>
                <a:lnTo>
                  <a:pt x="375" y="364"/>
                </a:lnTo>
                <a:lnTo>
                  <a:pt x="375" y="340"/>
                </a:lnTo>
                <a:lnTo>
                  <a:pt x="299" y="310"/>
                </a:lnTo>
                <a:lnTo>
                  <a:pt x="112" y="333"/>
                </a:lnTo>
                <a:lnTo>
                  <a:pt x="13" y="280"/>
                </a:lnTo>
                <a:lnTo>
                  <a:pt x="14" y="262"/>
                </a:lnTo>
                <a:lnTo>
                  <a:pt x="0" y="248"/>
                </a:lnTo>
                <a:lnTo>
                  <a:pt x="10" y="191"/>
                </a:lnTo>
                <a:lnTo>
                  <a:pt x="131" y="230"/>
                </a:lnTo>
                <a:lnTo>
                  <a:pt x="228" y="203"/>
                </a:lnTo>
                <a:lnTo>
                  <a:pt x="228" y="196"/>
                </a:lnTo>
                <a:lnTo>
                  <a:pt x="154" y="194"/>
                </a:lnTo>
                <a:close/>
                <a:moveTo>
                  <a:pt x="129" y="160"/>
                </a:moveTo>
                <a:lnTo>
                  <a:pt x="126" y="176"/>
                </a:lnTo>
                <a:cubicBezTo>
                  <a:pt x="123" y="191"/>
                  <a:pt x="96" y="194"/>
                  <a:pt x="71" y="189"/>
                </a:cubicBezTo>
                <a:cubicBezTo>
                  <a:pt x="46" y="184"/>
                  <a:pt x="22" y="171"/>
                  <a:pt x="25" y="156"/>
                </a:cubicBezTo>
                <a:lnTo>
                  <a:pt x="28" y="143"/>
                </a:lnTo>
                <a:lnTo>
                  <a:pt x="28" y="143"/>
                </a:lnTo>
                <a:cubicBezTo>
                  <a:pt x="31" y="128"/>
                  <a:pt x="58" y="126"/>
                  <a:pt x="82" y="130"/>
                </a:cubicBezTo>
                <a:cubicBezTo>
                  <a:pt x="106" y="135"/>
                  <a:pt x="129" y="147"/>
                  <a:pt x="129" y="160"/>
                </a:cubicBezTo>
                <a:lnTo>
                  <a:pt x="129" y="160"/>
                </a:lnTo>
                <a:close/>
                <a:moveTo>
                  <a:pt x="39" y="145"/>
                </a:moveTo>
                <a:cubicBezTo>
                  <a:pt x="38" y="149"/>
                  <a:pt x="51" y="159"/>
                  <a:pt x="76" y="164"/>
                </a:cubicBezTo>
                <a:cubicBezTo>
                  <a:pt x="101" y="169"/>
                  <a:pt x="116" y="164"/>
                  <a:pt x="117" y="161"/>
                </a:cubicBezTo>
                <a:cubicBezTo>
                  <a:pt x="117" y="157"/>
                  <a:pt x="105" y="147"/>
                  <a:pt x="80" y="142"/>
                </a:cubicBezTo>
                <a:cubicBezTo>
                  <a:pt x="55" y="137"/>
                  <a:pt x="40" y="142"/>
                  <a:pt x="39" y="145"/>
                </a:cubicBezTo>
                <a:close/>
                <a:moveTo>
                  <a:pt x="165" y="127"/>
                </a:moveTo>
                <a:lnTo>
                  <a:pt x="152" y="136"/>
                </a:lnTo>
                <a:cubicBezTo>
                  <a:pt x="140" y="145"/>
                  <a:pt x="118" y="129"/>
                  <a:pt x="103" y="108"/>
                </a:cubicBezTo>
                <a:cubicBezTo>
                  <a:pt x="88" y="88"/>
                  <a:pt x="79" y="62"/>
                  <a:pt x="91" y="53"/>
                </a:cubicBezTo>
                <a:lnTo>
                  <a:pt x="102" y="45"/>
                </a:lnTo>
                <a:lnTo>
                  <a:pt x="102" y="45"/>
                </a:lnTo>
                <a:cubicBezTo>
                  <a:pt x="115" y="37"/>
                  <a:pt x="136" y="53"/>
                  <a:pt x="151" y="73"/>
                </a:cubicBezTo>
                <a:cubicBezTo>
                  <a:pt x="165" y="93"/>
                  <a:pt x="174" y="116"/>
                  <a:pt x="165" y="127"/>
                </a:cubicBezTo>
                <a:lnTo>
                  <a:pt x="165" y="127"/>
                </a:lnTo>
                <a:close/>
                <a:moveTo>
                  <a:pt x="109" y="55"/>
                </a:moveTo>
                <a:cubicBezTo>
                  <a:pt x="106" y="57"/>
                  <a:pt x="108" y="73"/>
                  <a:pt x="123" y="93"/>
                </a:cubicBezTo>
                <a:cubicBezTo>
                  <a:pt x="139" y="114"/>
                  <a:pt x="153" y="121"/>
                  <a:pt x="156" y="119"/>
                </a:cubicBezTo>
                <a:cubicBezTo>
                  <a:pt x="159" y="117"/>
                  <a:pt x="157" y="101"/>
                  <a:pt x="142" y="80"/>
                </a:cubicBezTo>
                <a:cubicBezTo>
                  <a:pt x="126" y="59"/>
                  <a:pt x="112" y="53"/>
                  <a:pt x="109" y="55"/>
                </a:cubicBezTo>
                <a:close/>
                <a:moveTo>
                  <a:pt x="212" y="105"/>
                </a:moveTo>
                <a:lnTo>
                  <a:pt x="196" y="103"/>
                </a:lnTo>
                <a:cubicBezTo>
                  <a:pt x="181" y="102"/>
                  <a:pt x="175" y="76"/>
                  <a:pt x="177" y="50"/>
                </a:cubicBezTo>
                <a:cubicBezTo>
                  <a:pt x="179" y="25"/>
                  <a:pt x="189" y="0"/>
                  <a:pt x="204" y="1"/>
                </a:cubicBezTo>
                <a:lnTo>
                  <a:pt x="218" y="2"/>
                </a:lnTo>
                <a:lnTo>
                  <a:pt x="218" y="2"/>
                </a:lnTo>
                <a:cubicBezTo>
                  <a:pt x="233" y="4"/>
                  <a:pt x="239" y="30"/>
                  <a:pt x="237" y="55"/>
                </a:cubicBezTo>
                <a:cubicBezTo>
                  <a:pt x="235" y="79"/>
                  <a:pt x="226" y="103"/>
                  <a:pt x="212" y="104"/>
                </a:cubicBezTo>
                <a:lnTo>
                  <a:pt x="212" y="105"/>
                </a:lnTo>
                <a:close/>
                <a:moveTo>
                  <a:pt x="217" y="14"/>
                </a:moveTo>
                <a:cubicBezTo>
                  <a:pt x="214" y="13"/>
                  <a:pt x="205" y="27"/>
                  <a:pt x="203" y="52"/>
                </a:cubicBezTo>
                <a:cubicBezTo>
                  <a:pt x="201" y="78"/>
                  <a:pt x="208" y="92"/>
                  <a:pt x="211" y="93"/>
                </a:cubicBezTo>
                <a:cubicBezTo>
                  <a:pt x="214" y="93"/>
                  <a:pt x="223" y="80"/>
                  <a:pt x="225" y="54"/>
                </a:cubicBezTo>
                <a:cubicBezTo>
                  <a:pt x="227" y="28"/>
                  <a:pt x="220" y="14"/>
                  <a:pt x="217" y="14"/>
                </a:cubicBezTo>
                <a:close/>
              </a:path>
            </a:pathLst>
          </a:custGeom>
          <a:solidFill>
            <a:srgbClr val="06A294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2" name="íş1îdè"/>
          <p:cNvSpPr txBox="1"/>
          <p:nvPr/>
        </p:nvSpPr>
        <p:spPr bwMode="auto">
          <a:xfrm>
            <a:off x="671195" y="666750"/>
            <a:ext cx="3178810" cy="46609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en-US" altLang="zh-CN" sz="2400" b="1" i="1" dirty="0">
                <a:latin typeface="Times New Roman" panose="02020603050405020304" charset="0"/>
                <a:cs typeface="Times New Roman" panose="02020603050405020304" charset="0"/>
                <a:sym typeface="+mn-lt"/>
              </a:rPr>
              <a:t>Brief Introduction</a:t>
            </a:r>
            <a:endParaRPr lang="en-US" altLang="zh-CN" sz="2400" b="1" i="1" dirty="0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4" name="îşḷíďe"/>
          <p:cNvSpPr txBox="1"/>
          <p:nvPr/>
        </p:nvSpPr>
        <p:spPr>
          <a:xfrm>
            <a:off x="838200" y="2710815"/>
            <a:ext cx="4653915" cy="16967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>
              <a:lnSpc>
                <a:spcPct val="150000"/>
              </a:lnSpc>
            </a:pPr>
            <a:r>
              <a:rPr lang="en-US" altLang="zh-CN" sz="20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Roomates around the desk had the big pocket chang</a:t>
            </a:r>
            <a:r>
              <a:rPr lang="en-US" altLang="zh-CN" sz="20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de spicy salted duck to chat with each others and relax our minds.</a:t>
            </a:r>
            <a:endParaRPr lang="en-US" altLang="zh-CN" sz="2000" b="1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5" name="îşḷíďe"/>
          <p:cNvSpPr txBox="1"/>
          <p:nvPr/>
        </p:nvSpPr>
        <p:spPr>
          <a:xfrm>
            <a:off x="1680845" y="1580515"/>
            <a:ext cx="4217035" cy="9283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an </a:t>
            </a:r>
            <a:r>
              <a:rPr lang="en-US" altLang="zh-CN" b="1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unforgettable experience</a:t>
            </a:r>
            <a:r>
              <a:rPr lang="en-US" altLang="zh-CN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about the duck</a:t>
            </a:r>
            <a:endParaRPr lang="en-US" altLang="zh-CN" b="1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bldLvl="0" animBg="1"/>
      <p:bldP spid="11" grpId="0" bldLvl="0" animBg="1"/>
      <p:bldP spid="12" grpId="0" bldLvl="0" animBg="1"/>
      <p:bldP spid="13" grpId="0" bldLvl="0" animBg="1"/>
      <p:bldP spid="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230055" y="1304358"/>
            <a:ext cx="7731888" cy="4271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半闭框 4"/>
          <p:cNvSpPr/>
          <p:nvPr/>
        </p:nvSpPr>
        <p:spPr>
          <a:xfrm>
            <a:off x="2575560" y="1748248"/>
            <a:ext cx="670560" cy="762000"/>
          </a:xfrm>
          <a:prstGeom prst="halfFrame">
            <a:avLst>
              <a:gd name="adj1" fmla="val 3788"/>
              <a:gd name="adj2" fmla="val 6060"/>
            </a:avLst>
          </a:prstGeom>
          <a:solidFill>
            <a:srgbClr val="263B45"/>
          </a:solidFill>
          <a:ln>
            <a:solidFill>
              <a:srgbClr val="263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" name="半闭框 5"/>
          <p:cNvSpPr/>
          <p:nvPr/>
        </p:nvSpPr>
        <p:spPr>
          <a:xfrm rot="5400000">
            <a:off x="8849423" y="1702528"/>
            <a:ext cx="670560" cy="762000"/>
          </a:xfrm>
          <a:prstGeom prst="halfFrame">
            <a:avLst>
              <a:gd name="adj1" fmla="val 3788"/>
              <a:gd name="adj2" fmla="val 6060"/>
            </a:avLst>
          </a:prstGeom>
          <a:solidFill>
            <a:srgbClr val="263B45"/>
          </a:solidFill>
          <a:ln>
            <a:solidFill>
              <a:srgbClr val="263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半闭框 6"/>
          <p:cNvSpPr/>
          <p:nvPr/>
        </p:nvSpPr>
        <p:spPr>
          <a:xfrm rot="16200000">
            <a:off x="2621280" y="4506688"/>
            <a:ext cx="670560" cy="762000"/>
          </a:xfrm>
          <a:prstGeom prst="halfFrame">
            <a:avLst>
              <a:gd name="adj1" fmla="val 3788"/>
              <a:gd name="adj2" fmla="val 6060"/>
            </a:avLst>
          </a:prstGeom>
          <a:solidFill>
            <a:srgbClr val="263B45"/>
          </a:solidFill>
          <a:ln>
            <a:solidFill>
              <a:srgbClr val="263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8" name="半闭框 7"/>
          <p:cNvSpPr/>
          <p:nvPr/>
        </p:nvSpPr>
        <p:spPr>
          <a:xfrm rot="10800000">
            <a:off x="8803703" y="4460968"/>
            <a:ext cx="670560" cy="762000"/>
          </a:xfrm>
          <a:prstGeom prst="halfFrame">
            <a:avLst>
              <a:gd name="adj1" fmla="val 3788"/>
              <a:gd name="adj2" fmla="val 6060"/>
            </a:avLst>
          </a:prstGeom>
          <a:solidFill>
            <a:srgbClr val="263B45"/>
          </a:solidFill>
          <a:ln>
            <a:solidFill>
              <a:srgbClr val="263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01028" y="2520408"/>
            <a:ext cx="52476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600" b="1" dirty="0">
                <a:solidFill>
                  <a:srgbClr val="394E83"/>
                </a:solidFill>
                <a:cs typeface="+mn-ea"/>
                <a:sym typeface="+mn-lt"/>
              </a:rPr>
              <a:t>PART TWO</a:t>
            </a:r>
            <a:endParaRPr lang="zh-CN" altLang="en-US" sz="6600" b="1" dirty="0">
              <a:solidFill>
                <a:srgbClr val="394E83"/>
              </a:solidFill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01415" y="1554005"/>
            <a:ext cx="4724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i="1" dirty="0" smtClean="0">
                <a:cs typeface="+mn-ea"/>
                <a:sym typeface="+mn-lt"/>
              </a:rPr>
              <a:t>2025</a:t>
            </a:r>
            <a:endParaRPr lang="zh-CN" altLang="en-US" sz="3200" b="1" i="1" dirty="0"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01027" y="3767965"/>
            <a:ext cx="5466143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SzPct val="25000"/>
            </a:pPr>
            <a:r>
              <a:rPr lang="en-US" altLang="zh-CN" sz="3600" b="1" dirty="0">
                <a:solidFill>
                  <a:srgbClr val="073582"/>
                </a:solidFill>
                <a:cs typeface="+mn-ea"/>
                <a:sym typeface="+mn-lt"/>
              </a:rPr>
              <a:t>Historical Origins</a:t>
            </a:r>
            <a:endParaRPr lang="en-US" altLang="zh-CN" sz="3600" b="1" dirty="0">
              <a:solidFill>
                <a:srgbClr val="073582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97806" y="464946"/>
            <a:ext cx="11196385" cy="594988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íSḻiḑé"/>
          <p:cNvSpPr/>
          <p:nvPr/>
        </p:nvSpPr>
        <p:spPr>
          <a:xfrm>
            <a:off x="11621669" y="3198899"/>
            <a:ext cx="1073126" cy="46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40" tIns="45720" rIns="91440" bIns="4572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6" name="iŝḻíďe"/>
          <p:cNvSpPr/>
          <p:nvPr>
            <p:custDataLst>
              <p:tags r:id="rId2"/>
            </p:custDataLst>
          </p:nvPr>
        </p:nvSpPr>
        <p:spPr>
          <a:xfrm>
            <a:off x="497806" y="3198899"/>
            <a:ext cx="669925" cy="46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40" tIns="45720" rIns="91440" bIns="4572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5625507" y="2606699"/>
            <a:ext cx="0" cy="1644600"/>
          </a:xfrm>
          <a:prstGeom prst="straightConnector1">
            <a:avLst/>
          </a:prstGeom>
          <a:noFill/>
          <a:ln w="9525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îṡ1iḍé"/>
          <p:cNvSpPr/>
          <p:nvPr>
            <p:custDataLst>
              <p:tags r:id="rId3"/>
            </p:custDataLst>
          </p:nvPr>
        </p:nvSpPr>
        <p:spPr>
          <a:xfrm>
            <a:off x="4185233" y="1390649"/>
            <a:ext cx="976800" cy="9768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45720" rIns="91440" bIns="4572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9" name="íš1iḓè"/>
          <p:cNvSpPr/>
          <p:nvPr>
            <p:custDataLst>
              <p:tags r:id="rId4"/>
            </p:custDataLst>
          </p:nvPr>
        </p:nvSpPr>
        <p:spPr>
          <a:xfrm>
            <a:off x="4185233" y="2940599"/>
            <a:ext cx="976800" cy="9768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45720" rIns="91440" bIns="4572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ísḻidé"/>
          <p:cNvSpPr/>
          <p:nvPr>
            <p:custDataLst>
              <p:tags r:id="rId5"/>
            </p:custDataLst>
          </p:nvPr>
        </p:nvSpPr>
        <p:spPr>
          <a:xfrm>
            <a:off x="4185233" y="4490549"/>
            <a:ext cx="976800" cy="9768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45720" rIns="91440" bIns="4572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1" name="iŝḻîdê"/>
          <p:cNvSpPr/>
          <p:nvPr/>
        </p:nvSpPr>
        <p:spPr>
          <a:xfrm>
            <a:off x="7875591" y="-1"/>
            <a:ext cx="8397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40" tIns="45720" rIns="91440" bIns="4572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2" name="ïŝ1íďè"/>
          <p:cNvSpPr/>
          <p:nvPr/>
        </p:nvSpPr>
        <p:spPr>
          <a:xfrm>
            <a:off x="6088982" y="1390649"/>
            <a:ext cx="4410074" cy="4076700"/>
          </a:xfrm>
          <a:prstGeom prst="rect">
            <a:avLst/>
          </a:prstGeom>
          <a:blipFill rotWithShape="1">
            <a:blip r:embed="rId6" cstate="screen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îṡḻîďê"/>
          <p:cNvSpPr/>
          <p:nvPr>
            <p:custDataLst>
              <p:tags r:id="rId7"/>
            </p:custDataLst>
          </p:nvPr>
        </p:nvSpPr>
        <p:spPr bwMode="auto">
          <a:xfrm>
            <a:off x="4407682" y="1656720"/>
            <a:ext cx="531904" cy="444658"/>
          </a:xfrm>
          <a:custGeom>
            <a:avLst/>
            <a:gdLst>
              <a:gd name="T0" fmla="*/ 154 w 435"/>
              <a:gd name="T1" fmla="*/ 194 h 364"/>
              <a:gd name="T2" fmla="*/ 169 w 435"/>
              <a:gd name="T3" fmla="*/ 159 h 364"/>
              <a:gd name="T4" fmla="*/ 306 w 435"/>
              <a:gd name="T5" fmla="*/ 136 h 364"/>
              <a:gd name="T6" fmla="*/ 375 w 435"/>
              <a:gd name="T7" fmla="*/ 220 h 364"/>
              <a:gd name="T8" fmla="*/ 375 w 435"/>
              <a:gd name="T9" fmla="*/ 202 h 364"/>
              <a:gd name="T10" fmla="*/ 435 w 435"/>
              <a:gd name="T11" fmla="*/ 202 h 364"/>
              <a:gd name="T12" fmla="*/ 435 w 435"/>
              <a:gd name="T13" fmla="*/ 364 h 364"/>
              <a:gd name="T14" fmla="*/ 375 w 435"/>
              <a:gd name="T15" fmla="*/ 364 h 364"/>
              <a:gd name="T16" fmla="*/ 375 w 435"/>
              <a:gd name="T17" fmla="*/ 340 h 364"/>
              <a:gd name="T18" fmla="*/ 299 w 435"/>
              <a:gd name="T19" fmla="*/ 310 h 364"/>
              <a:gd name="T20" fmla="*/ 112 w 435"/>
              <a:gd name="T21" fmla="*/ 333 h 364"/>
              <a:gd name="T22" fmla="*/ 13 w 435"/>
              <a:gd name="T23" fmla="*/ 280 h 364"/>
              <a:gd name="T24" fmla="*/ 14 w 435"/>
              <a:gd name="T25" fmla="*/ 262 h 364"/>
              <a:gd name="T26" fmla="*/ 0 w 435"/>
              <a:gd name="T27" fmla="*/ 248 h 364"/>
              <a:gd name="T28" fmla="*/ 10 w 435"/>
              <a:gd name="T29" fmla="*/ 191 h 364"/>
              <a:gd name="T30" fmla="*/ 131 w 435"/>
              <a:gd name="T31" fmla="*/ 230 h 364"/>
              <a:gd name="T32" fmla="*/ 228 w 435"/>
              <a:gd name="T33" fmla="*/ 203 h 364"/>
              <a:gd name="T34" fmla="*/ 228 w 435"/>
              <a:gd name="T35" fmla="*/ 196 h 364"/>
              <a:gd name="T36" fmla="*/ 154 w 435"/>
              <a:gd name="T37" fmla="*/ 194 h 364"/>
              <a:gd name="T38" fmla="*/ 129 w 435"/>
              <a:gd name="T39" fmla="*/ 160 h 364"/>
              <a:gd name="T40" fmla="*/ 126 w 435"/>
              <a:gd name="T41" fmla="*/ 176 h 364"/>
              <a:gd name="T42" fmla="*/ 71 w 435"/>
              <a:gd name="T43" fmla="*/ 189 h 364"/>
              <a:gd name="T44" fmla="*/ 25 w 435"/>
              <a:gd name="T45" fmla="*/ 156 h 364"/>
              <a:gd name="T46" fmla="*/ 28 w 435"/>
              <a:gd name="T47" fmla="*/ 143 h 364"/>
              <a:gd name="T48" fmla="*/ 28 w 435"/>
              <a:gd name="T49" fmla="*/ 143 h 364"/>
              <a:gd name="T50" fmla="*/ 82 w 435"/>
              <a:gd name="T51" fmla="*/ 130 h 364"/>
              <a:gd name="T52" fmla="*/ 129 w 435"/>
              <a:gd name="T53" fmla="*/ 160 h 364"/>
              <a:gd name="T54" fmla="*/ 129 w 435"/>
              <a:gd name="T55" fmla="*/ 160 h 364"/>
              <a:gd name="T56" fmla="*/ 39 w 435"/>
              <a:gd name="T57" fmla="*/ 145 h 364"/>
              <a:gd name="T58" fmla="*/ 76 w 435"/>
              <a:gd name="T59" fmla="*/ 164 h 364"/>
              <a:gd name="T60" fmla="*/ 117 w 435"/>
              <a:gd name="T61" fmla="*/ 161 h 364"/>
              <a:gd name="T62" fmla="*/ 80 w 435"/>
              <a:gd name="T63" fmla="*/ 142 h 364"/>
              <a:gd name="T64" fmla="*/ 39 w 435"/>
              <a:gd name="T65" fmla="*/ 145 h 364"/>
              <a:gd name="T66" fmla="*/ 165 w 435"/>
              <a:gd name="T67" fmla="*/ 127 h 364"/>
              <a:gd name="T68" fmla="*/ 152 w 435"/>
              <a:gd name="T69" fmla="*/ 136 h 364"/>
              <a:gd name="T70" fmla="*/ 103 w 435"/>
              <a:gd name="T71" fmla="*/ 108 h 364"/>
              <a:gd name="T72" fmla="*/ 91 w 435"/>
              <a:gd name="T73" fmla="*/ 53 h 364"/>
              <a:gd name="T74" fmla="*/ 102 w 435"/>
              <a:gd name="T75" fmla="*/ 45 h 364"/>
              <a:gd name="T76" fmla="*/ 102 w 435"/>
              <a:gd name="T77" fmla="*/ 45 h 364"/>
              <a:gd name="T78" fmla="*/ 151 w 435"/>
              <a:gd name="T79" fmla="*/ 73 h 364"/>
              <a:gd name="T80" fmla="*/ 165 w 435"/>
              <a:gd name="T81" fmla="*/ 127 h 364"/>
              <a:gd name="T82" fmla="*/ 165 w 435"/>
              <a:gd name="T83" fmla="*/ 127 h 364"/>
              <a:gd name="T84" fmla="*/ 109 w 435"/>
              <a:gd name="T85" fmla="*/ 55 h 364"/>
              <a:gd name="T86" fmla="*/ 123 w 435"/>
              <a:gd name="T87" fmla="*/ 93 h 364"/>
              <a:gd name="T88" fmla="*/ 156 w 435"/>
              <a:gd name="T89" fmla="*/ 119 h 364"/>
              <a:gd name="T90" fmla="*/ 142 w 435"/>
              <a:gd name="T91" fmla="*/ 80 h 364"/>
              <a:gd name="T92" fmla="*/ 109 w 435"/>
              <a:gd name="T93" fmla="*/ 55 h 364"/>
              <a:gd name="T94" fmla="*/ 212 w 435"/>
              <a:gd name="T95" fmla="*/ 105 h 364"/>
              <a:gd name="T96" fmla="*/ 196 w 435"/>
              <a:gd name="T97" fmla="*/ 103 h 364"/>
              <a:gd name="T98" fmla="*/ 177 w 435"/>
              <a:gd name="T99" fmla="*/ 50 h 364"/>
              <a:gd name="T100" fmla="*/ 204 w 435"/>
              <a:gd name="T101" fmla="*/ 1 h 364"/>
              <a:gd name="T102" fmla="*/ 218 w 435"/>
              <a:gd name="T103" fmla="*/ 2 h 364"/>
              <a:gd name="T104" fmla="*/ 218 w 435"/>
              <a:gd name="T105" fmla="*/ 2 h 364"/>
              <a:gd name="T106" fmla="*/ 237 w 435"/>
              <a:gd name="T107" fmla="*/ 55 h 364"/>
              <a:gd name="T108" fmla="*/ 212 w 435"/>
              <a:gd name="T109" fmla="*/ 104 h 364"/>
              <a:gd name="T110" fmla="*/ 212 w 435"/>
              <a:gd name="T111" fmla="*/ 105 h 364"/>
              <a:gd name="T112" fmla="*/ 217 w 435"/>
              <a:gd name="T113" fmla="*/ 14 h 364"/>
              <a:gd name="T114" fmla="*/ 203 w 435"/>
              <a:gd name="T115" fmla="*/ 52 h 364"/>
              <a:gd name="T116" fmla="*/ 211 w 435"/>
              <a:gd name="T117" fmla="*/ 93 h 364"/>
              <a:gd name="T118" fmla="*/ 225 w 435"/>
              <a:gd name="T119" fmla="*/ 54 h 364"/>
              <a:gd name="T120" fmla="*/ 217 w 435"/>
              <a:gd name="T121" fmla="*/ 14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35" h="364">
                <a:moveTo>
                  <a:pt x="154" y="194"/>
                </a:moveTo>
                <a:lnTo>
                  <a:pt x="169" y="159"/>
                </a:lnTo>
                <a:lnTo>
                  <a:pt x="306" y="136"/>
                </a:lnTo>
                <a:lnTo>
                  <a:pt x="375" y="220"/>
                </a:lnTo>
                <a:lnTo>
                  <a:pt x="375" y="202"/>
                </a:lnTo>
                <a:lnTo>
                  <a:pt x="435" y="202"/>
                </a:lnTo>
                <a:lnTo>
                  <a:pt x="435" y="364"/>
                </a:lnTo>
                <a:lnTo>
                  <a:pt x="375" y="364"/>
                </a:lnTo>
                <a:lnTo>
                  <a:pt x="375" y="340"/>
                </a:lnTo>
                <a:lnTo>
                  <a:pt x="299" y="310"/>
                </a:lnTo>
                <a:lnTo>
                  <a:pt x="112" y="333"/>
                </a:lnTo>
                <a:lnTo>
                  <a:pt x="13" y="280"/>
                </a:lnTo>
                <a:lnTo>
                  <a:pt x="14" y="262"/>
                </a:lnTo>
                <a:lnTo>
                  <a:pt x="0" y="248"/>
                </a:lnTo>
                <a:lnTo>
                  <a:pt x="10" y="191"/>
                </a:lnTo>
                <a:lnTo>
                  <a:pt x="131" y="230"/>
                </a:lnTo>
                <a:lnTo>
                  <a:pt x="228" y="203"/>
                </a:lnTo>
                <a:lnTo>
                  <a:pt x="228" y="196"/>
                </a:lnTo>
                <a:lnTo>
                  <a:pt x="154" y="194"/>
                </a:lnTo>
                <a:close/>
                <a:moveTo>
                  <a:pt x="129" y="160"/>
                </a:moveTo>
                <a:lnTo>
                  <a:pt x="126" y="176"/>
                </a:lnTo>
                <a:cubicBezTo>
                  <a:pt x="123" y="191"/>
                  <a:pt x="96" y="194"/>
                  <a:pt x="71" y="189"/>
                </a:cubicBezTo>
                <a:cubicBezTo>
                  <a:pt x="46" y="184"/>
                  <a:pt x="22" y="171"/>
                  <a:pt x="25" y="156"/>
                </a:cubicBezTo>
                <a:lnTo>
                  <a:pt x="28" y="143"/>
                </a:lnTo>
                <a:lnTo>
                  <a:pt x="28" y="143"/>
                </a:lnTo>
                <a:cubicBezTo>
                  <a:pt x="31" y="128"/>
                  <a:pt x="58" y="126"/>
                  <a:pt x="82" y="130"/>
                </a:cubicBezTo>
                <a:cubicBezTo>
                  <a:pt x="106" y="135"/>
                  <a:pt x="129" y="147"/>
                  <a:pt x="129" y="160"/>
                </a:cubicBezTo>
                <a:lnTo>
                  <a:pt x="129" y="160"/>
                </a:lnTo>
                <a:close/>
                <a:moveTo>
                  <a:pt x="39" y="145"/>
                </a:moveTo>
                <a:cubicBezTo>
                  <a:pt x="38" y="149"/>
                  <a:pt x="51" y="159"/>
                  <a:pt x="76" y="164"/>
                </a:cubicBezTo>
                <a:cubicBezTo>
                  <a:pt x="101" y="169"/>
                  <a:pt x="116" y="164"/>
                  <a:pt x="117" y="161"/>
                </a:cubicBezTo>
                <a:cubicBezTo>
                  <a:pt x="117" y="157"/>
                  <a:pt x="105" y="147"/>
                  <a:pt x="80" y="142"/>
                </a:cubicBezTo>
                <a:cubicBezTo>
                  <a:pt x="55" y="137"/>
                  <a:pt x="40" y="142"/>
                  <a:pt x="39" y="145"/>
                </a:cubicBezTo>
                <a:close/>
                <a:moveTo>
                  <a:pt x="165" y="127"/>
                </a:moveTo>
                <a:lnTo>
                  <a:pt x="152" y="136"/>
                </a:lnTo>
                <a:cubicBezTo>
                  <a:pt x="140" y="145"/>
                  <a:pt x="118" y="129"/>
                  <a:pt x="103" y="108"/>
                </a:cubicBezTo>
                <a:cubicBezTo>
                  <a:pt x="88" y="88"/>
                  <a:pt x="79" y="62"/>
                  <a:pt x="91" y="53"/>
                </a:cubicBezTo>
                <a:lnTo>
                  <a:pt x="102" y="45"/>
                </a:lnTo>
                <a:lnTo>
                  <a:pt x="102" y="45"/>
                </a:lnTo>
                <a:cubicBezTo>
                  <a:pt x="115" y="37"/>
                  <a:pt x="136" y="53"/>
                  <a:pt x="151" y="73"/>
                </a:cubicBezTo>
                <a:cubicBezTo>
                  <a:pt x="165" y="93"/>
                  <a:pt x="174" y="116"/>
                  <a:pt x="165" y="127"/>
                </a:cubicBezTo>
                <a:lnTo>
                  <a:pt x="165" y="127"/>
                </a:lnTo>
                <a:close/>
                <a:moveTo>
                  <a:pt x="109" y="55"/>
                </a:moveTo>
                <a:cubicBezTo>
                  <a:pt x="106" y="57"/>
                  <a:pt x="108" y="73"/>
                  <a:pt x="123" y="93"/>
                </a:cubicBezTo>
                <a:cubicBezTo>
                  <a:pt x="139" y="114"/>
                  <a:pt x="153" y="121"/>
                  <a:pt x="156" y="119"/>
                </a:cubicBezTo>
                <a:cubicBezTo>
                  <a:pt x="159" y="117"/>
                  <a:pt x="157" y="101"/>
                  <a:pt x="142" y="80"/>
                </a:cubicBezTo>
                <a:cubicBezTo>
                  <a:pt x="126" y="59"/>
                  <a:pt x="112" y="53"/>
                  <a:pt x="109" y="55"/>
                </a:cubicBezTo>
                <a:close/>
                <a:moveTo>
                  <a:pt x="212" y="105"/>
                </a:moveTo>
                <a:lnTo>
                  <a:pt x="196" y="103"/>
                </a:lnTo>
                <a:cubicBezTo>
                  <a:pt x="181" y="102"/>
                  <a:pt x="175" y="76"/>
                  <a:pt x="177" y="50"/>
                </a:cubicBezTo>
                <a:cubicBezTo>
                  <a:pt x="179" y="25"/>
                  <a:pt x="189" y="0"/>
                  <a:pt x="204" y="1"/>
                </a:cubicBezTo>
                <a:lnTo>
                  <a:pt x="218" y="2"/>
                </a:lnTo>
                <a:lnTo>
                  <a:pt x="218" y="2"/>
                </a:lnTo>
                <a:cubicBezTo>
                  <a:pt x="233" y="4"/>
                  <a:pt x="239" y="30"/>
                  <a:pt x="237" y="55"/>
                </a:cubicBezTo>
                <a:cubicBezTo>
                  <a:pt x="235" y="79"/>
                  <a:pt x="226" y="103"/>
                  <a:pt x="212" y="104"/>
                </a:cubicBezTo>
                <a:lnTo>
                  <a:pt x="212" y="105"/>
                </a:lnTo>
                <a:close/>
                <a:moveTo>
                  <a:pt x="217" y="14"/>
                </a:moveTo>
                <a:cubicBezTo>
                  <a:pt x="214" y="13"/>
                  <a:pt x="205" y="27"/>
                  <a:pt x="203" y="52"/>
                </a:cubicBezTo>
                <a:cubicBezTo>
                  <a:pt x="201" y="78"/>
                  <a:pt x="208" y="92"/>
                  <a:pt x="211" y="93"/>
                </a:cubicBezTo>
                <a:cubicBezTo>
                  <a:pt x="214" y="93"/>
                  <a:pt x="223" y="80"/>
                  <a:pt x="225" y="54"/>
                </a:cubicBezTo>
                <a:cubicBezTo>
                  <a:pt x="227" y="28"/>
                  <a:pt x="220" y="14"/>
                  <a:pt x="217" y="14"/>
                </a:cubicBezTo>
                <a:close/>
              </a:path>
            </a:pathLst>
          </a:custGeom>
          <a:solidFill>
            <a:srgbClr val="06A294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4" name="ïŝḷïḑê"/>
          <p:cNvSpPr/>
          <p:nvPr>
            <p:custDataLst>
              <p:tags r:id="rId8"/>
            </p:custDataLst>
          </p:nvPr>
        </p:nvSpPr>
        <p:spPr bwMode="auto">
          <a:xfrm>
            <a:off x="4413868" y="4712998"/>
            <a:ext cx="519530" cy="531902"/>
          </a:xfrm>
          <a:custGeom>
            <a:avLst/>
            <a:gdLst>
              <a:gd name="connsiteX0" fmla="*/ 58756 w 590488"/>
              <a:gd name="connsiteY0" fmla="*/ 545434 h 604551"/>
              <a:gd name="connsiteX1" fmla="*/ 41673 w 590488"/>
              <a:gd name="connsiteY1" fmla="*/ 561840 h 604551"/>
              <a:gd name="connsiteX2" fmla="*/ 58756 w 590488"/>
              <a:gd name="connsiteY2" fmla="*/ 578340 h 604551"/>
              <a:gd name="connsiteX3" fmla="*/ 75840 w 590488"/>
              <a:gd name="connsiteY3" fmla="*/ 561840 h 604551"/>
              <a:gd name="connsiteX4" fmla="*/ 58756 w 590488"/>
              <a:gd name="connsiteY4" fmla="*/ 545434 h 604551"/>
              <a:gd name="connsiteX5" fmla="*/ 192914 w 590488"/>
              <a:gd name="connsiteY5" fmla="*/ 427234 h 604551"/>
              <a:gd name="connsiteX6" fmla="*/ 243237 w 590488"/>
              <a:gd name="connsiteY6" fmla="*/ 436518 h 604551"/>
              <a:gd name="connsiteX7" fmla="*/ 271462 w 590488"/>
              <a:gd name="connsiteY7" fmla="*/ 440874 h 604551"/>
              <a:gd name="connsiteX8" fmla="*/ 387795 w 590488"/>
              <a:gd name="connsiteY8" fmla="*/ 442358 h 604551"/>
              <a:gd name="connsiteX9" fmla="*/ 417784 w 590488"/>
              <a:gd name="connsiteY9" fmla="*/ 466922 h 604551"/>
              <a:gd name="connsiteX10" fmla="*/ 393459 w 590488"/>
              <a:gd name="connsiteY10" fmla="*/ 497140 h 604551"/>
              <a:gd name="connsiteX11" fmla="*/ 262642 w 590488"/>
              <a:gd name="connsiteY11" fmla="*/ 509561 h 604551"/>
              <a:gd name="connsiteX12" fmla="*/ 255957 w 590488"/>
              <a:gd name="connsiteY12" fmla="*/ 517903 h 604551"/>
              <a:gd name="connsiteX13" fmla="*/ 263849 w 590488"/>
              <a:gd name="connsiteY13" fmla="*/ 524021 h 604551"/>
              <a:gd name="connsiteX14" fmla="*/ 268955 w 590488"/>
              <a:gd name="connsiteY14" fmla="*/ 523836 h 604551"/>
              <a:gd name="connsiteX15" fmla="*/ 417227 w 590488"/>
              <a:gd name="connsiteY15" fmla="*/ 509561 h 604551"/>
              <a:gd name="connsiteX16" fmla="*/ 447494 w 590488"/>
              <a:gd name="connsiteY16" fmla="*/ 497233 h 604551"/>
              <a:gd name="connsiteX17" fmla="*/ 452322 w 590488"/>
              <a:gd name="connsiteY17" fmla="*/ 493988 h 604551"/>
              <a:gd name="connsiteX18" fmla="*/ 527433 w 590488"/>
              <a:gd name="connsiteY18" fmla="*/ 450422 h 604551"/>
              <a:gd name="connsiteX19" fmla="*/ 568377 w 590488"/>
              <a:gd name="connsiteY19" fmla="*/ 435313 h 604551"/>
              <a:gd name="connsiteX20" fmla="*/ 590474 w 590488"/>
              <a:gd name="connsiteY20" fmla="*/ 460062 h 604551"/>
              <a:gd name="connsiteX21" fmla="*/ 576083 w 590488"/>
              <a:gd name="connsiteY21" fmla="*/ 482309 h 604551"/>
              <a:gd name="connsiteX22" fmla="*/ 409428 w 590488"/>
              <a:gd name="connsiteY22" fmla="*/ 579545 h 604551"/>
              <a:gd name="connsiteX23" fmla="*/ 403115 w 590488"/>
              <a:gd name="connsiteY23" fmla="*/ 582882 h 604551"/>
              <a:gd name="connsiteX24" fmla="*/ 333946 w 590488"/>
              <a:gd name="connsiteY24" fmla="*/ 594654 h 604551"/>
              <a:gd name="connsiteX25" fmla="*/ 113627 w 590488"/>
              <a:gd name="connsiteY25" fmla="*/ 585107 h 604551"/>
              <a:gd name="connsiteX26" fmla="*/ 90602 w 590488"/>
              <a:gd name="connsiteY26" fmla="*/ 601143 h 604551"/>
              <a:gd name="connsiteX27" fmla="*/ 40466 w 590488"/>
              <a:gd name="connsiteY27" fmla="*/ 604480 h 604551"/>
              <a:gd name="connsiteX28" fmla="*/ 8156 w 590488"/>
              <a:gd name="connsiteY28" fmla="*/ 577413 h 604551"/>
              <a:gd name="connsiteX29" fmla="*/ 79 w 590488"/>
              <a:gd name="connsiteY29" fmla="*/ 466180 h 604551"/>
              <a:gd name="connsiteX30" fmla="*/ 28211 w 590488"/>
              <a:gd name="connsiteY30" fmla="*/ 435035 h 604551"/>
              <a:gd name="connsiteX31" fmla="*/ 78346 w 590488"/>
              <a:gd name="connsiteY31" fmla="*/ 431698 h 604551"/>
              <a:gd name="connsiteX32" fmla="*/ 103414 w 590488"/>
              <a:gd name="connsiteY32" fmla="*/ 444675 h 604551"/>
              <a:gd name="connsiteX33" fmla="*/ 192914 w 590488"/>
              <a:gd name="connsiteY33" fmla="*/ 427234 h 604551"/>
              <a:gd name="connsiteX34" fmla="*/ 526856 w 590488"/>
              <a:gd name="connsiteY34" fmla="*/ 416291 h 604551"/>
              <a:gd name="connsiteX35" fmla="*/ 540179 w 590488"/>
              <a:gd name="connsiteY35" fmla="*/ 420948 h 604551"/>
              <a:gd name="connsiteX36" fmla="*/ 521239 w 590488"/>
              <a:gd name="connsiteY36" fmla="*/ 429382 h 604551"/>
              <a:gd name="connsiteX37" fmla="*/ 449751 w 590488"/>
              <a:gd name="connsiteY37" fmla="*/ 470069 h 604551"/>
              <a:gd name="connsiteX38" fmla="*/ 444644 w 590488"/>
              <a:gd name="connsiteY38" fmla="*/ 473776 h 604551"/>
              <a:gd name="connsiteX39" fmla="*/ 444552 w 590488"/>
              <a:gd name="connsiteY39" fmla="*/ 464508 h 604551"/>
              <a:gd name="connsiteX40" fmla="*/ 441952 w 590488"/>
              <a:gd name="connsiteY40" fmla="*/ 453108 h 604551"/>
              <a:gd name="connsiteX41" fmla="*/ 442138 w 590488"/>
              <a:gd name="connsiteY41" fmla="*/ 452367 h 604551"/>
              <a:gd name="connsiteX42" fmla="*/ 512976 w 590488"/>
              <a:gd name="connsiteY42" fmla="*/ 418724 h 604551"/>
              <a:gd name="connsiteX43" fmla="*/ 526856 w 590488"/>
              <a:gd name="connsiteY43" fmla="*/ 416291 h 604551"/>
              <a:gd name="connsiteX44" fmla="*/ 481633 w 590488"/>
              <a:gd name="connsiteY44" fmla="*/ 403249 h 604551"/>
              <a:gd name="connsiteX45" fmla="*/ 494805 w 590488"/>
              <a:gd name="connsiteY45" fmla="*/ 407871 h 604551"/>
              <a:gd name="connsiteX46" fmla="*/ 442765 w 590488"/>
              <a:gd name="connsiteY46" fmla="*/ 429836 h 604551"/>
              <a:gd name="connsiteX47" fmla="*/ 434324 w 590488"/>
              <a:gd name="connsiteY47" fmla="*/ 434470 h 604551"/>
              <a:gd name="connsiteX48" fmla="*/ 432098 w 590488"/>
              <a:gd name="connsiteY48" fmla="*/ 435953 h 604551"/>
              <a:gd name="connsiteX49" fmla="*/ 419018 w 590488"/>
              <a:gd name="connsiteY49" fmla="*/ 424646 h 604551"/>
              <a:gd name="connsiteX50" fmla="*/ 467904 w 590488"/>
              <a:gd name="connsiteY50" fmla="*/ 405647 h 604551"/>
              <a:gd name="connsiteX51" fmla="*/ 481633 w 590488"/>
              <a:gd name="connsiteY51" fmla="*/ 403249 h 604551"/>
              <a:gd name="connsiteX52" fmla="*/ 280736 w 590488"/>
              <a:gd name="connsiteY52" fmla="*/ 283369 h 604551"/>
              <a:gd name="connsiteX53" fmla="*/ 255849 w 590488"/>
              <a:gd name="connsiteY53" fmla="*/ 284481 h 604551"/>
              <a:gd name="connsiteX54" fmla="*/ 296893 w 590488"/>
              <a:gd name="connsiteY54" fmla="*/ 338156 h 604551"/>
              <a:gd name="connsiteX55" fmla="*/ 363938 w 590488"/>
              <a:gd name="connsiteY55" fmla="*/ 340844 h 604551"/>
              <a:gd name="connsiteX56" fmla="*/ 350380 w 590488"/>
              <a:gd name="connsiteY56" fmla="*/ 319615 h 604551"/>
              <a:gd name="connsiteX57" fmla="*/ 308222 w 590488"/>
              <a:gd name="connsiteY57" fmla="*/ 315907 h 604551"/>
              <a:gd name="connsiteX58" fmla="*/ 280736 w 590488"/>
              <a:gd name="connsiteY58" fmla="*/ 283369 h 604551"/>
              <a:gd name="connsiteX59" fmla="*/ 325819 w 590488"/>
              <a:gd name="connsiteY59" fmla="*/ 240946 h 604551"/>
              <a:gd name="connsiteX60" fmla="*/ 310172 w 590488"/>
              <a:gd name="connsiteY60" fmla="*/ 254075 h 604551"/>
              <a:gd name="connsiteX61" fmla="*/ 321594 w 590488"/>
              <a:gd name="connsiteY61" fmla="*/ 290043 h 604551"/>
              <a:gd name="connsiteX62" fmla="*/ 357623 w 590488"/>
              <a:gd name="connsiteY62" fmla="*/ 278734 h 604551"/>
              <a:gd name="connsiteX63" fmla="*/ 346202 w 590488"/>
              <a:gd name="connsiteY63" fmla="*/ 242766 h 604551"/>
              <a:gd name="connsiteX64" fmla="*/ 325819 w 590488"/>
              <a:gd name="connsiteY64" fmla="*/ 240946 h 604551"/>
              <a:gd name="connsiteX65" fmla="*/ 122135 w 590488"/>
              <a:gd name="connsiteY65" fmla="*/ 226094 h 604551"/>
              <a:gd name="connsiteX66" fmla="*/ 92236 w 590488"/>
              <a:gd name="connsiteY66" fmla="*/ 243333 h 604551"/>
              <a:gd name="connsiteX67" fmla="*/ 109600 w 590488"/>
              <a:gd name="connsiteY67" fmla="*/ 273178 h 604551"/>
              <a:gd name="connsiteX68" fmla="*/ 139406 w 590488"/>
              <a:gd name="connsiteY68" fmla="*/ 255846 h 604551"/>
              <a:gd name="connsiteX69" fmla="*/ 122135 w 590488"/>
              <a:gd name="connsiteY69" fmla="*/ 226094 h 604551"/>
              <a:gd name="connsiteX70" fmla="*/ 382138 w 590488"/>
              <a:gd name="connsiteY70" fmla="*/ 205407 h 604551"/>
              <a:gd name="connsiteX71" fmla="*/ 371738 w 590488"/>
              <a:gd name="connsiteY71" fmla="*/ 225523 h 604551"/>
              <a:gd name="connsiteX72" fmla="*/ 383438 w 590488"/>
              <a:gd name="connsiteY72" fmla="*/ 292176 h 604551"/>
              <a:gd name="connsiteX73" fmla="*/ 375174 w 590488"/>
              <a:gd name="connsiteY73" fmla="*/ 304041 h 604551"/>
              <a:gd name="connsiteX74" fmla="*/ 388546 w 590488"/>
              <a:gd name="connsiteY74" fmla="*/ 324899 h 604551"/>
              <a:gd name="connsiteX75" fmla="*/ 403868 w 590488"/>
              <a:gd name="connsiteY75" fmla="*/ 304319 h 604551"/>
              <a:gd name="connsiteX76" fmla="*/ 382138 w 590488"/>
              <a:gd name="connsiteY76" fmla="*/ 205407 h 604551"/>
              <a:gd name="connsiteX77" fmla="*/ 328853 w 590488"/>
              <a:gd name="connsiteY77" fmla="*/ 188854 h 604551"/>
              <a:gd name="connsiteX78" fmla="*/ 262999 w 590488"/>
              <a:gd name="connsiteY78" fmla="*/ 231456 h 604551"/>
              <a:gd name="connsiteX79" fmla="*/ 255199 w 590488"/>
              <a:gd name="connsiteY79" fmla="*/ 255095 h 604551"/>
              <a:gd name="connsiteX80" fmla="*/ 279435 w 590488"/>
              <a:gd name="connsiteY80" fmla="*/ 254075 h 604551"/>
              <a:gd name="connsiteX81" fmla="*/ 284264 w 590488"/>
              <a:gd name="connsiteY81" fmla="*/ 240912 h 604551"/>
              <a:gd name="connsiteX82" fmla="*/ 345552 w 590488"/>
              <a:gd name="connsiteY82" fmla="*/ 212081 h 604551"/>
              <a:gd name="connsiteX83" fmla="*/ 355952 w 590488"/>
              <a:gd name="connsiteY83" fmla="*/ 192058 h 604551"/>
              <a:gd name="connsiteX84" fmla="*/ 328853 w 590488"/>
              <a:gd name="connsiteY84" fmla="*/ 188854 h 604551"/>
              <a:gd name="connsiteX85" fmla="*/ 127799 w 590488"/>
              <a:gd name="connsiteY85" fmla="*/ 186611 h 604551"/>
              <a:gd name="connsiteX86" fmla="*/ 136620 w 590488"/>
              <a:gd name="connsiteY86" fmla="*/ 189020 h 604551"/>
              <a:gd name="connsiteX87" fmla="*/ 140427 w 590488"/>
              <a:gd name="connsiteY87" fmla="*/ 195694 h 604551"/>
              <a:gd name="connsiteX88" fmla="*/ 138292 w 590488"/>
              <a:gd name="connsiteY88" fmla="*/ 203850 h 604551"/>
              <a:gd name="connsiteX89" fmla="*/ 154170 w 590488"/>
              <a:gd name="connsiteY89" fmla="*/ 215899 h 604551"/>
              <a:gd name="connsiteX90" fmla="*/ 161505 w 590488"/>
              <a:gd name="connsiteY90" fmla="*/ 211728 h 604551"/>
              <a:gd name="connsiteX91" fmla="*/ 168934 w 590488"/>
              <a:gd name="connsiteY91" fmla="*/ 213674 h 604551"/>
              <a:gd name="connsiteX92" fmla="*/ 173483 w 590488"/>
              <a:gd name="connsiteY92" fmla="*/ 221645 h 604551"/>
              <a:gd name="connsiteX93" fmla="*/ 171534 w 590488"/>
              <a:gd name="connsiteY93" fmla="*/ 229060 h 604551"/>
              <a:gd name="connsiteX94" fmla="*/ 164198 w 590488"/>
              <a:gd name="connsiteY94" fmla="*/ 233231 h 604551"/>
              <a:gd name="connsiteX95" fmla="*/ 166798 w 590488"/>
              <a:gd name="connsiteY95" fmla="*/ 252880 h 604551"/>
              <a:gd name="connsiteX96" fmla="*/ 174969 w 590488"/>
              <a:gd name="connsiteY96" fmla="*/ 255012 h 604551"/>
              <a:gd name="connsiteX97" fmla="*/ 178776 w 590488"/>
              <a:gd name="connsiteY97" fmla="*/ 261685 h 604551"/>
              <a:gd name="connsiteX98" fmla="*/ 176455 w 590488"/>
              <a:gd name="connsiteY98" fmla="*/ 270397 h 604551"/>
              <a:gd name="connsiteX99" fmla="*/ 169769 w 590488"/>
              <a:gd name="connsiteY99" fmla="*/ 274290 h 604551"/>
              <a:gd name="connsiteX100" fmla="*/ 161598 w 590488"/>
              <a:gd name="connsiteY100" fmla="*/ 272158 h 604551"/>
              <a:gd name="connsiteX101" fmla="*/ 149434 w 590488"/>
              <a:gd name="connsiteY101" fmla="*/ 288007 h 604551"/>
              <a:gd name="connsiteX102" fmla="*/ 153705 w 590488"/>
              <a:gd name="connsiteY102" fmla="*/ 295237 h 604551"/>
              <a:gd name="connsiteX103" fmla="*/ 151663 w 590488"/>
              <a:gd name="connsiteY103" fmla="*/ 302651 h 604551"/>
              <a:gd name="connsiteX104" fmla="*/ 143770 w 590488"/>
              <a:gd name="connsiteY104" fmla="*/ 307286 h 604551"/>
              <a:gd name="connsiteX105" fmla="*/ 136342 w 590488"/>
              <a:gd name="connsiteY105" fmla="*/ 305246 h 604551"/>
              <a:gd name="connsiteX106" fmla="*/ 132163 w 590488"/>
              <a:gd name="connsiteY106" fmla="*/ 298017 h 604551"/>
              <a:gd name="connsiteX107" fmla="*/ 112478 w 590488"/>
              <a:gd name="connsiteY107" fmla="*/ 300612 h 604551"/>
              <a:gd name="connsiteX108" fmla="*/ 110342 w 590488"/>
              <a:gd name="connsiteY108" fmla="*/ 308768 h 604551"/>
              <a:gd name="connsiteX109" fmla="*/ 103657 w 590488"/>
              <a:gd name="connsiteY109" fmla="*/ 312569 h 604551"/>
              <a:gd name="connsiteX110" fmla="*/ 94836 w 590488"/>
              <a:gd name="connsiteY110" fmla="*/ 310251 h 604551"/>
              <a:gd name="connsiteX111" fmla="*/ 91029 w 590488"/>
              <a:gd name="connsiteY111" fmla="*/ 303578 h 604551"/>
              <a:gd name="connsiteX112" fmla="*/ 93164 w 590488"/>
              <a:gd name="connsiteY112" fmla="*/ 295422 h 604551"/>
              <a:gd name="connsiteX113" fmla="*/ 77286 w 590488"/>
              <a:gd name="connsiteY113" fmla="*/ 283280 h 604551"/>
              <a:gd name="connsiteX114" fmla="*/ 69951 w 590488"/>
              <a:gd name="connsiteY114" fmla="*/ 287451 h 604551"/>
              <a:gd name="connsiteX115" fmla="*/ 62522 w 590488"/>
              <a:gd name="connsiteY115" fmla="*/ 285505 h 604551"/>
              <a:gd name="connsiteX116" fmla="*/ 57973 w 590488"/>
              <a:gd name="connsiteY116" fmla="*/ 277627 h 604551"/>
              <a:gd name="connsiteX117" fmla="*/ 59922 w 590488"/>
              <a:gd name="connsiteY117" fmla="*/ 270212 h 604551"/>
              <a:gd name="connsiteX118" fmla="*/ 67258 w 590488"/>
              <a:gd name="connsiteY118" fmla="*/ 265948 h 604551"/>
              <a:gd name="connsiteX119" fmla="*/ 64658 w 590488"/>
              <a:gd name="connsiteY119" fmla="*/ 246299 h 604551"/>
              <a:gd name="connsiteX120" fmla="*/ 56487 w 590488"/>
              <a:gd name="connsiteY120" fmla="*/ 244260 h 604551"/>
              <a:gd name="connsiteX121" fmla="*/ 52680 w 590488"/>
              <a:gd name="connsiteY121" fmla="*/ 237587 h 604551"/>
              <a:gd name="connsiteX122" fmla="*/ 55001 w 590488"/>
              <a:gd name="connsiteY122" fmla="*/ 228782 h 604551"/>
              <a:gd name="connsiteX123" fmla="*/ 61687 w 590488"/>
              <a:gd name="connsiteY123" fmla="*/ 224982 h 604551"/>
              <a:gd name="connsiteX124" fmla="*/ 69858 w 590488"/>
              <a:gd name="connsiteY124" fmla="*/ 227021 h 604551"/>
              <a:gd name="connsiteX125" fmla="*/ 82022 w 590488"/>
              <a:gd name="connsiteY125" fmla="*/ 211265 h 604551"/>
              <a:gd name="connsiteX126" fmla="*/ 77751 w 590488"/>
              <a:gd name="connsiteY126" fmla="*/ 203943 h 604551"/>
              <a:gd name="connsiteX127" fmla="*/ 79793 w 590488"/>
              <a:gd name="connsiteY127" fmla="*/ 196528 h 604551"/>
              <a:gd name="connsiteX128" fmla="*/ 87686 w 590488"/>
              <a:gd name="connsiteY128" fmla="*/ 191986 h 604551"/>
              <a:gd name="connsiteX129" fmla="*/ 95114 w 590488"/>
              <a:gd name="connsiteY129" fmla="*/ 193933 h 604551"/>
              <a:gd name="connsiteX130" fmla="*/ 99293 w 590488"/>
              <a:gd name="connsiteY130" fmla="*/ 201255 h 604551"/>
              <a:gd name="connsiteX131" fmla="*/ 118978 w 590488"/>
              <a:gd name="connsiteY131" fmla="*/ 198660 h 604551"/>
              <a:gd name="connsiteX132" fmla="*/ 121114 w 590488"/>
              <a:gd name="connsiteY132" fmla="*/ 190503 h 604551"/>
              <a:gd name="connsiteX133" fmla="*/ 127799 w 590488"/>
              <a:gd name="connsiteY133" fmla="*/ 186611 h 604551"/>
              <a:gd name="connsiteX134" fmla="*/ 298007 w 590488"/>
              <a:gd name="connsiteY134" fmla="*/ 125034 h 604551"/>
              <a:gd name="connsiteX135" fmla="*/ 313608 w 590488"/>
              <a:gd name="connsiteY135" fmla="*/ 133099 h 604551"/>
              <a:gd name="connsiteX136" fmla="*/ 319179 w 590488"/>
              <a:gd name="connsiteY136" fmla="*/ 150527 h 604551"/>
              <a:gd name="connsiteX137" fmla="*/ 367374 w 590488"/>
              <a:gd name="connsiteY137" fmla="*/ 154606 h 604551"/>
              <a:gd name="connsiteX138" fmla="*/ 375824 w 590488"/>
              <a:gd name="connsiteY138" fmla="*/ 138569 h 604551"/>
              <a:gd name="connsiteX139" fmla="*/ 392539 w 590488"/>
              <a:gd name="connsiteY139" fmla="*/ 133192 h 604551"/>
              <a:gd name="connsiteX140" fmla="*/ 409625 w 590488"/>
              <a:gd name="connsiteY140" fmla="*/ 141999 h 604551"/>
              <a:gd name="connsiteX141" fmla="*/ 414825 w 590488"/>
              <a:gd name="connsiteY141" fmla="*/ 158407 h 604551"/>
              <a:gd name="connsiteX142" fmla="*/ 406375 w 590488"/>
              <a:gd name="connsiteY142" fmla="*/ 174537 h 604551"/>
              <a:gd name="connsiteX143" fmla="*/ 437483 w 590488"/>
              <a:gd name="connsiteY143" fmla="*/ 211432 h 604551"/>
              <a:gd name="connsiteX144" fmla="*/ 454940 w 590488"/>
              <a:gd name="connsiteY144" fmla="*/ 205870 h 604551"/>
              <a:gd name="connsiteX145" fmla="*/ 470541 w 590488"/>
              <a:gd name="connsiteY145" fmla="*/ 213935 h 604551"/>
              <a:gd name="connsiteX146" fmla="*/ 476298 w 590488"/>
              <a:gd name="connsiteY146" fmla="*/ 232198 h 604551"/>
              <a:gd name="connsiteX147" fmla="*/ 468312 w 590488"/>
              <a:gd name="connsiteY147" fmla="*/ 247771 h 604551"/>
              <a:gd name="connsiteX148" fmla="*/ 450855 w 590488"/>
              <a:gd name="connsiteY148" fmla="*/ 253334 h 604551"/>
              <a:gd name="connsiteX149" fmla="*/ 446583 w 590488"/>
              <a:gd name="connsiteY149" fmla="*/ 301353 h 604551"/>
              <a:gd name="connsiteX150" fmla="*/ 463112 w 590488"/>
              <a:gd name="connsiteY150" fmla="*/ 309882 h 604551"/>
              <a:gd name="connsiteX151" fmla="*/ 468405 w 590488"/>
              <a:gd name="connsiteY151" fmla="*/ 326568 h 604551"/>
              <a:gd name="connsiteX152" fmla="*/ 459583 w 590488"/>
              <a:gd name="connsiteY152" fmla="*/ 343625 h 604551"/>
              <a:gd name="connsiteX153" fmla="*/ 442869 w 590488"/>
              <a:gd name="connsiteY153" fmla="*/ 348909 h 604551"/>
              <a:gd name="connsiteX154" fmla="*/ 426340 w 590488"/>
              <a:gd name="connsiteY154" fmla="*/ 340380 h 604551"/>
              <a:gd name="connsiteX155" fmla="*/ 389567 w 590488"/>
              <a:gd name="connsiteY155" fmla="*/ 371157 h 604551"/>
              <a:gd name="connsiteX156" fmla="*/ 395232 w 590488"/>
              <a:gd name="connsiteY156" fmla="*/ 389049 h 604551"/>
              <a:gd name="connsiteX157" fmla="*/ 387153 w 590488"/>
              <a:gd name="connsiteY157" fmla="*/ 404623 h 604551"/>
              <a:gd name="connsiteX158" fmla="*/ 368859 w 590488"/>
              <a:gd name="connsiteY158" fmla="*/ 410463 h 604551"/>
              <a:gd name="connsiteX159" fmla="*/ 353259 w 590488"/>
              <a:gd name="connsiteY159" fmla="*/ 402398 h 604551"/>
              <a:gd name="connsiteX160" fmla="*/ 347595 w 590488"/>
              <a:gd name="connsiteY160" fmla="*/ 384414 h 604551"/>
              <a:gd name="connsiteX161" fmla="*/ 299865 w 590488"/>
              <a:gd name="connsiteY161" fmla="*/ 380335 h 604551"/>
              <a:gd name="connsiteX162" fmla="*/ 291136 w 590488"/>
              <a:gd name="connsiteY162" fmla="*/ 397114 h 604551"/>
              <a:gd name="connsiteX163" fmla="*/ 274421 w 590488"/>
              <a:gd name="connsiteY163" fmla="*/ 402398 h 604551"/>
              <a:gd name="connsiteX164" fmla="*/ 257335 w 590488"/>
              <a:gd name="connsiteY164" fmla="*/ 393684 h 604551"/>
              <a:gd name="connsiteX165" fmla="*/ 251949 w 590488"/>
              <a:gd name="connsiteY165" fmla="*/ 376998 h 604551"/>
              <a:gd name="connsiteX166" fmla="*/ 260771 w 590488"/>
              <a:gd name="connsiteY166" fmla="*/ 360126 h 604551"/>
              <a:gd name="connsiteX167" fmla="*/ 229941 w 590488"/>
              <a:gd name="connsiteY167" fmla="*/ 323694 h 604551"/>
              <a:gd name="connsiteX168" fmla="*/ 211834 w 590488"/>
              <a:gd name="connsiteY168" fmla="*/ 329349 h 604551"/>
              <a:gd name="connsiteX169" fmla="*/ 196233 w 590488"/>
              <a:gd name="connsiteY169" fmla="*/ 321377 h 604551"/>
              <a:gd name="connsiteX170" fmla="*/ 190476 w 590488"/>
              <a:gd name="connsiteY170" fmla="*/ 303022 h 604551"/>
              <a:gd name="connsiteX171" fmla="*/ 198462 w 590488"/>
              <a:gd name="connsiteY171" fmla="*/ 287448 h 604551"/>
              <a:gd name="connsiteX172" fmla="*/ 216477 w 590488"/>
              <a:gd name="connsiteY172" fmla="*/ 281793 h 604551"/>
              <a:gd name="connsiteX173" fmla="*/ 220377 w 590488"/>
              <a:gd name="connsiteY173" fmla="*/ 234052 h 604551"/>
              <a:gd name="connsiteX174" fmla="*/ 203848 w 590488"/>
              <a:gd name="connsiteY174" fmla="*/ 225523 h 604551"/>
              <a:gd name="connsiteX175" fmla="*/ 198462 w 590488"/>
              <a:gd name="connsiteY175" fmla="*/ 208837 h 604551"/>
              <a:gd name="connsiteX176" fmla="*/ 207283 w 590488"/>
              <a:gd name="connsiteY176" fmla="*/ 191780 h 604551"/>
              <a:gd name="connsiteX177" fmla="*/ 223998 w 590488"/>
              <a:gd name="connsiteY177" fmla="*/ 186496 h 604551"/>
              <a:gd name="connsiteX178" fmla="*/ 240434 w 590488"/>
              <a:gd name="connsiteY178" fmla="*/ 195024 h 604551"/>
              <a:gd name="connsiteX179" fmla="*/ 277207 w 590488"/>
              <a:gd name="connsiteY179" fmla="*/ 163876 h 604551"/>
              <a:gd name="connsiteX180" fmla="*/ 271635 w 590488"/>
              <a:gd name="connsiteY180" fmla="*/ 146449 h 604551"/>
              <a:gd name="connsiteX181" fmla="*/ 279714 w 590488"/>
              <a:gd name="connsiteY181" fmla="*/ 130875 h 604551"/>
              <a:gd name="connsiteX182" fmla="*/ 171049 w 590488"/>
              <a:gd name="connsiteY182" fmla="*/ 56993 h 604551"/>
              <a:gd name="connsiteX183" fmla="*/ 146271 w 590488"/>
              <a:gd name="connsiteY183" fmla="*/ 67108 h 604551"/>
              <a:gd name="connsiteX184" fmla="*/ 145992 w 590488"/>
              <a:gd name="connsiteY184" fmla="*/ 116512 h 604551"/>
              <a:gd name="connsiteX185" fmla="*/ 195478 w 590488"/>
              <a:gd name="connsiteY185" fmla="*/ 116790 h 604551"/>
              <a:gd name="connsiteX186" fmla="*/ 195757 w 590488"/>
              <a:gd name="connsiteY186" fmla="*/ 67386 h 604551"/>
              <a:gd name="connsiteX187" fmla="*/ 171049 w 590488"/>
              <a:gd name="connsiteY187" fmla="*/ 56993 h 604551"/>
              <a:gd name="connsiteX188" fmla="*/ 164933 w 590488"/>
              <a:gd name="connsiteY188" fmla="*/ 0 h 604551"/>
              <a:gd name="connsiteX189" fmla="*/ 178023 w 590488"/>
              <a:gd name="connsiteY189" fmla="*/ 93 h 604551"/>
              <a:gd name="connsiteX190" fmla="*/ 185822 w 590488"/>
              <a:gd name="connsiteY190" fmla="*/ 8064 h 604551"/>
              <a:gd name="connsiteX191" fmla="*/ 185729 w 590488"/>
              <a:gd name="connsiteY191" fmla="*/ 20114 h 604551"/>
              <a:gd name="connsiteX192" fmla="*/ 212097 w 590488"/>
              <a:gd name="connsiteY192" fmla="*/ 31237 h 604551"/>
              <a:gd name="connsiteX193" fmla="*/ 220639 w 590488"/>
              <a:gd name="connsiteY193" fmla="*/ 22709 h 604551"/>
              <a:gd name="connsiteX194" fmla="*/ 231687 w 590488"/>
              <a:gd name="connsiteY194" fmla="*/ 22709 h 604551"/>
              <a:gd name="connsiteX195" fmla="*/ 240971 w 590488"/>
              <a:gd name="connsiteY195" fmla="*/ 32164 h 604551"/>
              <a:gd name="connsiteX196" fmla="*/ 240971 w 590488"/>
              <a:gd name="connsiteY196" fmla="*/ 43101 h 604551"/>
              <a:gd name="connsiteX197" fmla="*/ 232430 w 590488"/>
              <a:gd name="connsiteY197" fmla="*/ 51629 h 604551"/>
              <a:gd name="connsiteX198" fmla="*/ 243200 w 590488"/>
              <a:gd name="connsiteY198" fmla="*/ 78138 h 604551"/>
              <a:gd name="connsiteX199" fmla="*/ 255269 w 590488"/>
              <a:gd name="connsiteY199" fmla="*/ 78231 h 604551"/>
              <a:gd name="connsiteX200" fmla="*/ 263068 w 590488"/>
              <a:gd name="connsiteY200" fmla="*/ 86109 h 604551"/>
              <a:gd name="connsiteX201" fmla="*/ 262975 w 590488"/>
              <a:gd name="connsiteY201" fmla="*/ 99272 h 604551"/>
              <a:gd name="connsiteX202" fmla="*/ 255083 w 590488"/>
              <a:gd name="connsiteY202" fmla="*/ 107058 h 604551"/>
              <a:gd name="connsiteX203" fmla="*/ 242921 w 590488"/>
              <a:gd name="connsiteY203" fmla="*/ 106872 h 604551"/>
              <a:gd name="connsiteX204" fmla="*/ 231780 w 590488"/>
              <a:gd name="connsiteY204" fmla="*/ 133196 h 604551"/>
              <a:gd name="connsiteX205" fmla="*/ 240321 w 590488"/>
              <a:gd name="connsiteY205" fmla="*/ 141724 h 604551"/>
              <a:gd name="connsiteX206" fmla="*/ 240321 w 590488"/>
              <a:gd name="connsiteY206" fmla="*/ 152754 h 604551"/>
              <a:gd name="connsiteX207" fmla="*/ 230944 w 590488"/>
              <a:gd name="connsiteY207" fmla="*/ 162023 h 604551"/>
              <a:gd name="connsiteX208" fmla="*/ 219896 w 590488"/>
              <a:gd name="connsiteY208" fmla="*/ 162023 h 604551"/>
              <a:gd name="connsiteX209" fmla="*/ 211354 w 590488"/>
              <a:gd name="connsiteY209" fmla="*/ 153496 h 604551"/>
              <a:gd name="connsiteX210" fmla="*/ 184894 w 590488"/>
              <a:gd name="connsiteY210" fmla="*/ 164248 h 604551"/>
              <a:gd name="connsiteX211" fmla="*/ 184708 w 590488"/>
              <a:gd name="connsiteY211" fmla="*/ 176390 h 604551"/>
              <a:gd name="connsiteX212" fmla="*/ 176816 w 590488"/>
              <a:gd name="connsiteY212" fmla="*/ 184176 h 604551"/>
              <a:gd name="connsiteX213" fmla="*/ 163726 w 590488"/>
              <a:gd name="connsiteY213" fmla="*/ 183991 h 604551"/>
              <a:gd name="connsiteX214" fmla="*/ 155927 w 590488"/>
              <a:gd name="connsiteY214" fmla="*/ 176112 h 604551"/>
              <a:gd name="connsiteX215" fmla="*/ 156020 w 590488"/>
              <a:gd name="connsiteY215" fmla="*/ 163970 h 604551"/>
              <a:gd name="connsiteX216" fmla="*/ 129652 w 590488"/>
              <a:gd name="connsiteY216" fmla="*/ 152847 h 604551"/>
              <a:gd name="connsiteX217" fmla="*/ 121110 w 590488"/>
              <a:gd name="connsiteY217" fmla="*/ 161374 h 604551"/>
              <a:gd name="connsiteX218" fmla="*/ 110062 w 590488"/>
              <a:gd name="connsiteY218" fmla="*/ 161374 h 604551"/>
              <a:gd name="connsiteX219" fmla="*/ 100778 w 590488"/>
              <a:gd name="connsiteY219" fmla="*/ 152012 h 604551"/>
              <a:gd name="connsiteX220" fmla="*/ 100778 w 590488"/>
              <a:gd name="connsiteY220" fmla="*/ 140982 h 604551"/>
              <a:gd name="connsiteX221" fmla="*/ 109319 w 590488"/>
              <a:gd name="connsiteY221" fmla="*/ 132455 h 604551"/>
              <a:gd name="connsiteX222" fmla="*/ 98549 w 590488"/>
              <a:gd name="connsiteY222" fmla="*/ 106038 h 604551"/>
              <a:gd name="connsiteX223" fmla="*/ 86480 w 590488"/>
              <a:gd name="connsiteY223" fmla="*/ 105945 h 604551"/>
              <a:gd name="connsiteX224" fmla="*/ 78681 w 590488"/>
              <a:gd name="connsiteY224" fmla="*/ 97974 h 604551"/>
              <a:gd name="connsiteX225" fmla="*/ 78774 w 590488"/>
              <a:gd name="connsiteY225" fmla="*/ 84905 h 604551"/>
              <a:gd name="connsiteX226" fmla="*/ 86666 w 590488"/>
              <a:gd name="connsiteY226" fmla="*/ 77119 h 604551"/>
              <a:gd name="connsiteX227" fmla="*/ 98828 w 590488"/>
              <a:gd name="connsiteY227" fmla="*/ 77211 h 604551"/>
              <a:gd name="connsiteX228" fmla="*/ 109969 w 590488"/>
              <a:gd name="connsiteY228" fmla="*/ 50887 h 604551"/>
              <a:gd name="connsiteX229" fmla="*/ 101428 w 590488"/>
              <a:gd name="connsiteY229" fmla="*/ 42360 h 604551"/>
              <a:gd name="connsiteX230" fmla="*/ 101428 w 590488"/>
              <a:gd name="connsiteY230" fmla="*/ 31422 h 604551"/>
              <a:gd name="connsiteX231" fmla="*/ 110805 w 590488"/>
              <a:gd name="connsiteY231" fmla="*/ 22153 h 604551"/>
              <a:gd name="connsiteX232" fmla="*/ 121853 w 590488"/>
              <a:gd name="connsiteY232" fmla="*/ 22153 h 604551"/>
              <a:gd name="connsiteX233" fmla="*/ 130395 w 590488"/>
              <a:gd name="connsiteY233" fmla="*/ 30681 h 604551"/>
              <a:gd name="connsiteX234" fmla="*/ 156855 w 590488"/>
              <a:gd name="connsiteY234" fmla="*/ 19928 h 604551"/>
              <a:gd name="connsiteX235" fmla="*/ 157041 w 590488"/>
              <a:gd name="connsiteY235" fmla="*/ 7786 h 604551"/>
              <a:gd name="connsiteX236" fmla="*/ 164933 w 590488"/>
              <a:gd name="connsiteY236" fmla="*/ 0 h 60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590488" h="604551">
                <a:moveTo>
                  <a:pt x="58756" y="545434"/>
                </a:moveTo>
                <a:cubicBezTo>
                  <a:pt x="49379" y="545434"/>
                  <a:pt x="41673" y="552756"/>
                  <a:pt x="41673" y="561840"/>
                </a:cubicBezTo>
                <a:cubicBezTo>
                  <a:pt x="41673" y="570924"/>
                  <a:pt x="49379" y="578340"/>
                  <a:pt x="58756" y="578340"/>
                </a:cubicBezTo>
                <a:cubicBezTo>
                  <a:pt x="68134" y="578340"/>
                  <a:pt x="75840" y="570924"/>
                  <a:pt x="75840" y="561840"/>
                </a:cubicBezTo>
                <a:cubicBezTo>
                  <a:pt x="75840" y="552849"/>
                  <a:pt x="68134" y="545434"/>
                  <a:pt x="58756" y="545434"/>
                </a:cubicBezTo>
                <a:close/>
                <a:moveTo>
                  <a:pt x="192914" y="427234"/>
                </a:moveTo>
                <a:cubicBezTo>
                  <a:pt x="207776" y="428233"/>
                  <a:pt x="224483" y="431049"/>
                  <a:pt x="243237" y="436518"/>
                </a:cubicBezTo>
                <a:cubicBezTo>
                  <a:pt x="250850" y="438743"/>
                  <a:pt x="263477" y="440782"/>
                  <a:pt x="271462" y="440874"/>
                </a:cubicBezTo>
                <a:lnTo>
                  <a:pt x="387795" y="442358"/>
                </a:lnTo>
                <a:cubicBezTo>
                  <a:pt x="402186" y="440782"/>
                  <a:pt x="416113" y="451905"/>
                  <a:pt x="417784" y="466922"/>
                </a:cubicBezTo>
                <a:cubicBezTo>
                  <a:pt x="419362" y="482031"/>
                  <a:pt x="407850" y="495471"/>
                  <a:pt x="393459" y="497140"/>
                </a:cubicBezTo>
                <a:lnTo>
                  <a:pt x="262642" y="509561"/>
                </a:lnTo>
                <a:cubicBezTo>
                  <a:pt x="258464" y="509932"/>
                  <a:pt x="255307" y="513825"/>
                  <a:pt x="255957" y="517903"/>
                </a:cubicBezTo>
                <a:cubicBezTo>
                  <a:pt x="256607" y="521611"/>
                  <a:pt x="260042" y="524299"/>
                  <a:pt x="263849" y="524021"/>
                </a:cubicBezTo>
                <a:lnTo>
                  <a:pt x="268955" y="523836"/>
                </a:lnTo>
                <a:cubicBezTo>
                  <a:pt x="268955" y="523836"/>
                  <a:pt x="356878" y="522445"/>
                  <a:pt x="417227" y="509561"/>
                </a:cubicBezTo>
                <a:cubicBezTo>
                  <a:pt x="428275" y="507244"/>
                  <a:pt x="438210" y="503258"/>
                  <a:pt x="447494" y="497233"/>
                </a:cubicBezTo>
                <a:lnTo>
                  <a:pt x="452322" y="493988"/>
                </a:lnTo>
                <a:cubicBezTo>
                  <a:pt x="473119" y="479806"/>
                  <a:pt x="504686" y="461916"/>
                  <a:pt x="527433" y="450422"/>
                </a:cubicBezTo>
                <a:cubicBezTo>
                  <a:pt x="533746" y="447178"/>
                  <a:pt x="557143" y="434479"/>
                  <a:pt x="568377" y="435313"/>
                </a:cubicBezTo>
                <a:cubicBezTo>
                  <a:pt x="584346" y="436518"/>
                  <a:pt x="590845" y="448939"/>
                  <a:pt x="590474" y="460062"/>
                </a:cubicBezTo>
                <a:cubicBezTo>
                  <a:pt x="590102" y="469332"/>
                  <a:pt x="584253" y="477581"/>
                  <a:pt x="576083" y="482309"/>
                </a:cubicBezTo>
                <a:lnTo>
                  <a:pt x="409428" y="579545"/>
                </a:lnTo>
                <a:lnTo>
                  <a:pt x="403115" y="582882"/>
                </a:lnTo>
                <a:cubicBezTo>
                  <a:pt x="381482" y="594283"/>
                  <a:pt x="358457" y="597250"/>
                  <a:pt x="333946" y="594654"/>
                </a:cubicBezTo>
                <a:lnTo>
                  <a:pt x="113627" y="585107"/>
                </a:lnTo>
                <a:cubicBezTo>
                  <a:pt x="109728" y="593913"/>
                  <a:pt x="101186" y="600401"/>
                  <a:pt x="90602" y="601143"/>
                </a:cubicBezTo>
                <a:lnTo>
                  <a:pt x="40466" y="604480"/>
                </a:lnTo>
                <a:cubicBezTo>
                  <a:pt x="23754" y="605592"/>
                  <a:pt x="9271" y="593542"/>
                  <a:pt x="8156" y="577413"/>
                </a:cubicBezTo>
                <a:lnTo>
                  <a:pt x="79" y="466180"/>
                </a:lnTo>
                <a:cubicBezTo>
                  <a:pt x="-1128" y="450144"/>
                  <a:pt x="11499" y="436147"/>
                  <a:pt x="28211" y="435035"/>
                </a:cubicBezTo>
                <a:lnTo>
                  <a:pt x="78346" y="431698"/>
                </a:lnTo>
                <a:cubicBezTo>
                  <a:pt x="88931" y="430956"/>
                  <a:pt x="98494" y="436425"/>
                  <a:pt x="103414" y="444675"/>
                </a:cubicBezTo>
                <a:cubicBezTo>
                  <a:pt x="120335" y="437584"/>
                  <a:pt x="148327" y="424236"/>
                  <a:pt x="192914" y="427234"/>
                </a:cubicBezTo>
                <a:close/>
                <a:moveTo>
                  <a:pt x="526856" y="416291"/>
                </a:moveTo>
                <a:cubicBezTo>
                  <a:pt x="531406" y="416615"/>
                  <a:pt x="535862" y="418121"/>
                  <a:pt x="540179" y="420948"/>
                </a:cubicBezTo>
                <a:cubicBezTo>
                  <a:pt x="533494" y="423451"/>
                  <a:pt x="527181" y="426416"/>
                  <a:pt x="521239" y="429382"/>
                </a:cubicBezTo>
                <a:cubicBezTo>
                  <a:pt x="501464" y="439299"/>
                  <a:pt x="466648" y="458206"/>
                  <a:pt x="449751" y="470069"/>
                </a:cubicBezTo>
                <a:cubicBezTo>
                  <a:pt x="447987" y="471274"/>
                  <a:pt x="446223" y="472478"/>
                  <a:pt x="444644" y="473776"/>
                </a:cubicBezTo>
                <a:cubicBezTo>
                  <a:pt x="444737" y="470810"/>
                  <a:pt x="444923" y="467566"/>
                  <a:pt x="444552" y="464508"/>
                </a:cubicBezTo>
                <a:cubicBezTo>
                  <a:pt x="443995" y="460523"/>
                  <a:pt x="443159" y="456723"/>
                  <a:pt x="441952" y="453108"/>
                </a:cubicBezTo>
                <a:cubicBezTo>
                  <a:pt x="441952" y="452830"/>
                  <a:pt x="442045" y="452645"/>
                  <a:pt x="442138" y="452367"/>
                </a:cubicBezTo>
                <a:cubicBezTo>
                  <a:pt x="459778" y="442728"/>
                  <a:pt x="494315" y="426138"/>
                  <a:pt x="512976" y="418724"/>
                </a:cubicBezTo>
                <a:cubicBezTo>
                  <a:pt x="517665" y="416824"/>
                  <a:pt x="522307" y="415967"/>
                  <a:pt x="526856" y="416291"/>
                </a:cubicBezTo>
                <a:close/>
                <a:moveTo>
                  <a:pt x="481633" y="403249"/>
                </a:moveTo>
                <a:cubicBezTo>
                  <a:pt x="486132" y="403562"/>
                  <a:pt x="490538" y="405045"/>
                  <a:pt x="494805" y="407871"/>
                </a:cubicBezTo>
                <a:cubicBezTo>
                  <a:pt x="481262" y="413896"/>
                  <a:pt x="455103" y="423071"/>
                  <a:pt x="442765" y="429836"/>
                </a:cubicBezTo>
                <a:lnTo>
                  <a:pt x="434324" y="434470"/>
                </a:lnTo>
                <a:cubicBezTo>
                  <a:pt x="433582" y="434841"/>
                  <a:pt x="432840" y="435397"/>
                  <a:pt x="432098" y="435953"/>
                </a:cubicBezTo>
                <a:cubicBezTo>
                  <a:pt x="428294" y="431504"/>
                  <a:pt x="423934" y="427797"/>
                  <a:pt x="419018" y="424646"/>
                </a:cubicBezTo>
                <a:cubicBezTo>
                  <a:pt x="430521" y="418622"/>
                  <a:pt x="456401" y="410188"/>
                  <a:pt x="467904" y="405647"/>
                </a:cubicBezTo>
                <a:cubicBezTo>
                  <a:pt x="472542" y="403794"/>
                  <a:pt x="477134" y="402936"/>
                  <a:pt x="481633" y="403249"/>
                </a:cubicBezTo>
                <a:close/>
                <a:moveTo>
                  <a:pt x="280736" y="283369"/>
                </a:moveTo>
                <a:lnTo>
                  <a:pt x="255849" y="284481"/>
                </a:lnTo>
                <a:cubicBezTo>
                  <a:pt x="260678" y="306730"/>
                  <a:pt x="274978" y="326753"/>
                  <a:pt x="296893" y="338156"/>
                </a:cubicBezTo>
                <a:cubicBezTo>
                  <a:pt x="318622" y="349372"/>
                  <a:pt x="343137" y="349651"/>
                  <a:pt x="363938" y="340844"/>
                </a:cubicBezTo>
                <a:lnTo>
                  <a:pt x="350380" y="319615"/>
                </a:lnTo>
                <a:cubicBezTo>
                  <a:pt x="336823" y="323787"/>
                  <a:pt x="321687" y="322953"/>
                  <a:pt x="308222" y="315907"/>
                </a:cubicBezTo>
                <a:cubicBezTo>
                  <a:pt x="294572" y="308862"/>
                  <a:pt x="285007" y="296996"/>
                  <a:pt x="280736" y="283369"/>
                </a:cubicBezTo>
                <a:close/>
                <a:moveTo>
                  <a:pt x="325819" y="240946"/>
                </a:moveTo>
                <a:cubicBezTo>
                  <a:pt x="319296" y="242997"/>
                  <a:pt x="313562" y="247540"/>
                  <a:pt x="310172" y="254075"/>
                </a:cubicBezTo>
                <a:cubicBezTo>
                  <a:pt x="303393" y="267239"/>
                  <a:pt x="308408" y="283276"/>
                  <a:pt x="321594" y="290043"/>
                </a:cubicBezTo>
                <a:cubicBezTo>
                  <a:pt x="334687" y="296903"/>
                  <a:pt x="350752" y="291805"/>
                  <a:pt x="357623" y="278734"/>
                </a:cubicBezTo>
                <a:cubicBezTo>
                  <a:pt x="364402" y="265756"/>
                  <a:pt x="359295" y="249625"/>
                  <a:pt x="346202" y="242766"/>
                </a:cubicBezTo>
                <a:cubicBezTo>
                  <a:pt x="339655" y="239336"/>
                  <a:pt x="332342" y="238895"/>
                  <a:pt x="325819" y="240946"/>
                </a:cubicBezTo>
                <a:close/>
                <a:moveTo>
                  <a:pt x="122135" y="226094"/>
                </a:moveTo>
                <a:cubicBezTo>
                  <a:pt x="109135" y="222572"/>
                  <a:pt x="95764" y="230358"/>
                  <a:pt x="92236" y="243333"/>
                </a:cubicBezTo>
                <a:cubicBezTo>
                  <a:pt x="88800" y="256309"/>
                  <a:pt x="96507" y="269656"/>
                  <a:pt x="109600" y="273178"/>
                </a:cubicBezTo>
                <a:cubicBezTo>
                  <a:pt x="122599" y="276607"/>
                  <a:pt x="135970" y="268822"/>
                  <a:pt x="139406" y="255846"/>
                </a:cubicBezTo>
                <a:cubicBezTo>
                  <a:pt x="142934" y="242870"/>
                  <a:pt x="135135" y="229523"/>
                  <a:pt x="122135" y="226094"/>
                </a:cubicBezTo>
                <a:close/>
                <a:moveTo>
                  <a:pt x="382138" y="205407"/>
                </a:moveTo>
                <a:lnTo>
                  <a:pt x="371738" y="225523"/>
                </a:lnTo>
                <a:cubicBezTo>
                  <a:pt x="389753" y="242117"/>
                  <a:pt x="395232" y="269464"/>
                  <a:pt x="383438" y="292176"/>
                </a:cubicBezTo>
                <a:cubicBezTo>
                  <a:pt x="381117" y="296625"/>
                  <a:pt x="378424" y="300611"/>
                  <a:pt x="375174" y="304041"/>
                </a:cubicBezTo>
                <a:lnTo>
                  <a:pt x="388546" y="324899"/>
                </a:lnTo>
                <a:cubicBezTo>
                  <a:pt x="394582" y="318966"/>
                  <a:pt x="399782" y="312199"/>
                  <a:pt x="403868" y="304319"/>
                </a:cubicBezTo>
                <a:cubicBezTo>
                  <a:pt x="421697" y="269834"/>
                  <a:pt x="411854" y="228304"/>
                  <a:pt x="382138" y="205407"/>
                </a:cubicBezTo>
                <a:close/>
                <a:moveTo>
                  <a:pt x="328853" y="188854"/>
                </a:moveTo>
                <a:cubicBezTo>
                  <a:pt x="301861" y="190383"/>
                  <a:pt x="276371" y="205731"/>
                  <a:pt x="262999" y="231456"/>
                </a:cubicBezTo>
                <a:cubicBezTo>
                  <a:pt x="259006" y="239150"/>
                  <a:pt x="256406" y="247215"/>
                  <a:pt x="255199" y="255095"/>
                </a:cubicBezTo>
                <a:lnTo>
                  <a:pt x="279435" y="254075"/>
                </a:lnTo>
                <a:cubicBezTo>
                  <a:pt x="280457" y="249625"/>
                  <a:pt x="282036" y="245176"/>
                  <a:pt x="284264" y="240912"/>
                </a:cubicBezTo>
                <a:cubicBezTo>
                  <a:pt x="296057" y="218107"/>
                  <a:pt x="321594" y="206890"/>
                  <a:pt x="345552" y="212081"/>
                </a:cubicBezTo>
                <a:lnTo>
                  <a:pt x="355952" y="192058"/>
                </a:lnTo>
                <a:cubicBezTo>
                  <a:pt x="347014" y="189369"/>
                  <a:pt x="337850" y="188344"/>
                  <a:pt x="328853" y="188854"/>
                </a:cubicBezTo>
                <a:close/>
                <a:moveTo>
                  <a:pt x="127799" y="186611"/>
                </a:moveTo>
                <a:lnTo>
                  <a:pt x="136620" y="189020"/>
                </a:lnTo>
                <a:cubicBezTo>
                  <a:pt x="139406" y="189762"/>
                  <a:pt x="141170" y="192820"/>
                  <a:pt x="140427" y="195694"/>
                </a:cubicBezTo>
                <a:lnTo>
                  <a:pt x="138292" y="203850"/>
                </a:lnTo>
                <a:cubicBezTo>
                  <a:pt x="144513" y="206816"/>
                  <a:pt x="149806" y="210987"/>
                  <a:pt x="154170" y="215899"/>
                </a:cubicBezTo>
                <a:lnTo>
                  <a:pt x="161505" y="211728"/>
                </a:lnTo>
                <a:cubicBezTo>
                  <a:pt x="164105" y="210245"/>
                  <a:pt x="167448" y="211079"/>
                  <a:pt x="168934" y="213674"/>
                </a:cubicBezTo>
                <a:lnTo>
                  <a:pt x="173483" y="221645"/>
                </a:lnTo>
                <a:cubicBezTo>
                  <a:pt x="174969" y="224240"/>
                  <a:pt x="174133" y="227577"/>
                  <a:pt x="171534" y="229060"/>
                </a:cubicBezTo>
                <a:lnTo>
                  <a:pt x="164198" y="233231"/>
                </a:lnTo>
                <a:cubicBezTo>
                  <a:pt x="166334" y="239441"/>
                  <a:pt x="167262" y="246114"/>
                  <a:pt x="166798" y="252880"/>
                </a:cubicBezTo>
                <a:lnTo>
                  <a:pt x="174969" y="255012"/>
                </a:lnTo>
                <a:cubicBezTo>
                  <a:pt x="177848" y="255753"/>
                  <a:pt x="179519" y="258812"/>
                  <a:pt x="178776" y="261685"/>
                </a:cubicBezTo>
                <a:lnTo>
                  <a:pt x="176455" y="270397"/>
                </a:lnTo>
                <a:cubicBezTo>
                  <a:pt x="175712" y="273270"/>
                  <a:pt x="172648" y="275031"/>
                  <a:pt x="169769" y="274290"/>
                </a:cubicBezTo>
                <a:lnTo>
                  <a:pt x="161598" y="272158"/>
                </a:lnTo>
                <a:cubicBezTo>
                  <a:pt x="158627" y="278368"/>
                  <a:pt x="154448" y="283651"/>
                  <a:pt x="149434" y="288007"/>
                </a:cubicBezTo>
                <a:lnTo>
                  <a:pt x="153705" y="295237"/>
                </a:lnTo>
                <a:cubicBezTo>
                  <a:pt x="155191" y="297832"/>
                  <a:pt x="154263" y="301168"/>
                  <a:pt x="151663" y="302651"/>
                </a:cubicBezTo>
                <a:lnTo>
                  <a:pt x="143770" y="307286"/>
                </a:lnTo>
                <a:cubicBezTo>
                  <a:pt x="141170" y="308768"/>
                  <a:pt x="137827" y="307842"/>
                  <a:pt x="136342" y="305246"/>
                </a:cubicBezTo>
                <a:lnTo>
                  <a:pt x="132163" y="298017"/>
                </a:lnTo>
                <a:cubicBezTo>
                  <a:pt x="125942" y="300056"/>
                  <a:pt x="119256" y="301076"/>
                  <a:pt x="112478" y="300612"/>
                </a:cubicBezTo>
                <a:lnTo>
                  <a:pt x="110342" y="308768"/>
                </a:lnTo>
                <a:cubicBezTo>
                  <a:pt x="109600" y="311549"/>
                  <a:pt x="106535" y="313310"/>
                  <a:pt x="103657" y="312569"/>
                </a:cubicBezTo>
                <a:lnTo>
                  <a:pt x="94836" y="310251"/>
                </a:lnTo>
                <a:cubicBezTo>
                  <a:pt x="92050" y="309510"/>
                  <a:pt x="90286" y="306359"/>
                  <a:pt x="91029" y="303578"/>
                </a:cubicBezTo>
                <a:lnTo>
                  <a:pt x="93164" y="295422"/>
                </a:lnTo>
                <a:cubicBezTo>
                  <a:pt x="86943" y="292456"/>
                  <a:pt x="81650" y="288193"/>
                  <a:pt x="77286" y="283280"/>
                </a:cubicBezTo>
                <a:lnTo>
                  <a:pt x="69951" y="287451"/>
                </a:lnTo>
                <a:cubicBezTo>
                  <a:pt x="67351" y="288934"/>
                  <a:pt x="64008" y="288100"/>
                  <a:pt x="62522" y="285505"/>
                </a:cubicBezTo>
                <a:lnTo>
                  <a:pt x="57973" y="277627"/>
                </a:lnTo>
                <a:cubicBezTo>
                  <a:pt x="56487" y="275031"/>
                  <a:pt x="57323" y="271695"/>
                  <a:pt x="59922" y="270212"/>
                </a:cubicBezTo>
                <a:lnTo>
                  <a:pt x="67258" y="265948"/>
                </a:lnTo>
                <a:cubicBezTo>
                  <a:pt x="65122" y="259831"/>
                  <a:pt x="64194" y="253158"/>
                  <a:pt x="64658" y="246299"/>
                </a:cubicBezTo>
                <a:lnTo>
                  <a:pt x="56487" y="244260"/>
                </a:lnTo>
                <a:cubicBezTo>
                  <a:pt x="53608" y="243519"/>
                  <a:pt x="51937" y="240367"/>
                  <a:pt x="52680" y="237587"/>
                </a:cubicBezTo>
                <a:lnTo>
                  <a:pt x="55001" y="228782"/>
                </a:lnTo>
                <a:cubicBezTo>
                  <a:pt x="55744" y="225909"/>
                  <a:pt x="58808" y="224240"/>
                  <a:pt x="61687" y="224982"/>
                </a:cubicBezTo>
                <a:lnTo>
                  <a:pt x="69858" y="227021"/>
                </a:lnTo>
                <a:cubicBezTo>
                  <a:pt x="72829" y="220904"/>
                  <a:pt x="77008" y="215528"/>
                  <a:pt x="82022" y="211265"/>
                </a:cubicBezTo>
                <a:lnTo>
                  <a:pt x="77751" y="203943"/>
                </a:lnTo>
                <a:cubicBezTo>
                  <a:pt x="76265" y="201347"/>
                  <a:pt x="77193" y="198011"/>
                  <a:pt x="79793" y="196528"/>
                </a:cubicBezTo>
                <a:lnTo>
                  <a:pt x="87686" y="191986"/>
                </a:lnTo>
                <a:cubicBezTo>
                  <a:pt x="90286" y="190503"/>
                  <a:pt x="93629" y="191337"/>
                  <a:pt x="95114" y="193933"/>
                </a:cubicBezTo>
                <a:lnTo>
                  <a:pt x="99293" y="201255"/>
                </a:lnTo>
                <a:cubicBezTo>
                  <a:pt x="105514" y="199123"/>
                  <a:pt x="112200" y="198103"/>
                  <a:pt x="118978" y="198660"/>
                </a:cubicBezTo>
                <a:lnTo>
                  <a:pt x="121114" y="190503"/>
                </a:lnTo>
                <a:cubicBezTo>
                  <a:pt x="121856" y="187630"/>
                  <a:pt x="124921" y="185869"/>
                  <a:pt x="127799" y="186611"/>
                </a:cubicBezTo>
                <a:close/>
                <a:moveTo>
                  <a:pt x="298007" y="125034"/>
                </a:moveTo>
                <a:cubicBezTo>
                  <a:pt x="304600" y="122995"/>
                  <a:pt x="311565" y="126518"/>
                  <a:pt x="313608" y="133099"/>
                </a:cubicBezTo>
                <a:lnTo>
                  <a:pt x="319179" y="150527"/>
                </a:lnTo>
                <a:cubicBezTo>
                  <a:pt x="335058" y="148581"/>
                  <a:pt x="351495" y="149786"/>
                  <a:pt x="367374" y="154606"/>
                </a:cubicBezTo>
                <a:lnTo>
                  <a:pt x="375824" y="138569"/>
                </a:lnTo>
                <a:cubicBezTo>
                  <a:pt x="378888" y="132451"/>
                  <a:pt x="386410" y="130133"/>
                  <a:pt x="392539" y="133192"/>
                </a:cubicBezTo>
                <a:lnTo>
                  <a:pt x="409625" y="141999"/>
                </a:lnTo>
                <a:cubicBezTo>
                  <a:pt x="415661" y="145058"/>
                  <a:pt x="417982" y="152660"/>
                  <a:pt x="414825" y="158407"/>
                </a:cubicBezTo>
                <a:lnTo>
                  <a:pt x="406375" y="174537"/>
                </a:lnTo>
                <a:cubicBezTo>
                  <a:pt x="419375" y="184734"/>
                  <a:pt x="429868" y="197342"/>
                  <a:pt x="437483" y="211432"/>
                </a:cubicBezTo>
                <a:lnTo>
                  <a:pt x="454940" y="205870"/>
                </a:lnTo>
                <a:cubicBezTo>
                  <a:pt x="461441" y="203831"/>
                  <a:pt x="468405" y="207354"/>
                  <a:pt x="470541" y="213935"/>
                </a:cubicBezTo>
                <a:lnTo>
                  <a:pt x="476298" y="232198"/>
                </a:lnTo>
                <a:cubicBezTo>
                  <a:pt x="478434" y="238779"/>
                  <a:pt x="474812" y="245732"/>
                  <a:pt x="468312" y="247771"/>
                </a:cubicBezTo>
                <a:lnTo>
                  <a:pt x="450855" y="253334"/>
                </a:lnTo>
                <a:cubicBezTo>
                  <a:pt x="452712" y="269186"/>
                  <a:pt x="451412" y="285501"/>
                  <a:pt x="446583" y="301353"/>
                </a:cubicBezTo>
                <a:lnTo>
                  <a:pt x="463112" y="309882"/>
                </a:lnTo>
                <a:cubicBezTo>
                  <a:pt x="469148" y="312941"/>
                  <a:pt x="471470" y="320450"/>
                  <a:pt x="468405" y="326568"/>
                </a:cubicBezTo>
                <a:lnTo>
                  <a:pt x="459583" y="343625"/>
                </a:lnTo>
                <a:cubicBezTo>
                  <a:pt x="456519" y="349651"/>
                  <a:pt x="448997" y="351968"/>
                  <a:pt x="442869" y="348909"/>
                </a:cubicBezTo>
                <a:lnTo>
                  <a:pt x="426340" y="340380"/>
                </a:lnTo>
                <a:cubicBezTo>
                  <a:pt x="416125" y="353359"/>
                  <a:pt x="403496" y="363649"/>
                  <a:pt x="389567" y="371157"/>
                </a:cubicBezTo>
                <a:lnTo>
                  <a:pt x="395232" y="389049"/>
                </a:lnTo>
                <a:cubicBezTo>
                  <a:pt x="397367" y="395631"/>
                  <a:pt x="393746" y="402583"/>
                  <a:pt x="387153" y="404623"/>
                </a:cubicBezTo>
                <a:lnTo>
                  <a:pt x="368859" y="410463"/>
                </a:lnTo>
                <a:cubicBezTo>
                  <a:pt x="362266" y="412595"/>
                  <a:pt x="355395" y="408980"/>
                  <a:pt x="353259" y="402398"/>
                </a:cubicBezTo>
                <a:lnTo>
                  <a:pt x="347595" y="384414"/>
                </a:lnTo>
                <a:cubicBezTo>
                  <a:pt x="331808" y="386268"/>
                  <a:pt x="315651" y="384970"/>
                  <a:pt x="299865" y="380335"/>
                </a:cubicBezTo>
                <a:lnTo>
                  <a:pt x="291136" y="397114"/>
                </a:lnTo>
                <a:cubicBezTo>
                  <a:pt x="287979" y="403139"/>
                  <a:pt x="280457" y="405550"/>
                  <a:pt x="274421" y="402398"/>
                </a:cubicBezTo>
                <a:lnTo>
                  <a:pt x="257335" y="393684"/>
                </a:lnTo>
                <a:cubicBezTo>
                  <a:pt x="251206" y="390532"/>
                  <a:pt x="248885" y="383023"/>
                  <a:pt x="251949" y="376998"/>
                </a:cubicBezTo>
                <a:lnTo>
                  <a:pt x="260771" y="360126"/>
                </a:lnTo>
                <a:cubicBezTo>
                  <a:pt x="247863" y="350021"/>
                  <a:pt x="237463" y="337507"/>
                  <a:pt x="229941" y="323694"/>
                </a:cubicBezTo>
                <a:lnTo>
                  <a:pt x="211834" y="329349"/>
                </a:lnTo>
                <a:cubicBezTo>
                  <a:pt x="205333" y="331481"/>
                  <a:pt x="198369" y="327866"/>
                  <a:pt x="196233" y="321377"/>
                </a:cubicBezTo>
                <a:lnTo>
                  <a:pt x="190476" y="303022"/>
                </a:lnTo>
                <a:cubicBezTo>
                  <a:pt x="188340" y="296533"/>
                  <a:pt x="191962" y="289580"/>
                  <a:pt x="198462" y="287448"/>
                </a:cubicBezTo>
                <a:lnTo>
                  <a:pt x="216477" y="281793"/>
                </a:lnTo>
                <a:cubicBezTo>
                  <a:pt x="214434" y="266126"/>
                  <a:pt x="215734" y="249811"/>
                  <a:pt x="220377" y="234052"/>
                </a:cubicBezTo>
                <a:lnTo>
                  <a:pt x="203848" y="225523"/>
                </a:lnTo>
                <a:cubicBezTo>
                  <a:pt x="197719" y="222464"/>
                  <a:pt x="195397" y="214955"/>
                  <a:pt x="198462" y="208837"/>
                </a:cubicBezTo>
                <a:lnTo>
                  <a:pt x="207283" y="191780"/>
                </a:lnTo>
                <a:cubicBezTo>
                  <a:pt x="210348" y="185754"/>
                  <a:pt x="217962" y="183437"/>
                  <a:pt x="223998" y="186496"/>
                </a:cubicBezTo>
                <a:lnTo>
                  <a:pt x="240434" y="195024"/>
                </a:lnTo>
                <a:cubicBezTo>
                  <a:pt x="250649" y="181953"/>
                  <a:pt x="263278" y="171385"/>
                  <a:pt x="277207" y="163876"/>
                </a:cubicBezTo>
                <a:lnTo>
                  <a:pt x="271635" y="146449"/>
                </a:lnTo>
                <a:cubicBezTo>
                  <a:pt x="269592" y="139867"/>
                  <a:pt x="273121" y="133007"/>
                  <a:pt x="279714" y="130875"/>
                </a:cubicBezTo>
                <a:close/>
                <a:moveTo>
                  <a:pt x="171049" y="56993"/>
                </a:moveTo>
                <a:cubicBezTo>
                  <a:pt x="162101" y="56935"/>
                  <a:pt x="153142" y="60295"/>
                  <a:pt x="146271" y="67108"/>
                </a:cubicBezTo>
                <a:cubicBezTo>
                  <a:pt x="132530" y="80733"/>
                  <a:pt x="132344" y="102794"/>
                  <a:pt x="145992" y="116512"/>
                </a:cubicBezTo>
                <a:cubicBezTo>
                  <a:pt x="159640" y="130230"/>
                  <a:pt x="181737" y="130416"/>
                  <a:pt x="195478" y="116790"/>
                </a:cubicBezTo>
                <a:cubicBezTo>
                  <a:pt x="209219" y="103165"/>
                  <a:pt x="209405" y="81104"/>
                  <a:pt x="195757" y="67386"/>
                </a:cubicBezTo>
                <a:cubicBezTo>
                  <a:pt x="188933" y="60527"/>
                  <a:pt x="179997" y="57051"/>
                  <a:pt x="171049" y="56993"/>
                </a:cubicBezTo>
                <a:close/>
                <a:moveTo>
                  <a:pt x="164933" y="0"/>
                </a:moveTo>
                <a:lnTo>
                  <a:pt x="178023" y="93"/>
                </a:lnTo>
                <a:cubicBezTo>
                  <a:pt x="182387" y="278"/>
                  <a:pt x="185822" y="3708"/>
                  <a:pt x="185822" y="8064"/>
                </a:cubicBezTo>
                <a:lnTo>
                  <a:pt x="185729" y="20114"/>
                </a:lnTo>
                <a:cubicBezTo>
                  <a:pt x="195014" y="22153"/>
                  <a:pt x="203927" y="25861"/>
                  <a:pt x="212097" y="31237"/>
                </a:cubicBezTo>
                <a:lnTo>
                  <a:pt x="220639" y="22709"/>
                </a:lnTo>
                <a:cubicBezTo>
                  <a:pt x="223610" y="19650"/>
                  <a:pt x="228530" y="19650"/>
                  <a:pt x="231687" y="22709"/>
                </a:cubicBezTo>
                <a:lnTo>
                  <a:pt x="240971" y="32164"/>
                </a:lnTo>
                <a:cubicBezTo>
                  <a:pt x="244035" y="35130"/>
                  <a:pt x="244035" y="40042"/>
                  <a:pt x="240971" y="43101"/>
                </a:cubicBezTo>
                <a:lnTo>
                  <a:pt x="232430" y="51629"/>
                </a:lnTo>
                <a:cubicBezTo>
                  <a:pt x="237722" y="59785"/>
                  <a:pt x="241343" y="68869"/>
                  <a:pt x="243200" y="78138"/>
                </a:cubicBezTo>
                <a:lnTo>
                  <a:pt x="255269" y="78231"/>
                </a:lnTo>
                <a:cubicBezTo>
                  <a:pt x="259633" y="78323"/>
                  <a:pt x="263068" y="81846"/>
                  <a:pt x="263068" y="86109"/>
                </a:cubicBezTo>
                <a:lnTo>
                  <a:pt x="262975" y="99272"/>
                </a:lnTo>
                <a:cubicBezTo>
                  <a:pt x="262882" y="103535"/>
                  <a:pt x="259354" y="107058"/>
                  <a:pt x="255083" y="107058"/>
                </a:cubicBezTo>
                <a:lnTo>
                  <a:pt x="242921" y="106872"/>
                </a:lnTo>
                <a:cubicBezTo>
                  <a:pt x="240971" y="116141"/>
                  <a:pt x="237258" y="125040"/>
                  <a:pt x="231780" y="133196"/>
                </a:cubicBezTo>
                <a:lnTo>
                  <a:pt x="240321" y="141724"/>
                </a:lnTo>
                <a:cubicBezTo>
                  <a:pt x="243385" y="144690"/>
                  <a:pt x="243385" y="149695"/>
                  <a:pt x="240321" y="152754"/>
                </a:cubicBezTo>
                <a:lnTo>
                  <a:pt x="230944" y="162023"/>
                </a:lnTo>
                <a:cubicBezTo>
                  <a:pt x="227973" y="165082"/>
                  <a:pt x="222960" y="165082"/>
                  <a:pt x="219896" y="162023"/>
                </a:cubicBezTo>
                <a:lnTo>
                  <a:pt x="211354" y="153496"/>
                </a:lnTo>
                <a:cubicBezTo>
                  <a:pt x="203184" y="158779"/>
                  <a:pt x="194178" y="162394"/>
                  <a:pt x="184894" y="164248"/>
                </a:cubicBezTo>
                <a:lnTo>
                  <a:pt x="184708" y="176390"/>
                </a:lnTo>
                <a:cubicBezTo>
                  <a:pt x="184615" y="180654"/>
                  <a:pt x="181180" y="184176"/>
                  <a:pt x="176816" y="184176"/>
                </a:cubicBezTo>
                <a:lnTo>
                  <a:pt x="163726" y="183991"/>
                </a:lnTo>
                <a:cubicBezTo>
                  <a:pt x="159362" y="183898"/>
                  <a:pt x="155927" y="180468"/>
                  <a:pt x="155927" y="176112"/>
                </a:cubicBezTo>
                <a:lnTo>
                  <a:pt x="156020" y="163970"/>
                </a:lnTo>
                <a:cubicBezTo>
                  <a:pt x="146735" y="162023"/>
                  <a:pt x="137822" y="158315"/>
                  <a:pt x="129652" y="152847"/>
                </a:cubicBezTo>
                <a:lnTo>
                  <a:pt x="121110" y="161374"/>
                </a:lnTo>
                <a:cubicBezTo>
                  <a:pt x="118139" y="164526"/>
                  <a:pt x="113219" y="164526"/>
                  <a:pt x="110062" y="161374"/>
                </a:cubicBezTo>
                <a:lnTo>
                  <a:pt x="100778" y="152012"/>
                </a:lnTo>
                <a:cubicBezTo>
                  <a:pt x="97714" y="149046"/>
                  <a:pt x="97714" y="144134"/>
                  <a:pt x="100778" y="140982"/>
                </a:cubicBezTo>
                <a:lnTo>
                  <a:pt x="109319" y="132455"/>
                </a:lnTo>
                <a:cubicBezTo>
                  <a:pt x="104027" y="124298"/>
                  <a:pt x="100406" y="115307"/>
                  <a:pt x="98549" y="106038"/>
                </a:cubicBezTo>
                <a:lnTo>
                  <a:pt x="86480" y="105945"/>
                </a:lnTo>
                <a:cubicBezTo>
                  <a:pt x="82116" y="105760"/>
                  <a:pt x="78681" y="102330"/>
                  <a:pt x="78681" y="97974"/>
                </a:cubicBezTo>
                <a:lnTo>
                  <a:pt x="78774" y="84905"/>
                </a:lnTo>
                <a:cubicBezTo>
                  <a:pt x="78867" y="80548"/>
                  <a:pt x="82395" y="77119"/>
                  <a:pt x="86666" y="77119"/>
                </a:cubicBezTo>
                <a:lnTo>
                  <a:pt x="98828" y="77211"/>
                </a:lnTo>
                <a:cubicBezTo>
                  <a:pt x="100778" y="67942"/>
                  <a:pt x="104491" y="59044"/>
                  <a:pt x="109969" y="50887"/>
                </a:cubicBezTo>
                <a:lnTo>
                  <a:pt x="101428" y="42360"/>
                </a:lnTo>
                <a:cubicBezTo>
                  <a:pt x="98364" y="39393"/>
                  <a:pt x="98364" y="34481"/>
                  <a:pt x="101428" y="31422"/>
                </a:cubicBezTo>
                <a:lnTo>
                  <a:pt x="110805" y="22153"/>
                </a:lnTo>
                <a:cubicBezTo>
                  <a:pt x="113776" y="19002"/>
                  <a:pt x="118789" y="19002"/>
                  <a:pt x="121853" y="22153"/>
                </a:cubicBezTo>
                <a:lnTo>
                  <a:pt x="130395" y="30681"/>
                </a:lnTo>
                <a:cubicBezTo>
                  <a:pt x="138565" y="25305"/>
                  <a:pt x="147571" y="21782"/>
                  <a:pt x="156855" y="19928"/>
                </a:cubicBezTo>
                <a:lnTo>
                  <a:pt x="157041" y="7786"/>
                </a:lnTo>
                <a:cubicBezTo>
                  <a:pt x="157134" y="3430"/>
                  <a:pt x="160569" y="0"/>
                  <a:pt x="164933" y="0"/>
                </a:cubicBezTo>
                <a:close/>
              </a:path>
            </a:pathLst>
          </a:custGeom>
          <a:solidFill>
            <a:srgbClr val="06A294"/>
          </a:solidFill>
          <a:ln>
            <a:noFill/>
          </a:ln>
        </p:spPr>
        <p:txBody>
          <a:bodyPr wrap="square" lIns="91440" tIns="45720" rIns="91440" bIns="45720">
            <a:norm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î$lîḓè"/>
          <p:cNvSpPr/>
          <p:nvPr>
            <p:custDataLst>
              <p:tags r:id="rId9"/>
            </p:custDataLst>
          </p:nvPr>
        </p:nvSpPr>
        <p:spPr bwMode="auto">
          <a:xfrm>
            <a:off x="4407682" y="3257270"/>
            <a:ext cx="531904" cy="343458"/>
          </a:xfrm>
          <a:custGeom>
            <a:avLst/>
            <a:gdLst>
              <a:gd name="connsiteX0" fmla="*/ 400641 w 607941"/>
              <a:gd name="connsiteY0" fmla="*/ 122149 h 392556"/>
              <a:gd name="connsiteX1" fmla="*/ 607941 w 607941"/>
              <a:gd name="connsiteY1" fmla="*/ 122149 h 392556"/>
              <a:gd name="connsiteX2" fmla="*/ 607941 w 607941"/>
              <a:gd name="connsiteY2" fmla="*/ 263511 h 392556"/>
              <a:gd name="connsiteX3" fmla="*/ 489426 w 607941"/>
              <a:gd name="connsiteY3" fmla="*/ 267345 h 392556"/>
              <a:gd name="connsiteX4" fmla="*/ 321331 w 607941"/>
              <a:gd name="connsiteY4" fmla="*/ 392556 h 392556"/>
              <a:gd name="connsiteX5" fmla="*/ 171206 w 607941"/>
              <a:gd name="connsiteY5" fmla="*/ 392556 h 392556"/>
              <a:gd name="connsiteX6" fmla="*/ 24920 w 607941"/>
              <a:gd name="connsiteY6" fmla="*/ 340433 h 392556"/>
              <a:gd name="connsiteX7" fmla="*/ 1642 w 607941"/>
              <a:gd name="connsiteY7" fmla="*/ 308049 h 392556"/>
              <a:gd name="connsiteX8" fmla="*/ 37335 w 607941"/>
              <a:gd name="connsiteY8" fmla="*/ 296955 h 392556"/>
              <a:gd name="connsiteX9" fmla="*/ 176189 w 607941"/>
              <a:gd name="connsiteY9" fmla="*/ 322976 h 392556"/>
              <a:gd name="connsiteX10" fmla="*/ 259256 w 607941"/>
              <a:gd name="connsiteY10" fmla="*/ 277215 h 392556"/>
              <a:gd name="connsiteX11" fmla="*/ 276653 w 607941"/>
              <a:gd name="connsiteY11" fmla="*/ 253723 h 392556"/>
              <a:gd name="connsiteX12" fmla="*/ 250598 w 607941"/>
              <a:gd name="connsiteY12" fmla="*/ 253723 h 392556"/>
              <a:gd name="connsiteX13" fmla="*/ 178639 w 607941"/>
              <a:gd name="connsiteY13" fmla="*/ 277460 h 392556"/>
              <a:gd name="connsiteX14" fmla="*/ 146049 w 607941"/>
              <a:gd name="connsiteY14" fmla="*/ 264164 h 392556"/>
              <a:gd name="connsiteX15" fmla="*/ 158873 w 607941"/>
              <a:gd name="connsiteY15" fmla="*/ 232514 h 392556"/>
              <a:gd name="connsiteX16" fmla="*/ 95116 w 607941"/>
              <a:gd name="connsiteY16" fmla="*/ 0 h 392556"/>
              <a:gd name="connsiteX17" fmla="*/ 159004 w 607941"/>
              <a:gd name="connsiteY17" fmla="*/ 155142 h 392556"/>
              <a:gd name="connsiteX18" fmla="*/ 89233 w 607941"/>
              <a:gd name="connsiteY18" fmla="*/ 227003 h 392556"/>
              <a:gd name="connsiteX19" fmla="*/ 21668 w 607941"/>
              <a:gd name="connsiteY19" fmla="*/ 157181 h 392556"/>
              <a:gd name="connsiteX20" fmla="*/ 95116 w 607941"/>
              <a:gd name="connsiteY20" fmla="*/ 0 h 392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7941" h="392556">
                <a:moveTo>
                  <a:pt x="400641" y="122149"/>
                </a:moveTo>
                <a:lnTo>
                  <a:pt x="607941" y="122149"/>
                </a:lnTo>
                <a:lnTo>
                  <a:pt x="607941" y="263511"/>
                </a:lnTo>
                <a:lnTo>
                  <a:pt x="489426" y="267345"/>
                </a:lnTo>
                <a:lnTo>
                  <a:pt x="321331" y="392556"/>
                </a:lnTo>
                <a:lnTo>
                  <a:pt x="171206" y="392556"/>
                </a:lnTo>
                <a:cubicBezTo>
                  <a:pt x="171206" y="392556"/>
                  <a:pt x="49750" y="349079"/>
                  <a:pt x="24920" y="340433"/>
                </a:cubicBezTo>
                <a:cubicBezTo>
                  <a:pt x="1478" y="332031"/>
                  <a:pt x="-3014" y="321834"/>
                  <a:pt x="1642" y="308049"/>
                </a:cubicBezTo>
                <a:cubicBezTo>
                  <a:pt x="8748" y="288717"/>
                  <a:pt x="37335" y="296955"/>
                  <a:pt x="37335" y="296955"/>
                </a:cubicBezTo>
                <a:lnTo>
                  <a:pt x="176189" y="322976"/>
                </a:lnTo>
                <a:lnTo>
                  <a:pt x="259256" y="277215"/>
                </a:lnTo>
                <a:cubicBezTo>
                  <a:pt x="259256" y="277215"/>
                  <a:pt x="282861" y="266040"/>
                  <a:pt x="276653" y="253723"/>
                </a:cubicBezTo>
                <a:cubicBezTo>
                  <a:pt x="272406" y="245403"/>
                  <a:pt x="250598" y="253723"/>
                  <a:pt x="250598" y="253723"/>
                </a:cubicBezTo>
                <a:lnTo>
                  <a:pt x="178639" y="277460"/>
                </a:lnTo>
                <a:cubicBezTo>
                  <a:pt x="178639" y="277460"/>
                  <a:pt x="153482" y="286677"/>
                  <a:pt x="146049" y="264164"/>
                </a:cubicBezTo>
                <a:cubicBezTo>
                  <a:pt x="137881" y="239448"/>
                  <a:pt x="158873" y="232514"/>
                  <a:pt x="158873" y="232514"/>
                </a:cubicBezTo>
                <a:close/>
                <a:moveTo>
                  <a:pt x="95116" y="0"/>
                </a:moveTo>
                <a:cubicBezTo>
                  <a:pt x="95116" y="0"/>
                  <a:pt x="159004" y="96168"/>
                  <a:pt x="159004" y="155142"/>
                </a:cubicBezTo>
                <a:cubicBezTo>
                  <a:pt x="159004" y="227574"/>
                  <a:pt x="96504" y="227003"/>
                  <a:pt x="89233" y="227003"/>
                </a:cubicBezTo>
                <a:cubicBezTo>
                  <a:pt x="81962" y="226922"/>
                  <a:pt x="21260" y="215339"/>
                  <a:pt x="21668" y="157181"/>
                </a:cubicBezTo>
                <a:cubicBezTo>
                  <a:pt x="22077" y="99023"/>
                  <a:pt x="95116" y="0"/>
                  <a:pt x="95116" y="0"/>
                </a:cubicBezTo>
                <a:close/>
              </a:path>
            </a:pathLst>
          </a:custGeom>
          <a:solidFill>
            <a:srgbClr val="06A294"/>
          </a:solidFill>
          <a:ln>
            <a:noFill/>
          </a:ln>
        </p:spPr>
        <p:txBody>
          <a:bodyPr wrap="square" lIns="91440" tIns="45720" rIns="91440" bIns="45720">
            <a:normAutofit fontScale="9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5" name="îşḷíďe"/>
          <p:cNvSpPr txBox="1"/>
          <p:nvPr>
            <p:custDataLst>
              <p:tags r:id="rId10"/>
            </p:custDataLst>
          </p:nvPr>
        </p:nvSpPr>
        <p:spPr>
          <a:xfrm>
            <a:off x="1034415" y="1626870"/>
            <a:ext cx="2451735" cy="9283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0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Version One:Mistake</a:t>
            </a:r>
            <a:endParaRPr lang="en-US" altLang="zh-CN" sz="2000" b="1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" name="îşḷíďe"/>
          <p:cNvSpPr txBox="1"/>
          <p:nvPr>
            <p:custDataLst>
              <p:tags r:id="rId11"/>
            </p:custDataLst>
          </p:nvPr>
        </p:nvSpPr>
        <p:spPr>
          <a:xfrm>
            <a:off x="804545" y="3169920"/>
            <a:ext cx="3914140" cy="9283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0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Version Two:Acknowledgement</a:t>
            </a:r>
            <a:endParaRPr lang="en-US" altLang="zh-CN" sz="2000" b="1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6" name="îşḷíďe"/>
          <p:cNvSpPr txBox="1"/>
          <p:nvPr>
            <p:custDataLst>
              <p:tags r:id="rId12"/>
            </p:custDataLst>
          </p:nvPr>
        </p:nvSpPr>
        <p:spPr>
          <a:xfrm>
            <a:off x="1167765" y="4712970"/>
            <a:ext cx="3009265" cy="9283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00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Version Three:Preservation</a:t>
            </a:r>
            <a:endParaRPr lang="en-US" altLang="zh-CN" sz="2000" b="1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2" name="íş1îdè"/>
          <p:cNvSpPr txBox="1"/>
          <p:nvPr/>
        </p:nvSpPr>
        <p:spPr bwMode="auto">
          <a:xfrm>
            <a:off x="671195" y="666750"/>
            <a:ext cx="3178810" cy="46609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en-US" altLang="zh-CN" sz="2400" b="1" i="1" dirty="0">
                <a:latin typeface="Times New Roman" panose="02020603050405020304" charset="0"/>
                <a:cs typeface="Times New Roman" panose="02020603050405020304" charset="0"/>
                <a:sym typeface="+mn-lt"/>
              </a:rPr>
              <a:t>Historical Origins</a:t>
            </a:r>
            <a:endParaRPr lang="en-US" altLang="zh-CN" sz="2400" b="1" i="1" dirty="0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25" grpId="0"/>
      <p:bldP spid="4" grpId="0"/>
      <p:bldP spid="26" grpId="0"/>
    </p:bldLst>
  </p:timing>
</p:sld>
</file>

<file path=ppt/tags/tag1.xml><?xml version="1.0" encoding="utf-8"?>
<p:tagLst xmlns:p="http://schemas.openxmlformats.org/presentationml/2006/main">
  <p:tag name="KSO_WM_DIAGRAM_VIRTUALLY_FRAME" val="{&quot;height&quot;:159.8848818897638,&quot;left&quot;:163.86094488188976,&quot;top&quot;:228.8,&quot;width&quot;:639.4890551181103}"/>
</p:tagLst>
</file>

<file path=ppt/tags/tag10.xml><?xml version="1.0" encoding="utf-8"?>
<p:tagLst xmlns:p="http://schemas.openxmlformats.org/presentationml/2006/main">
  <p:tag name="KSO_WM_DIAGRAM_VIRTUALLY_FRAME" val="{&quot;height&quot;:159.8848818897638,&quot;left&quot;:163.86094488188976,&quot;top&quot;:228.8,&quot;width&quot;:639.4890551181103}"/>
</p:tagLst>
</file>

<file path=ppt/tags/tag100.xml><?xml version="1.0" encoding="utf-8"?>
<p:tagLst xmlns:p="http://schemas.openxmlformats.org/presentationml/2006/main">
  <p:tag name="ISPRING_PRESENTATION_TITLE" val="PowerPoint 演示文稿"/>
</p:tagLst>
</file>

<file path=ppt/tags/tag11.xml><?xml version="1.0" encoding="utf-8"?>
<p:tagLst xmlns:p="http://schemas.openxmlformats.org/presentationml/2006/main">
  <p:tag name="KSO_WM_DIAGRAM_VIRTUALLY_FRAME" val="{&quot;height&quot;:159.8848818897638,&quot;left&quot;:163.86094488188976,&quot;top&quot;:228.8,&quot;width&quot;:639.4890551181103}"/>
</p:tagLst>
</file>

<file path=ppt/tags/tag12.xml><?xml version="1.0" encoding="utf-8"?>
<p:tagLst xmlns:p="http://schemas.openxmlformats.org/presentationml/2006/main">
  <p:tag name="KSO_WM_DIAGRAM_VIRTUALLY_FRAME" val="{&quot;height&quot;:159.8848818897638,&quot;left&quot;:163.86094488188976,&quot;top&quot;:228.8,&quot;width&quot;:639.4890551181103}"/>
</p:tagLst>
</file>

<file path=ppt/tags/tag13.xml><?xml version="1.0" encoding="utf-8"?>
<p:tagLst xmlns:p="http://schemas.openxmlformats.org/presentationml/2006/main">
  <p:tag name="KSO_WM_DIAGRAM_VIRTUALLY_FRAME" val="{&quot;height&quot;:388.4940157480314,&quot;left&quot;:52.419212598425204,&quot;top&quot;:90.9337795275591,&quot;width&quot;:819.7112598425196}"/>
</p:tagLst>
</file>

<file path=ppt/tags/tag14.xml><?xml version="1.0" encoding="utf-8"?>
<p:tagLst xmlns:p="http://schemas.openxmlformats.org/presentationml/2006/main">
  <p:tag name="KSO_WM_DIAGRAM_VIRTUALLY_FRAME" val="{&quot;height&quot;:388.4940157480314,&quot;left&quot;:52.419212598425204,&quot;top&quot;:90.9337795275591,&quot;width&quot;:819.7112598425196}"/>
</p:tagLst>
</file>

<file path=ppt/tags/tag15.xml><?xml version="1.0" encoding="utf-8"?>
<p:tagLst xmlns:p="http://schemas.openxmlformats.org/presentationml/2006/main">
  <p:tag name="KSO_WM_DIAGRAM_VIRTUALLY_FRAME" val="{&quot;height&quot;:388.4940157480314,&quot;left&quot;:52.419212598425204,&quot;top&quot;:90.9337795275591,&quot;width&quot;:819.7112598425196}"/>
</p:tagLst>
</file>

<file path=ppt/tags/tag16.xml><?xml version="1.0" encoding="utf-8"?>
<p:tagLst xmlns:p="http://schemas.openxmlformats.org/presentationml/2006/main">
  <p:tag name="KSO_WM_DIAGRAM_VIRTUALLY_FRAME" val="{&quot;height&quot;:388.4940157480314,&quot;left&quot;:52.419212598425204,&quot;top&quot;:90.9337795275591,&quot;width&quot;:819.7112598425196}"/>
</p:tagLst>
</file>

<file path=ppt/tags/tag17.xml><?xml version="1.0" encoding="utf-8"?>
<p:tagLst xmlns:p="http://schemas.openxmlformats.org/presentationml/2006/main">
  <p:tag name="KSO_WM_DIAGRAM_VIRTUALLY_FRAME" val="{&quot;height&quot;:388.4940157480314,&quot;left&quot;:52.419212598425204,&quot;top&quot;:90.9337795275591,&quot;width&quot;:819.7112598425196}"/>
</p:tagLst>
</file>

<file path=ppt/tags/tag18.xml><?xml version="1.0" encoding="utf-8"?>
<p:tagLst xmlns:p="http://schemas.openxmlformats.org/presentationml/2006/main">
  <p:tag name="KSO_WM_DIAGRAM_VIRTUALLY_FRAME" val="{&quot;height&quot;:388.4940157480314,&quot;left&quot;:52.419212598425204,&quot;top&quot;:90.9337795275591,&quot;width&quot;:819.7112598425196}"/>
</p:tagLst>
</file>

<file path=ppt/tags/tag19.xml><?xml version="1.0" encoding="utf-8"?>
<p:tagLst xmlns:p="http://schemas.openxmlformats.org/presentationml/2006/main">
  <p:tag name="KSO_WM_DIAGRAM_VIRTUALLY_FRAME" val="{&quot;height&quot;:388.4940157480314,&quot;left&quot;:52.419212598425204,&quot;top&quot;:90.9337795275591,&quot;width&quot;:819.7112598425196}"/>
</p:tagLst>
</file>

<file path=ppt/tags/tag2.xml><?xml version="1.0" encoding="utf-8"?>
<p:tagLst xmlns:p="http://schemas.openxmlformats.org/presentationml/2006/main">
  <p:tag name="KSO_WM_DIAGRAM_VIRTUALLY_FRAME" val="{&quot;height&quot;:159.8848818897638,&quot;left&quot;:163.86094488188976,&quot;top&quot;:228.8,&quot;width&quot;:639.4890551181103}"/>
</p:tagLst>
</file>

<file path=ppt/tags/tag20.xml><?xml version="1.0" encoding="utf-8"?>
<p:tagLst xmlns:p="http://schemas.openxmlformats.org/presentationml/2006/main">
  <p:tag name="KSO_WM_DIAGRAM_VIRTUALLY_FRAME" val="{&quot;height&quot;:388.4940157480314,&quot;left&quot;:52.419212598425204,&quot;top&quot;:90.9337795275591,&quot;width&quot;:819.7112598425196}"/>
</p:tagLst>
</file>

<file path=ppt/tags/tag21.xml><?xml version="1.0" encoding="utf-8"?>
<p:tagLst xmlns:p="http://schemas.openxmlformats.org/presentationml/2006/main">
  <p:tag name="KSO_WM_DIAGRAM_VIRTUALLY_FRAME" val="{&quot;height&quot;:388.4940157480314,&quot;left&quot;:52.419212598425204,&quot;top&quot;:90.9337795275591,&quot;width&quot;:819.7112598425196}"/>
</p:tagLst>
</file>

<file path=ppt/tags/tag22.xml><?xml version="1.0" encoding="utf-8"?>
<p:tagLst xmlns:p="http://schemas.openxmlformats.org/presentationml/2006/main">
  <p:tag name="KSO_WM_DIAGRAM_VIRTUALLY_FRAME" val="{&quot;height&quot;:388.4940157480314,&quot;left&quot;:52.419212598425204,&quot;top&quot;:90.9337795275591,&quot;width&quot;:819.7112598425196}"/>
</p:tagLst>
</file>

<file path=ppt/tags/tag23.xml><?xml version="1.0" encoding="utf-8"?>
<p:tagLst xmlns:p="http://schemas.openxmlformats.org/presentationml/2006/main">
  <p:tag name="KSO_WM_DIAGRAM_VIRTUALLY_FRAME" val="{&quot;height&quot;:388.4940157480314,&quot;left&quot;:52.419212598425204,&quot;top&quot;:90.9337795275591,&quot;width&quot;:819.7112598425196}"/>
</p:tagLst>
</file>

<file path=ppt/tags/tag24.xml><?xml version="1.0" encoding="utf-8"?>
<p:tagLst xmlns:p="http://schemas.openxmlformats.org/presentationml/2006/main">
  <p:tag name="KSO_WM_DIAGRAM_VIRTUALLY_FRAME" val="{&quot;height&quot;:388.4940157480314,&quot;left&quot;:52.419212598425204,&quot;top&quot;:90.9337795275591,&quot;width&quot;:819.7112598425196}"/>
</p:tagLst>
</file>

<file path=ppt/tags/tag25.xml><?xml version="1.0" encoding="utf-8"?>
<p:tagLst xmlns:p="http://schemas.openxmlformats.org/presentationml/2006/main">
  <p:tag name="KSO_WM_DIAGRAM_VIRTUALLY_FRAME" val="{&quot;height&quot;:388.4940157480314,&quot;left&quot;:52.419212598425204,&quot;top&quot;:90.9337795275591,&quot;width&quot;:819.7112598425196}"/>
</p:tagLst>
</file>

<file path=ppt/tags/tag26.xml><?xml version="1.0" encoding="utf-8"?>
<p:tagLst xmlns:p="http://schemas.openxmlformats.org/presentationml/2006/main">
  <p:tag name="KSO_WM_DIAGRAM_VIRTUALLY_FRAME" val="{&quot;height&quot;:388.4940157480314,&quot;left&quot;:52.419212598425204,&quot;top&quot;:90.9337795275591,&quot;width&quot;:819.7112598425196}"/>
</p:tagLst>
</file>

<file path=ppt/tags/tag27.xml><?xml version="1.0" encoding="utf-8"?>
<p:tagLst xmlns:p="http://schemas.openxmlformats.org/presentationml/2006/main">
  <p:tag name="KSO_WM_DIAGRAM_VIRTUALLY_FRAME" val="{&quot;height&quot;:388.4940157480314,&quot;left&quot;:52.419212598425204,&quot;top&quot;:90.9337795275591,&quot;width&quot;:819.7112598425196}"/>
</p:tagLst>
</file>

<file path=ppt/tags/tag28.xml><?xml version="1.0" encoding="utf-8"?>
<p:tagLst xmlns:p="http://schemas.openxmlformats.org/presentationml/2006/main">
  <p:tag name="KSO_WM_DIAGRAM_VIRTUALLY_FRAME" val="{&quot;height&quot;:388.4940157480314,&quot;left&quot;:52.419212598425204,&quot;top&quot;:90.9337795275591,&quot;width&quot;:819.7112598425196}"/>
</p:tagLst>
</file>

<file path=ppt/tags/tag29.xml><?xml version="1.0" encoding="utf-8"?>
<p:tagLst xmlns:p="http://schemas.openxmlformats.org/presentationml/2006/main">
  <p:tag name="KSO_WM_DIAGRAM_VIRTUALLY_FRAME" val="{&quot;height&quot;:343.70362204724404,&quot;left&quot;:66,&quot;top&quot;:89.19992125984251,&quot;width&quot;:340.4592913385826}"/>
</p:tagLst>
</file>

<file path=ppt/tags/tag3.xml><?xml version="1.0" encoding="utf-8"?>
<p:tagLst xmlns:p="http://schemas.openxmlformats.org/presentationml/2006/main">
  <p:tag name="KSO_WM_DIAGRAM_VIRTUALLY_FRAME" val="{&quot;height&quot;:159.8848818897638,&quot;left&quot;:163.86094488188976,&quot;top&quot;:228.8,&quot;width&quot;:639.4890551181103}"/>
</p:tagLst>
</file>

<file path=ppt/tags/tag30.xml><?xml version="1.0" encoding="utf-8"?>
<p:tagLst xmlns:p="http://schemas.openxmlformats.org/presentationml/2006/main">
  <p:tag name="KSO_WM_DIAGRAM_VIRTUALLY_FRAME" val="{&quot;height&quot;:343.70362204724404,&quot;left&quot;:66,&quot;top&quot;:89.19992125984251,&quot;width&quot;:340.4592913385826}"/>
</p:tagLst>
</file>

<file path=ppt/tags/tag31.xml><?xml version="1.0" encoding="utf-8"?>
<p:tagLst xmlns:p="http://schemas.openxmlformats.org/presentationml/2006/main">
  <p:tag name="KSO_WM_DIAGRAM_VIRTUALLY_FRAME" val="{&quot;height&quot;:339.50732283464566,&quot;left&quot;:39.19732283464567,&quot;top&quot;:104.69267716535433,&quot;width&quot;:367.26196850393694}"/>
</p:tagLst>
</file>

<file path=ppt/tags/tag32.xml><?xml version="1.0" encoding="utf-8"?>
<p:tagLst xmlns:p="http://schemas.openxmlformats.org/presentationml/2006/main">
  <p:tag name="KSO_WM_DIAGRAM_VIRTUALLY_FRAME" val="{&quot;height&quot;:339.50732283464566,&quot;left&quot;:39.19732283464567,&quot;top&quot;:104.69267716535433,&quot;width&quot;:367.26196850393694}"/>
</p:tagLst>
</file>

<file path=ppt/tags/tag33.xml><?xml version="1.0" encoding="utf-8"?>
<p:tagLst xmlns:p="http://schemas.openxmlformats.org/presentationml/2006/main">
  <p:tag name="KSO_WM_DIAGRAM_VIRTUALLY_FRAME" val="{&quot;height&quot;:339.50732283464566,&quot;left&quot;:39.19732283464567,&quot;top&quot;:104.69267716535433,&quot;width&quot;:367.26196850393694}"/>
</p:tagLst>
</file>

<file path=ppt/tags/tag34.xml><?xml version="1.0" encoding="utf-8"?>
<p:tagLst xmlns:p="http://schemas.openxmlformats.org/presentationml/2006/main">
  <p:tag name="KSO_WM_DIAGRAM_VIRTUALLY_FRAME" val="{&quot;height&quot;:339.50732283464566,&quot;left&quot;:39.19732283464567,&quot;top&quot;:104.69267716535433,&quot;width&quot;:367.26196850393694}"/>
</p:tagLst>
</file>

<file path=ppt/tags/tag35.xml><?xml version="1.0" encoding="utf-8"?>
<p:tagLst xmlns:p="http://schemas.openxmlformats.org/presentationml/2006/main">
  <p:tag name="KSO_WM_DIAGRAM_VIRTUALLY_FRAME" val="{&quot;height&quot;:339.50732283464566,&quot;left&quot;:39.19732283464567,&quot;top&quot;:104.69267716535433,&quot;width&quot;:367.26196850393694}"/>
</p:tagLst>
</file>

<file path=ppt/tags/tag36.xml><?xml version="1.0" encoding="utf-8"?>
<p:tagLst xmlns:p="http://schemas.openxmlformats.org/presentationml/2006/main">
  <p:tag name="KSO_WM_DIAGRAM_VIRTUALLY_FRAME" val="{&quot;height&quot;:339.50732283464566,&quot;left&quot;:39.19732283464567,&quot;top&quot;:104.69267716535433,&quot;width&quot;:367.26196850393694}"/>
</p:tagLst>
</file>

<file path=ppt/tags/tag37.xml><?xml version="1.0" encoding="utf-8"?>
<p:tagLst xmlns:p="http://schemas.openxmlformats.org/presentationml/2006/main">
  <p:tag name="KSO_WM_DIAGRAM_VIRTUALLY_FRAME" val="{&quot;height&quot;:339.50732283464566,&quot;left&quot;:39.19732283464567,&quot;top&quot;:104.69267716535433,&quot;width&quot;:367.26196850393694}"/>
</p:tagLst>
</file>

<file path=ppt/tags/tag38.xml><?xml version="1.0" encoding="utf-8"?>
<p:tagLst xmlns:p="http://schemas.openxmlformats.org/presentationml/2006/main">
  <p:tag name="KSO_WM_DIAGRAM_VIRTUALLY_FRAME" val="{&quot;height&quot;:339.50732283464566,&quot;left&quot;:39.19732283464567,&quot;top&quot;:104.69267716535433,&quot;width&quot;:367.26196850393694}"/>
</p:tagLst>
</file>

<file path=ppt/tags/tag39.xml><?xml version="1.0" encoding="utf-8"?>
<p:tagLst xmlns:p="http://schemas.openxmlformats.org/presentationml/2006/main">
  <p:tag name="KSO_WM_DIAGRAM_VIRTUALLY_FRAME" val="{&quot;height&quot;:339.50732283464566,&quot;left&quot;:39.19732283464567,&quot;top&quot;:104.69267716535433,&quot;width&quot;:367.26196850393694}"/>
</p:tagLst>
</file>

<file path=ppt/tags/tag4.xml><?xml version="1.0" encoding="utf-8"?>
<p:tagLst xmlns:p="http://schemas.openxmlformats.org/presentationml/2006/main">
  <p:tag name="KSO_WM_DIAGRAM_VIRTUALLY_FRAME" val="{&quot;height&quot;:159.8848818897638,&quot;left&quot;:163.86094488188976,&quot;top&quot;:228.8,&quot;width&quot;:639.4890551181103}"/>
</p:tagLst>
</file>

<file path=ppt/tags/tag40.xml><?xml version="1.0" encoding="utf-8"?>
<p:tagLst xmlns:p="http://schemas.openxmlformats.org/presentationml/2006/main">
  <p:tag name="KSO_WM_DIAGRAM_VIRTUALLY_FRAME" val="{&quot;height&quot;:339.50732283464566,&quot;left&quot;:39.19732283464567,&quot;top&quot;:104.69267716535433,&quot;width&quot;:367.26196850393694}"/>
</p:tagLst>
</file>

<file path=ppt/tags/tag41.xml><?xml version="1.0" encoding="utf-8"?>
<p:tagLst xmlns:p="http://schemas.openxmlformats.org/presentationml/2006/main">
  <p:tag name="KSO_WM_DIAGRAM_VIRTUALLY_FRAME" val="{&quot;height&quot;:388.4940157480314,&quot;left&quot;:87.8692125984252,&quot;top&quot;:90.9337795275591,&quot;width&quot;:784.2612598425196}"/>
</p:tagLst>
</file>

<file path=ppt/tags/tag42.xml><?xml version="1.0" encoding="utf-8"?>
<p:tagLst xmlns:p="http://schemas.openxmlformats.org/presentationml/2006/main">
  <p:tag name="KSO_WM_DIAGRAM_VIRTUALLY_FRAME" val="{&quot;height&quot;:388.4940157480314,&quot;left&quot;:87.8692125984252,&quot;top&quot;:90.9337795275591,&quot;width&quot;:784.2612598425196}"/>
</p:tagLst>
</file>

<file path=ppt/tags/tag43.xml><?xml version="1.0" encoding="utf-8"?>
<p:tagLst xmlns:p="http://schemas.openxmlformats.org/presentationml/2006/main">
  <p:tag name="KSO_WM_DIAGRAM_VIRTUALLY_FRAME" val="{&quot;height&quot;:388.4940157480314,&quot;left&quot;:87.8692125984252,&quot;top&quot;:90.9337795275591,&quot;width&quot;:784.2612598425196}"/>
</p:tagLst>
</file>

<file path=ppt/tags/tag44.xml><?xml version="1.0" encoding="utf-8"?>
<p:tagLst xmlns:p="http://schemas.openxmlformats.org/presentationml/2006/main">
  <p:tag name="KSO_WM_DIAGRAM_VIRTUALLY_FRAME" val="{&quot;height&quot;:388.4940157480314,&quot;left&quot;:87.8692125984252,&quot;top&quot;:90.9337795275591,&quot;width&quot;:784.2612598425196}"/>
</p:tagLst>
</file>

<file path=ppt/tags/tag45.xml><?xml version="1.0" encoding="utf-8"?>
<p:tagLst xmlns:p="http://schemas.openxmlformats.org/presentationml/2006/main">
  <p:tag name="KSO_WM_DIAGRAM_VIRTUALLY_FRAME" val="{&quot;height&quot;:388.4940157480314,&quot;left&quot;:87.8692125984252,&quot;top&quot;:90.9337795275591,&quot;width&quot;:784.2612598425196}"/>
</p:tagLst>
</file>

<file path=ppt/tags/tag46.xml><?xml version="1.0" encoding="utf-8"?>
<p:tagLst xmlns:p="http://schemas.openxmlformats.org/presentationml/2006/main">
  <p:tag name="KSO_WM_DIAGRAM_VIRTUALLY_FRAME" val="{&quot;height&quot;:388.4940157480314,&quot;left&quot;:87.8692125984252,&quot;top&quot;:90.9337795275591,&quot;width&quot;:784.2612598425196}"/>
</p:tagLst>
</file>

<file path=ppt/tags/tag47.xml><?xml version="1.0" encoding="utf-8"?>
<p:tagLst xmlns:p="http://schemas.openxmlformats.org/presentationml/2006/main">
  <p:tag name="KSO_WM_DIAGRAM_VIRTUALLY_FRAME" val="{&quot;height&quot;:388.4940157480314,&quot;left&quot;:87.8692125984252,&quot;top&quot;:90.9337795275591,&quot;width&quot;:784.2612598425196}"/>
</p:tagLst>
</file>

<file path=ppt/tags/tag48.xml><?xml version="1.0" encoding="utf-8"?>
<p:tagLst xmlns:p="http://schemas.openxmlformats.org/presentationml/2006/main">
  <p:tag name="KSO_WM_DIAGRAM_VIRTUALLY_FRAME" val="{&quot;height&quot;:388.4940157480314,&quot;left&quot;:87.8692125984252,&quot;top&quot;:90.9337795275591,&quot;width&quot;:784.2612598425196}"/>
</p:tagLst>
</file>

<file path=ppt/tags/tag49.xml><?xml version="1.0" encoding="utf-8"?>
<p:tagLst xmlns:p="http://schemas.openxmlformats.org/presentationml/2006/main">
  <p:tag name="KSO_WM_DIAGRAM_VIRTUALLY_FRAME" val="{&quot;height&quot;:388.4940157480314,&quot;left&quot;:87.8692125984252,&quot;top&quot;:90.9337795275591,&quot;width&quot;:784.2612598425196}"/>
</p:tagLst>
</file>

<file path=ppt/tags/tag5.xml><?xml version="1.0" encoding="utf-8"?>
<p:tagLst xmlns:p="http://schemas.openxmlformats.org/presentationml/2006/main">
  <p:tag name="KSO_WM_DIAGRAM_VIRTUALLY_FRAME" val="{&quot;height&quot;:159.8848818897638,&quot;left&quot;:163.86094488188976,&quot;top&quot;:228.8,&quot;width&quot;:639.4890551181103}"/>
</p:tagLst>
</file>

<file path=ppt/tags/tag50.xml><?xml version="1.0" encoding="utf-8"?>
<p:tagLst xmlns:p="http://schemas.openxmlformats.org/presentationml/2006/main">
  <p:tag name="KSO_WM_DIAGRAM_VIRTUALLY_FRAME" val="{&quot;height&quot;:388.4940157480314,&quot;left&quot;:87.8692125984252,&quot;top&quot;:90.9337795275591,&quot;width&quot;:784.2612598425196}"/>
</p:tagLst>
</file>

<file path=ppt/tags/tag51.xml><?xml version="1.0" encoding="utf-8"?>
<p:tagLst xmlns:p="http://schemas.openxmlformats.org/presentationml/2006/main">
  <p:tag name="KSO_WM_DIAGRAM_VIRTUALLY_FRAME" val="{&quot;height&quot;:388.4940157480314,&quot;left&quot;:87.8692125984252,&quot;top&quot;:90.9337795275591,&quot;width&quot;:784.2612598425196}"/>
</p:tagLst>
</file>

<file path=ppt/tags/tag52.xml><?xml version="1.0" encoding="utf-8"?>
<p:tagLst xmlns:p="http://schemas.openxmlformats.org/presentationml/2006/main">
  <p:tag name="KSO_WM_DIAGRAM_VIRTUALLY_FRAME" val="{&quot;height&quot;:388.4940157480314,&quot;left&quot;:87.8692125984252,&quot;top&quot;:90.9337795275591,&quot;width&quot;:784.2612598425196}"/>
</p:tagLst>
</file>

<file path=ppt/tags/tag53.xml><?xml version="1.0" encoding="utf-8"?>
<p:tagLst xmlns:p="http://schemas.openxmlformats.org/presentationml/2006/main">
  <p:tag name="KSO_WM_DIAGRAM_VIRTUALLY_FRAME" val="{&quot;height&quot;:388.4940157480314,&quot;left&quot;:87.8692125984252,&quot;top&quot;:90.9337795275591,&quot;width&quot;:784.2612598425196}"/>
</p:tagLst>
</file>

<file path=ppt/tags/tag54.xml><?xml version="1.0" encoding="utf-8"?>
<p:tagLst xmlns:p="http://schemas.openxmlformats.org/presentationml/2006/main">
  <p:tag name="KSO_WM_DIAGRAM_VIRTUALLY_FRAME" val="{&quot;height&quot;:339.50732283464566,&quot;left&quot;:63.35,&quot;top&quot;:104.69267716535433,&quot;width&quot;:343.10929133858264}"/>
</p:tagLst>
</file>

<file path=ppt/tags/tag55.xml><?xml version="1.0" encoding="utf-8"?>
<p:tagLst xmlns:p="http://schemas.openxmlformats.org/presentationml/2006/main">
  <p:tag name="KSO_WM_DIAGRAM_VIRTUALLY_FRAME" val="{&quot;height&quot;:339.50732283464566,&quot;left&quot;:63.35,&quot;top&quot;:104.69267716535433,&quot;width&quot;:343.10929133858264}"/>
</p:tagLst>
</file>

<file path=ppt/tags/tag56.xml><?xml version="1.0" encoding="utf-8"?>
<p:tagLst xmlns:p="http://schemas.openxmlformats.org/presentationml/2006/main">
  <p:tag name="KSO_WM_DIAGRAM_VIRTUALLY_FRAME" val="{&quot;height&quot;:339.50732283464566,&quot;left&quot;:63.35,&quot;top&quot;:104.69267716535433,&quot;width&quot;:343.10929133858264}"/>
</p:tagLst>
</file>

<file path=ppt/tags/tag57.xml><?xml version="1.0" encoding="utf-8"?>
<p:tagLst xmlns:p="http://schemas.openxmlformats.org/presentationml/2006/main">
  <p:tag name="KSO_WM_DIAGRAM_VIRTUALLY_FRAME" val="{&quot;height&quot;:339.50732283464566,&quot;left&quot;:39.19732283464567,&quot;top&quot;:104.69267716535433,&quot;width&quot;:367.26196850393694}"/>
</p:tagLst>
</file>

<file path=ppt/tags/tag58.xml><?xml version="1.0" encoding="utf-8"?>
<p:tagLst xmlns:p="http://schemas.openxmlformats.org/presentationml/2006/main">
  <p:tag name="KSO_WM_DIAGRAM_VIRTUALLY_FRAME" val="{&quot;height&quot;:339.50732283464566,&quot;left&quot;:39.19732283464567,&quot;top&quot;:104.69267716535433,&quot;width&quot;:367.26196850393694}"/>
</p:tagLst>
</file>

<file path=ppt/tags/tag59.xml><?xml version="1.0" encoding="utf-8"?>
<p:tagLst xmlns:p="http://schemas.openxmlformats.org/presentationml/2006/main">
  <p:tag name="KSO_WM_DIAGRAM_VIRTUALLY_FRAME" val="{&quot;height&quot;:339.50732283464566,&quot;left&quot;:39.19732283464567,&quot;top&quot;:104.69267716535433,&quot;width&quot;:367.26196850393694}"/>
</p:tagLst>
</file>

<file path=ppt/tags/tag6.xml><?xml version="1.0" encoding="utf-8"?>
<p:tagLst xmlns:p="http://schemas.openxmlformats.org/presentationml/2006/main">
  <p:tag name="KSO_WM_DIAGRAM_VIRTUALLY_FRAME" val="{&quot;height&quot;:159.8848818897638,&quot;left&quot;:163.86094488188976,&quot;top&quot;:228.8,&quot;width&quot;:639.4890551181103}"/>
</p:tagLst>
</file>

<file path=ppt/tags/tag60.xml><?xml version="1.0" encoding="utf-8"?>
<p:tagLst xmlns:p="http://schemas.openxmlformats.org/presentationml/2006/main">
  <p:tag name="KSO_WM_DIAGRAM_VIRTUALLY_FRAME" val="{&quot;height&quot;:357.17944881889764,&quot;left&quot;:285.5914173228347,&quot;top&quot;:91.42236220472441,&quot;width&quot;:570.583937007874}"/>
</p:tagLst>
</file>

<file path=ppt/tags/tag61.xml><?xml version="1.0" encoding="utf-8"?>
<p:tagLst xmlns:p="http://schemas.openxmlformats.org/presentationml/2006/main">
  <p:tag name="KSO_WM_DIAGRAM_VIRTUALLY_FRAME" val="{&quot;height&quot;:357.17944881889764,&quot;left&quot;:285.5914173228347,&quot;top&quot;:91.42236220472441,&quot;width&quot;:570.583937007874}"/>
</p:tagLst>
</file>

<file path=ppt/tags/tag62.xml><?xml version="1.0" encoding="utf-8"?>
<p:tagLst xmlns:p="http://schemas.openxmlformats.org/presentationml/2006/main">
  <p:tag name="KSO_WM_DIAGRAM_VIRTUALLY_FRAME" val="{&quot;height&quot;:357.17944881889764,&quot;left&quot;:285.5914173228347,&quot;top&quot;:91.42236220472441,&quot;width&quot;:570.583937007874}"/>
</p:tagLst>
</file>

<file path=ppt/tags/tag63.xml><?xml version="1.0" encoding="utf-8"?>
<p:tagLst xmlns:p="http://schemas.openxmlformats.org/presentationml/2006/main">
  <p:tag name="KSO_WM_DIAGRAM_VIRTUALLY_FRAME" val="{&quot;height&quot;:357.17944881889764,&quot;left&quot;:72.8,&quot;top&quot;:91.42236220472441,&quot;width&quot;:783.3753543307087}"/>
</p:tagLst>
</file>

<file path=ppt/tags/tag64.xml><?xml version="1.0" encoding="utf-8"?>
<p:tagLst xmlns:p="http://schemas.openxmlformats.org/presentationml/2006/main">
  <p:tag name="KSO_WM_DIAGRAM_VIRTUALLY_FRAME" val="{&quot;height&quot;:357.17944881889764,&quot;left&quot;:72.8,&quot;top&quot;:91.42236220472441,&quot;width&quot;:783.3753543307087}"/>
</p:tagLst>
</file>

<file path=ppt/tags/tag65.xml><?xml version="1.0" encoding="utf-8"?>
<p:tagLst xmlns:p="http://schemas.openxmlformats.org/presentationml/2006/main">
  <p:tag name="KSO_WM_DIAGRAM_VIRTUALLY_FRAME" val="{&quot;height&quot;:357.17944881889764,&quot;left&quot;:72.8,&quot;top&quot;:91.42236220472441,&quot;width&quot;:783.3753543307087}"/>
</p:tagLst>
</file>

<file path=ppt/tags/tag66.xml><?xml version="1.0" encoding="utf-8"?>
<p:tagLst xmlns:p="http://schemas.openxmlformats.org/presentationml/2006/main">
  <p:tag name="KSO_WM_DIAGRAM_VIRTUALLY_FRAME" val="{&quot;height&quot;:357.17944881889764,&quot;left&quot;:72.8,&quot;top&quot;:91.42236220472441,&quot;width&quot;:783.3753543307087}"/>
</p:tagLst>
</file>

<file path=ppt/tags/tag67.xml><?xml version="1.0" encoding="utf-8"?>
<p:tagLst xmlns:p="http://schemas.openxmlformats.org/presentationml/2006/main">
  <p:tag name="KSO_WM_DIAGRAM_VIRTUALLY_FRAME" val="{&quot;height&quot;:339.50732283464566,&quot;left&quot;:39.19732283464567,&quot;top&quot;:104.69267716535433,&quot;width&quot;:367.26196850393694}"/>
</p:tagLst>
</file>

<file path=ppt/tags/tag68.xml><?xml version="1.0" encoding="utf-8"?>
<p:tagLst xmlns:p="http://schemas.openxmlformats.org/presentationml/2006/main">
  <p:tag name="KSO_WM_DIAGRAM_VIRTUALLY_FRAME" val="{&quot;height&quot;:339.50732283464566,&quot;left&quot;:39.19732283464567,&quot;top&quot;:104.69267716535433,&quot;width&quot;:367.26196850393694}"/>
</p:tagLst>
</file>

<file path=ppt/tags/tag69.xml><?xml version="1.0" encoding="utf-8"?>
<p:tagLst xmlns:p="http://schemas.openxmlformats.org/presentationml/2006/main">
  <p:tag name="KSO_WM_DIAGRAM_VIRTUALLY_FRAME" val="{&quot;height&quot;:339.50732283464566,&quot;left&quot;:39.19732283464567,&quot;top&quot;:104.69267716535433,&quot;width&quot;:367.26196850393694}"/>
</p:tagLst>
</file>

<file path=ppt/tags/tag7.xml><?xml version="1.0" encoding="utf-8"?>
<p:tagLst xmlns:p="http://schemas.openxmlformats.org/presentationml/2006/main">
  <p:tag name="KSO_WM_DIAGRAM_VIRTUALLY_FRAME" val="{&quot;height&quot;:159.8848818897638,&quot;left&quot;:163.86094488188976,&quot;top&quot;:228.8,&quot;width&quot;:639.4890551181103}"/>
</p:tagLst>
</file>

<file path=ppt/tags/tag70.xml><?xml version="1.0" encoding="utf-8"?>
<p:tagLst xmlns:p="http://schemas.openxmlformats.org/presentationml/2006/main">
  <p:tag name="KSO_WM_DIAGRAM_VIRTUALLY_FRAME" val="{&quot;height&quot;:339.50732283464566,&quot;left&quot;:39.19732283464567,&quot;top&quot;:104.69267716535433,&quot;width&quot;:812.3768503937008}"/>
</p:tagLst>
</file>

<file path=ppt/tags/tag71.xml><?xml version="1.0" encoding="utf-8"?>
<p:tagLst xmlns:p="http://schemas.openxmlformats.org/presentationml/2006/main">
  <p:tag name="KSO_WM_DIAGRAM_VIRTUALLY_FRAME" val="{&quot;height&quot;:339.50732283464566,&quot;left&quot;:39.19732283464567,&quot;top&quot;:104.69267716535433,&quot;width&quot;:812.3768503937008}"/>
</p:tagLst>
</file>

<file path=ppt/tags/tag72.xml><?xml version="1.0" encoding="utf-8"?>
<p:tagLst xmlns:p="http://schemas.openxmlformats.org/presentationml/2006/main">
  <p:tag name="KSO_WM_DIAGRAM_VIRTUALLY_FRAME" val="{&quot;height&quot;:339.50732283464566,&quot;left&quot;:39.19732283464567,&quot;top&quot;:104.69267716535433,&quot;width&quot;:812.3768503937008}"/>
</p:tagLst>
</file>

<file path=ppt/tags/tag73.xml><?xml version="1.0" encoding="utf-8"?>
<p:tagLst xmlns:p="http://schemas.openxmlformats.org/presentationml/2006/main">
  <p:tag name="KSO_WM_DIAGRAM_VIRTUALLY_FRAME" val="{&quot;height&quot;:265.1289763779528,&quot;left&quot;:441.6777952755905,&quot;top&quot;:163.41669291338582,&quot;width&quot;:409.8963779527559}"/>
</p:tagLst>
</file>

<file path=ppt/tags/tag74.xml><?xml version="1.0" encoding="utf-8"?>
<p:tagLst xmlns:p="http://schemas.openxmlformats.org/presentationml/2006/main">
  <p:tag name="KSO_WM_DIAGRAM_VIRTUALLY_FRAME" val="{&quot;height&quot;:339.50732283464566,&quot;left&quot;:39.19732283464567,&quot;top&quot;:104.69267716535433,&quot;width&quot;:812.3768503937008}"/>
</p:tagLst>
</file>

<file path=ppt/tags/tag75.xml><?xml version="1.0" encoding="utf-8"?>
<p:tagLst xmlns:p="http://schemas.openxmlformats.org/presentationml/2006/main">
  <p:tag name="KSO_WM_DIAGRAM_VIRTUALLY_FRAME" val="{&quot;height&quot;:339.50732283464566,&quot;left&quot;:39.19732283464567,&quot;top&quot;:104.69267716535433,&quot;width&quot;:812.3768503937008}"/>
</p:tagLst>
</file>

<file path=ppt/tags/tag76.xml><?xml version="1.0" encoding="utf-8"?>
<p:tagLst xmlns:p="http://schemas.openxmlformats.org/presentationml/2006/main">
  <p:tag name="KSO_WM_DIAGRAM_VIRTUALLY_FRAME" val="{&quot;height&quot;:339.50732283464566,&quot;left&quot;:39.19732283464567,&quot;top&quot;:104.69267716535433,&quot;width&quot;:812.3768503937008}"/>
</p:tagLst>
</file>

<file path=ppt/tags/tag77.xml><?xml version="1.0" encoding="utf-8"?>
<p:tagLst xmlns:p="http://schemas.openxmlformats.org/presentationml/2006/main">
  <p:tag name="KSO_WM_DIAGRAM_VIRTUALLY_FRAME" val="{&quot;height&quot;:339.50732283464566,&quot;left&quot;:39.19732283464567,&quot;top&quot;:104.69267716535433,&quot;width&quot;:812.3768503937008}"/>
</p:tagLst>
</file>

<file path=ppt/tags/tag78.xml><?xml version="1.0" encoding="utf-8"?>
<p:tagLst xmlns:p="http://schemas.openxmlformats.org/presentationml/2006/main">
  <p:tag name="KSO_WM_DIAGRAM_VIRTUALLY_FRAME" val="{&quot;height&quot;:339.50732283464566,&quot;left&quot;:39.19732283464567,&quot;top&quot;:104.69267716535433,&quot;width&quot;:812.3768503937008}"/>
</p:tagLst>
</file>

<file path=ppt/tags/tag79.xml><?xml version="1.0" encoding="utf-8"?>
<p:tagLst xmlns:p="http://schemas.openxmlformats.org/presentationml/2006/main">
  <p:tag name="KSO_WM_DIAGRAM_VIRTUALLY_FRAME" val="{&quot;height&quot;:339.50732283464566,&quot;left&quot;:39.19732283464567,&quot;top&quot;:104.69267716535433,&quot;width&quot;:812.3768503937008}"/>
</p:tagLst>
</file>

<file path=ppt/tags/tag8.xml><?xml version="1.0" encoding="utf-8"?>
<p:tagLst xmlns:p="http://schemas.openxmlformats.org/presentationml/2006/main">
  <p:tag name="KSO_WM_DIAGRAM_VIRTUALLY_FRAME" val="{&quot;height&quot;:159.8848818897638,&quot;left&quot;:163.86094488188976,&quot;top&quot;:228.8,&quot;width&quot;:639.4890551181103}"/>
</p:tagLst>
</file>

<file path=ppt/tags/tag80.xml><?xml version="1.0" encoding="utf-8"?>
<p:tagLst xmlns:p="http://schemas.openxmlformats.org/presentationml/2006/main">
  <p:tag name="KSO_WM_DIAGRAM_VIRTUALLY_FRAME" val="{&quot;height&quot;:339.50732283464566,&quot;left&quot;:39.19732283464567,&quot;top&quot;:104.69267716535433,&quot;width&quot;:812.3768503937008}"/>
</p:tagLst>
</file>

<file path=ppt/tags/tag81.xml><?xml version="1.0" encoding="utf-8"?>
<p:tagLst xmlns:p="http://schemas.openxmlformats.org/presentationml/2006/main">
  <p:tag name="KSO_WM_DIAGRAM_VIRTUALLY_FRAME" val="{&quot;height&quot;:265.1289763779528,&quot;left&quot;:441.6777952755905,&quot;top&quot;:163.41669291338582,&quot;width&quot;:409.8963779527559}"/>
</p:tagLst>
</file>

<file path=ppt/tags/tag82.xml><?xml version="1.0" encoding="utf-8"?>
<p:tagLst xmlns:p="http://schemas.openxmlformats.org/presentationml/2006/main">
  <p:tag name="KSO_WM_DIAGRAM_VIRTUALLY_FRAME" val="{&quot;height&quot;:339.50732283464566,&quot;left&quot;:39.19732283464567,&quot;top&quot;:104.69267716535433,&quot;width&quot;:812.3768503937008}"/>
</p:tagLst>
</file>

<file path=ppt/tags/tag83.xml><?xml version="1.0" encoding="utf-8"?>
<p:tagLst xmlns:p="http://schemas.openxmlformats.org/presentationml/2006/main">
  <p:tag name="KSO_WM_DIAGRAM_VIRTUALLY_FRAME" val="{&quot;height&quot;:324.55425196850393,&quot;left&quot;:227.01417322834646,&quot;top&quot;:115.16259842519685,&quot;width&quot;:667.2263779527559}"/>
</p:tagLst>
</file>

<file path=ppt/tags/tag84.xml><?xml version="1.0" encoding="utf-8"?>
<p:tagLst xmlns:p="http://schemas.openxmlformats.org/presentationml/2006/main">
  <p:tag name="KSO_WM_DIAGRAM_VIRTUALLY_FRAME" val="{&quot;height&quot;:324.55425196850393,&quot;left&quot;:227.01417322834646,&quot;top&quot;:115.16259842519685,&quot;width&quot;:667.2263779527559}"/>
</p:tagLst>
</file>

<file path=ppt/tags/tag85.xml><?xml version="1.0" encoding="utf-8"?>
<p:tagLst xmlns:p="http://schemas.openxmlformats.org/presentationml/2006/main">
  <p:tag name="KSO_WM_DIAGRAM_VIRTUALLY_FRAME" val="{&quot;height&quot;:324.55425196850393,&quot;left&quot;:227.01417322834646,&quot;top&quot;:115.16259842519685,&quot;width&quot;:667.2263779527559}"/>
</p:tagLst>
</file>

<file path=ppt/tags/tag86.xml><?xml version="1.0" encoding="utf-8"?>
<p:tagLst xmlns:p="http://schemas.openxmlformats.org/presentationml/2006/main">
  <p:tag name="KSO_WM_DIAGRAM_VIRTUALLY_FRAME" val="{&quot;height&quot;:324.55425196850393,&quot;left&quot;:227.01417322834646,&quot;top&quot;:115.16259842519685,&quot;width&quot;:667.2263779527559}"/>
</p:tagLst>
</file>

<file path=ppt/tags/tag87.xml><?xml version="1.0" encoding="utf-8"?>
<p:tagLst xmlns:p="http://schemas.openxmlformats.org/presentationml/2006/main">
  <p:tag name="KSO_WM_DIAGRAM_VIRTUALLY_FRAME" val="{&quot;height&quot;:324.55425196850393,&quot;left&quot;:227.01417322834646,&quot;top&quot;:115.16259842519685,&quot;width&quot;:667.2263779527559}"/>
</p:tagLst>
</file>

<file path=ppt/tags/tag88.xml><?xml version="1.0" encoding="utf-8"?>
<p:tagLst xmlns:p="http://schemas.openxmlformats.org/presentationml/2006/main">
  <p:tag name="KSO_WM_DIAGRAM_VIRTUALLY_FRAME" val="{&quot;height&quot;:324.55425196850393,&quot;left&quot;:227.01417322834646,&quot;top&quot;:115.16259842519685,&quot;width&quot;:667.2263779527559}"/>
</p:tagLst>
</file>

<file path=ppt/tags/tag89.xml><?xml version="1.0" encoding="utf-8"?>
<p:tagLst xmlns:p="http://schemas.openxmlformats.org/presentationml/2006/main">
  <p:tag name="KSO_WM_DIAGRAM_VIRTUALLY_FRAME" val="{&quot;height&quot;:324.55425196850393,&quot;left&quot;:227.01417322834646,&quot;top&quot;:115.16259842519685,&quot;width&quot;:667.2263779527559}"/>
</p:tagLst>
</file>

<file path=ppt/tags/tag9.xml><?xml version="1.0" encoding="utf-8"?>
<p:tagLst xmlns:p="http://schemas.openxmlformats.org/presentationml/2006/main">
  <p:tag name="KSO_WM_DIAGRAM_VIRTUALLY_FRAME" val="{&quot;height&quot;:159.8848818897638,&quot;left&quot;:163.86094488188976,&quot;top&quot;:228.8,&quot;width&quot;:639.4890551181103}"/>
</p:tagLst>
</file>

<file path=ppt/tags/tag90.xml><?xml version="1.0" encoding="utf-8"?>
<p:tagLst xmlns:p="http://schemas.openxmlformats.org/presentationml/2006/main">
  <p:tag name="KSO_WM_DIAGRAM_VIRTUALLY_FRAME" val="{&quot;height&quot;:324.55425196850393,&quot;left&quot;:227.01417322834646,&quot;top&quot;:115.16259842519685,&quot;width&quot;:667.2263779527559}"/>
</p:tagLst>
</file>

<file path=ppt/tags/tag91.xml><?xml version="1.0" encoding="utf-8"?>
<p:tagLst xmlns:p="http://schemas.openxmlformats.org/presentationml/2006/main">
  <p:tag name="KSO_WM_DIAGRAM_VIRTUALLY_FRAME" val="{&quot;height&quot;:324.55425196850393,&quot;left&quot;:227.01417322834646,&quot;top&quot;:115.16259842519685,&quot;width&quot;:667.2263779527559}"/>
</p:tagLst>
</file>

<file path=ppt/tags/tag92.xml><?xml version="1.0" encoding="utf-8"?>
<p:tagLst xmlns:p="http://schemas.openxmlformats.org/presentationml/2006/main">
  <p:tag name="KSO_WM_DIAGRAM_VIRTUALLY_FRAME" val="{&quot;height&quot;:357.17944881889764,&quot;left&quot;:285.5914173228347,&quot;top&quot;:91.42236220472441,&quot;width&quot;:570.5839370078742}"/>
</p:tagLst>
</file>

<file path=ppt/tags/tag93.xml><?xml version="1.0" encoding="utf-8"?>
<p:tagLst xmlns:p="http://schemas.openxmlformats.org/presentationml/2006/main">
  <p:tag name="KSO_WM_DIAGRAM_VIRTUALLY_FRAME" val="{&quot;height&quot;:357.17944881889764,&quot;left&quot;:285.5914173228347,&quot;top&quot;:91.42236220472441,&quot;width&quot;:570.5839370078742}"/>
</p:tagLst>
</file>

<file path=ppt/tags/tag94.xml><?xml version="1.0" encoding="utf-8"?>
<p:tagLst xmlns:p="http://schemas.openxmlformats.org/presentationml/2006/main">
  <p:tag name="KSO_WM_DIAGRAM_VIRTUALLY_FRAME" val="{&quot;height&quot;:357.17944881889764,&quot;left&quot;:285.5914173228347,&quot;top&quot;:91.42236220472441,&quot;width&quot;:570.5839370078742}"/>
</p:tagLst>
</file>

<file path=ppt/tags/tag95.xml><?xml version="1.0" encoding="utf-8"?>
<p:tagLst xmlns:p="http://schemas.openxmlformats.org/presentationml/2006/main">
  <p:tag name="KSO_WM_DIAGRAM_VIRTUALLY_FRAME" val="{&quot;height&quot;:388.4940157480314,&quot;left&quot;:52.419212598425204,&quot;top&quot;:90.9337795275591,&quot;width&quot;:819.7112598425196}"/>
</p:tagLst>
</file>

<file path=ppt/tags/tag96.xml><?xml version="1.0" encoding="utf-8"?>
<p:tagLst xmlns:p="http://schemas.openxmlformats.org/presentationml/2006/main">
  <p:tag name="KSO_WM_DIAGRAM_VIRTUALLY_FRAME" val="{&quot;height&quot;:339.50732283464566,&quot;left&quot;:39.19732283464567,&quot;top&quot;:104.69267716535433,&quot;width&quot;:812.3768503937008}"/>
</p:tagLst>
</file>

<file path=ppt/tags/tag97.xml><?xml version="1.0" encoding="utf-8"?>
<p:tagLst xmlns:p="http://schemas.openxmlformats.org/presentationml/2006/main">
  <p:tag name="KSO_WM_DIAGRAM_VIRTUALLY_FRAME" val="{&quot;height&quot;:339.50732283464566,&quot;left&quot;:39.19732283464567,&quot;top&quot;:104.69267716535433,&quot;width&quot;:812.3768503937008}"/>
</p:tagLst>
</file>

<file path=ppt/tags/tag98.xml><?xml version="1.0" encoding="utf-8"?>
<p:tagLst xmlns:p="http://schemas.openxmlformats.org/presentationml/2006/main">
  <p:tag name="KSO_WM_DIAGRAM_VIRTUALLY_FRAME" val="{&quot;height&quot;:339.50732283464566,&quot;left&quot;:39.19732283464567,&quot;top&quot;:104.69267716535433,&quot;width&quot;:812.3768503937008}"/>
</p:tagLst>
</file>

<file path=ppt/tags/tag99.xml><?xml version="1.0" encoding="utf-8"?>
<p:tagLst xmlns:p="http://schemas.openxmlformats.org/presentationml/2006/main">
  <p:tag name="KSO_WM_DIAGRAM_VIRTUALLY_FRAME" val="{&quot;height&quot;:339.50732283464566,&quot;left&quot;:39.19732283464567,&quot;top&quot;:104.69267716535433,&quot;width&quot;:812.3768503937008}"/>
</p:tagLst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bvpuaaa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3311</Words>
  <Application>WPS 演示</Application>
  <PresentationFormat>宽屏</PresentationFormat>
  <Paragraphs>159</Paragraphs>
  <Slides>18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4" baseType="lpstr">
      <vt:lpstr>Arial</vt:lpstr>
      <vt:lpstr>宋体</vt:lpstr>
      <vt:lpstr>Wingdings</vt:lpstr>
      <vt:lpstr>汉仪中圆简</vt:lpstr>
      <vt:lpstr>Times New Roman</vt:lpstr>
      <vt:lpstr>Wingdings</vt:lpstr>
      <vt:lpstr>微软雅黑</vt:lpstr>
      <vt:lpstr>Arial Unicode MS</vt:lpstr>
      <vt:lpstr>等线</vt:lpstr>
      <vt:lpstr>Meiryo</vt:lpstr>
      <vt:lpstr>Yu Gothic UI</vt:lpstr>
      <vt:lpstr>Arial Narrow</vt:lpstr>
      <vt:lpstr>Calibri</vt:lpstr>
      <vt:lpstr>Calibri Light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https://www.ypppt.com/</dc:title>
  <dc:creator>优品PPT</dc:creator>
  <dc:subject>https://www.ypppt.com/</dc:subject>
  <cp:lastModifiedBy>微信用户</cp:lastModifiedBy>
  <cp:revision>151</cp:revision>
  <dcterms:created xsi:type="dcterms:W3CDTF">2019-01-07T03:41:00Z</dcterms:created>
  <dcterms:modified xsi:type="dcterms:W3CDTF">2025-12-03T14:26:31Z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481C36540F7F4F598E924955DDE02854_13</vt:lpwstr>
  </property>
  <property fmtid="{D5CDD505-2E9C-101B-9397-08002B2CF9AE}" pid="3" name="KSOProductBuildVer">
    <vt:lpwstr>2052-12.1.0.23542</vt:lpwstr>
  </property>
</Properties>
</file>