
<file path=[Content_Types].xml><?xml version="1.0" encoding="utf-8"?>
<Types xmlns="http://schemas.openxmlformats.org/package/2006/content-types">
  <Default Extension="bin" ContentType="image/png"/>
  <Default Extension="jfif"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9" r:id="rId3"/>
    <p:sldId id="257" r:id="rId4"/>
    <p:sldId id="302" r:id="rId5"/>
    <p:sldId id="258" r:id="rId6"/>
    <p:sldId id="272" r:id="rId7"/>
    <p:sldId id="259" r:id="rId8"/>
    <p:sldId id="281" r:id="rId9"/>
    <p:sldId id="261" r:id="rId10"/>
    <p:sldId id="286" r:id="rId11"/>
    <p:sldId id="267" r:id="rId12"/>
    <p:sldId id="293" r:id="rId13"/>
    <p:sldId id="260" r:id="rId14"/>
    <p:sldId id="263" r:id="rId15"/>
    <p:sldId id="262" r:id="rId16"/>
    <p:sldId id="264" r:id="rId17"/>
    <p:sldId id="300"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7061"/>
    <a:srgbClr val="F8F9F9"/>
    <a:srgbClr val="8466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6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333A8-74FB-4FA2-AE4D-55C85DE8504F}" type="datetimeFigureOut">
              <a:rPr lang="zh-CN" altLang="en-US" smtClean="0"/>
              <a:t>2023/3/16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55BF3-9113-4E22-B7C5-55C3F52119DD}" type="slidenum">
              <a:rPr lang="zh-CN" altLang="en-US" smtClean="0"/>
              <a:t>‹#›</a:t>
            </a:fld>
            <a:endParaRPr lang="zh-CN" altLang="en-US"/>
          </a:p>
        </p:txBody>
      </p:sp>
    </p:spTree>
    <p:extLst>
      <p:ext uri="{BB962C8B-B14F-4D97-AF65-F5344CB8AC3E}">
        <p14:creationId xmlns:p14="http://schemas.microsoft.com/office/powerpoint/2010/main" val="238187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28417159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29951595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9871654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36908469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11324296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37239733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b="1"/>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b="1"/>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26982797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35894382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21979398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9917824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E03948-D416-49AA-81A6-9D281A1AE0FF}" type="datetimeFigureOut">
              <a:rPr lang="zh-CN" altLang="en-US"/>
              <a:t>2023/3/16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349271982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03948-D416-49AA-81A6-9D281A1AE0FF}" type="datetimeFigureOut">
              <a:rPr lang="zh-CN" altLang="en-US"/>
              <a:t>2023/3/16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4391E-76C9-40C9-B421-3F9EB6606255}" type="slidenum">
              <a:rPr lang="zh-CN" altLang="en-US"/>
              <a:t>‹#›</a:t>
            </a:fld>
            <a:endParaRPr lang="zh-CN" altLang="en-US"/>
          </a:p>
        </p:txBody>
      </p:sp>
    </p:spTree>
    <p:extLst>
      <p:ext uri="{BB962C8B-B14F-4D97-AF65-F5344CB8AC3E}">
        <p14:creationId xmlns:p14="http://schemas.microsoft.com/office/powerpoint/2010/main" val="346197146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50" r:id="rId10"/>
    <p:sldLayoutId id="214748365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bin"/><Relationship Id="rId2"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bin"/></Relationships>
</file>

<file path=ppt/slides/_rels/slide10.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6.bin"/></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bin"/><Relationship Id="rId1" Type="http://schemas.openxmlformats.org/officeDocument/2006/relationships/slideLayout" Target="../slideLayouts/slideLayout7.xml"/><Relationship Id="rId6" Type="http://schemas.openxmlformats.org/officeDocument/2006/relationships/image" Target="../media/image10.jfif"/><Relationship Id="rId5" Type="http://schemas.openxmlformats.org/officeDocument/2006/relationships/image" Target="../media/image9.jpg"/><Relationship Id="rId4" Type="http://schemas.openxmlformats.org/officeDocument/2006/relationships/image" Target="../media/image8.jfif"/></Relationships>
</file>

<file path=ppt/slides/_rels/slide5.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bin"/><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任意多边形 4"/>
          <p:cNvSpPr/>
          <p:nvPr/>
        </p:nvSpPr>
        <p:spPr>
          <a:xfrm flipH="1">
            <a:off x="946321" y="1722418"/>
            <a:ext cx="2043289" cy="1171153"/>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6E8A8C"/>
              </a:gs>
              <a:gs pos="64000">
                <a:srgbClr val="FFFFFF">
                  <a:alpha val="0"/>
                </a:srgbClr>
              </a:gs>
              <a:gs pos="100000">
                <a:schemeClr val="bg1">
                  <a:alpha val="1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4" name="任意多边形 3"/>
          <p:cNvSpPr/>
          <p:nvPr/>
        </p:nvSpPr>
        <p:spPr>
          <a:xfrm>
            <a:off x="3403043" y="775411"/>
            <a:ext cx="2975675" cy="1555595"/>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6E8A8C"/>
              </a:gs>
              <a:gs pos="64000">
                <a:srgbClr val="FFFFFF">
                  <a:alpha val="0"/>
                </a:srgbClr>
              </a:gs>
              <a:gs pos="100000">
                <a:schemeClr val="bg1">
                  <a:alpha val="1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23" name="图片 22"/>
          <p:cNvPicPr>
            <a:picLocks noChangeAspect="1"/>
          </p:cNvPicPr>
          <p:nvPr/>
        </p:nvPicPr>
        <p:blipFill>
          <a:blip r:embed="rId3"/>
          <a:srcRect/>
          <a:stretch>
            <a:fillRect/>
          </a:stretch>
        </p:blipFill>
        <p:spPr>
          <a:xfrm>
            <a:off x="-55690" y="3110675"/>
            <a:ext cx="3375770" cy="2926081"/>
          </a:xfrm>
          <a:prstGeom prst="rect">
            <a:avLst/>
          </a:prstGeom>
        </p:spPr>
      </p:pic>
      <p:pic>
        <p:nvPicPr>
          <p:cNvPr id="24" name="图片 23"/>
          <p:cNvPicPr>
            <a:picLocks noChangeAspect="1"/>
          </p:cNvPicPr>
          <p:nvPr/>
        </p:nvPicPr>
        <p:blipFill>
          <a:blip r:embed="rId3"/>
          <a:srcRect/>
          <a:stretch>
            <a:fillRect/>
          </a:stretch>
        </p:blipFill>
        <p:spPr>
          <a:xfrm flipH="1">
            <a:off x="7949487" y="-636039"/>
            <a:ext cx="3862035" cy="3894878"/>
          </a:xfrm>
          <a:prstGeom prst="rect">
            <a:avLst/>
          </a:prstGeom>
        </p:spPr>
      </p:pic>
      <p:pic>
        <p:nvPicPr>
          <p:cNvPr id="25" name="图片 24"/>
          <p:cNvPicPr>
            <a:picLocks noChangeAspect="1"/>
          </p:cNvPicPr>
          <p:nvPr/>
        </p:nvPicPr>
        <p:blipFill>
          <a:blip r:embed="rId3"/>
          <a:srcRect/>
          <a:stretch>
            <a:fillRect/>
          </a:stretch>
        </p:blipFill>
        <p:spPr>
          <a:xfrm>
            <a:off x="7205584" y="775411"/>
            <a:ext cx="2100298" cy="2118160"/>
          </a:xfrm>
          <a:prstGeom prst="rect">
            <a:avLst/>
          </a:prstGeom>
        </p:spPr>
      </p:pic>
      <p:pic>
        <p:nvPicPr>
          <p:cNvPr id="26" name="图片 25"/>
          <p:cNvPicPr>
            <a:picLocks noChangeAspect="1"/>
          </p:cNvPicPr>
          <p:nvPr/>
        </p:nvPicPr>
        <p:blipFill>
          <a:blip r:embed="rId4"/>
          <a:srcRect/>
          <a:stretch>
            <a:fillRect/>
          </a:stretch>
        </p:blipFill>
        <p:spPr>
          <a:xfrm>
            <a:off x="9448304" y="3820732"/>
            <a:ext cx="2686982" cy="2686982"/>
          </a:xfrm>
          <a:prstGeom prst="rect">
            <a:avLst/>
          </a:prstGeom>
        </p:spPr>
      </p:pic>
      <p:sp>
        <p:nvSpPr>
          <p:cNvPr id="2" name="文本框 1"/>
          <p:cNvSpPr txBox="1"/>
          <p:nvPr/>
        </p:nvSpPr>
        <p:spPr>
          <a:xfrm>
            <a:off x="4490892" y="2453782"/>
            <a:ext cx="3210216" cy="1950435"/>
          </a:xfrm>
          <a:prstGeom prst="rect">
            <a:avLst/>
          </a:prstGeom>
          <a:noFill/>
        </p:spPr>
        <p:txBody>
          <a:bodyPr wrap="square" rtlCol="0" anchor="ctr">
            <a:normAutofit/>
          </a:bodyPr>
          <a:lstStyle/>
          <a:p>
            <a:pPr algn="ctr"/>
            <a:r>
              <a:rPr kumimoji="0" lang="en-US" altLang="zh-CN" sz="9600" i="1" u="none" strike="noStrike" kern="1200" cap="none" spc="-225" normalizeH="0" baseline="0" noProof="0" dirty="0">
                <a:ln>
                  <a:noFill/>
                </a:ln>
                <a:solidFill>
                  <a:srgbClr val="6E8A8C"/>
                </a:solidFill>
                <a:uLnTx/>
                <a:uFillTx/>
                <a:latin typeface="Times New Roman" panose="02020603050405020304" pitchFamily="18" charset="0"/>
                <a:ea typeface="鸿雷板书简体" panose="00000500000000000000" pitchFamily="2" charset="-122"/>
                <a:cs typeface="Times New Roman" panose="02020603050405020304" pitchFamily="18" charset="0"/>
                <a:sym typeface="Arial" panose="020B0604020202020204" pitchFamily="34" charset="0"/>
              </a:rPr>
              <a:t>Kites</a:t>
            </a:r>
          </a:p>
        </p:txBody>
      </p:sp>
      <p:pic>
        <p:nvPicPr>
          <p:cNvPr id="4" name="图片 3">
            <a:extLst>
              <a:ext uri="{FF2B5EF4-FFF2-40B4-BE49-F238E27FC236}">
                <a16:creationId xmlns:a16="http://schemas.microsoft.com/office/drawing/2014/main" id="{E28AAE27-12B3-4E8D-A83D-FAD05384D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30176">
            <a:off x="7766030" y="-170577"/>
            <a:ext cx="4049925" cy="4206963"/>
          </a:xfrm>
          <a:prstGeom prst="rect">
            <a:avLst/>
          </a:prstGeom>
        </p:spPr>
      </p:pic>
      <p:pic>
        <p:nvPicPr>
          <p:cNvPr id="6" name="图片 5">
            <a:extLst>
              <a:ext uri="{FF2B5EF4-FFF2-40B4-BE49-F238E27FC236}">
                <a16:creationId xmlns:a16="http://schemas.microsoft.com/office/drawing/2014/main" id="{ECA9FF63-28CB-4A1C-8C8F-9088126E5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78" y="114256"/>
            <a:ext cx="4289338" cy="3820732"/>
          </a:xfrm>
          <a:prstGeom prst="rect">
            <a:avLst/>
          </a:prstGeom>
        </p:spPr>
      </p:pic>
    </p:spTree>
    <p:extLst>
      <p:ext uri="{BB962C8B-B14F-4D97-AF65-F5344CB8AC3E}">
        <p14:creationId xmlns:p14="http://schemas.microsoft.com/office/powerpoint/2010/main" val="149205873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086600" y="2013635"/>
            <a:ext cx="2044203" cy="1311951"/>
          </a:xfrm>
          <a:prstGeom prst="rect">
            <a:avLst/>
          </a:prstGeom>
          <a:noFill/>
        </p:spPr>
        <p:txBody>
          <a:bodyPr wrap="square" rtlCol="0">
            <a:spAutoFit/>
          </a:bodyPr>
          <a:lstStyle/>
          <a:p>
            <a:pPr algn="ctr"/>
            <a:r>
              <a:rPr lang="en-US" altLang="zh-CN" sz="8000" b="1">
                <a:solidFill>
                  <a:schemeClr val="tx1">
                    <a:lumMod val="75000"/>
                    <a:lumOff val="25000"/>
                  </a:schemeClr>
                </a:solidFill>
                <a:latin typeface="思源黑体 CN Normal"/>
                <a:cs typeface="+mn-ea"/>
                <a:sym typeface="+mn-lt"/>
              </a:rPr>
              <a:t>4</a:t>
            </a:r>
          </a:p>
        </p:txBody>
      </p:sp>
      <p:sp>
        <p:nvSpPr>
          <p:cNvPr id="8" name="矩形 60"/>
          <p:cNvSpPr/>
          <p:nvPr/>
        </p:nvSpPr>
        <p:spPr>
          <a:xfrm>
            <a:off x="2288534" y="3337074"/>
            <a:ext cx="7640333" cy="915314"/>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algn="ctr" eaLnBrk="1" hangingPunct="1">
              <a:spcBef>
                <a:spcPct val="0"/>
              </a:spcBef>
              <a:buNone/>
            </a:pPr>
            <a:r>
              <a:rPr lang="en-US" altLang="zh-CN" sz="6000" b="1" dirty="0">
                <a:solidFill>
                  <a:srgbClr val="777776"/>
                </a:solidFill>
                <a:latin typeface="思源黑体 CN Normal"/>
                <a:ea typeface="庞门正道粗书体" panose="02010600030101010101" pitchFamily="2" charset="-122"/>
                <a:cs typeface="+mn-ea"/>
                <a:sym typeface="+mn-lt"/>
              </a:rPr>
              <a:t>Production</a:t>
            </a:r>
          </a:p>
        </p:txBody>
      </p:sp>
      <p:grpSp>
        <p:nvGrpSpPr>
          <p:cNvPr id="9" name="组合 8"/>
          <p:cNvGrpSpPr/>
          <p:nvPr/>
        </p:nvGrpSpPr>
        <p:grpSpPr>
          <a:xfrm>
            <a:off x="4169566" y="733424"/>
            <a:ext cx="3364710" cy="541295"/>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sp>
        <p:nvSpPr>
          <p:cNvPr id="12" name="任意多边形 17"/>
          <p:cNvSpPr/>
          <p:nvPr/>
        </p:nvSpPr>
        <p:spPr>
          <a:xfrm>
            <a:off x="4870783" y="5504442"/>
            <a:ext cx="5687618" cy="791855"/>
          </a:xfrm>
          <a:custGeom>
            <a:avLst/>
            <a:gdLst>
              <a:gd name="connsiteX0" fmla="*/ 4036200 w 5687618"/>
              <a:gd name="connsiteY0" fmla="*/ 540 h 791855"/>
              <a:gd name="connsiteX1" fmla="*/ 4999673 w 5687618"/>
              <a:gd name="connsiteY1" fmla="*/ 328873 h 791855"/>
              <a:gd name="connsiteX2" fmla="*/ 5633083 w 5687618"/>
              <a:gd name="connsiteY2" fmla="*/ 721203 h 791855"/>
              <a:gd name="connsiteX3" fmla="*/ 5666385 w 5687618"/>
              <a:gd name="connsiteY3" fmla="*/ 763693 h 791855"/>
              <a:gd name="connsiteX4" fmla="*/ 5687618 w 5687618"/>
              <a:gd name="connsiteY4" fmla="*/ 791855 h 791855"/>
              <a:gd name="connsiteX5" fmla="*/ 0 w 5687618"/>
              <a:gd name="connsiteY5" fmla="*/ 791855 h 791855"/>
              <a:gd name="connsiteX6" fmla="*/ 118522 w 5687618"/>
              <a:gd name="connsiteY6" fmla="*/ 631580 h 791855"/>
              <a:gd name="connsiteX7" fmla="*/ 1065997 w 5687618"/>
              <a:gd name="connsiteY7" fmla="*/ 329440 h 791855"/>
              <a:gd name="connsiteX8" fmla="*/ 2331864 w 5687618"/>
              <a:gd name="connsiteY8" fmla="*/ 681449 h 791855"/>
              <a:gd name="connsiteX9" fmla="*/ 3872130 w 5687618"/>
              <a:gd name="connsiteY9" fmla="*/ 8517 h 791855"/>
              <a:gd name="connsiteX10" fmla="*/ 4036200 w 5687618"/>
              <a:gd name="connsiteY10" fmla="*/ 540 h 7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618" h="791855">
                <a:moveTo>
                  <a:pt x="4036200" y="540"/>
                </a:moveTo>
                <a:cubicBezTo>
                  <a:pt x="4412619" y="12628"/>
                  <a:pt x="4742867" y="224940"/>
                  <a:pt x="4999673" y="328873"/>
                </a:cubicBezTo>
                <a:cubicBezTo>
                  <a:pt x="5293164" y="447654"/>
                  <a:pt x="5588752" y="642312"/>
                  <a:pt x="5633083" y="721203"/>
                </a:cubicBezTo>
                <a:cubicBezTo>
                  <a:pt x="5645357" y="736624"/>
                  <a:pt x="5656420" y="750746"/>
                  <a:pt x="5666385" y="763693"/>
                </a:cubicBezTo>
                <a:lnTo>
                  <a:pt x="5687618" y="791855"/>
                </a:lnTo>
                <a:lnTo>
                  <a:pt x="0" y="791855"/>
                </a:lnTo>
                <a:lnTo>
                  <a:pt x="118522" y="631580"/>
                </a:lnTo>
                <a:cubicBezTo>
                  <a:pt x="266386" y="469785"/>
                  <a:pt x="515963" y="328353"/>
                  <a:pt x="1065997" y="329440"/>
                </a:cubicBezTo>
                <a:cubicBezTo>
                  <a:pt x="1717825" y="340589"/>
                  <a:pt x="1951526" y="780208"/>
                  <a:pt x="2331864" y="681449"/>
                </a:cubicBezTo>
                <a:cubicBezTo>
                  <a:pt x="2712203" y="582689"/>
                  <a:pt x="3427495" y="67280"/>
                  <a:pt x="3872130" y="8517"/>
                </a:cubicBezTo>
                <a:cubicBezTo>
                  <a:pt x="3927709" y="1172"/>
                  <a:pt x="3982426" y="-1188"/>
                  <a:pt x="4036200" y="540"/>
                </a:cubicBezTo>
                <a:close/>
              </a:path>
            </a:pathLst>
          </a:custGeom>
          <a:gradFill flip="none" rotWithShape="1">
            <a:gsLst>
              <a:gs pos="100000">
                <a:srgbClr val="776C5B">
                  <a:alpha val="20000"/>
                </a:srgbClr>
              </a:gs>
              <a:gs pos="0">
                <a:srgbClr val="545454">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a:p>
        </p:txBody>
      </p:sp>
      <p:sp>
        <p:nvSpPr>
          <p:cNvPr id="13" name="任意多边形 18"/>
          <p:cNvSpPr/>
          <p:nvPr/>
        </p:nvSpPr>
        <p:spPr>
          <a:xfrm rot="21480000">
            <a:off x="2694361" y="5037966"/>
            <a:ext cx="2162912" cy="536529"/>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 name="connsiteX0dup0" fmla="*/ 3895926 w 3907971"/>
              <a:gd name="connsiteY0dup0" fmla="*/ 1142547 h 1194043"/>
              <a:gd name="connsiteX1dup0" fmla="*/ 3907971 w 3907971"/>
              <a:gd name="connsiteY1dup0" fmla="*/ 1142668 h 1194043"/>
              <a:gd name="connsiteX2dup0" fmla="*/ 3907971 w 3907971"/>
              <a:gd name="connsiteY2dup0" fmla="*/ 1194043 h 1194043"/>
              <a:gd name="connsiteX3dup0" fmla="*/ 3907971 w 3907971"/>
              <a:gd name="connsiteY3dup0" fmla="*/ 1194041 h 1194043"/>
              <a:gd name="connsiteX4dup0" fmla="*/ 3903237 w 3907971"/>
              <a:gd name="connsiteY4dup0" fmla="*/ 1164842 h 1194043"/>
              <a:gd name="connsiteX5dup0" fmla="*/ 3895926 w 3907971"/>
              <a:gd name="connsiteY5dup0" fmla="*/ 1142547 h 1194043"/>
              <a:gd name="connsiteX6dup0" fmla="*/ 3033485 w 3907971"/>
              <a:gd name="connsiteY6dup0" fmla="*/ 240 h 1194043"/>
              <a:gd name="connsiteX7dup0" fmla="*/ 3817257 w 3907971"/>
              <a:gd name="connsiteY7dup0" fmla="*/ 1001726 h 1194043"/>
              <a:gd name="connsiteX8dup0" fmla="*/ 3890055 w 3907971"/>
              <a:gd name="connsiteY8dup0" fmla="*/ 1124644 h 1194043"/>
              <a:gd name="connsiteX9dup0" fmla="*/ 3895926 w 3907971"/>
              <a:gd name="connsiteY9dup0" fmla="*/ 1142547 h 1194043"/>
              <a:gd name="connsiteX10dup0" fmla="*/ 0 w 3907971"/>
              <a:gd name="connsiteY10dup0" fmla="*/ 1103326 h 1194043"/>
              <a:gd name="connsiteX11dup0" fmla="*/ 676400 w 3907971"/>
              <a:gd name="connsiteY11dup0" fmla="*/ 178954 h 1194043"/>
              <a:gd name="connsiteX12dup0" fmla="*/ 1828800 w 3907971"/>
              <a:gd name="connsiteY12dup0" fmla="*/ 900126 h 1194043"/>
              <a:gd name="connsiteX13" fmla="*/ 3033485 w 3907971"/>
              <a:gd name="connsiteY13" fmla="*/ 240 h 1194043"/>
              <a:gd name="connsiteX0dup0dup1" fmla="*/ 3895926 w 3907971"/>
              <a:gd name="connsiteY0dup0dup1" fmla="*/ 1290200 h 1341696"/>
              <a:gd name="connsiteX1dup0dup1" fmla="*/ 3907971 w 3907971"/>
              <a:gd name="connsiteY1dup0dup1" fmla="*/ 1290321 h 1341696"/>
              <a:gd name="connsiteX2dup0dup1" fmla="*/ 3907971 w 3907971"/>
              <a:gd name="connsiteY2dup0dup1" fmla="*/ 1341696 h 1341696"/>
              <a:gd name="connsiteX3dup0dup1" fmla="*/ 3907971 w 3907971"/>
              <a:gd name="connsiteY3dup0dup1" fmla="*/ 1341694 h 1341696"/>
              <a:gd name="connsiteX4dup0dup1" fmla="*/ 3903237 w 3907971"/>
              <a:gd name="connsiteY4dup0dup1" fmla="*/ 1312495 h 1341696"/>
              <a:gd name="connsiteX5dup0dup1" fmla="*/ 3895926 w 3907971"/>
              <a:gd name="connsiteY5dup0dup1" fmla="*/ 1290200 h 1341696"/>
              <a:gd name="connsiteX6dup0dup1" fmla="*/ 3566742 w 3907971"/>
              <a:gd name="connsiteY6dup0dup1" fmla="*/ 210 h 1341696"/>
              <a:gd name="connsiteX7dup0dup1" fmla="*/ 3817257 w 3907971"/>
              <a:gd name="connsiteY7dup0dup1" fmla="*/ 1149379 h 1341696"/>
              <a:gd name="connsiteX8dup0dup1" fmla="*/ 3890055 w 3907971"/>
              <a:gd name="connsiteY8dup0dup1" fmla="*/ 1272297 h 1341696"/>
              <a:gd name="connsiteX9dup0dup1" fmla="*/ 3895926 w 3907971"/>
              <a:gd name="connsiteY9dup0dup1" fmla="*/ 1290200 h 1341696"/>
              <a:gd name="connsiteX10dup0dup1" fmla="*/ 0 w 3907971"/>
              <a:gd name="connsiteY10dup0dup1" fmla="*/ 1250979 h 1341696"/>
              <a:gd name="connsiteX11dup0dup1" fmla="*/ 676400 w 3907971"/>
              <a:gd name="connsiteY11dup0dup1" fmla="*/ 326607 h 1341696"/>
              <a:gd name="connsiteX12dup0dup1" fmla="*/ 1828800 w 3907971"/>
              <a:gd name="connsiteY12dup0dup1" fmla="*/ 1047779 h 1341696"/>
              <a:gd name="connsiteX13dup0" fmla="*/ 3566742 w 3907971"/>
              <a:gd name="connsiteY13dup0" fmla="*/ 210 h 1341696"/>
              <a:gd name="connsiteX0dup0dup1dup2" fmla="*/ 3895926 w 4065883"/>
              <a:gd name="connsiteY0dup0dup1dup2" fmla="*/ 1291188 h 1342684"/>
              <a:gd name="connsiteX1dup0dup1dup2" fmla="*/ 3907971 w 4065883"/>
              <a:gd name="connsiteY1dup0dup1dup2" fmla="*/ 1291309 h 1342684"/>
              <a:gd name="connsiteX2dup0dup1dup2" fmla="*/ 3907971 w 4065883"/>
              <a:gd name="connsiteY2dup0dup1dup2" fmla="*/ 1342684 h 1342684"/>
              <a:gd name="connsiteX3dup0dup1dup2" fmla="*/ 3907971 w 4065883"/>
              <a:gd name="connsiteY3dup0dup1dup2" fmla="*/ 1342682 h 1342684"/>
              <a:gd name="connsiteX4dup0dup1dup2" fmla="*/ 3903237 w 4065883"/>
              <a:gd name="connsiteY4dup0dup1dup2" fmla="*/ 1313483 h 1342684"/>
              <a:gd name="connsiteX5dup0dup1dup2" fmla="*/ 3895926 w 4065883"/>
              <a:gd name="connsiteY5dup0dup1dup2" fmla="*/ 1291188 h 1342684"/>
              <a:gd name="connsiteX6dup0dup1dup2" fmla="*/ 3566742 w 4065883"/>
              <a:gd name="connsiteY6dup0dup1dup2" fmla="*/ 1198 h 1342684"/>
              <a:gd name="connsiteX7dup0dup1dup2" fmla="*/ 4057824 w 4065883"/>
              <a:gd name="connsiteY7dup0dup1dup2" fmla="*/ 849093 h 1342684"/>
              <a:gd name="connsiteX8dup0dup1dup2" fmla="*/ 3890055 w 4065883"/>
              <a:gd name="connsiteY8dup0dup1dup2" fmla="*/ 1273285 h 1342684"/>
              <a:gd name="connsiteX9dup0dup1dup2" fmla="*/ 3895926 w 4065883"/>
              <a:gd name="connsiteY9dup0dup1dup2" fmla="*/ 1291188 h 1342684"/>
              <a:gd name="connsiteX10dup0dup1dup2" fmla="*/ 0 w 4065883"/>
              <a:gd name="connsiteY10dup0dup1dup2" fmla="*/ 1251967 h 1342684"/>
              <a:gd name="connsiteX11dup0dup1dup2" fmla="*/ 676400 w 4065883"/>
              <a:gd name="connsiteY11dup0dup1dup2" fmla="*/ 327595 h 1342684"/>
              <a:gd name="connsiteX12dup0dup1dup2" fmla="*/ 1828800 w 4065883"/>
              <a:gd name="connsiteY12dup0dup1dup2" fmla="*/ 1048767 h 1342684"/>
              <a:gd name="connsiteX13dup0dup1" fmla="*/ 3566742 w 4065883"/>
              <a:gd name="connsiteY13dup0dup1" fmla="*/ 1198 h 1342684"/>
              <a:gd name="connsiteX0dup0dup1dup2dup3" fmla="*/ 3895926 w 4064904"/>
              <a:gd name="connsiteY0dup0dup1dup2dup3" fmla="*/ 964775 h 1016271"/>
              <a:gd name="connsiteX1dup0dup1dup2dup3" fmla="*/ 3907971 w 4064904"/>
              <a:gd name="connsiteY1dup0dup1dup2dup3" fmla="*/ 964896 h 1016271"/>
              <a:gd name="connsiteX2dup0dup1dup2dup3" fmla="*/ 3907971 w 4064904"/>
              <a:gd name="connsiteY2dup0dup1dup2dup3" fmla="*/ 1016271 h 1016271"/>
              <a:gd name="connsiteX3dup0dup1dup2dup3" fmla="*/ 3907971 w 4064904"/>
              <a:gd name="connsiteY3dup0dup1dup2dup3" fmla="*/ 1016269 h 1016271"/>
              <a:gd name="connsiteX4dup0dup1dup2dup3" fmla="*/ 3903237 w 4064904"/>
              <a:gd name="connsiteY4dup0dup1dup2dup3" fmla="*/ 987070 h 1016271"/>
              <a:gd name="connsiteX5dup0dup1dup2dup3" fmla="*/ 3895926 w 4064904"/>
              <a:gd name="connsiteY5dup0dup1dup2dup3" fmla="*/ 964775 h 1016271"/>
              <a:gd name="connsiteX6dup0dup1dup2dup3" fmla="*/ 3590799 w 4064904"/>
              <a:gd name="connsiteY6dup0dup1dup2dup3" fmla="*/ 300960 h 1016271"/>
              <a:gd name="connsiteX7dup0dup1dup2dup3" fmla="*/ 4057824 w 4064904"/>
              <a:gd name="connsiteY7dup0dup1dup2dup3" fmla="*/ 522680 h 1016271"/>
              <a:gd name="connsiteX8dup0dup1dup2dup3" fmla="*/ 3890055 w 4064904"/>
              <a:gd name="connsiteY8dup0dup1dup2dup3" fmla="*/ 946872 h 1016271"/>
              <a:gd name="connsiteX9dup0dup1dup2dup3" fmla="*/ 3895926 w 4064904"/>
              <a:gd name="connsiteY9dup0dup1dup2dup3" fmla="*/ 964775 h 1016271"/>
              <a:gd name="connsiteX10dup0dup1dup2dup3" fmla="*/ 0 w 4064904"/>
              <a:gd name="connsiteY10dup0dup1dup2dup3" fmla="*/ 925554 h 1016271"/>
              <a:gd name="connsiteX11dup0dup1dup2dup3" fmla="*/ 676400 w 4064904"/>
              <a:gd name="connsiteY11dup0dup1dup2dup3" fmla="*/ 1182 h 1016271"/>
              <a:gd name="connsiteX12dup0dup1dup2dup3" fmla="*/ 1828800 w 4064904"/>
              <a:gd name="connsiteY12dup0dup1dup2dup3" fmla="*/ 722354 h 1016271"/>
              <a:gd name="connsiteX13dup0dup1dup2" fmla="*/ 3590799 w 4064904"/>
              <a:gd name="connsiteY13dup0dup1dup2" fmla="*/ 300960 h 1016271"/>
              <a:gd name="connsiteX0dup0dup1dup2dup3dup4" fmla="*/ 3895926 w 4082751"/>
              <a:gd name="connsiteY0dup0dup1dup2dup3dup4" fmla="*/ 1061261 h 1112757"/>
              <a:gd name="connsiteX1dup0dup1dup2dup3dup4" fmla="*/ 3907971 w 4082751"/>
              <a:gd name="connsiteY1dup0dup1dup2dup3dup4" fmla="*/ 1061382 h 1112757"/>
              <a:gd name="connsiteX2dup0dup1dup2dup3dup4" fmla="*/ 3907971 w 4082751"/>
              <a:gd name="connsiteY2dup0dup1dup2dup3dup4" fmla="*/ 1112757 h 1112757"/>
              <a:gd name="connsiteX3dup0dup1dup2dup3dup4" fmla="*/ 3907971 w 4082751"/>
              <a:gd name="connsiteY3dup0dup1dup2dup3dup4" fmla="*/ 1112755 h 1112757"/>
              <a:gd name="connsiteX4dup0dup1dup2dup3dup4" fmla="*/ 3903237 w 4082751"/>
              <a:gd name="connsiteY4dup0dup1dup2dup3dup4" fmla="*/ 1083556 h 1112757"/>
              <a:gd name="connsiteX5dup0dup1dup2dup3dup4" fmla="*/ 3895926 w 4082751"/>
              <a:gd name="connsiteY5dup0dup1dup2dup3dup4" fmla="*/ 1061261 h 1112757"/>
              <a:gd name="connsiteX6dup0dup1dup2dup3dup4" fmla="*/ 3229948 w 4082751"/>
              <a:gd name="connsiteY6dup0dup1dup2dup3dup4" fmla="*/ 1656 h 1112757"/>
              <a:gd name="connsiteX7dup0dup1dup2dup3dup4" fmla="*/ 4057824 w 4082751"/>
              <a:gd name="connsiteY7dup0dup1dup2dup3dup4" fmla="*/ 619166 h 1112757"/>
              <a:gd name="connsiteX8dup0dup1dup2dup3dup4" fmla="*/ 3890055 w 4082751"/>
              <a:gd name="connsiteY8dup0dup1dup2dup3dup4" fmla="*/ 1043358 h 1112757"/>
              <a:gd name="connsiteX9dup0dup1dup2dup3dup4" fmla="*/ 3895926 w 4082751"/>
              <a:gd name="connsiteY9dup0dup1dup2dup3dup4" fmla="*/ 1061261 h 1112757"/>
              <a:gd name="connsiteX10dup0dup1dup2dup3dup4" fmla="*/ 0 w 4082751"/>
              <a:gd name="connsiteY10dup0dup1dup2dup3dup4" fmla="*/ 1022040 h 1112757"/>
              <a:gd name="connsiteX11dup0dup1dup2dup3dup4" fmla="*/ 676400 w 4082751"/>
              <a:gd name="connsiteY11dup0dup1dup2dup3dup4" fmla="*/ 97668 h 1112757"/>
              <a:gd name="connsiteX12dup0dup1dup2dup3dup4" fmla="*/ 1828800 w 4082751"/>
              <a:gd name="connsiteY12dup0dup1dup2dup3dup4" fmla="*/ 818840 h 1112757"/>
              <a:gd name="connsiteX13dup0dup1dup2dup3" fmla="*/ 3229948 w 4082751"/>
              <a:gd name="connsiteY13dup0dup1dup2dup3" fmla="*/ 1656 h 1112757"/>
              <a:gd name="connsiteX0dup0dup1dup2dup3dup4dup5" fmla="*/ 3895926 w 4132717"/>
              <a:gd name="connsiteY0dup0dup1dup2dup3dup4dup5" fmla="*/ 1061194 h 1112690"/>
              <a:gd name="connsiteX1dup0dup1dup2dup3dup4dup5" fmla="*/ 3907971 w 4132717"/>
              <a:gd name="connsiteY1dup0dup1dup2dup3dup4dup5" fmla="*/ 1061315 h 1112690"/>
              <a:gd name="connsiteX2dup0dup1dup2dup3dup4dup5" fmla="*/ 3907971 w 4132717"/>
              <a:gd name="connsiteY2dup0dup1dup2dup3dup4dup5" fmla="*/ 1112690 h 1112690"/>
              <a:gd name="connsiteX3dup0dup1dup2dup3dup4dup5" fmla="*/ 3907971 w 4132717"/>
              <a:gd name="connsiteY3dup0dup1dup2dup3dup4dup5" fmla="*/ 1112688 h 1112690"/>
              <a:gd name="connsiteX4dup0dup1dup2dup3dup4dup5" fmla="*/ 3903237 w 4132717"/>
              <a:gd name="connsiteY4dup0dup1dup2dup3dup4dup5" fmla="*/ 1083489 h 1112690"/>
              <a:gd name="connsiteX5dup0dup1dup2dup3dup4dup5" fmla="*/ 3895926 w 4132717"/>
              <a:gd name="connsiteY5dup0dup1dup2dup3dup4dup5" fmla="*/ 1061194 h 1112690"/>
              <a:gd name="connsiteX6dup0dup1dup2dup3dup4dup5" fmla="*/ 3229948 w 4132717"/>
              <a:gd name="connsiteY6dup0dup1dup2dup3dup4dup5" fmla="*/ 1589 h 1112690"/>
              <a:gd name="connsiteX7dup0dup1dup2dup3dup4dup5" fmla="*/ 4057824 w 4132717"/>
              <a:gd name="connsiteY7dup0dup1dup2dup3dup4dup5" fmla="*/ 619099 h 1112690"/>
              <a:gd name="connsiteX8dup0dup1dup2dup3dup4dup5" fmla="*/ 4102556 w 4132717"/>
              <a:gd name="connsiteY8dup0dup1dup2dup3dup4dup5" fmla="*/ 913330 h 1112690"/>
              <a:gd name="connsiteX9dup0dup1dup2dup3dup4dup5" fmla="*/ 3895926 w 4132717"/>
              <a:gd name="connsiteY9dup0dup1dup2dup3dup4dup5" fmla="*/ 1061194 h 1112690"/>
              <a:gd name="connsiteX10dup0dup1dup2dup3dup4dup5" fmla="*/ 0 w 4132717"/>
              <a:gd name="connsiteY10dup0dup1dup2dup3dup4dup5" fmla="*/ 1021973 h 1112690"/>
              <a:gd name="connsiteX11dup0dup1dup2dup3dup4dup5" fmla="*/ 676400 w 4132717"/>
              <a:gd name="connsiteY11dup0dup1dup2dup3dup4dup5" fmla="*/ 97601 h 1112690"/>
              <a:gd name="connsiteX12dup0dup1dup2dup3dup4dup5" fmla="*/ 1828800 w 4132717"/>
              <a:gd name="connsiteY12dup0dup1dup2dup3dup4dup5" fmla="*/ 818773 h 1112690"/>
              <a:gd name="connsiteX13dup0dup1dup2dup3dup4" fmla="*/ 3229948 w 4132717"/>
              <a:gd name="connsiteY13dup0dup1dup2dup3dup4" fmla="*/ 1589 h 1112690"/>
              <a:gd name="connsiteX0dup0dup1dup2dup3dup4dup5dup6" fmla="*/ 3895926 w 4132717"/>
              <a:gd name="connsiteY0dup0dup1dup2dup3dup4dup5dup6" fmla="*/ 1061194 h 1112690"/>
              <a:gd name="connsiteX1dup0dup1dup2dup3dup4dup5dup6" fmla="*/ 3907971 w 4132717"/>
              <a:gd name="connsiteY1dup0dup1dup2dup3dup4dup5dup6" fmla="*/ 1061315 h 1112690"/>
              <a:gd name="connsiteX2dup0dup1dup2dup3dup4dup5dup6" fmla="*/ 3907971 w 4132717"/>
              <a:gd name="connsiteY2dup0dup1dup2dup3dup4dup5dup6" fmla="*/ 1112690 h 1112690"/>
              <a:gd name="connsiteX3dup0dup1dup2dup3dup4dup5dup6" fmla="*/ 3907971 w 4132717"/>
              <a:gd name="connsiteY3dup0dup1dup2dup3dup4dup5dup6" fmla="*/ 1112688 h 1112690"/>
              <a:gd name="connsiteX4dup0dup1dup2dup3dup4dup5dup6" fmla="*/ 3903237 w 4132717"/>
              <a:gd name="connsiteY4dup0dup1dup2dup3dup4dup5dup6" fmla="*/ 1083489 h 1112690"/>
              <a:gd name="connsiteX5dup0dup1dup2dup3dup4dup5dup6" fmla="*/ 3895926 w 4132717"/>
              <a:gd name="connsiteY5dup0dup1dup2dup3dup4dup5dup6" fmla="*/ 1061194 h 1112690"/>
              <a:gd name="connsiteX6dup0dup1dup2dup3dup4dup5dup6" fmla="*/ 3229948 w 4132717"/>
              <a:gd name="connsiteY6dup0dup1dup2dup3dup4dup5dup6" fmla="*/ 1589 h 1112690"/>
              <a:gd name="connsiteX7dup0dup1dup2dup3dup4dup5dup6" fmla="*/ 4057824 w 4132717"/>
              <a:gd name="connsiteY7dup0dup1dup2dup3dup4dup5dup6" fmla="*/ 619099 h 1112690"/>
              <a:gd name="connsiteX8dup0dup1dup2dup3dup4dup5dup6" fmla="*/ 4102556 w 4132717"/>
              <a:gd name="connsiteY8dup0dup1dup2dup3dup4dup5dup6" fmla="*/ 913330 h 1112690"/>
              <a:gd name="connsiteX9dup0dup1dup2dup3dup4dup5dup6" fmla="*/ 3887907 w 4132717"/>
              <a:gd name="connsiteY9dup0dup1dup2dup3dup4dup5dup6" fmla="*/ 801273 h 1112690"/>
              <a:gd name="connsiteX10dup0dup1dup2dup3dup4dup5dup6" fmla="*/ 0 w 4132717"/>
              <a:gd name="connsiteY10dup0dup1dup2dup3dup4dup5dup6" fmla="*/ 1021973 h 1112690"/>
              <a:gd name="connsiteX11dup0dup1dup2dup3dup4dup5dup6" fmla="*/ 676400 w 4132717"/>
              <a:gd name="connsiteY11dup0dup1dup2dup3dup4dup5dup6" fmla="*/ 97601 h 1112690"/>
              <a:gd name="connsiteX12dup0dup1dup2dup3dup4dup5dup6" fmla="*/ 1828800 w 4132717"/>
              <a:gd name="connsiteY12dup0dup1dup2dup3dup4dup5dup6" fmla="*/ 818773 h 1112690"/>
              <a:gd name="connsiteX13dup0dup1dup2dup3dup4dup5" fmla="*/ 3229948 w 4132717"/>
              <a:gd name="connsiteY13dup0dup1dup2dup3dup4dup5" fmla="*/ 1589 h 1112690"/>
              <a:gd name="connsiteX0dup0dup1dup2dup3dup4dup5dup6dup7" fmla="*/ 3895926 w 4132717"/>
              <a:gd name="connsiteY0dup0dup1dup2dup3dup4dup5dup6dup7" fmla="*/ 1061194 h 1321117"/>
              <a:gd name="connsiteX1dup0dup1dup2dup3dup4dup5dup6dup7" fmla="*/ 3907971 w 4132717"/>
              <a:gd name="connsiteY1dup0dup1dup2dup3dup4dup5dup6dup7" fmla="*/ 1061315 h 1321117"/>
              <a:gd name="connsiteX2dup0dup1dup2dup3dup4dup5dup6dup7" fmla="*/ 3907971 w 4132717"/>
              <a:gd name="connsiteY2dup0dup1dup2dup3dup4dup5dup6dup7" fmla="*/ 1112690 h 1321117"/>
              <a:gd name="connsiteX3dup0dup1dup2dup3dup4dup5dup6dup7" fmla="*/ 3907971 w 4132717"/>
              <a:gd name="connsiteY3dup0dup1dup2dup3dup4dup5dup6dup7" fmla="*/ 1112688 h 1321117"/>
              <a:gd name="connsiteX4dup0dup1dup2dup3dup4dup5dup6dup7" fmla="*/ 3903237 w 4132717"/>
              <a:gd name="connsiteY4dup0dup1dup2dup3dup4dup5dup6dup7" fmla="*/ 1083489 h 1321117"/>
              <a:gd name="connsiteX5dup0dup1dup2dup3dup4dup5dup6dup7" fmla="*/ 3895926 w 4132717"/>
              <a:gd name="connsiteY5dup0dup1dup2dup3dup4dup5dup6dup7" fmla="*/ 1061194 h 1321117"/>
              <a:gd name="connsiteX6dup0dup1dup2dup3dup4dup5dup6dup7" fmla="*/ 3229948 w 4132717"/>
              <a:gd name="connsiteY6dup0dup1dup2dup3dup4dup5dup6dup7" fmla="*/ 1589 h 1321117"/>
              <a:gd name="connsiteX7dup0dup1dup2dup3dup4dup5dup6dup7" fmla="*/ 4057824 w 4132717"/>
              <a:gd name="connsiteY7dup0dup1dup2dup3dup4dup5dup6dup7" fmla="*/ 619099 h 1321117"/>
              <a:gd name="connsiteX8dup0dup1dup2dup3dup4dup5dup6dup7" fmla="*/ 4102556 w 4132717"/>
              <a:gd name="connsiteY8dup0dup1dup2dup3dup4dup5dup6dup7" fmla="*/ 913330 h 1321117"/>
              <a:gd name="connsiteX9dup0dup1dup2dup3dup4dup5dup6dup7" fmla="*/ 3944039 w 4132717"/>
              <a:gd name="connsiteY9dup0dup1dup2dup3dup4dup5dup6dup7" fmla="*/ 1321117 h 1321117"/>
              <a:gd name="connsiteX10dup0dup1dup2dup3dup4dup5dup6dup7" fmla="*/ 0 w 4132717"/>
              <a:gd name="connsiteY10dup0dup1dup2dup3dup4dup5dup6dup7" fmla="*/ 1021973 h 1321117"/>
              <a:gd name="connsiteX11dup0dup1dup2dup3dup4dup5dup6dup7" fmla="*/ 676400 w 4132717"/>
              <a:gd name="connsiteY11dup0dup1dup2dup3dup4dup5dup6dup7" fmla="*/ 97601 h 1321117"/>
              <a:gd name="connsiteX12dup0dup1dup2dup3dup4dup5dup6dup7" fmla="*/ 1828800 w 4132717"/>
              <a:gd name="connsiteY12dup0dup1dup2dup3dup4dup5dup6dup7" fmla="*/ 818773 h 1321117"/>
              <a:gd name="connsiteX13dup0dup1dup2dup3dup4dup5dup6" fmla="*/ 3229948 w 4132717"/>
              <a:gd name="connsiteY13dup0dup1dup2dup3dup4dup5dup6" fmla="*/ 1589 h 1321117"/>
              <a:gd name="connsiteX0dup0dup1dup2dup3dup4dup5dup6dup7dup8" fmla="*/ 3338612 w 4132717"/>
              <a:gd name="connsiteY0dup0dup1dup2dup3dup4dup5dup6dup7dup8" fmla="*/ 771735 h 1321117"/>
              <a:gd name="connsiteX1dup0dup1dup2dup3dup4dup5dup6dup7dup8" fmla="*/ 3907971 w 4132717"/>
              <a:gd name="connsiteY1dup0dup1dup2dup3dup4dup5dup6dup7dup8" fmla="*/ 1061315 h 1321117"/>
              <a:gd name="connsiteX2dup0dup1dup2dup3dup4dup5dup6dup7dup8" fmla="*/ 3907971 w 4132717"/>
              <a:gd name="connsiteY2dup0dup1dup2dup3dup4dup5dup6dup7dup8" fmla="*/ 1112690 h 1321117"/>
              <a:gd name="connsiteX3dup0dup1dup2dup3dup4dup5dup6dup7dup8" fmla="*/ 3907971 w 4132717"/>
              <a:gd name="connsiteY3dup0dup1dup2dup3dup4dup5dup6dup7dup8" fmla="*/ 1112688 h 1321117"/>
              <a:gd name="connsiteX4dup0dup1dup2dup3dup4dup5dup6dup7dup8" fmla="*/ 3903237 w 4132717"/>
              <a:gd name="connsiteY4dup0dup1dup2dup3dup4dup5dup6dup7dup8" fmla="*/ 1083489 h 1321117"/>
              <a:gd name="connsiteX5dup0dup1dup2dup3dup4dup5dup6dup7dup8" fmla="*/ 3338612 w 4132717"/>
              <a:gd name="connsiteY5dup0dup1dup2dup3dup4dup5dup6dup7dup8" fmla="*/ 771735 h 1321117"/>
              <a:gd name="connsiteX6dup0dup1dup2dup3dup4dup5dup6dup7dup8" fmla="*/ 3229948 w 4132717"/>
              <a:gd name="connsiteY6dup0dup1dup2dup3dup4dup5dup6dup7dup8" fmla="*/ 1589 h 1321117"/>
              <a:gd name="connsiteX7dup0dup1dup2dup3dup4dup5dup6dup7dup8" fmla="*/ 4057824 w 4132717"/>
              <a:gd name="connsiteY7dup0dup1dup2dup3dup4dup5dup6dup7dup8" fmla="*/ 619099 h 1321117"/>
              <a:gd name="connsiteX8dup0dup1dup2dup3dup4dup5dup6dup7dup8" fmla="*/ 4102556 w 4132717"/>
              <a:gd name="connsiteY8dup0dup1dup2dup3dup4dup5dup6dup7dup8" fmla="*/ 913330 h 1321117"/>
              <a:gd name="connsiteX9dup0dup1dup2dup3dup4dup5dup6dup7dup8" fmla="*/ 3944039 w 4132717"/>
              <a:gd name="connsiteY9dup0dup1dup2dup3dup4dup5dup6dup7dup8" fmla="*/ 1321117 h 1321117"/>
              <a:gd name="connsiteX10dup0dup1dup2dup3dup4dup5dup6dup7dup8" fmla="*/ 0 w 4132717"/>
              <a:gd name="connsiteY10dup0dup1dup2dup3dup4dup5dup6dup7dup8" fmla="*/ 1021973 h 1321117"/>
              <a:gd name="connsiteX11dup0dup1dup2dup3dup4dup5dup6dup7dup8" fmla="*/ 676400 w 4132717"/>
              <a:gd name="connsiteY11dup0dup1dup2dup3dup4dup5dup6dup7dup8" fmla="*/ 97601 h 1321117"/>
              <a:gd name="connsiteX12dup0dup1dup2dup3dup4dup5dup6dup7dup8" fmla="*/ 1828800 w 4132717"/>
              <a:gd name="connsiteY12dup0dup1dup2dup3dup4dup5dup6dup7dup8" fmla="*/ 818773 h 1321117"/>
              <a:gd name="connsiteX13dup0dup1dup2dup3dup4dup5dup6dup7" fmla="*/ 3229948 w 4132717"/>
              <a:gd name="connsiteY13dup0dup1dup2dup3dup4dup5dup6dup7" fmla="*/ 1589 h 1321117"/>
              <a:gd name="connsiteX0dup0dup1dup2dup3dup4dup5dup6dup7dup8dup9" fmla="*/ 3338612 w 4132717"/>
              <a:gd name="connsiteY0dup0dup1dup2dup3dup4dup5dup6dup7dup8dup9" fmla="*/ 771735 h 1321117"/>
              <a:gd name="connsiteX1dup0dup1dup2dup3dup4dup5dup6dup7dup8dup9" fmla="*/ 3907971 w 4132717"/>
              <a:gd name="connsiteY1dup0dup1dup2dup3dup4dup5dup6dup7dup8dup9" fmla="*/ 1061315 h 1321117"/>
              <a:gd name="connsiteX2dup0dup1dup2dup3dup4dup5dup6dup7dup8dup9" fmla="*/ 3907971 w 4132717"/>
              <a:gd name="connsiteY2dup0dup1dup2dup3dup4dup5dup6dup7dup8dup9" fmla="*/ 1112690 h 1321117"/>
              <a:gd name="connsiteX3dup0dup1dup2dup3dup4dup5dup6dup7dup8dup9" fmla="*/ 3907971 w 4132717"/>
              <a:gd name="connsiteY3dup0dup1dup2dup3dup4dup5dup6dup7dup8dup9" fmla="*/ 1112688 h 1321117"/>
              <a:gd name="connsiteX4dup0dup1dup2dup3dup4dup5dup6dup7dup8dup9" fmla="*/ 3903237 w 4132717"/>
              <a:gd name="connsiteY4dup0dup1dup2dup3dup4dup5dup6dup7dup8dup9" fmla="*/ 1083489 h 1321117"/>
              <a:gd name="connsiteX5dup0dup1dup2dup3dup4dup5dup6dup7dup8dup9" fmla="*/ 3338612 w 4132717"/>
              <a:gd name="connsiteY5dup0dup1dup2dup3dup4dup5dup6dup7dup8dup9" fmla="*/ 771735 h 1321117"/>
              <a:gd name="connsiteX6dup0dup1dup2dup3dup4dup5dup6dup7dup8dup9" fmla="*/ 3229948 w 4132717"/>
              <a:gd name="connsiteY6dup0dup1dup2dup3dup4dup5dup6dup7dup8dup9" fmla="*/ 1589 h 1321117"/>
              <a:gd name="connsiteX7dup0dup1dup2dup3dup4dup5dup6dup7dup8dup9" fmla="*/ 4057824 w 4132717"/>
              <a:gd name="connsiteY7dup0dup1dup2dup3dup4dup5dup6dup7dup8dup9" fmla="*/ 619099 h 1321117"/>
              <a:gd name="connsiteX8dup0dup1dup2dup3dup4dup5dup6dup7dup8dup9" fmla="*/ 4102556 w 4132717"/>
              <a:gd name="connsiteY8dup0dup1dup2dup3dup4dup5dup6dup7dup8dup9" fmla="*/ 913330 h 1321117"/>
              <a:gd name="connsiteX9dup0dup1dup2dup3dup4dup5dup6dup7dup8dup9" fmla="*/ 3944039 w 4132717"/>
              <a:gd name="connsiteY9dup0dup1dup2dup3dup4dup5dup6dup7dup8dup9" fmla="*/ 1321117 h 1321117"/>
              <a:gd name="connsiteX10dup0dup1dup2dup3dup4dup5dup6dup7dup8dup9" fmla="*/ 0 w 4132717"/>
              <a:gd name="connsiteY10dup0dup1dup2dup3dup4dup5dup6dup7dup8dup9" fmla="*/ 1021973 h 1321117"/>
              <a:gd name="connsiteX11dup0dup1dup2dup3dup4dup5dup6dup7dup8dup9" fmla="*/ 676400 w 4132717"/>
              <a:gd name="connsiteY11dup0dup1dup2dup3dup4dup5dup6dup7dup8dup9" fmla="*/ 97601 h 1321117"/>
              <a:gd name="connsiteX12dup0dup1dup2dup3dup4dup5dup6dup7dup8dup9" fmla="*/ 1828800 w 4132717"/>
              <a:gd name="connsiteY12dup0dup1dup2dup3dup4dup5dup6dup7dup8dup9" fmla="*/ 818773 h 1321117"/>
              <a:gd name="connsiteX13dup0dup1dup2dup3dup4dup5dup6dup7dup8" fmla="*/ 3229948 w 4132717"/>
              <a:gd name="connsiteY13dup0dup1dup2dup3dup4dup5dup6dup7dup8" fmla="*/ 1589 h 1321117"/>
              <a:gd name="connsiteX0dup0dup1dup2dup3dup4dup5dup6dup7dup8dup9dup10" fmla="*/ 3338612 w 4132717"/>
              <a:gd name="connsiteY0dup0dup1dup2dup3dup4dup5dup6dup7dup8dup9dup10" fmla="*/ 771735 h 1321117"/>
              <a:gd name="connsiteX1dup0dup1dup2dup3dup4dup5dup6dup7dup8dup9dup10" fmla="*/ 3907971 w 4132717"/>
              <a:gd name="connsiteY1dup0dup1dup2dup3dup4dup5dup6dup7dup8dup9dup10" fmla="*/ 1061315 h 1321117"/>
              <a:gd name="connsiteX2dup0dup1dup2dup3dup4dup5dup6dup7dup8dup9dup10" fmla="*/ 3907971 w 4132717"/>
              <a:gd name="connsiteY2dup0dup1dup2dup3dup4dup5dup6dup7dup8dup9dup10" fmla="*/ 1112690 h 1321117"/>
              <a:gd name="connsiteX3dup0dup1dup2dup3dup4dup5dup6dup7dup8dup9dup10" fmla="*/ 3907971 w 4132717"/>
              <a:gd name="connsiteY3dup0dup1dup2dup3dup4dup5dup6dup7dup8dup9dup10" fmla="*/ 1112688 h 1321117"/>
              <a:gd name="connsiteX4dup0dup1dup2dup3dup4dup5dup6dup7dup8dup9dup10" fmla="*/ 3903237 w 4132717"/>
              <a:gd name="connsiteY4dup0dup1dup2dup3dup4dup5dup6dup7dup8dup9dup10" fmla="*/ 1083489 h 1321117"/>
              <a:gd name="connsiteX5dup0dup1dup2dup3dup4dup5dup6dup7dup8dup9dup10" fmla="*/ 3338612 w 4132717"/>
              <a:gd name="connsiteY5dup0dup1dup2dup3dup4dup5dup6dup7dup8dup9dup10" fmla="*/ 771735 h 1321117"/>
              <a:gd name="connsiteX6dup0dup1dup2dup3dup4dup5dup6dup7dup8dup9dup10" fmla="*/ 3229948 w 4132717"/>
              <a:gd name="connsiteY6dup0dup1dup2dup3dup4dup5dup6dup7dup8dup9dup10" fmla="*/ 1589 h 1321117"/>
              <a:gd name="connsiteX7dup0dup1dup2dup3dup4dup5dup6dup7dup8dup9dup10" fmla="*/ 4057824 w 4132717"/>
              <a:gd name="connsiteY7dup0dup1dup2dup3dup4dup5dup6dup7dup8dup9dup10" fmla="*/ 619099 h 1321117"/>
              <a:gd name="connsiteX8dup0dup1dup2dup3dup4dup5dup6dup7dup8dup9dup10" fmla="*/ 4102556 w 4132717"/>
              <a:gd name="connsiteY8dup0dup1dup2dup3dup4dup5dup6dup7dup8dup9dup10" fmla="*/ 913330 h 1321117"/>
              <a:gd name="connsiteX9dup0dup1dup2dup3dup4dup5dup6dup7dup8dup9dup10" fmla="*/ 3944039 w 4132717"/>
              <a:gd name="connsiteY9dup0dup1dup2dup3dup4dup5dup6dup7dup8dup9dup10" fmla="*/ 1321117 h 1321117"/>
              <a:gd name="connsiteX10dup0dup1dup2dup3dup4dup5dup6dup7dup8dup9dup10" fmla="*/ 0 w 4132717"/>
              <a:gd name="connsiteY10dup0dup1dup2dup3dup4dup5dup6dup7dup8dup9dup10" fmla="*/ 1021973 h 1321117"/>
              <a:gd name="connsiteX11dup0dup1dup2dup3dup4dup5dup6dup7dup8dup9dup10" fmla="*/ 676400 w 4132717"/>
              <a:gd name="connsiteY11dup0dup1dup2dup3dup4dup5dup6dup7dup8dup9dup10" fmla="*/ 97601 h 1321117"/>
              <a:gd name="connsiteX12dup0dup1dup2dup3dup4dup5dup6dup7dup8dup9dup10" fmla="*/ 1828800 w 4132717"/>
              <a:gd name="connsiteY12dup0dup1dup2dup3dup4dup5dup6dup7dup8dup9dup10" fmla="*/ 818773 h 1321117"/>
              <a:gd name="connsiteX13dup0dup1dup2dup3dup4dup5dup6dup7dup8dup9" fmla="*/ 3229948 w 4132717"/>
              <a:gd name="connsiteY13dup0dup1dup2dup3dup4dup5dup6dup7dup8dup9" fmla="*/ 1589 h 1321117"/>
              <a:gd name="connsiteX0dup0dup1dup2dup3dup4dup5dup6dup7dup8dup9dup10dup11" fmla="*/ 3903237 w 4132717"/>
              <a:gd name="connsiteY0dup0dup1dup2dup3dup4dup5dup6dup7dup8dup9dup10dup11" fmla="*/ 1083489 h 1321117"/>
              <a:gd name="connsiteX1dup0dup1dup2dup3dup4dup5dup6dup7dup8dup9dup10dup11" fmla="*/ 3907971 w 4132717"/>
              <a:gd name="connsiteY1dup0dup1dup2dup3dup4dup5dup6dup7dup8dup9dup10dup11" fmla="*/ 1061315 h 1321117"/>
              <a:gd name="connsiteX2dup0dup1dup2dup3dup4dup5dup6dup7dup8dup9dup10dup11" fmla="*/ 3907971 w 4132717"/>
              <a:gd name="connsiteY2dup0dup1dup2dup3dup4dup5dup6dup7dup8dup9dup10dup11" fmla="*/ 1112690 h 1321117"/>
              <a:gd name="connsiteX3dup0dup1dup2dup3dup4dup5dup6dup7dup8dup9dup10dup11" fmla="*/ 3907971 w 4132717"/>
              <a:gd name="connsiteY3dup0dup1dup2dup3dup4dup5dup6dup7dup8dup9dup10dup11" fmla="*/ 1112688 h 1321117"/>
              <a:gd name="connsiteX4dup0dup1dup2dup3dup4dup5dup6dup7dup8dup9dup10dup11" fmla="*/ 3903237 w 4132717"/>
              <a:gd name="connsiteY4dup0dup1dup2dup3dup4dup5dup6dup7dup8dup9dup10dup11" fmla="*/ 1083489 h 1321117"/>
              <a:gd name="connsiteX5dup0dup1dup2dup3dup4dup5dup6dup7dup8dup9dup10dup11" fmla="*/ 3229948 w 4132717"/>
              <a:gd name="connsiteY5dup0dup1dup2dup3dup4dup5dup6dup7dup8dup9dup10dup11" fmla="*/ 1589 h 1321117"/>
              <a:gd name="connsiteX6dup0dup1dup2dup3dup4dup5dup6dup7dup8dup9dup10dup11" fmla="*/ 4057824 w 4132717"/>
              <a:gd name="connsiteY6dup0dup1dup2dup3dup4dup5dup6dup7dup8dup9dup10dup11" fmla="*/ 619099 h 1321117"/>
              <a:gd name="connsiteX7dup0dup1dup2dup3dup4dup5dup6dup7dup8dup9dup10dup11" fmla="*/ 4102556 w 4132717"/>
              <a:gd name="connsiteY7dup0dup1dup2dup3dup4dup5dup6dup7dup8dup9dup10dup11" fmla="*/ 913330 h 1321117"/>
              <a:gd name="connsiteX8dup0dup1dup2dup3dup4dup5dup6dup7dup8dup9dup10dup11" fmla="*/ 3944039 w 4132717"/>
              <a:gd name="connsiteY8dup0dup1dup2dup3dup4dup5dup6dup7dup8dup9dup10dup11" fmla="*/ 1321117 h 1321117"/>
              <a:gd name="connsiteX9dup0dup1dup2dup3dup4dup5dup6dup7dup8dup9dup10dup11" fmla="*/ 0 w 4132717"/>
              <a:gd name="connsiteY9dup0dup1dup2dup3dup4dup5dup6dup7dup8dup9dup10dup11" fmla="*/ 1021973 h 1321117"/>
              <a:gd name="connsiteX10dup0dup1dup2dup3dup4dup5dup6dup7dup8dup9dup10dup11" fmla="*/ 676400 w 4132717"/>
              <a:gd name="connsiteY10dup0dup1dup2dup3dup4dup5dup6dup7dup8dup9dup10dup11" fmla="*/ 97601 h 1321117"/>
              <a:gd name="connsiteX11dup0dup1dup2dup3dup4dup5dup6dup7dup8dup9dup10dup11" fmla="*/ 1828800 w 4132717"/>
              <a:gd name="connsiteY11dup0dup1dup2dup3dup4dup5dup6dup7dup8dup9dup10dup11" fmla="*/ 818773 h 1321117"/>
              <a:gd name="connsiteX12dup0dup1dup2dup3dup4dup5dup6dup7dup8dup9dup10dup11" fmla="*/ 3229948 w 4132717"/>
              <a:gd name="connsiteY12dup0dup1dup2dup3dup4dup5dup6dup7dup8dup9dup10dup11" fmla="*/ 1589 h 1321117"/>
              <a:gd name="connsiteX0dup0dup1dup2dup3dup4dup5dup6dup7dup8dup9dup10dup11dup12" fmla="*/ 3907971 w 4132717"/>
              <a:gd name="connsiteY0dup0dup1dup2dup3dup4dup5dup6dup7dup8dup9dup10dup11dup12" fmla="*/ 1112688 h 1321117"/>
              <a:gd name="connsiteX1dup0dup1dup2dup3dup4dup5dup6dup7dup8dup9dup10dup11dup12" fmla="*/ 3907971 w 4132717"/>
              <a:gd name="connsiteY1dup0dup1dup2dup3dup4dup5dup6dup7dup8dup9dup10dup11dup12" fmla="*/ 1061315 h 1321117"/>
              <a:gd name="connsiteX2dup0dup1dup2dup3dup4dup5dup6dup7dup8dup9dup10dup11dup12" fmla="*/ 3907971 w 4132717"/>
              <a:gd name="connsiteY2dup0dup1dup2dup3dup4dup5dup6dup7dup8dup9dup10dup11dup12" fmla="*/ 1112690 h 1321117"/>
              <a:gd name="connsiteX3dup0dup1dup2dup3dup4dup5dup6dup7dup8dup9dup10dup11dup12" fmla="*/ 3907971 w 4132717"/>
              <a:gd name="connsiteY3dup0dup1dup2dup3dup4dup5dup6dup7dup8dup9dup10dup11dup12" fmla="*/ 1112688 h 1321117"/>
              <a:gd name="connsiteX4dup0dup1dup2dup3dup4dup5dup6dup7dup8dup9dup10dup11dup12" fmla="*/ 3229948 w 4132717"/>
              <a:gd name="connsiteY4dup0dup1dup2dup3dup4dup5dup6dup7dup8dup9dup10dup11dup12" fmla="*/ 1589 h 1321117"/>
              <a:gd name="connsiteX5dup0dup1dup2dup3dup4dup5dup6dup7dup8dup9dup10dup11dup12" fmla="*/ 4057824 w 4132717"/>
              <a:gd name="connsiteY5dup0dup1dup2dup3dup4dup5dup6dup7dup8dup9dup10dup11dup12" fmla="*/ 619099 h 1321117"/>
              <a:gd name="connsiteX6dup0dup1dup2dup3dup4dup5dup6dup7dup8dup9dup10dup11dup12" fmla="*/ 4102556 w 4132717"/>
              <a:gd name="connsiteY6dup0dup1dup2dup3dup4dup5dup6dup7dup8dup9dup10dup11dup12" fmla="*/ 913330 h 1321117"/>
              <a:gd name="connsiteX7dup0dup1dup2dup3dup4dup5dup6dup7dup8dup9dup10dup11dup12" fmla="*/ 3944039 w 4132717"/>
              <a:gd name="connsiteY7dup0dup1dup2dup3dup4dup5dup6dup7dup8dup9dup10dup11dup12" fmla="*/ 1321117 h 1321117"/>
              <a:gd name="connsiteX8dup0dup1dup2dup3dup4dup5dup6dup7dup8dup9dup10dup11dup12" fmla="*/ 0 w 4132717"/>
              <a:gd name="connsiteY8dup0dup1dup2dup3dup4dup5dup6dup7dup8dup9dup10dup11dup12" fmla="*/ 1021973 h 1321117"/>
              <a:gd name="connsiteX9dup0dup1dup2dup3dup4dup5dup6dup7dup8dup9dup10dup11dup12" fmla="*/ 676400 w 4132717"/>
              <a:gd name="connsiteY9dup0dup1dup2dup3dup4dup5dup6dup7dup8dup9dup10dup11dup12" fmla="*/ 97601 h 1321117"/>
              <a:gd name="connsiteX10dup0dup1dup2dup3dup4dup5dup6dup7dup8dup9dup10dup11dup12" fmla="*/ 1828800 w 4132717"/>
              <a:gd name="connsiteY10dup0dup1dup2dup3dup4dup5dup6dup7dup8dup9dup10dup11dup12" fmla="*/ 818773 h 1321117"/>
              <a:gd name="connsiteX11dup0dup1dup2dup3dup4dup5dup6dup7dup8dup9dup10dup11dup12" fmla="*/ 3229948 w 4132717"/>
              <a:gd name="connsiteY11dup0dup1dup2dup3dup4dup5dup6dup7dup8dup9dup10dup11dup12" fmla="*/ 1589 h 1321117"/>
              <a:gd name="connsiteX0dup0dup1dup2dup3dup4dup5dup6dup7dup8dup9dup10dup11dup12dup13" fmla="*/ 3907971 w 4132717"/>
              <a:gd name="connsiteY0dup0dup1dup2dup3dup4dup5dup6dup7dup8dup9dup10dup11dup12dup13" fmla="*/ 1112690 h 1321117"/>
              <a:gd name="connsiteX1dup0dup1dup2dup3dup4dup5dup6dup7dup8dup9dup10dup11dup12dup13" fmla="*/ 3907971 w 4132717"/>
              <a:gd name="connsiteY1dup0dup1dup2dup3dup4dup5dup6dup7dup8dup9dup10dup11dup12dup13" fmla="*/ 1061315 h 1321117"/>
              <a:gd name="connsiteX2dup0dup1dup2dup3dup4dup5dup6dup7dup8dup9dup10dup11dup12dup13" fmla="*/ 3907971 w 4132717"/>
              <a:gd name="connsiteY2dup0dup1dup2dup3dup4dup5dup6dup7dup8dup9dup10dup11dup12dup13" fmla="*/ 1112690 h 1321117"/>
              <a:gd name="connsiteX3dup0dup1dup2dup3dup4dup5dup6dup7dup8dup9dup10dup11dup12dup13" fmla="*/ 3229948 w 4132717"/>
              <a:gd name="connsiteY3dup0dup1dup2dup3dup4dup5dup6dup7dup8dup9dup10dup11dup12dup13" fmla="*/ 1589 h 1321117"/>
              <a:gd name="connsiteX4dup0dup1dup2dup3dup4dup5dup6dup7dup8dup9dup10dup11dup12dup13" fmla="*/ 4057824 w 4132717"/>
              <a:gd name="connsiteY4dup0dup1dup2dup3dup4dup5dup6dup7dup8dup9dup10dup11dup12dup13" fmla="*/ 619099 h 1321117"/>
              <a:gd name="connsiteX5dup0dup1dup2dup3dup4dup5dup6dup7dup8dup9dup10dup11dup12dup13" fmla="*/ 4102556 w 4132717"/>
              <a:gd name="connsiteY5dup0dup1dup2dup3dup4dup5dup6dup7dup8dup9dup10dup11dup12dup13" fmla="*/ 913330 h 1321117"/>
              <a:gd name="connsiteX6dup0dup1dup2dup3dup4dup5dup6dup7dup8dup9dup10dup11dup12dup13" fmla="*/ 3944039 w 4132717"/>
              <a:gd name="connsiteY6dup0dup1dup2dup3dup4dup5dup6dup7dup8dup9dup10dup11dup12dup13" fmla="*/ 1321117 h 1321117"/>
              <a:gd name="connsiteX7dup0dup1dup2dup3dup4dup5dup6dup7dup8dup9dup10dup11dup12dup13" fmla="*/ 0 w 4132717"/>
              <a:gd name="connsiteY7dup0dup1dup2dup3dup4dup5dup6dup7dup8dup9dup10dup11dup12dup13" fmla="*/ 1021973 h 1321117"/>
              <a:gd name="connsiteX8dup0dup1dup2dup3dup4dup5dup6dup7dup8dup9dup10dup11dup12dup13" fmla="*/ 676400 w 4132717"/>
              <a:gd name="connsiteY8dup0dup1dup2dup3dup4dup5dup6dup7dup8dup9dup10dup11dup12dup13" fmla="*/ 97601 h 1321117"/>
              <a:gd name="connsiteX9dup0dup1dup2dup3dup4dup5dup6dup7dup8dup9dup10dup11dup12dup13" fmla="*/ 1828800 w 4132717"/>
              <a:gd name="connsiteY9dup0dup1dup2dup3dup4dup5dup6dup7dup8dup9dup10dup11dup12dup13" fmla="*/ 818773 h 1321117"/>
              <a:gd name="connsiteX10dup0dup1dup2dup3dup4dup5dup6dup7dup8dup9dup10dup11dup12dup13" fmla="*/ 3229948 w 4132717"/>
              <a:gd name="connsiteY10dup0dup1dup2dup3dup4dup5dup6dup7dup8dup9dup10dup11dup12dup13" fmla="*/ 1589 h 1321117"/>
              <a:gd name="connsiteX0dup0dup1dup2dup3dup4dup5dup6dup7dup8dup9dup10dup11dup12dup13dup14" fmla="*/ 3229948 w 4132717"/>
              <a:gd name="connsiteY0dup0dup1dup2dup3dup4dup5dup6dup7dup8dup9dup10dup11dup12dup13dup14" fmla="*/ 1589 h 1321117"/>
              <a:gd name="connsiteX1dup0dup1dup2dup3dup4dup5dup6dup7dup8dup9dup10dup11dup12dup13dup14" fmla="*/ 4057824 w 4132717"/>
              <a:gd name="connsiteY1dup0dup1dup2dup3dup4dup5dup6dup7dup8dup9dup10dup11dup12dup13dup14" fmla="*/ 619099 h 1321117"/>
              <a:gd name="connsiteX2dup0dup1dup2dup3dup4dup5dup6dup7dup8dup9dup10dup11dup12dup13dup14" fmla="*/ 4102556 w 4132717"/>
              <a:gd name="connsiteY2dup0dup1dup2dup3dup4dup5dup6dup7dup8dup9dup10dup11dup12dup13dup14" fmla="*/ 913330 h 1321117"/>
              <a:gd name="connsiteX3dup0dup1dup2dup3dup4dup5dup6dup7dup8dup9dup10dup11dup12dup13dup14" fmla="*/ 3944039 w 4132717"/>
              <a:gd name="connsiteY3dup0dup1dup2dup3dup4dup5dup6dup7dup8dup9dup10dup11dup12dup13dup14" fmla="*/ 1321117 h 1321117"/>
              <a:gd name="connsiteX4dup0dup1dup2dup3dup4dup5dup6dup7dup8dup9dup10dup11dup12dup13dup14" fmla="*/ 0 w 4132717"/>
              <a:gd name="connsiteY4dup0dup1dup2dup3dup4dup5dup6dup7dup8dup9dup10dup11dup12dup13dup14" fmla="*/ 1021973 h 1321117"/>
              <a:gd name="connsiteX5dup0dup1dup2dup3dup4dup5dup6dup7dup8dup9dup10dup11dup12dup13dup14" fmla="*/ 676400 w 4132717"/>
              <a:gd name="connsiteY5dup0dup1dup2dup3dup4dup5dup6dup7dup8dup9dup10dup11dup12dup13dup14" fmla="*/ 97601 h 1321117"/>
              <a:gd name="connsiteX6dup0dup1dup2dup3dup4dup5dup6dup7dup8dup9dup10dup11dup12dup13dup14" fmla="*/ 1828800 w 4132717"/>
              <a:gd name="connsiteY6dup0dup1dup2dup3dup4dup5dup6dup7dup8dup9dup10dup11dup12dup13dup14" fmla="*/ 818773 h 1321117"/>
              <a:gd name="connsiteX7dup0dup1dup2dup3dup4dup5dup6dup7dup8dup9dup10dup11dup12dup13dup14" fmla="*/ 3229948 w 4132717"/>
              <a:gd name="connsiteY7dup0dup1dup2dup3dup4dup5dup6dup7dup8dup9dup10dup11dup12dup13dup14" fmla="*/ 1589 h 1321117"/>
              <a:gd name="connsiteX0dup0dup1dup2dup3dup4dup5dup6dup7dup8dup9dup10dup11dup12dup13dup14dup15" fmla="*/ 3229948 w 4132717"/>
              <a:gd name="connsiteY0dup0dup1dup2dup3dup4dup5dup6dup7dup8dup9dup10dup11dup12dup13dup14dup15" fmla="*/ 1589 h 1321117"/>
              <a:gd name="connsiteX1dup0dup1dup2dup3dup4dup5dup6dup7dup8dup9dup10dup11dup12dup13dup14dup15" fmla="*/ 4057824 w 4132717"/>
              <a:gd name="connsiteY1dup0dup1dup2dup3dup4dup5dup6dup7dup8dup9dup10dup11dup12dup13dup14dup15" fmla="*/ 619099 h 1321117"/>
              <a:gd name="connsiteX2dup0dup1dup2dup3dup4dup5dup6dup7dup8dup9dup10dup11dup12dup13dup14dup15" fmla="*/ 4102556 w 4132717"/>
              <a:gd name="connsiteY2dup0dup1dup2dup3dup4dup5dup6dup7dup8dup9dup10dup11dup12dup13dup14dup15" fmla="*/ 913330 h 1321117"/>
              <a:gd name="connsiteX3dup0dup1dup2dup3dup4dup5dup6dup7dup8dup9dup10dup11dup12dup13dup14dup15" fmla="*/ 3944039 w 4132717"/>
              <a:gd name="connsiteY3dup0dup1dup2dup3dup4dup5dup6dup7dup8dup9dup10dup11dup12dup13dup14dup15" fmla="*/ 1321117 h 1321117"/>
              <a:gd name="connsiteX4dup0dup1dup2dup3dup4dup5dup6dup7dup8dup9dup10dup11dup12dup13dup14dup15" fmla="*/ 0 w 4132717"/>
              <a:gd name="connsiteY4dup0dup1dup2dup3dup4dup5dup6dup7dup8dup9dup10dup11dup12dup13dup14dup15" fmla="*/ 1021973 h 1321117"/>
              <a:gd name="connsiteX5dup0dup1dup2dup3dup4dup5dup6dup7dup8dup9dup10dup11dup12dup13dup14dup15" fmla="*/ 676400 w 4132717"/>
              <a:gd name="connsiteY5dup0dup1dup2dup3dup4dup5dup6dup7dup8dup9dup10dup11dup12dup13dup14dup15" fmla="*/ 97601 h 1321117"/>
              <a:gd name="connsiteX6dup0dup1dup2dup3dup4dup5dup6dup7dup8dup9dup10dup11dup12dup13dup14dup15" fmla="*/ 1828800 w 4132717"/>
              <a:gd name="connsiteY6dup0dup1dup2dup3dup4dup5dup6dup7dup8dup9dup10dup11dup12dup13dup14dup15" fmla="*/ 818773 h 1321117"/>
              <a:gd name="connsiteX7dup0dup1dup2dup3dup4dup5dup6dup7dup8dup9dup10dup11dup12dup13dup14dup15" fmla="*/ 3229948 w 4132717"/>
              <a:gd name="connsiteY7dup0dup1dup2dup3dup4dup5dup6dup7dup8dup9dup10dup11dup12dup13dup14dup15" fmla="*/ 1589 h 1321117"/>
              <a:gd name="connsiteX0dup0dup1dup2dup3dup4dup5dup6dup7dup8dup9dup10dup11dup12dup13dup14dup15dup16" fmla="*/ 3229948 w 4132717"/>
              <a:gd name="connsiteY0dup0dup1dup2dup3dup4dup5dup6dup7dup8dup9dup10dup11dup12dup13dup14dup15dup16" fmla="*/ 1589 h 1321117"/>
              <a:gd name="connsiteX1dup0dup1dup2dup3dup4dup5dup6dup7dup8dup9dup10dup11dup12dup13dup14dup15dup16" fmla="*/ 4057824 w 4132717"/>
              <a:gd name="connsiteY1dup0dup1dup2dup3dup4dup5dup6dup7dup8dup9dup10dup11dup12dup13dup14dup15dup16" fmla="*/ 619099 h 1321117"/>
              <a:gd name="connsiteX2dup0dup1dup2dup3dup4dup5dup6dup7dup8dup9dup10dup11dup12dup13dup14dup15dup16" fmla="*/ 4102556 w 4132717"/>
              <a:gd name="connsiteY2dup0dup1dup2dup3dup4dup5dup6dup7dup8dup9dup10dup11dup12dup13dup14dup15dup16" fmla="*/ 913330 h 1321117"/>
              <a:gd name="connsiteX3dup0dup1dup2dup3dup4dup5dup6dup7dup8dup9dup10dup11dup12dup13dup14dup15dup16" fmla="*/ 3944039 w 4132717"/>
              <a:gd name="connsiteY3dup0dup1dup2dup3dup4dup5dup6dup7dup8dup9dup10dup11dup12dup13dup14dup15dup16" fmla="*/ 1321117 h 1321117"/>
              <a:gd name="connsiteX4dup0dup1dup2dup3dup4dup5dup6dup7dup8dup9dup10dup11dup12dup13dup14dup15dup16" fmla="*/ 0 w 4132717"/>
              <a:gd name="connsiteY4dup0dup1dup2dup3dup4dup5dup6dup7dup8dup9dup10dup11dup12dup13dup14dup15dup16" fmla="*/ 1021973 h 1321117"/>
              <a:gd name="connsiteX5dup0dup1dup2dup3dup4dup5dup6dup7dup8dup9dup10dup11dup12dup13dup14dup15dup16" fmla="*/ 676400 w 4132717"/>
              <a:gd name="connsiteY5dup0dup1dup2dup3dup4dup5dup6dup7dup8dup9dup10dup11dup12dup13dup14dup15dup16" fmla="*/ 97601 h 1321117"/>
              <a:gd name="connsiteX6dup0dup1dup2dup3dup4dup5dup6dup7dup8dup9dup10dup11dup12dup13dup14dup15dup16" fmla="*/ 1828800 w 4132717"/>
              <a:gd name="connsiteY6dup0dup1dup2dup3dup4dup5dup6dup7dup8dup9dup10dup11dup12dup13dup14dup15dup16" fmla="*/ 818773 h 1321117"/>
              <a:gd name="connsiteX7dup0dup1dup2dup3dup4dup5dup6dup7dup8dup9dup10dup11dup12dup13dup14dup15dup16" fmla="*/ 3229948 w 4132717"/>
              <a:gd name="connsiteY7dup0dup1dup2dup3dup4dup5dup6dup7dup8dup9dup10dup11dup12dup13dup14dup15dup16" fmla="*/ 1589 h 1321117"/>
              <a:gd name="connsiteX0dup0dup1dup2dup3dup4dup5dup6dup7dup8dup9dup10dup11dup12dup13dup14dup15dup16dup17" fmla="*/ 3229948 w 4132717"/>
              <a:gd name="connsiteY0dup0dup1dup2dup3dup4dup5dup6dup7dup8dup9dup10dup11dup12dup13dup14dup15dup16dup17" fmla="*/ 1589 h 1321117"/>
              <a:gd name="connsiteX1dup0dup1dup2dup3dup4dup5dup6dup7dup8dup9dup10dup11dup12dup13dup14dup15dup16dup17" fmla="*/ 4057824 w 4132717"/>
              <a:gd name="connsiteY1dup0dup1dup2dup3dup4dup5dup6dup7dup8dup9dup10dup11dup12dup13dup14dup15dup16dup17" fmla="*/ 619099 h 1321117"/>
              <a:gd name="connsiteX2dup0dup1dup2dup3dup4dup5dup6dup7dup8dup9dup10dup11dup12dup13dup14dup15dup16dup17" fmla="*/ 4102556 w 4132717"/>
              <a:gd name="connsiteY2dup0dup1dup2dup3dup4dup5dup6dup7dup8dup9dup10dup11dup12dup13dup14dup15dup16dup17" fmla="*/ 913330 h 1321117"/>
              <a:gd name="connsiteX3dup0dup1dup2dup3dup4dup5dup6dup7dup8dup9dup10dup11dup12dup13dup14dup15dup16dup17" fmla="*/ 3944039 w 4132717"/>
              <a:gd name="connsiteY3dup0dup1dup2dup3dup4dup5dup6dup7dup8dup9dup10dup11dup12dup13dup14dup15dup16dup17" fmla="*/ 1321117 h 1321117"/>
              <a:gd name="connsiteX4dup0dup1dup2dup3dup4dup5dup6dup7dup8dup9dup10dup11dup12dup13dup14dup15dup16dup17" fmla="*/ 0 w 4132717"/>
              <a:gd name="connsiteY4dup0dup1dup2dup3dup4dup5dup6dup7dup8dup9dup10dup11dup12dup13dup14dup15dup16dup17" fmla="*/ 1021973 h 1321117"/>
              <a:gd name="connsiteX5dup0dup1dup2dup3dup4dup5dup6dup7dup8dup9dup10dup11dup12dup13dup14dup15dup16dup17" fmla="*/ 676400 w 4132717"/>
              <a:gd name="connsiteY5dup0dup1dup2dup3dup4dup5dup6dup7dup8dup9dup10dup11dup12dup13dup14dup15dup16dup17" fmla="*/ 97601 h 1321117"/>
              <a:gd name="connsiteX6dup0dup1dup2dup3dup4dup5dup6dup7dup8dup9dup10dup11dup12dup13dup14dup15dup16dup17" fmla="*/ 1828800 w 4132717"/>
              <a:gd name="connsiteY6dup0dup1dup2dup3dup4dup5dup6dup7dup8dup9dup10dup11dup12dup13dup14dup15dup16dup17" fmla="*/ 818773 h 1321117"/>
              <a:gd name="connsiteX7dup0dup1dup2dup3dup4dup5dup6dup7dup8dup9dup10dup11dup12dup13dup14dup15dup16dup17" fmla="*/ 3229948 w 4132717"/>
              <a:gd name="connsiteY7dup0dup1dup2dup3dup4dup5dup6dup7dup8dup9dup10dup11dup12dup13dup14dup15dup16dup17" fmla="*/ 1589 h 1321117"/>
              <a:gd name="connsiteX0dup0dup1dup2dup3dup4dup5dup6dup7dup8dup9dup10dup11dup12dup13dup14dup15dup16dup17dup18" fmla="*/ 3229948 w 4132717"/>
              <a:gd name="connsiteY0dup0dup1dup2dup3dup4dup5dup6dup7dup8dup9dup10dup11dup12dup13dup14dup15dup16dup17dup18" fmla="*/ 1589 h 1321117"/>
              <a:gd name="connsiteX1dup0dup1dup2dup3dup4dup5dup6dup7dup8dup9dup10dup11dup12dup13dup14dup15dup16dup17dup18" fmla="*/ 4057824 w 4132717"/>
              <a:gd name="connsiteY1dup0dup1dup2dup3dup4dup5dup6dup7dup8dup9dup10dup11dup12dup13dup14dup15dup16dup17dup18" fmla="*/ 619099 h 1321117"/>
              <a:gd name="connsiteX2dup0dup1dup2dup3dup4dup5dup6dup7dup8dup9dup10dup11dup12dup13dup14dup15dup16dup17dup18" fmla="*/ 4102556 w 4132717"/>
              <a:gd name="connsiteY2dup0dup1dup2dup3dup4dup5dup6dup7dup8dup9dup10dup11dup12dup13dup14dup15dup16dup17dup18" fmla="*/ 913330 h 1321117"/>
              <a:gd name="connsiteX3dup0dup1dup2dup3dup4dup5dup6dup7dup8dup9dup10dup11dup12dup13dup14dup15dup16dup17dup18" fmla="*/ 3944039 w 4132717"/>
              <a:gd name="connsiteY3dup0dup1dup2dup3dup4dup5dup6dup7dup8dup9dup10dup11dup12dup13dup14dup15dup16dup17dup18" fmla="*/ 1321117 h 1321117"/>
              <a:gd name="connsiteX4dup0dup1dup2dup3dup4dup5dup6dup7dup8dup9dup10dup11dup12dup13dup14dup15dup16dup17dup18" fmla="*/ 0 w 4132717"/>
              <a:gd name="connsiteY4dup0dup1dup2dup3dup4dup5dup6dup7dup8dup9dup10dup11dup12dup13dup14dup15dup16dup17dup18" fmla="*/ 1021973 h 1321117"/>
              <a:gd name="connsiteX5dup0dup1dup2dup3dup4dup5dup6dup7dup8dup9dup10dup11dup12dup13dup14dup15dup16dup17dup18" fmla="*/ 676400 w 4132717"/>
              <a:gd name="connsiteY5dup0dup1dup2dup3dup4dup5dup6dup7dup8dup9dup10dup11dup12dup13dup14dup15dup16dup17dup18" fmla="*/ 97601 h 1321117"/>
              <a:gd name="connsiteX6dup0dup1dup2dup3dup4dup5dup6dup7dup8dup9dup10dup11dup12dup13dup14dup15dup16dup17dup18" fmla="*/ 1828800 w 4132717"/>
              <a:gd name="connsiteY6dup0dup1dup2dup3dup4dup5dup6dup7dup8dup9dup10dup11dup12dup13dup14dup15dup16dup17dup18" fmla="*/ 818773 h 1321117"/>
              <a:gd name="connsiteX7dup0dup1dup2dup3dup4dup5dup6dup7dup8dup9dup10dup11dup12dup13dup14dup15dup16dup17dup18" fmla="*/ 3229948 w 4132717"/>
              <a:gd name="connsiteY7dup0dup1dup2dup3dup4dup5dup6dup7dup8dup9dup10dup11dup12dup13dup14dup15dup16dup17dup18" fmla="*/ 1589 h 1321117"/>
              <a:gd name="connsiteX0dup0dup1dup2dup3dup4dup5dup6dup7dup8dup9dup10dup11dup12dup13dup14dup15dup16dup17dup18dup19" fmla="*/ 3229948 w 4132717"/>
              <a:gd name="connsiteY0dup0dup1dup2dup3dup4dup5dup6dup7dup8dup9dup10dup11dup12dup13dup14dup15dup16dup17dup18dup19" fmla="*/ 1589 h 1321117"/>
              <a:gd name="connsiteX1dup0dup1dup2dup3dup4dup5dup6dup7dup8dup9dup10dup11dup12dup13dup14dup15dup16dup17dup18dup19" fmla="*/ 4057824 w 4132717"/>
              <a:gd name="connsiteY1dup0dup1dup2dup3dup4dup5dup6dup7dup8dup9dup10dup11dup12dup13dup14dup15dup16dup17dup18dup19" fmla="*/ 619099 h 1321117"/>
              <a:gd name="connsiteX2dup0dup1dup2dup3dup4dup5dup6dup7dup8dup9dup10dup11dup12dup13dup14dup15dup16dup17dup18dup19" fmla="*/ 4102556 w 4132717"/>
              <a:gd name="connsiteY2dup0dup1dup2dup3dup4dup5dup6dup7dup8dup9dup10dup11dup12dup13dup14dup15dup16dup17dup18dup19" fmla="*/ 913330 h 1321117"/>
              <a:gd name="connsiteX3dup0dup1dup2dup3dup4dup5dup6dup7dup8dup9dup10dup11dup12dup13dup14dup15dup16dup17dup18dup19" fmla="*/ 3944039 w 4132717"/>
              <a:gd name="connsiteY3dup0dup1dup2dup3dup4dup5dup6dup7dup8dup9dup10dup11dup12dup13dup14dup15dup16dup17dup18dup19" fmla="*/ 1321117 h 1321117"/>
              <a:gd name="connsiteX4dup0dup1dup2dup3dup4dup5dup6dup7dup8dup9dup10dup11dup12dup13dup14dup15dup16dup17dup18dup19" fmla="*/ 0 w 4132717"/>
              <a:gd name="connsiteY4dup0dup1dup2dup3dup4dup5dup6dup7dup8dup9dup10dup11dup12dup13dup14dup15dup16dup17dup18dup19" fmla="*/ 1021973 h 1321117"/>
              <a:gd name="connsiteX5dup0dup1dup2dup3dup4dup5dup6dup7dup8dup9dup10dup11dup12dup13dup14dup15dup16dup17dup18dup19" fmla="*/ 676400 w 4132717"/>
              <a:gd name="connsiteY5dup0dup1dup2dup3dup4dup5dup6dup7dup8dup9dup10dup11dup12dup13dup14dup15dup16dup17dup18dup19" fmla="*/ 235438 h 1321117"/>
              <a:gd name="connsiteX6dup0dup1dup2dup3dup4dup5dup6dup7dup8dup9dup10dup11dup12dup13dup14dup15dup16dup17dup18dup19" fmla="*/ 1828800 w 4132717"/>
              <a:gd name="connsiteY6dup0dup1dup2dup3dup4dup5dup6dup7dup8dup9dup10dup11dup12dup13dup14dup15dup16dup17dup18dup19" fmla="*/ 818773 h 1321117"/>
              <a:gd name="connsiteX7dup0dup1dup2dup3dup4dup5dup6dup7dup8dup9dup10dup11dup12dup13dup14dup15dup16dup17dup18dup19" fmla="*/ 3229948 w 4132717"/>
              <a:gd name="connsiteY7dup0dup1dup2dup3dup4dup5dup6dup7dup8dup9dup10dup11dup12dup13dup14dup15dup16dup17dup18dup19" fmla="*/ 1589 h 1321117"/>
              <a:gd name="connsiteX0dup0dup1dup2dup3dup4dup5dup6dup7dup8dup9dup10dup11dup12dup13dup14dup15dup16dup17dup18dup19dup20" fmla="*/ 3229948 w 4132717"/>
              <a:gd name="connsiteY0dup0dup1dup2dup3dup4dup5dup6dup7dup8dup9dup10dup11dup12dup13dup14dup15dup16dup17dup18dup19dup20" fmla="*/ 1589 h 1321117"/>
              <a:gd name="connsiteX1dup0dup1dup2dup3dup4dup5dup6dup7dup8dup9dup10dup11dup12dup13dup14dup15dup16dup17dup18dup19dup20" fmla="*/ 4057824 w 4132717"/>
              <a:gd name="connsiteY1dup0dup1dup2dup3dup4dup5dup6dup7dup8dup9dup10dup11dup12dup13dup14dup15dup16dup17dup18dup19dup20" fmla="*/ 619099 h 1321117"/>
              <a:gd name="connsiteX2dup0dup1dup2dup3dup4dup5dup6dup7dup8dup9dup10dup11dup12dup13dup14dup15dup16dup17dup18dup19dup20" fmla="*/ 4102556 w 4132717"/>
              <a:gd name="connsiteY2dup0dup1dup2dup3dup4dup5dup6dup7dup8dup9dup10dup11dup12dup13dup14dup15dup16dup17dup18dup19dup20" fmla="*/ 913330 h 1321117"/>
              <a:gd name="connsiteX3dup0dup1dup2dup3dup4dup5dup6dup7dup8dup9dup10dup11dup12dup13dup14dup15dup16dup17dup18dup19dup20" fmla="*/ 3944039 w 4132717"/>
              <a:gd name="connsiteY3dup0dup1dup2dup3dup4dup5dup6dup7dup8dup9dup10dup11dup12dup13dup14dup15dup16dup17dup18dup19dup20" fmla="*/ 1321117 h 1321117"/>
              <a:gd name="connsiteX4dup0dup1dup2dup3dup4dup5dup6dup7dup8dup9dup10dup11dup12dup13dup14dup15dup16dup17dup18dup19dup20" fmla="*/ 0 w 4132717"/>
              <a:gd name="connsiteY4dup0dup1dup2dup3dup4dup5dup6dup7dup8dup9dup10dup11dup12dup13dup14dup15dup16dup17dup18dup19dup20" fmla="*/ 1021973 h 1321117"/>
              <a:gd name="connsiteX5dup0dup1dup2dup3dup4dup5dup6dup7dup8dup9dup10dup11dup12dup13dup14dup15dup16dup17dup18dup19dup20" fmla="*/ 781648 w 4132717"/>
              <a:gd name="connsiteY5dup0dup1dup2dup3dup4dup5dup6dup7dup8dup9dup10dup11dup12dup13dup14dup15dup16dup17dup18dup19dup20" fmla="*/ 276789 h 1321117"/>
              <a:gd name="connsiteX6dup0dup1dup2dup3dup4dup5dup6dup7dup8dup9dup10dup11dup12dup13dup14dup15dup16dup17dup18dup19dup20" fmla="*/ 1828800 w 4132717"/>
              <a:gd name="connsiteY6dup0dup1dup2dup3dup4dup5dup6dup7dup8dup9dup10dup11dup12dup13dup14dup15dup16dup17dup18dup19dup20" fmla="*/ 818773 h 1321117"/>
              <a:gd name="connsiteX7dup0dup1dup2dup3dup4dup5dup6dup7dup8dup9dup10dup11dup12dup13dup14dup15dup16dup17dup18dup19dup20" fmla="*/ 3229948 w 4132717"/>
              <a:gd name="connsiteY7dup0dup1dup2dup3dup4dup5dup6dup7dup8dup9dup10dup11dup12dup13dup14dup15dup16dup17dup18dup19dup20" fmla="*/ 1589 h 1321117"/>
              <a:gd name="connsiteX0dup0dup1dup2dup3dup4dup5dup6dup7dup8dup9dup10dup11dup12dup13dup14dup15dup16dup17dup18dup19dup20dup21" fmla="*/ 3229948 w 4132717"/>
              <a:gd name="connsiteY0dup0dup1dup2dup3dup4dup5dup6dup7dup8dup9dup10dup11dup12dup13dup14dup15dup16dup17dup18dup19dup20dup21" fmla="*/ 1589 h 1321117"/>
              <a:gd name="connsiteX1dup0dup1dup2dup3dup4dup5dup6dup7dup8dup9dup10dup11dup12dup13dup14dup15dup16dup17dup18dup19dup20dup21" fmla="*/ 4057824 w 4132717"/>
              <a:gd name="connsiteY1dup0dup1dup2dup3dup4dup5dup6dup7dup8dup9dup10dup11dup12dup13dup14dup15dup16dup17dup18dup19dup20dup21" fmla="*/ 619099 h 1321117"/>
              <a:gd name="connsiteX2dup0dup1dup2dup3dup4dup5dup6dup7dup8dup9dup10dup11dup12dup13dup14dup15dup16dup17dup18dup19dup20dup21" fmla="*/ 4102556 w 4132717"/>
              <a:gd name="connsiteY2dup0dup1dup2dup3dup4dup5dup6dup7dup8dup9dup10dup11dup12dup13dup14dup15dup16dup17dup18dup19dup20dup21" fmla="*/ 913330 h 1321117"/>
              <a:gd name="connsiteX3dup0dup1dup2dup3dup4dup5dup6dup7dup8dup9dup10dup11dup12dup13dup14dup15dup16dup17dup18dup19dup20dup21" fmla="*/ 3944039 w 4132717"/>
              <a:gd name="connsiteY3dup0dup1dup2dup3dup4dup5dup6dup7dup8dup9dup10dup11dup12dup13dup14dup15dup16dup17dup18dup19dup20dup21" fmla="*/ 1321117 h 1321117"/>
              <a:gd name="connsiteX4dup0dup1dup2dup3dup4dup5dup6dup7dup8dup9dup10dup11dup12dup13dup14dup15dup16dup17dup18dup19dup20dup21" fmla="*/ 0 w 4132717"/>
              <a:gd name="connsiteY4dup0dup1dup2dup3dup4dup5dup6dup7dup8dup9dup10dup11dup12dup13dup14dup15dup16dup17dup18dup19dup20dup21" fmla="*/ 1021973 h 1321117"/>
              <a:gd name="connsiteX5dup0dup1dup2dup3dup4dup5dup6dup7dup8dup9dup10dup11dup12dup13dup14dup15dup16dup17dup18dup19dup20dup21" fmla="*/ 781648 w 4132717"/>
              <a:gd name="connsiteY5dup0dup1dup2dup3dup4dup5dup6dup7dup8dup9dup10dup11dup12dup13dup14dup15dup16dup17dup18dup19dup20dup21" fmla="*/ 276789 h 1321117"/>
              <a:gd name="connsiteX6dup0dup1dup2dup3dup4dup5dup6dup7dup8dup9dup10dup11dup12dup13dup14dup15dup16dup17dup18dup19dup20dup21" fmla="*/ 1828800 w 4132717"/>
              <a:gd name="connsiteY6dup0dup1dup2dup3dup4dup5dup6dup7dup8dup9dup10dup11dup12dup13dup14dup15dup16dup17dup18dup19dup20dup21" fmla="*/ 818773 h 1321117"/>
              <a:gd name="connsiteX7dup0dup1dup2dup3dup4dup5dup6dup7dup8dup9dup10dup11dup12dup13dup14dup15dup16dup17dup18dup19dup20dup21" fmla="*/ 3229948 w 4132717"/>
              <a:gd name="connsiteY7dup0dup1dup2dup3dup4dup5dup6dup7dup8dup9dup10dup11dup12dup13dup14dup15dup16dup17dup18dup19dup20dup21" fmla="*/ 1589 h 1321117"/>
              <a:gd name="connsiteX0dup0dup1dup2dup3dup4dup5dup6dup7dup8dup9dup10dup11dup12dup13dup14dup15dup16dup17dup18dup19dup20dup21dup22" fmla="*/ 3229948 w 4132717"/>
              <a:gd name="connsiteY0dup0dup1dup2dup3dup4dup5dup6dup7dup8dup9dup10dup11dup12dup13dup14dup15dup16dup17dup18dup19dup20dup21dup22" fmla="*/ 1589 h 1321117"/>
              <a:gd name="connsiteX1dup0dup1dup2dup3dup4dup5dup6dup7dup8dup9dup10dup11dup12dup13dup14dup15dup16dup17dup18dup19dup20dup21dup22" fmla="*/ 4057824 w 4132717"/>
              <a:gd name="connsiteY1dup0dup1dup2dup3dup4dup5dup6dup7dup8dup9dup10dup11dup12dup13dup14dup15dup16dup17dup18dup19dup20dup21dup22" fmla="*/ 619099 h 1321117"/>
              <a:gd name="connsiteX2dup0dup1dup2dup3dup4dup5dup6dup7dup8dup9dup10dup11dup12dup13dup14dup15dup16dup17dup18dup19dup20dup21dup22" fmla="*/ 4102556 w 4132717"/>
              <a:gd name="connsiteY2dup0dup1dup2dup3dup4dup5dup6dup7dup8dup9dup10dup11dup12dup13dup14dup15dup16dup17dup18dup19dup20dup21dup22" fmla="*/ 913330 h 1321117"/>
              <a:gd name="connsiteX3dup0dup1dup2dup3dup4dup5dup6dup7dup8dup9dup10dup11dup12dup13dup14dup15dup16dup17dup18dup19dup20dup21dup22" fmla="*/ 3944039 w 4132717"/>
              <a:gd name="connsiteY3dup0dup1dup2dup3dup4dup5dup6dup7dup8dup9dup10dup11dup12dup13dup14dup15dup16dup17dup18dup19dup20dup21dup22" fmla="*/ 1321117 h 1321117"/>
              <a:gd name="connsiteX4dup0dup1dup2dup3dup4dup5dup6dup7dup8dup9dup10dup11dup12dup13dup14dup15dup16dup17dup18dup19dup20dup21dup22" fmla="*/ 0 w 4132717"/>
              <a:gd name="connsiteY4dup0dup1dup2dup3dup4dup5dup6dup7dup8dup9dup10dup11dup12dup13dup14dup15dup16dup17dup18dup19dup20dup21dup22" fmla="*/ 1021973 h 1321117"/>
              <a:gd name="connsiteX5dup0dup1dup2dup3dup4dup5dup6dup7dup8dup9dup10dup11dup12dup13dup14dup15dup16dup17dup18dup19dup20dup21dup22" fmla="*/ 781648 w 4132717"/>
              <a:gd name="connsiteY5dup0dup1dup2dup3dup4dup5dup6dup7dup8dup9dup10dup11dup12dup13dup14dup15dup16dup17dup18dup19dup20dup21dup22" fmla="*/ 276789 h 1321117"/>
              <a:gd name="connsiteX6dup0dup1dup2dup3dup4dup5dup6dup7dup8dup9dup10dup11dup12dup13dup14dup15dup16dup17dup18dup19dup20dup21dup22" fmla="*/ 1828800 w 4132717"/>
              <a:gd name="connsiteY6dup0dup1dup2dup3dup4dup5dup6dup7dup8dup9dup10dup11dup12dup13dup14dup15dup16dup17dup18dup19dup20dup21dup22" fmla="*/ 818773 h 1321117"/>
              <a:gd name="connsiteX7dup0dup1dup2dup3dup4dup5dup6dup7dup8dup9dup10dup11dup12dup13dup14dup15dup16dup17dup18dup19dup20dup21dup22" fmla="*/ 3229948 w 4132717"/>
              <a:gd name="connsiteY7dup0dup1dup2dup3dup4dup5dup6dup7dup8dup9dup10dup11dup12dup13dup14dup15dup16dup17dup18dup19dup20dup21dup22" fmla="*/ 1589 h 1321117"/>
              <a:gd name="connsiteX0dup0dup1dup2dup3dup4dup5dup6dup7dup8dup9dup10dup11dup12dup13dup14dup15dup16dup17dup18dup19dup20dup21dup22dup23" fmla="*/ 3229948 w 4146572"/>
              <a:gd name="connsiteY0dup0dup1dup2dup3dup4dup5dup6dup7dup8dup9dup10dup11dup12dup13dup14dup15dup16dup17dup18dup19dup20dup21dup22dup23" fmla="*/ 1589 h 1321117"/>
              <a:gd name="connsiteX1dup0dup1dup2dup3dup4dup5dup6dup7dup8dup9dup10dup11dup12dup13dup14dup15dup16dup17dup18dup19dup20dup21dup22dup23" fmla="*/ 4057824 w 4146572"/>
              <a:gd name="connsiteY1dup0dup1dup2dup3dup4dup5dup6dup7dup8dup9dup10dup11dup12dup13dup14dup15dup16dup17dup18dup19dup20dup21dup22dup23" fmla="*/ 619099 h 1321117"/>
              <a:gd name="connsiteX2dup0dup1dup2dup3dup4dup5dup6dup7dup8dup9dup10dup11dup12dup13dup14dup15dup16dup17dup18dup19dup20dup21dup22dup23" fmla="*/ 4102556 w 4146572"/>
              <a:gd name="connsiteY2dup0dup1dup2dup3dup4dup5dup6dup7dup8dup9dup10dup11dup12dup13dup14dup15dup16dup17dup18dup19dup20dup21dup22dup23" fmla="*/ 913330 h 1321117"/>
              <a:gd name="connsiteX3dup0dup1dup2dup3dup4dup5dup6dup7dup8dup9dup10dup11dup12dup13dup14dup15dup16dup17dup18dup19dup20dup21dup22dup23" fmla="*/ 3944039 w 4146572"/>
              <a:gd name="connsiteY3dup0dup1dup2dup3dup4dup5dup6dup7dup8dup9dup10dup11dup12dup13dup14dup15dup16dup17dup18dup19dup20dup21dup22dup23" fmla="*/ 1321117 h 1321117"/>
              <a:gd name="connsiteX4dup0dup1dup2dup3dup4dup5dup6dup7dup8dup9dup10dup11dup12dup13dup14dup15dup16dup17dup18dup19dup20dup21dup22dup23" fmla="*/ 0 w 4146572"/>
              <a:gd name="connsiteY4dup0dup1dup2dup3dup4dup5dup6dup7dup8dup9dup10dup11dup12dup13dup14dup15dup16dup17dup18dup19dup20dup21dup22dup23" fmla="*/ 1021973 h 1321117"/>
              <a:gd name="connsiteX5dup0dup1dup2dup3dup4dup5dup6dup7dup8dup9dup10dup11dup12dup13dup14dup15dup16dup17dup18dup19dup20dup21dup22dup23" fmla="*/ 781648 w 4146572"/>
              <a:gd name="connsiteY5dup0dup1dup2dup3dup4dup5dup6dup7dup8dup9dup10dup11dup12dup13dup14dup15dup16dup17dup18dup19dup20dup21dup22dup23" fmla="*/ 276789 h 1321117"/>
              <a:gd name="connsiteX6dup0dup1dup2dup3dup4dup5dup6dup7dup8dup9dup10dup11dup12dup13dup14dup15dup16dup17dup18dup19dup20dup21dup22dup23" fmla="*/ 1828800 w 4146572"/>
              <a:gd name="connsiteY6dup0dup1dup2dup3dup4dup5dup6dup7dup8dup9dup10dup11dup12dup13dup14dup15dup16dup17dup18dup19dup20dup21dup22dup23" fmla="*/ 818773 h 1321117"/>
              <a:gd name="connsiteX7dup0dup1dup2dup3dup4dup5dup6dup7dup8dup9dup10dup11dup12dup13dup14dup15dup16dup17dup18dup19dup20dup21dup22dup23" fmla="*/ 3229948 w 4146572"/>
              <a:gd name="connsiteY7dup0dup1dup2dup3dup4dup5dup6dup7dup8dup9dup10dup11dup12dup13dup14dup15dup16dup17dup18dup19dup20dup21dup22dup23" fmla="*/ 1589 h 1321117"/>
              <a:gd name="connsiteX0dup0dup1dup2dup3dup4dup5dup6dup7dup8dup9dup10dup11dup12dup13dup14dup15dup16dup17dup18dup19dup20dup21dup22dup23dup24" fmla="*/ 3229948 w 4146572"/>
              <a:gd name="connsiteY0dup0dup1dup2dup3dup4dup5dup6dup7dup8dup9dup10dup11dup12dup13dup14dup15dup16dup17dup18dup19dup20dup21dup22dup23dup24" fmla="*/ 1589 h 1321117"/>
              <a:gd name="connsiteX1dup0dup1dup2dup3dup4dup5dup6dup7dup8dup9dup10dup11dup12dup13dup14dup15dup16dup17dup18dup19dup20dup21dup22dup23dup24" fmla="*/ 4057824 w 4146572"/>
              <a:gd name="connsiteY1dup0dup1dup2dup3dup4dup5dup6dup7dup8dup9dup10dup11dup12dup13dup14dup15dup16dup17dup18dup19dup20dup21dup22dup23dup24" fmla="*/ 619099 h 1321117"/>
              <a:gd name="connsiteX2dup0dup1dup2dup3dup4dup5dup6dup7dup8dup9dup10dup11dup12dup13dup14dup15dup16dup17dup18dup19dup20dup21dup22dup23dup24" fmla="*/ 4102556 w 4146572"/>
              <a:gd name="connsiteY2dup0dup1dup2dup3dup4dup5dup6dup7dup8dup9dup10dup11dup12dup13dup14dup15dup16dup17dup18dup19dup20dup21dup22dup23dup24" fmla="*/ 913330 h 1321117"/>
              <a:gd name="connsiteX3dup0dup1dup2dup3dup4dup5dup6dup7dup8dup9dup10dup11dup12dup13dup14dup15dup16dup17dup18dup19dup20dup21dup22dup23dup24" fmla="*/ 3944039 w 4146572"/>
              <a:gd name="connsiteY3dup0dup1dup2dup3dup4dup5dup6dup7dup8dup9dup10dup11dup12dup13dup14dup15dup16dup17dup18dup19dup20dup21dup22dup23dup24" fmla="*/ 1321117 h 1321117"/>
              <a:gd name="connsiteX4dup0dup1dup2dup3dup4dup5dup6dup7dup8dup9dup10dup11dup12dup13dup14dup15dup16dup17dup18dup19dup20dup21dup22dup23dup24" fmla="*/ 0 w 4146572"/>
              <a:gd name="connsiteY4dup0dup1dup2dup3dup4dup5dup6dup7dup8dup9dup10dup11dup12dup13dup14dup15dup16dup17dup18dup19dup20dup21dup22dup23dup24" fmla="*/ 1021973 h 1321117"/>
              <a:gd name="connsiteX5dup0dup1dup2dup3dup4dup5dup6dup7dup8dup9dup10dup11dup12dup13dup14dup15dup16dup17dup18dup19dup20dup21dup22dup23dup24" fmla="*/ 781648 w 4146572"/>
              <a:gd name="connsiteY5dup0dup1dup2dup3dup4dup5dup6dup7dup8dup9dup10dup11dup12dup13dup14dup15dup16dup17dup18dup19dup20dup21dup22dup23dup24" fmla="*/ 276789 h 1321117"/>
              <a:gd name="connsiteX6dup0dup1dup2dup3dup4dup5dup6dup7dup8dup9dup10dup11dup12dup13dup14dup15dup16dup17dup18dup19dup20dup21dup22dup23dup24" fmla="*/ 1828800 w 4146572"/>
              <a:gd name="connsiteY6dup0dup1dup2dup3dup4dup5dup6dup7dup8dup9dup10dup11dup12dup13dup14dup15dup16dup17dup18dup19dup20dup21dup22dup23dup24" fmla="*/ 818773 h 1321117"/>
              <a:gd name="connsiteX7dup0dup1dup2dup3dup4dup5dup6dup7dup8dup9dup10dup11dup12dup13dup14dup15dup16dup17dup18dup19dup20dup21dup22dup23dup24" fmla="*/ 3229948 w 4146572"/>
              <a:gd name="connsiteY7dup0dup1dup2dup3dup4dup5dup6dup7dup8dup9dup10dup11dup12dup13dup14dup15dup16dup17dup18dup19dup20dup21dup22dup23dup24" fmla="*/ 1589 h 1321117"/>
              <a:gd name="connsiteX0dup0dup1dup2dup3dup4dup5dup6dup7dup8dup9dup10dup11dup12dup13dup14dup15dup16dup17dup18dup19dup20dup21dup22dup23dup24dup25" fmla="*/ 3229948 w 4146572"/>
              <a:gd name="connsiteY0dup0dup1dup2dup3dup4dup5dup6dup7dup8dup9dup10dup11dup12dup13dup14dup15dup16dup17dup18dup19dup20dup21dup22dup23dup24dup25" fmla="*/ 7473 h 1327001"/>
              <a:gd name="connsiteX1dup0dup1dup2dup3dup4dup5dup6dup7dup8dup9dup10dup11dup12dup13dup14dup15dup16dup17dup18dup19dup20dup21dup22dup23dup24dup25" fmla="*/ 3850134 w 4146572"/>
              <a:gd name="connsiteY1dup0dup1dup2dup3dup4dup5dup6dup7dup8dup9dup10dup11dup12dup13dup14dup15dup16dup17dup18dup19dup20dup21dup22dup23dup24dup25" fmla="*/ 447173 h 1327001"/>
              <a:gd name="connsiteX2dup0dup1dup2dup3dup4dup5dup6dup7dup8dup9dup10dup11dup12dup13dup14dup15dup16dup17dup18dup19dup20dup21dup22dup23dup24dup25" fmla="*/ 4102556 w 4146572"/>
              <a:gd name="connsiteY2dup0dup1dup2dup3dup4dup5dup6dup7dup8dup9dup10dup11dup12dup13dup14dup15dup16dup17dup18dup19dup20dup21dup22dup23dup24dup25" fmla="*/ 919214 h 1327001"/>
              <a:gd name="connsiteX3dup0dup1dup2dup3dup4dup5dup6dup7dup8dup9dup10dup11dup12dup13dup14dup15dup16dup17dup18dup19dup20dup21dup22dup23dup24dup25" fmla="*/ 3944039 w 4146572"/>
              <a:gd name="connsiteY3dup0dup1dup2dup3dup4dup5dup6dup7dup8dup9dup10dup11dup12dup13dup14dup15dup16dup17dup18dup19dup20dup21dup22dup23dup24dup25" fmla="*/ 1327001 h 1327001"/>
              <a:gd name="connsiteX4dup0dup1dup2dup3dup4dup5dup6dup7dup8dup9dup10dup11dup12dup13dup14dup15dup16dup17dup18dup19dup20dup21dup22dup23dup24dup25" fmla="*/ 0 w 4146572"/>
              <a:gd name="connsiteY4dup0dup1dup2dup3dup4dup5dup6dup7dup8dup9dup10dup11dup12dup13dup14dup15dup16dup17dup18dup19dup20dup21dup22dup23dup24dup25" fmla="*/ 1027857 h 1327001"/>
              <a:gd name="connsiteX5dup0dup1dup2dup3dup4dup5dup6dup7dup8dup9dup10dup11dup12dup13dup14dup15dup16dup17dup18dup19dup20dup21dup22dup23dup24dup25" fmla="*/ 781648 w 4146572"/>
              <a:gd name="connsiteY5dup0dup1dup2dup3dup4dup5dup6dup7dup8dup9dup10dup11dup12dup13dup14dup15dup16dup17dup18dup19dup20dup21dup22dup23dup24dup25" fmla="*/ 282673 h 1327001"/>
              <a:gd name="connsiteX6dup0dup1dup2dup3dup4dup5dup6dup7dup8dup9dup10dup11dup12dup13dup14dup15dup16dup17dup18dup19dup20dup21dup22dup23dup24dup25" fmla="*/ 1828800 w 4146572"/>
              <a:gd name="connsiteY6dup0dup1dup2dup3dup4dup5dup6dup7dup8dup9dup10dup11dup12dup13dup14dup15dup16dup17dup18dup19dup20dup21dup22dup23dup24dup25" fmla="*/ 824657 h 1327001"/>
              <a:gd name="connsiteX7dup0dup1dup2dup3dup4dup5dup6dup7dup8dup9dup10dup11dup12dup13dup14dup15dup16dup17dup18dup19dup20dup21dup22dup23dup24dup25" fmla="*/ 3229948 w 4146572"/>
              <a:gd name="connsiteY7dup0dup1dup2dup3dup4dup5dup6dup7dup8dup9dup10dup11dup12dup13dup14dup15dup16dup17dup18dup19dup20dup21dup22dup23dup24dup25" fmla="*/ 7473 h 1327001"/>
              <a:gd name="connsiteX0dup0dup1dup2dup3dup4dup5dup6dup7dup8dup9dup10dup11dup12dup13dup14dup15dup16dup17dup18dup19dup20dup21dup22dup23dup24dup25dup26" fmla="*/ 3229948 w 4146572"/>
              <a:gd name="connsiteY0dup0dup1dup2dup3dup4dup5dup6dup7dup8dup9dup10dup11dup12dup13dup14dup15dup16dup17dup18dup19dup20dup21dup22dup23dup24dup25dup26" fmla="*/ 7625 h 1327153"/>
              <a:gd name="connsiteX1dup0dup1dup2dup3dup4dup5dup6dup7dup8dup9dup10dup11dup12dup13dup14dup15dup16dup17dup18dup19dup20dup21dup22dup23dup24dup25dup26" fmla="*/ 3850134 w 4146572"/>
              <a:gd name="connsiteY1dup0dup1dup2dup3dup4dup5dup6dup7dup8dup9dup10dup11dup12dup13dup14dup15dup16dup17dup18dup19dup20dup21dup22dup23dup24dup25dup26" fmla="*/ 447325 h 1327153"/>
              <a:gd name="connsiteX2dup0dup1dup2dup3dup4dup5dup6dup7dup8dup9dup10dup11dup12dup13dup14dup15dup16dup17dup18dup19dup20dup21dup22dup23dup24dup25dup26" fmla="*/ 4102556 w 4146572"/>
              <a:gd name="connsiteY2dup0dup1dup2dup3dup4dup5dup6dup7dup8dup9dup10dup11dup12dup13dup14dup15dup16dup17dup18dup19dup20dup21dup22dup23dup24dup25dup26" fmla="*/ 919366 h 1327153"/>
              <a:gd name="connsiteX3dup0dup1dup2dup3dup4dup5dup6dup7dup8dup9dup10dup11dup12dup13dup14dup15dup16dup17dup18dup19dup20dup21dup22dup23dup24dup25dup26" fmla="*/ 3944039 w 4146572"/>
              <a:gd name="connsiteY3dup0dup1dup2dup3dup4dup5dup6dup7dup8dup9dup10dup11dup12dup13dup14dup15dup16dup17dup18dup19dup20dup21dup22dup23dup24dup25dup26" fmla="*/ 1327153 h 1327153"/>
              <a:gd name="connsiteX4dup0dup1dup2dup3dup4dup5dup6dup7dup8dup9dup10dup11dup12dup13dup14dup15dup16dup17dup18dup19dup20dup21dup22dup23dup24dup25dup26" fmla="*/ 0 w 4146572"/>
              <a:gd name="connsiteY4dup0dup1dup2dup3dup4dup5dup6dup7dup8dup9dup10dup11dup12dup13dup14dup15dup16dup17dup18dup19dup20dup21dup22dup23dup24dup25dup26" fmla="*/ 1028009 h 1327153"/>
              <a:gd name="connsiteX5dup0dup1dup2dup3dup4dup5dup6dup7dup8dup9dup10dup11dup12dup13dup14dup15dup16dup17dup18dup19dup20dup21dup22dup23dup24dup25dup26" fmla="*/ 781648 w 4146572"/>
              <a:gd name="connsiteY5dup0dup1dup2dup3dup4dup5dup6dup7dup8dup9dup10dup11dup12dup13dup14dup15dup16dup17dup18dup19dup20dup21dup22dup23dup24dup25dup26" fmla="*/ 282825 h 1327153"/>
              <a:gd name="connsiteX6dup0dup1dup2dup3dup4dup5dup6dup7dup8dup9dup10dup11dup12dup13dup14dup15dup16dup17dup18dup19dup20dup21dup22dup23dup24dup25dup26" fmla="*/ 1828800 w 4146572"/>
              <a:gd name="connsiteY6dup0dup1dup2dup3dup4dup5dup6dup7dup8dup9dup10dup11dup12dup13dup14dup15dup16dup17dup18dup19dup20dup21dup22dup23dup24dup25dup26" fmla="*/ 824809 h 1327153"/>
              <a:gd name="connsiteX7dup0dup1dup2dup3dup4dup5dup6dup7dup8dup9dup10dup11dup12dup13dup14dup15dup16dup17dup18dup19dup20dup21dup22dup23dup24dup25dup26" fmla="*/ 3229948 w 4146572"/>
              <a:gd name="connsiteY7dup0dup1dup2dup3dup4dup5dup6dup7dup8dup9dup10dup11dup12dup13dup14dup15dup16dup17dup18dup19dup20dup21dup22dup23dup24dup25dup26" fmla="*/ 7625 h 1327153"/>
              <a:gd name="connsiteX0dup0dup1dup2dup3dup4dup5dup6dup7dup8dup9dup10dup11dup12dup13dup14dup15dup16dup17dup18dup19dup20dup21dup22dup23dup24dup25dup26dup27" fmla="*/ 3229948 w 4242256"/>
              <a:gd name="connsiteY0dup0dup1dup2dup3dup4dup5dup6dup7dup8dup9dup10dup11dup12dup13dup14dup15dup16dup17dup18dup19dup20dup21dup22dup23dup24dup25dup26dup27" fmla="*/ 7625 h 1310613"/>
              <a:gd name="connsiteX1dup0dup1dup2dup3dup4dup5dup6dup7dup8dup9dup10dup11dup12dup13dup14dup15dup16dup17dup18dup19dup20dup21dup22dup23dup24dup25dup26dup27" fmla="*/ 3850134 w 4242256"/>
              <a:gd name="connsiteY1dup0dup1dup2dup3dup4dup5dup6dup7dup8dup9dup10dup11dup12dup13dup14dup15dup16dup17dup18dup19dup20dup21dup22dup23dup24dup25dup26dup27" fmla="*/ 447325 h 1310613"/>
              <a:gd name="connsiteX2dup0dup1dup2dup3dup4dup5dup6dup7dup8dup9dup10dup11dup12dup13dup14dup15dup16dup17dup18dup19dup20dup21dup22dup23dup24dup25dup26dup27" fmla="*/ 4102556 w 4242256"/>
              <a:gd name="connsiteY2dup0dup1dup2dup3dup4dup5dup6dup7dup8dup9dup10dup11dup12dup13dup14dup15dup16dup17dup18dup19dup20dup21dup22dup23dup24dup25dup26dup27" fmla="*/ 919366 h 1310613"/>
              <a:gd name="connsiteX3dup0dup1dup2dup3dup4dup5dup6dup7dup8dup9dup10dup11dup12dup13dup14dup15dup16dup17dup18dup19dup20dup21dup22dup23dup24dup25dup26dup27" fmla="*/ 4216281 w 4242256"/>
              <a:gd name="connsiteY3dup0dup1dup2dup3dup4dup5dup6dup7dup8dup9dup10dup11dup12dup13dup14dup15dup16dup17dup18dup19dup20dup21dup22dup23dup24dup25dup26dup27" fmla="*/ 1310613 h 1310613"/>
              <a:gd name="connsiteX4dup0dup1dup2dup3dup4dup5dup6dup7dup8dup9dup10dup11dup12dup13dup14dup15dup16dup17dup18dup19dup20dup21dup22dup23dup24dup25dup26dup27" fmla="*/ 0 w 4242256"/>
              <a:gd name="connsiteY4dup0dup1dup2dup3dup4dup5dup6dup7dup8dup9dup10dup11dup12dup13dup14dup15dup16dup17dup18dup19dup20dup21dup22dup23dup24dup25dup26dup27" fmla="*/ 1028009 h 1310613"/>
              <a:gd name="connsiteX5dup0dup1dup2dup3dup4dup5dup6dup7dup8dup9dup10dup11dup12dup13dup14dup15dup16dup17dup18dup19dup20dup21dup22dup23dup24dup25dup26dup27" fmla="*/ 781648 w 4242256"/>
              <a:gd name="connsiteY5dup0dup1dup2dup3dup4dup5dup6dup7dup8dup9dup10dup11dup12dup13dup14dup15dup16dup17dup18dup19dup20dup21dup22dup23dup24dup25dup26dup27" fmla="*/ 282825 h 1310613"/>
              <a:gd name="connsiteX6dup0dup1dup2dup3dup4dup5dup6dup7dup8dup9dup10dup11dup12dup13dup14dup15dup16dup17dup18dup19dup20dup21dup22dup23dup24dup25dup26dup27" fmla="*/ 1828800 w 4242256"/>
              <a:gd name="connsiteY6dup0dup1dup2dup3dup4dup5dup6dup7dup8dup9dup10dup11dup12dup13dup14dup15dup16dup17dup18dup19dup20dup21dup22dup23dup24dup25dup26dup27" fmla="*/ 824809 h 1310613"/>
              <a:gd name="connsiteX7dup0dup1dup2dup3dup4dup5dup6dup7dup8dup9dup10dup11dup12dup13dup14dup15dup16dup17dup18dup19dup20dup21dup22dup23dup24dup25dup26dup27" fmla="*/ 3229948 w 4242256"/>
              <a:gd name="connsiteY7dup0dup1dup2dup3dup4dup5dup6dup7dup8dup9dup10dup11dup12dup13dup14dup15dup16dup17dup18dup19dup20dup21dup22dup23dup24dup25dup26dup27" fmla="*/ 7625 h 1310613"/>
              <a:gd name="connsiteX0dup0dup1dup2dup3dup4dup5dup6dup7dup8dup9dup10dup11dup12dup13dup14dup15dup16dup17dup18dup19dup20dup21dup22dup23dup24dup25dup26dup27dup28" fmla="*/ 3229948 w 4216281"/>
              <a:gd name="connsiteY0dup0dup1dup2dup3dup4dup5dup6dup7dup8dup9dup10dup11dup12dup13dup14dup15dup16dup17dup18dup19dup20dup21dup22dup23dup24dup25dup26dup27dup28" fmla="*/ 7625 h 1310613"/>
              <a:gd name="connsiteX1dup0dup1dup2dup3dup4dup5dup6dup7dup8dup9dup10dup11dup12dup13dup14dup15dup16dup17dup18dup19dup20dup21dup22dup23dup24dup25dup26dup27dup28" fmla="*/ 3850134 w 4216281"/>
              <a:gd name="connsiteY1dup0dup1dup2dup3dup4dup5dup6dup7dup8dup9dup10dup11dup12dup13dup14dup15dup16dup17dup18dup19dup20dup21dup22dup23dup24dup25dup26dup27dup28" fmla="*/ 447325 h 1310613"/>
              <a:gd name="connsiteX2dup0dup1dup2dup3dup4dup5dup6dup7dup8dup9dup10dup11dup12dup13dup14dup15dup16dup17dup18dup19dup20dup21dup22dup23dup24dup25dup26dup27dup28" fmla="*/ 4102556 w 4216281"/>
              <a:gd name="connsiteY2dup0dup1dup2dup3dup4dup5dup6dup7dup8dup9dup10dup11dup12dup13dup14dup15dup16dup17dup18dup19dup20dup21dup22dup23dup24dup25dup26dup27dup28" fmla="*/ 919366 h 1310613"/>
              <a:gd name="connsiteX3dup0dup1dup2dup3dup4dup5dup6dup7dup8dup9dup10dup11dup12dup13dup14dup15dup16dup17dup18dup19dup20dup21dup22dup23dup24dup25dup26dup27dup28" fmla="*/ 4216281 w 4216281"/>
              <a:gd name="connsiteY3dup0dup1dup2dup3dup4dup5dup6dup7dup8dup9dup10dup11dup12dup13dup14dup15dup16dup17dup18dup19dup20dup21dup22dup23dup24dup25dup26dup27dup28" fmla="*/ 1310613 h 1310613"/>
              <a:gd name="connsiteX4dup0dup1dup2dup3dup4dup5dup6dup7dup8dup9dup10dup11dup12dup13dup14dup15dup16dup17dup18dup19dup20dup21dup22dup23dup24dup25dup26dup27dup28" fmla="*/ 0 w 4216281"/>
              <a:gd name="connsiteY4dup0dup1dup2dup3dup4dup5dup6dup7dup8dup9dup10dup11dup12dup13dup14dup15dup16dup17dup18dup19dup20dup21dup22dup23dup24dup25dup26dup27dup28" fmla="*/ 1028009 h 1310613"/>
              <a:gd name="connsiteX5dup0dup1dup2dup3dup4dup5dup6dup7dup8dup9dup10dup11dup12dup13dup14dup15dup16dup17dup18dup19dup20dup21dup22dup23dup24dup25dup26dup27dup28" fmla="*/ 781648 w 4216281"/>
              <a:gd name="connsiteY5dup0dup1dup2dup3dup4dup5dup6dup7dup8dup9dup10dup11dup12dup13dup14dup15dup16dup17dup18dup19dup20dup21dup22dup23dup24dup25dup26dup27dup28" fmla="*/ 282825 h 1310613"/>
              <a:gd name="connsiteX6dup0dup1dup2dup3dup4dup5dup6dup7dup8dup9dup10dup11dup12dup13dup14dup15dup16dup17dup18dup19dup20dup21dup22dup23dup24dup25dup26dup27dup28" fmla="*/ 1828800 w 4216281"/>
              <a:gd name="connsiteY6dup0dup1dup2dup3dup4dup5dup6dup7dup8dup9dup10dup11dup12dup13dup14dup15dup16dup17dup18dup19dup20dup21dup22dup23dup24dup25dup26dup27dup28" fmla="*/ 824809 h 1310613"/>
              <a:gd name="connsiteX7dup0dup1dup2dup3dup4dup5dup6dup7dup8dup9dup10dup11dup12dup13dup14dup15dup16dup17dup18dup19dup20dup21dup22dup23dup24dup25dup26dup27dup28" fmla="*/ 3229948 w 4216281"/>
              <a:gd name="connsiteY7dup0dup1dup2dup3dup4dup5dup6dup7dup8dup9dup10dup11dup12dup13dup14dup15dup16dup17dup18dup19dup20dup21dup22dup23dup24dup25dup26dup27dup28" fmla="*/ 7625 h 1310613"/>
              <a:gd name="connsiteX0dup0dup1dup2dup3dup4dup5dup6dup7dup8dup9dup10dup11dup12dup13dup14dup15dup16dup17dup18dup19dup20dup21dup22dup23dup24dup25dup26dup27dup28dup29" fmla="*/ 2833873 w 4216281"/>
              <a:gd name="connsiteY0dup0dup1dup2dup3dup4dup5dup6dup7dup8dup9dup10dup11dup12dup13dup14dup15dup16dup17dup18dup19dup20dup21dup22dup23dup24dup25dup26dup27dup28dup29" fmla="*/ 4993 h 1545750"/>
              <a:gd name="connsiteX1dup0dup1dup2dup3dup4dup5dup6dup7dup8dup9dup10dup11dup12dup13dup14dup15dup16dup17dup18dup19dup20dup21dup22dup23dup24dup25dup26dup27dup28dup29" fmla="*/ 3850134 w 4216281"/>
              <a:gd name="connsiteY1dup0dup1dup2dup3dup4dup5dup6dup7dup8dup9dup10dup11dup12dup13dup14dup15dup16dup17dup18dup19dup20dup21dup22dup23dup24dup25dup26dup27dup28dup29" fmla="*/ 682462 h 1545750"/>
              <a:gd name="connsiteX2dup0dup1dup2dup3dup4dup5dup6dup7dup8dup9dup10dup11dup12dup13dup14dup15dup16dup17dup18dup19dup20dup21dup22dup23dup24dup25dup26dup27dup28dup29" fmla="*/ 4102556 w 4216281"/>
              <a:gd name="connsiteY2dup0dup1dup2dup3dup4dup5dup6dup7dup8dup9dup10dup11dup12dup13dup14dup15dup16dup17dup18dup19dup20dup21dup22dup23dup24dup25dup26dup27dup28dup29" fmla="*/ 1154503 h 1545750"/>
              <a:gd name="connsiteX3dup0dup1dup2dup3dup4dup5dup6dup7dup8dup9dup10dup11dup12dup13dup14dup15dup16dup17dup18dup19dup20dup21dup22dup23dup24dup25dup26dup27dup28dup29" fmla="*/ 4216281 w 4216281"/>
              <a:gd name="connsiteY3dup0dup1dup2dup3dup4dup5dup6dup7dup8dup9dup10dup11dup12dup13dup14dup15dup16dup17dup18dup19dup20dup21dup22dup23dup24dup25dup26dup27dup28dup29" fmla="*/ 1545750 h 1545750"/>
              <a:gd name="connsiteX4dup0dup1dup2dup3dup4dup5dup6dup7dup8dup9dup10dup11dup12dup13dup14dup15dup16dup17dup18dup19dup20dup21dup22dup23dup24dup25dup26dup27dup28dup29" fmla="*/ 0 w 4216281"/>
              <a:gd name="connsiteY4dup0dup1dup2dup3dup4dup5dup6dup7dup8dup9dup10dup11dup12dup13dup14dup15dup16dup17dup18dup19dup20dup21dup22dup23dup24dup25dup26dup27dup28dup29" fmla="*/ 1263146 h 1545750"/>
              <a:gd name="connsiteX5dup0dup1dup2dup3dup4dup5dup6dup7dup8dup9dup10dup11dup12dup13dup14dup15dup16dup17dup18dup19dup20dup21dup22dup23dup24dup25dup26dup27dup28dup29" fmla="*/ 781648 w 4216281"/>
              <a:gd name="connsiteY5dup0dup1dup2dup3dup4dup5dup6dup7dup8dup9dup10dup11dup12dup13dup14dup15dup16dup17dup18dup19dup20dup21dup22dup23dup24dup25dup26dup27dup28dup29" fmla="*/ 517962 h 1545750"/>
              <a:gd name="connsiteX6dup0dup1dup2dup3dup4dup5dup6dup7dup8dup9dup10dup11dup12dup13dup14dup15dup16dup17dup18dup19dup20dup21dup22dup23dup24dup25dup26dup27dup28dup29" fmla="*/ 1828800 w 4216281"/>
              <a:gd name="connsiteY6dup0dup1dup2dup3dup4dup5dup6dup7dup8dup9dup10dup11dup12dup13dup14dup15dup16dup17dup18dup19dup20dup21dup22dup23dup24dup25dup26dup27dup28dup29" fmla="*/ 1059946 h 1545750"/>
              <a:gd name="connsiteX7dup0dup1dup2dup3dup4dup5dup6dup7dup8dup9dup10dup11dup12dup13dup14dup15dup16dup17dup18dup19dup20dup21dup22dup23dup24dup25dup26dup27dup28dup29" fmla="*/ 2833873 w 4216281"/>
              <a:gd name="connsiteY7dup0dup1dup2dup3dup4dup5dup6dup7dup8dup9dup10dup11dup12dup13dup14dup15dup16dup17dup18dup19dup20dup21dup22dup23dup24dup25dup26dup27dup28dup29" fmla="*/ 4993 h 1545750"/>
              <a:gd name="connsiteX0dup0dup1dup2dup3dup4dup5dup6dup7dup8dup9dup10dup11dup12dup13dup14dup15dup16dup17dup18dup19dup20dup21dup22dup23dup24dup25dup26dup27dup28dup29dup30" fmla="*/ 2833873 w 4216281"/>
              <a:gd name="connsiteY0dup0dup1dup2dup3dup4dup5dup6dup7dup8dup9dup10dup11dup12dup13dup14dup15dup16dup17dup18dup19dup20dup21dup22dup23dup24dup25dup26dup27dup28dup29dup30" fmla="*/ 5500 h 1546257"/>
              <a:gd name="connsiteX1dup0dup1dup2dup3dup4dup5dup6dup7dup8dup9dup10dup11dup12dup13dup14dup15dup16dup17dup18dup19dup20dup21dup22dup23dup24dup25dup26dup27dup28dup29dup30" fmla="*/ 3850134 w 4216281"/>
              <a:gd name="connsiteY1dup0dup1dup2dup3dup4dup5dup6dup7dup8dup9dup10dup11dup12dup13dup14dup15dup16dup17dup18dup19dup20dup21dup22dup23dup24dup25dup26dup27dup28dup29dup30" fmla="*/ 682969 h 1546257"/>
              <a:gd name="connsiteX2dup0dup1dup2dup3dup4dup5dup6dup7dup8dup9dup10dup11dup12dup13dup14dup15dup16dup17dup18dup19dup20dup21dup22dup23dup24dup25dup26dup27dup28dup29dup30" fmla="*/ 4102556 w 4216281"/>
              <a:gd name="connsiteY2dup0dup1dup2dup3dup4dup5dup6dup7dup8dup9dup10dup11dup12dup13dup14dup15dup16dup17dup18dup19dup20dup21dup22dup23dup24dup25dup26dup27dup28dup29dup30" fmla="*/ 1155010 h 1546257"/>
              <a:gd name="connsiteX3dup0dup1dup2dup3dup4dup5dup6dup7dup8dup9dup10dup11dup12dup13dup14dup15dup16dup17dup18dup19dup20dup21dup22dup23dup24dup25dup26dup27dup28dup29dup30" fmla="*/ 4216281 w 4216281"/>
              <a:gd name="connsiteY3dup0dup1dup2dup3dup4dup5dup6dup7dup8dup9dup10dup11dup12dup13dup14dup15dup16dup17dup18dup19dup20dup21dup22dup23dup24dup25dup26dup27dup28dup29dup30" fmla="*/ 1546257 h 1546257"/>
              <a:gd name="connsiteX4dup0dup1dup2dup3dup4dup5dup6dup7dup8dup9dup10dup11dup12dup13dup14dup15dup16dup17dup18dup19dup20dup21dup22dup23dup24dup25dup26dup27dup28dup29dup30" fmla="*/ 0 w 4216281"/>
              <a:gd name="connsiteY4dup0dup1dup2dup3dup4dup5dup6dup7dup8dup9dup10dup11dup12dup13dup14dup15dup16dup17dup18dup19dup20dup21dup22dup23dup24dup25dup26dup27dup28dup29dup30" fmla="*/ 1263653 h 1546257"/>
              <a:gd name="connsiteX5dup0dup1dup2dup3dup4dup5dup6dup7dup8dup9dup10dup11dup12dup13dup14dup15dup16dup17dup18dup19dup20dup21dup22dup23dup24dup25dup26dup27dup28dup29dup30" fmla="*/ 781648 w 4216281"/>
              <a:gd name="connsiteY5dup0dup1dup2dup3dup4dup5dup6dup7dup8dup9dup10dup11dup12dup13dup14dup15dup16dup17dup18dup19dup20dup21dup22dup23dup24dup25dup26dup27dup28dup29dup30" fmla="*/ 518469 h 1546257"/>
              <a:gd name="connsiteX6dup0dup1dup2dup3dup4dup5dup6dup7dup8dup9dup10dup11dup12dup13dup14dup15dup16dup17dup18dup19dup20dup21dup22dup23dup24dup25dup26dup27dup28dup29dup30" fmla="*/ 1707422 w 4216281"/>
              <a:gd name="connsiteY6dup0dup1dup2dup3dup4dup5dup6dup7dup8dup9dup10dup11dup12dup13dup14dup15dup16dup17dup18dup19dup20dup21dup22dup23dup24dup25dup26dup27dup28dup29dup30" fmla="*/ 1081128 h 1546257"/>
              <a:gd name="connsiteX7dup0dup1dup2dup3dup4dup5dup6dup7dup8dup9dup10dup11dup12dup13dup14dup15dup16dup17dup18dup19dup20dup21dup22dup23dup24dup25dup26dup27dup28dup29dup30" fmla="*/ 2833873 w 4216281"/>
              <a:gd name="connsiteY7dup0dup1dup2dup3dup4dup5dup6dup7dup8dup9dup10dup11dup12dup13dup14dup15dup16dup17dup18dup19dup20dup21dup22dup23dup24dup25dup26dup27dup28dup29dup30" fmla="*/ 5500 h 1546257"/>
              <a:gd name="connsiteX0dup0dup1dup2dup3dup4dup5dup6dup7dup8dup9dup10dup11dup12dup13dup14dup15dup16dup17dup18dup19dup20dup21dup22dup23dup24dup25dup26dup27dup28dup29dup30dup31" fmla="*/ 2833873 w 4216281"/>
              <a:gd name="connsiteY0dup0dup1dup2dup3dup4dup5dup6dup7dup8dup9dup10dup11dup12dup13dup14dup15dup16dup17dup18dup19dup20dup21dup22dup23dup24dup25dup26dup27dup28dup29dup30dup31" fmla="*/ 5500 h 1546257"/>
              <a:gd name="connsiteX1dup0dup1dup2dup3dup4dup5dup6dup7dup8dup9dup10dup11dup12dup13dup14dup15dup16dup17dup18dup19dup20dup21dup22dup23dup24dup25dup26dup27dup28dup29dup30dup31" fmla="*/ 3850134 w 4216281"/>
              <a:gd name="connsiteY1dup0dup1dup2dup3dup4dup5dup6dup7dup8dup9dup10dup11dup12dup13dup14dup15dup16dup17dup18dup19dup20dup21dup22dup23dup24dup25dup26dup27dup28dup29dup30dup31" fmla="*/ 682969 h 1546257"/>
              <a:gd name="connsiteX2dup0dup1dup2dup3dup4dup5dup6dup7dup8dup9dup10dup11dup12dup13dup14dup15dup16dup17dup18dup19dup20dup21dup22dup23dup24dup25dup26dup27dup28dup29dup30dup31" fmla="*/ 4102556 w 4216281"/>
              <a:gd name="connsiteY2dup0dup1dup2dup3dup4dup5dup6dup7dup8dup9dup10dup11dup12dup13dup14dup15dup16dup17dup18dup19dup20dup21dup22dup23dup24dup25dup26dup27dup28dup29dup30dup31" fmla="*/ 1155010 h 1546257"/>
              <a:gd name="connsiteX3dup0dup1dup2dup3dup4dup5dup6dup7dup8dup9dup10dup11dup12dup13dup14dup15dup16dup17dup18dup19dup20dup21dup22dup23dup24dup25dup26dup27dup28dup29dup30dup31" fmla="*/ 4216281 w 4216281"/>
              <a:gd name="connsiteY3dup0dup1dup2dup3dup4dup5dup6dup7dup8dup9dup10dup11dup12dup13dup14dup15dup16dup17dup18dup19dup20dup21dup22dup23dup24dup25dup26dup27dup28dup29dup30dup31" fmla="*/ 1546257 h 1546257"/>
              <a:gd name="connsiteX4dup0dup1dup2dup3dup4dup5dup6dup7dup8dup9dup10dup11dup12dup13dup14dup15dup16dup17dup18dup19dup20dup21dup22dup23dup24dup25dup26dup27dup28dup29dup30dup31" fmla="*/ 0 w 4216281"/>
              <a:gd name="connsiteY4dup0dup1dup2dup3dup4dup5dup6dup7dup8dup9dup10dup11dup12dup13dup14dup15dup16dup17dup18dup19dup20dup21dup22dup23dup24dup25dup26dup27dup28dup29dup30dup31" fmla="*/ 1263653 h 1546257"/>
              <a:gd name="connsiteX5dup0dup1dup2dup3dup4dup5dup6dup7dup8dup9dup10dup11dup12dup13dup14dup15dup16dup17dup18dup19dup20dup21dup22dup23dup24dup25dup26dup27dup28dup29dup30dup31" fmla="*/ 781648 w 4216281"/>
              <a:gd name="connsiteY5dup0dup1dup2dup3dup4dup5dup6dup7dup8dup9dup10dup11dup12dup13dup14dup15dup16dup17dup18dup19dup20dup21dup22dup23dup24dup25dup26dup27dup28dup29dup30dup31" fmla="*/ 518469 h 1546257"/>
              <a:gd name="connsiteX6dup0dup1dup2dup3dup4dup5dup6dup7dup8dup9dup10dup11dup12dup13dup14dup15dup16dup17dup18dup19dup20dup21dup22dup23dup24dup25dup26dup27dup28dup29dup30dup31" fmla="*/ 1707422 w 4216281"/>
              <a:gd name="connsiteY6dup0dup1dup2dup3dup4dup5dup6dup7dup8dup9dup10dup11dup12dup13dup14dup15dup16dup17dup18dup19dup20dup21dup22dup23dup24dup25dup26dup27dup28dup29dup30dup31" fmla="*/ 1081128 h 1546257"/>
              <a:gd name="connsiteX7dup0dup1dup2dup3dup4dup5dup6dup7dup8dup9dup10dup11dup12dup13dup14dup15dup16dup17dup18dup19dup20dup21dup22dup23dup24dup25dup26dup27dup28dup29dup30dup31" fmla="*/ 2833873 w 4216281"/>
              <a:gd name="connsiteY7dup0dup1dup2dup3dup4dup5dup6dup7dup8dup9dup10dup11dup12dup13dup14dup15dup16dup17dup18dup19dup20dup21dup22dup23dup24dup25dup26dup27dup28dup29dup30dup31" fmla="*/ 5500 h 1546257"/>
              <a:gd name="connsiteX0dup0dup1dup2dup3dup4dup5dup6dup7dup8dup9dup10dup11dup12dup13dup14dup15dup16dup17dup18dup19dup20dup21dup22dup23dup24dup25dup26dup27dup28dup29dup30dup31dup32" fmla="*/ 2833873 w 4216281"/>
              <a:gd name="connsiteY0dup0dup1dup2dup3dup4dup5dup6dup7dup8dup9dup10dup11dup12dup13dup14dup15dup16dup17dup18dup19dup20dup21dup22dup23dup24dup25dup26dup27dup28dup29dup30dup31dup32" fmla="*/ 5500 h 1546257"/>
              <a:gd name="connsiteX1dup0dup1dup2dup3dup4dup5dup6dup7dup8dup9dup10dup11dup12dup13dup14dup15dup16dup17dup18dup19dup20dup21dup22dup23dup24dup25dup26dup27dup28dup29dup30dup31dup32" fmla="*/ 3850134 w 4216281"/>
              <a:gd name="connsiteY1dup0dup1dup2dup3dup4dup5dup6dup7dup8dup9dup10dup11dup12dup13dup14dup15dup16dup17dup18dup19dup20dup21dup22dup23dup24dup25dup26dup27dup28dup29dup30dup31dup32" fmla="*/ 682969 h 1546257"/>
              <a:gd name="connsiteX2dup0dup1dup2dup3dup4dup5dup6dup7dup8dup9dup10dup11dup12dup13dup14dup15dup16dup17dup18dup19dup20dup21dup22dup23dup24dup25dup26dup27dup28dup29dup30dup31dup32" fmla="*/ 4102556 w 4216281"/>
              <a:gd name="connsiteY2dup0dup1dup2dup3dup4dup5dup6dup7dup8dup9dup10dup11dup12dup13dup14dup15dup16dup17dup18dup19dup20dup21dup22dup23dup24dup25dup26dup27dup28dup29dup30dup31dup32" fmla="*/ 1155010 h 1546257"/>
              <a:gd name="connsiteX3dup0dup1dup2dup3dup4dup5dup6dup7dup8dup9dup10dup11dup12dup13dup14dup15dup16dup17dup18dup19dup20dup21dup22dup23dup24dup25dup26dup27dup28dup29dup30dup31dup32" fmla="*/ 4216281 w 4216281"/>
              <a:gd name="connsiteY3dup0dup1dup2dup3dup4dup5dup6dup7dup8dup9dup10dup11dup12dup13dup14dup15dup16dup17dup18dup19dup20dup21dup22dup23dup24dup25dup26dup27dup28dup29dup30dup31dup32" fmla="*/ 1546257 h 1546257"/>
              <a:gd name="connsiteX4dup0dup1dup2dup3dup4dup5dup6dup7dup8dup9dup10dup11dup12dup13dup14dup15dup16dup17dup18dup19dup20dup21dup22dup23dup24dup25dup26dup27dup28dup29dup30dup31dup32" fmla="*/ 0 w 4216281"/>
              <a:gd name="connsiteY4dup0dup1dup2dup3dup4dup5dup6dup7dup8dup9dup10dup11dup12dup13dup14dup15dup16dup17dup18dup19dup20dup21dup22dup23dup24dup25dup26dup27dup28dup29dup30dup31dup32" fmla="*/ 1263653 h 1546257"/>
              <a:gd name="connsiteX5dup0dup1dup2dup3dup4dup5dup6dup7dup8dup9dup10dup11dup12dup13dup14dup15dup16dup17dup18dup19dup20dup21dup22dup23dup24dup25dup26dup27dup28dup29dup30dup31dup32" fmla="*/ 781648 w 4216281"/>
              <a:gd name="connsiteY5dup0dup1dup2dup3dup4dup5dup6dup7dup8dup9dup10dup11dup12dup13dup14dup15dup16dup17dup18dup19dup20dup21dup22dup23dup24dup25dup26dup27dup28dup29dup30dup31dup32" fmla="*/ 518469 h 1546257"/>
              <a:gd name="connsiteX6dup0dup1dup2dup3dup4dup5dup6dup7dup8dup9dup10dup11dup12dup13dup14dup15dup16dup17dup18dup19dup20dup21dup22dup23dup24dup25dup26dup27dup28dup29dup30dup31dup32" fmla="*/ 1707422 w 4216281"/>
              <a:gd name="connsiteY6dup0dup1dup2dup3dup4dup5dup6dup7dup8dup9dup10dup11dup12dup13dup14dup15dup16dup17dup18dup19dup20dup21dup22dup23dup24dup25dup26dup27dup28dup29dup30dup31dup32" fmla="*/ 1081128 h 1546257"/>
              <a:gd name="connsiteX7dup0dup1dup2dup3dup4dup5dup6dup7dup8dup9dup10dup11dup12dup13dup14dup15dup16dup17dup18dup19dup20dup21dup22dup23dup24dup25dup26dup27dup28dup29dup30dup31dup32" fmla="*/ 2833873 w 4216281"/>
              <a:gd name="connsiteY7dup0dup1dup2dup3dup4dup5dup6dup7dup8dup9dup10dup11dup12dup13dup14dup15dup16dup17dup18dup19dup20dup21dup22dup23dup24dup25dup26dup27dup28dup29dup30dup31dup32" fmla="*/ 5500 h 1546257"/>
              <a:gd name="connsiteX0dup0dup1dup2dup3dup4dup5dup6dup7dup8dup9dup10dup11dup12dup13dup14dup15dup16dup17dup18dup19dup20dup21dup22dup23dup24dup25dup26dup27dup28dup29dup30dup31dup32dup33" fmla="*/ 2833873 w 4216281"/>
              <a:gd name="connsiteY0dup0dup1dup2dup3dup4dup5dup6dup7dup8dup9dup10dup11dup12dup13dup14dup15dup16dup17dup18dup19dup20dup21dup22dup23dup24dup25dup26dup27dup28dup29dup30dup31dup32dup33" fmla="*/ 13659 h 1554416"/>
              <a:gd name="connsiteX1dup0dup1dup2dup3dup4dup5dup6dup7dup8dup9dup10dup11dup12dup13dup14dup15dup16dup17dup18dup19dup20dup21dup22dup23dup24dup25dup26dup27dup28dup29dup30dup31dup32dup33" fmla="*/ 3658485 w 4216281"/>
              <a:gd name="connsiteY1dup0dup1dup2dup3dup4dup5dup6dup7dup8dup9dup10dup11dup12dup13dup14dup15dup16dup17dup18dup19dup20dup21dup22dup23dup24dup25dup26dup27dup28dup29dup30dup31dup32dup33" fmla="*/ 525723 h 1554416"/>
              <a:gd name="connsiteX2dup0dup1dup2dup3dup4dup5dup6dup7dup8dup9dup10dup11dup12dup13dup14dup15dup16dup17dup18dup19dup20dup21dup22dup23dup24dup25dup26dup27dup28dup29dup30dup31dup32dup33" fmla="*/ 4102556 w 4216281"/>
              <a:gd name="connsiteY2dup0dup1dup2dup3dup4dup5dup6dup7dup8dup9dup10dup11dup12dup13dup14dup15dup16dup17dup18dup19dup20dup21dup22dup23dup24dup25dup26dup27dup28dup29dup30dup31dup32dup33" fmla="*/ 1163169 h 1554416"/>
              <a:gd name="connsiteX3dup0dup1dup2dup3dup4dup5dup6dup7dup8dup9dup10dup11dup12dup13dup14dup15dup16dup17dup18dup19dup20dup21dup22dup23dup24dup25dup26dup27dup28dup29dup30dup31dup32dup33" fmla="*/ 4216281 w 4216281"/>
              <a:gd name="connsiteY3dup0dup1dup2dup3dup4dup5dup6dup7dup8dup9dup10dup11dup12dup13dup14dup15dup16dup17dup18dup19dup20dup21dup22dup23dup24dup25dup26dup27dup28dup29dup30dup31dup32dup33" fmla="*/ 1554416 h 1554416"/>
              <a:gd name="connsiteX4dup0dup1dup2dup3dup4dup5dup6dup7dup8dup9dup10dup11dup12dup13dup14dup15dup16dup17dup18dup19dup20dup21dup22dup23dup24dup25dup26dup27dup28dup29dup30dup31dup32dup33" fmla="*/ 0 w 4216281"/>
              <a:gd name="connsiteY4dup0dup1dup2dup3dup4dup5dup6dup7dup8dup9dup10dup11dup12dup13dup14dup15dup16dup17dup18dup19dup20dup21dup22dup23dup24dup25dup26dup27dup28dup29dup30dup31dup32dup33" fmla="*/ 1271812 h 1554416"/>
              <a:gd name="connsiteX5dup0dup1dup2dup3dup4dup5dup6dup7dup8dup9dup10dup11dup12dup13dup14dup15dup16dup17dup18dup19dup20dup21dup22dup23dup24dup25dup26dup27dup28dup29dup30dup31dup32dup33" fmla="*/ 781648 w 4216281"/>
              <a:gd name="connsiteY5dup0dup1dup2dup3dup4dup5dup6dup7dup8dup9dup10dup11dup12dup13dup14dup15dup16dup17dup18dup19dup20dup21dup22dup23dup24dup25dup26dup27dup28dup29dup30dup31dup32dup33" fmla="*/ 526628 h 1554416"/>
              <a:gd name="connsiteX6dup0dup1dup2dup3dup4dup5dup6dup7dup8dup9dup10dup11dup12dup13dup14dup15dup16dup17dup18dup19dup20dup21dup22dup23dup24dup25dup26dup27dup28dup29dup30dup31dup32dup33" fmla="*/ 1707422 w 4216281"/>
              <a:gd name="connsiteY6dup0dup1dup2dup3dup4dup5dup6dup7dup8dup9dup10dup11dup12dup13dup14dup15dup16dup17dup18dup19dup20dup21dup22dup23dup24dup25dup26dup27dup28dup29dup30dup31dup32dup33" fmla="*/ 1089287 h 1554416"/>
              <a:gd name="connsiteX7dup0dup1dup2dup3dup4dup5dup6dup7dup8dup9dup10dup11dup12dup13dup14dup15dup16dup17dup18dup19dup20dup21dup22dup23dup24dup25dup26dup27dup28dup29dup30dup31dup32dup33" fmla="*/ 2833873 w 4216281"/>
              <a:gd name="connsiteY7dup0dup1dup2dup3dup4dup5dup6dup7dup8dup9dup10dup11dup12dup13dup14dup15dup16dup17dup18dup19dup20dup21dup22dup23dup24dup25dup26dup27dup28dup29dup30dup31dup32dup33" fmla="*/ 13659 h 1554416"/>
              <a:gd name="connsiteX0dup0dup1dup2dup3dup4dup5dup6dup7dup8dup9dup10dup11dup12dup13dup14dup15dup16dup17dup18dup19dup20dup21dup22dup23dup24dup25dup26dup27dup28dup29dup30dup31dup32dup33dup34" fmla="*/ 2833873 w 4216281"/>
              <a:gd name="connsiteY0dup0dup1dup2dup3dup4dup5dup6dup7dup8dup9dup10dup11dup12dup13dup14dup15dup16dup17dup18dup19dup20dup21dup22dup23dup24dup25dup26dup27dup28dup29dup30dup31dup32dup33dup34" fmla="*/ 13614 h 1554371"/>
              <a:gd name="connsiteX1dup0dup1dup2dup3dup4dup5dup6dup7dup8dup9dup10dup11dup12dup13dup14dup15dup16dup17dup18dup19dup20dup21dup22dup23dup24dup25dup26dup27dup28dup29dup30dup31dup32dup33dup34" fmla="*/ 3658485 w 4216281"/>
              <a:gd name="connsiteY1dup0dup1dup2dup3dup4dup5dup6dup7dup8dup9dup10dup11dup12dup13dup14dup15dup16dup17dup18dup19dup20dup21dup22dup23dup24dup25dup26dup27dup28dup29dup30dup31dup32dup33dup34" fmla="*/ 525678 h 1554371"/>
              <a:gd name="connsiteX2dup0dup1dup2dup3dup4dup5dup6dup7dup8dup9dup10dup11dup12dup13dup14dup15dup16dup17dup18dup19dup20dup21dup22dup23dup24dup25dup26dup27dup28dup29dup30dup31dup32dup33dup34" fmla="*/ 4121721 w 4216281"/>
              <a:gd name="connsiteY2dup0dup1dup2dup3dup4dup5dup6dup7dup8dup9dup10dup11dup12dup13dup14dup15dup16dup17dup18dup19dup20dup21dup22dup23dup24dup25dup26dup27dup28dup29dup30dup31dup32dup33dup34" fmla="*/ 1152787 h 1554371"/>
              <a:gd name="connsiteX3dup0dup1dup2dup3dup4dup5dup6dup7dup8dup9dup10dup11dup12dup13dup14dup15dup16dup17dup18dup19dup20dup21dup22dup23dup24dup25dup26dup27dup28dup29dup30dup31dup32dup33dup34" fmla="*/ 4216281 w 4216281"/>
              <a:gd name="connsiteY3dup0dup1dup2dup3dup4dup5dup6dup7dup8dup9dup10dup11dup12dup13dup14dup15dup16dup17dup18dup19dup20dup21dup22dup23dup24dup25dup26dup27dup28dup29dup30dup31dup32dup33dup34" fmla="*/ 1554371 h 1554371"/>
              <a:gd name="connsiteX4dup0dup1dup2dup3dup4dup5dup6dup7dup8dup9dup10dup11dup12dup13dup14dup15dup16dup17dup18dup19dup20dup21dup22dup23dup24dup25dup26dup27dup28dup29dup30dup31dup32dup33dup34" fmla="*/ 0 w 4216281"/>
              <a:gd name="connsiteY4dup0dup1dup2dup3dup4dup5dup6dup7dup8dup9dup10dup11dup12dup13dup14dup15dup16dup17dup18dup19dup20dup21dup22dup23dup24dup25dup26dup27dup28dup29dup30dup31dup32dup33dup34" fmla="*/ 1271767 h 1554371"/>
              <a:gd name="connsiteX5dup0dup1dup2dup3dup4dup5dup6dup7dup8dup9dup10dup11dup12dup13dup14dup15dup16dup17dup18dup19dup20dup21dup22dup23dup24dup25dup26dup27dup28dup29dup30dup31dup32dup33dup34" fmla="*/ 781648 w 4216281"/>
              <a:gd name="connsiteY5dup0dup1dup2dup3dup4dup5dup6dup7dup8dup9dup10dup11dup12dup13dup14dup15dup16dup17dup18dup19dup20dup21dup22dup23dup24dup25dup26dup27dup28dup29dup30dup31dup32dup33dup34" fmla="*/ 526583 h 1554371"/>
              <a:gd name="connsiteX6dup0dup1dup2dup3dup4dup5dup6dup7dup8dup9dup10dup11dup12dup13dup14dup15dup16dup17dup18dup19dup20dup21dup22dup23dup24dup25dup26dup27dup28dup29dup30dup31dup32dup33dup34" fmla="*/ 1707422 w 4216281"/>
              <a:gd name="connsiteY6dup0dup1dup2dup3dup4dup5dup6dup7dup8dup9dup10dup11dup12dup13dup14dup15dup16dup17dup18dup19dup20dup21dup22dup23dup24dup25dup26dup27dup28dup29dup30dup31dup32dup33dup34" fmla="*/ 1089242 h 1554371"/>
              <a:gd name="connsiteX7dup0dup1dup2dup3dup4dup5dup6dup7dup8dup9dup10dup11dup12dup13dup14dup15dup16dup17dup18dup19dup20dup21dup22dup23dup24dup25dup26dup27dup28dup29dup30dup31dup32dup33dup34" fmla="*/ 2833873 w 4216281"/>
              <a:gd name="connsiteY7dup0dup1dup2dup3dup4dup5dup6dup7dup8dup9dup10dup11dup12dup13dup14dup15dup16dup17dup18dup19dup20dup21dup22dup23dup24dup25dup26dup27dup28dup29dup30dup31dup32dup33dup34" fmla="*/ 13614 h 1554371"/>
            </a:gdLst>
            <a:ahLst/>
            <a:cxnLst>
              <a:cxn ang="0">
                <a:pos x="connsiteX0dup0dup1dup2dup3dup4dup5dup6dup7dup8dup9dup10dup11dup12dup13dup14dup15dup16dup17dup18dup19dup20dup21dup22dup23dup24dup25dup26dup27dup28dup29dup30dup31dup32dup33dup34" y="connsiteY0dup0dup1dup2dup3dup4dup5dup6dup7dup8dup9dup10dup11dup12dup13dup14dup15dup16dup17dup18dup19dup20dup21dup22dup23dup24dup25dup26dup27dup28dup29dup30dup31dup32dup33dup34"/>
              </a:cxn>
              <a:cxn ang="0">
                <a:pos x="connsiteX1dup0dup1dup2dup3dup4dup5dup6dup7dup8dup9dup10dup11dup12dup13dup14dup15dup16dup17dup18dup19dup20dup21dup22dup23dup24dup25dup26dup27dup28dup29dup30dup31dup32dup33dup34" y="connsiteY1dup0dup1dup2dup3dup4dup5dup6dup7dup8dup9dup10dup11dup12dup13dup14dup15dup16dup17dup18dup19dup20dup21dup22dup23dup24dup25dup26dup27dup28dup29dup30dup31dup32dup33dup34"/>
              </a:cxn>
              <a:cxn ang="0">
                <a:pos x="connsiteX2dup0dup1dup2dup3dup4dup5dup6dup7dup8dup9dup10dup11dup12dup13dup14dup15dup16dup17dup18dup19dup20dup21dup22dup23dup24dup25dup26dup27dup28dup29dup30dup31dup32dup33dup34" y="connsiteY2dup0dup1dup2dup3dup4dup5dup6dup7dup8dup9dup10dup11dup12dup13dup14dup15dup16dup17dup18dup19dup20dup21dup22dup23dup24dup25dup26dup27dup28dup29dup30dup31dup32dup33dup34"/>
              </a:cxn>
              <a:cxn ang="0">
                <a:pos x="connsiteX3dup0dup1dup2dup3dup4dup5dup6dup7dup8dup9dup10dup11dup12dup13dup14dup15dup16dup17dup18dup19dup20dup21dup22dup23dup24dup25dup26dup27dup28dup29dup30dup31dup32dup33dup34" y="connsiteY3dup0dup1dup2dup3dup4dup5dup6dup7dup8dup9dup10dup11dup12dup13dup14dup15dup16dup17dup18dup19dup20dup21dup22dup23dup24dup25dup26dup27dup28dup29dup30dup31dup32dup33dup34"/>
              </a:cxn>
              <a:cxn ang="0">
                <a:pos x="connsiteX4dup0dup1dup2dup3dup4dup5dup6dup7dup8dup9dup10dup11dup12dup13dup14dup15dup16dup17dup18dup19dup20dup21dup22dup23dup24dup25dup26dup27dup28dup29dup30dup31dup32dup33dup34" y="connsiteY4dup0dup1dup2dup3dup4dup5dup6dup7dup8dup9dup10dup11dup12dup13dup14dup15dup16dup17dup18dup19dup20dup21dup22dup23dup24dup25dup26dup27dup28dup29dup30dup31dup32dup33dup34"/>
              </a:cxn>
              <a:cxn ang="0">
                <a:pos x="connsiteX5dup0dup1dup2dup3dup4dup5dup6dup7dup8dup9dup10dup11dup12dup13dup14dup15dup16dup17dup18dup19dup20dup21dup22dup23dup24dup25dup26dup27dup28dup29dup30dup31dup32dup33dup34" y="connsiteY5dup0dup1dup2dup3dup4dup5dup6dup7dup8dup9dup10dup11dup12dup13dup14dup15dup16dup17dup18dup19dup20dup21dup22dup23dup24dup25dup26dup27dup28dup29dup30dup31dup32dup33dup34"/>
              </a:cxn>
              <a:cxn ang="0">
                <a:pos x="connsiteX6dup0dup1dup2dup3dup4dup5dup6dup7dup8dup9dup10dup11dup12dup13dup14dup15dup16dup17dup18dup19dup20dup21dup22dup23dup24dup25dup26dup27dup28dup29dup30dup31dup32dup33dup34" y="connsiteY6dup0dup1dup2dup3dup4dup5dup6dup7dup8dup9dup10dup11dup12dup13dup14dup15dup16dup17dup18dup19dup20dup21dup22dup23dup24dup25dup26dup27dup28dup29dup30dup31dup32dup33dup34"/>
              </a:cxn>
              <a:cxn ang="0">
                <a:pos x="connsiteX7dup0dup1dup2dup3dup4dup5dup6dup7dup8dup9dup10dup11dup12dup13dup14dup15dup16dup17dup18dup19dup20dup21dup22dup23dup24dup25dup26dup27dup28dup29dup30dup31dup32dup33dup34" y="connsiteY7dup0dup1dup2dup3dup4dup5dup6dup7dup8dup9dup10dup11dup12dup13dup14dup15dup16dup17dup18dup19dup20dup21dup22dup23dup24dup25dup26dup27dup28dup29dup30dup31dup32dup33dup34"/>
              </a:cxn>
            </a:cxnLst>
            <a:rect l="l" t="t" r="r" b="b"/>
            <a:pathLst>
              <a:path w="4216281" h="1554371">
                <a:moveTo>
                  <a:pt x="2833873" y="13614"/>
                </a:moveTo>
                <a:cubicBezTo>
                  <a:pt x="3159050" y="-80313"/>
                  <a:pt x="3443844" y="335816"/>
                  <a:pt x="3658485" y="525678"/>
                </a:cubicBezTo>
                <a:cubicBezTo>
                  <a:pt x="3873126" y="715540"/>
                  <a:pt x="4089300" y="1026685"/>
                  <a:pt x="4121721" y="1152787"/>
                </a:cubicBezTo>
                <a:cubicBezTo>
                  <a:pt x="4265345" y="1547161"/>
                  <a:pt x="4182115" y="1410172"/>
                  <a:pt x="4216281" y="1554371"/>
                </a:cubicBezTo>
                <a:lnTo>
                  <a:pt x="0" y="1271767"/>
                </a:lnTo>
                <a:cubicBezTo>
                  <a:pt x="99597" y="926938"/>
                  <a:pt x="245302" y="524268"/>
                  <a:pt x="781648" y="526583"/>
                </a:cubicBezTo>
                <a:cubicBezTo>
                  <a:pt x="1258353" y="544405"/>
                  <a:pt x="1429267" y="1247101"/>
                  <a:pt x="1707422" y="1089242"/>
                </a:cubicBezTo>
                <a:cubicBezTo>
                  <a:pt x="1985577" y="931383"/>
                  <a:pt x="2508696" y="107541"/>
                  <a:pt x="2833873" y="13614"/>
                </a:cubicBezTo>
                <a:close/>
              </a:path>
            </a:pathLst>
          </a:custGeom>
          <a:gradFill flip="none" rotWithShape="1">
            <a:gsLst>
              <a:gs pos="100000">
                <a:srgbClr val="E4E4E4"/>
              </a:gs>
              <a:gs pos="0">
                <a:srgbClr val="776C5B">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42474950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57" name="Shape 1135"/>
          <p:cNvSpPr/>
          <p:nvPr/>
        </p:nvSpPr>
        <p:spPr>
          <a:xfrm rot="10800000">
            <a:off x="1620638" y="2307713"/>
            <a:ext cx="2880069" cy="2880000"/>
          </a:xfrm>
          <a:custGeom>
            <a:avLst/>
            <a:gdLst>
              <a:gd name="T0" fmla="*/ 1634893 w 21600"/>
              <a:gd name="T1" fmla="*/ 1634212 h 21600"/>
              <a:gd name="T2" fmla="*/ 1634893 w 21600"/>
              <a:gd name="T3" fmla="*/ 1634212 h 21600"/>
              <a:gd name="T4" fmla="*/ 1634893 w 21600"/>
              <a:gd name="T5" fmla="*/ 1634212 h 21600"/>
              <a:gd name="T6" fmla="*/ 1634893 w 21600"/>
              <a:gd name="T7" fmla="*/ 163421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a:solidFill>
              <a:srgbClr val="7C5053"/>
            </a:solidFill>
            <a:miter lim="400000"/>
          </a:ln>
          <a:extLst>
            <a:ext uri="{909E8E84-426E-40DD-AFC4-6F175D3DCCD1}">
              <a14:hiddenFill xmlns:a14="http://schemas.microsoft.com/office/drawing/2010/main">
                <a:solidFill>
                  <a:srgbClr val="FFFFFF"/>
                </a:solidFill>
              </a14:hiddenFill>
            </a:ext>
          </a:extLst>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58" name="Shape 1142"/>
          <p:cNvSpPr/>
          <p:nvPr/>
        </p:nvSpPr>
        <p:spPr>
          <a:xfrm rot="1800000">
            <a:off x="1137342" y="1776038"/>
            <a:ext cx="1620000" cy="1440000"/>
          </a:xfrm>
          <a:custGeom>
            <a:avLst/>
            <a:gdLst>
              <a:gd name="T0" fmla="*/ 690909 w 21600"/>
              <a:gd name="T1" fmla="*/ 598344 h 21600"/>
              <a:gd name="T2" fmla="*/ 690909 w 21600"/>
              <a:gd name="T3" fmla="*/ 598344 h 21600"/>
              <a:gd name="T4" fmla="*/ 690909 w 21600"/>
              <a:gd name="T5" fmla="*/ 598344 h 21600"/>
              <a:gd name="T6" fmla="*/ 690909 w 21600"/>
              <a:gd name="T7" fmla="*/ 5983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84664E"/>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0" name="Shape 1148"/>
          <p:cNvSpPr/>
          <p:nvPr/>
        </p:nvSpPr>
        <p:spPr>
          <a:xfrm rot="1800000">
            <a:off x="3418404" y="3951181"/>
            <a:ext cx="1620000" cy="1440000"/>
          </a:xfrm>
          <a:custGeom>
            <a:avLst/>
            <a:gdLst>
              <a:gd name="T0" fmla="*/ 690914 w 21600"/>
              <a:gd name="T1" fmla="*/ 598343 h 21600"/>
              <a:gd name="T2" fmla="*/ 690914 w 21600"/>
              <a:gd name="T3" fmla="*/ 598343 h 21600"/>
              <a:gd name="T4" fmla="*/ 690914 w 21600"/>
              <a:gd name="T5" fmla="*/ 598343 h 21600"/>
              <a:gd name="T6" fmla="*/ 690914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84664E"/>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1" name="Shape 1151"/>
          <p:cNvSpPr/>
          <p:nvPr/>
        </p:nvSpPr>
        <p:spPr>
          <a:xfrm rot="1800000">
            <a:off x="1050691" y="3951181"/>
            <a:ext cx="1620000" cy="1440000"/>
          </a:xfrm>
          <a:custGeom>
            <a:avLst/>
            <a:gdLst>
              <a:gd name="T0" fmla="*/ 690910 w 21600"/>
              <a:gd name="T1" fmla="*/ 598348 h 21600"/>
              <a:gd name="T2" fmla="*/ 690910 w 21600"/>
              <a:gd name="T3" fmla="*/ 598348 h 21600"/>
              <a:gd name="T4" fmla="*/ 690910 w 21600"/>
              <a:gd name="T5" fmla="*/ 598348 h 21600"/>
              <a:gd name="T6" fmla="*/ 690910 w 21600"/>
              <a:gd name="T7" fmla="*/ 59834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84664E"/>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3" name="Shape 1157"/>
          <p:cNvSpPr/>
          <p:nvPr/>
        </p:nvSpPr>
        <p:spPr>
          <a:xfrm rot="1800000">
            <a:off x="3333649" y="1787660"/>
            <a:ext cx="1620000" cy="1440000"/>
          </a:xfrm>
          <a:custGeom>
            <a:avLst/>
            <a:gdLst>
              <a:gd name="T0" fmla="*/ 690912 w 21600"/>
              <a:gd name="T1" fmla="*/ 598351 h 21600"/>
              <a:gd name="T2" fmla="*/ 690912 w 21600"/>
              <a:gd name="T3" fmla="*/ 598351 h 21600"/>
              <a:gd name="T4" fmla="*/ 690912 w 21600"/>
              <a:gd name="T5" fmla="*/ 598351 h 21600"/>
              <a:gd name="T6" fmla="*/ 690912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84664E"/>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5" name="Text Placeholder 2"/>
          <p:cNvSpPr>
            <a:spLocks noGrp="1"/>
          </p:cNvSpPr>
          <p:nvPr/>
        </p:nvSpPr>
        <p:spPr>
          <a:xfrm>
            <a:off x="9190353" y="1776038"/>
            <a:ext cx="1190625" cy="1381125"/>
          </a:xfrm>
          <a:prstGeom prst="rect">
            <a:avLst/>
          </a:prstGeom>
          <a:noFill/>
          <a:ln>
            <a:noFill/>
          </a:ln>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6" name="Text Placeholder 2"/>
          <p:cNvSpPr>
            <a:spLocks noGrp="1"/>
          </p:cNvSpPr>
          <p:nvPr/>
        </p:nvSpPr>
        <p:spPr>
          <a:xfrm>
            <a:off x="9923778" y="3031751"/>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7" name="Text Placeholder 2"/>
          <p:cNvSpPr>
            <a:spLocks noGrp="1"/>
          </p:cNvSpPr>
          <p:nvPr/>
        </p:nvSpPr>
        <p:spPr>
          <a:xfrm>
            <a:off x="9190353" y="431286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71" name="Text Placeholder 2"/>
          <p:cNvSpPr>
            <a:spLocks noGrp="1"/>
          </p:cNvSpPr>
          <p:nvPr/>
        </p:nvSpPr>
        <p:spPr>
          <a:xfrm>
            <a:off x="8442640" y="2965076"/>
            <a:ext cx="12715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79" name="文本框 6"/>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Production</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8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8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83"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84"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24" name="文本框 23">
            <a:extLst>
              <a:ext uri="{FF2B5EF4-FFF2-40B4-BE49-F238E27FC236}">
                <a16:creationId xmlns:a16="http://schemas.microsoft.com/office/drawing/2014/main" id="{C856D402-BD32-4C71-AB8B-482ECD3AFF63}"/>
              </a:ext>
            </a:extLst>
          </p:cNvPr>
          <p:cNvSpPr txBox="1"/>
          <p:nvPr/>
        </p:nvSpPr>
        <p:spPr>
          <a:xfrm>
            <a:off x="1312612" y="2153717"/>
            <a:ext cx="1269459" cy="707886"/>
          </a:xfrm>
          <a:prstGeom prst="rect">
            <a:avLst/>
          </a:prstGeom>
          <a:noFill/>
        </p:spPr>
        <p:txBody>
          <a:bodyPr wrap="square">
            <a:spAutoFit/>
          </a:bodyPr>
          <a:lstStyle/>
          <a:p>
            <a:pPr algn="ctr"/>
            <a:r>
              <a:rPr lang="en-US" altLang="zh-CN" sz="2000" b="1" i="1" dirty="0">
                <a:latin typeface="Times New Roman" panose="02020603050405020304" pitchFamily="18" charset="0"/>
                <a:cs typeface="Times New Roman" panose="02020603050405020304" pitchFamily="18" charset="0"/>
              </a:rPr>
              <a:t>T</a:t>
            </a:r>
            <a:r>
              <a:rPr lang="sq-AL" altLang="zh-CN" sz="2000" b="1" i="1" dirty="0">
                <a:latin typeface="Times New Roman" panose="02020603050405020304" pitchFamily="18" charset="0"/>
                <a:cs typeface="Times New Roman" panose="02020603050405020304" pitchFamily="18" charset="0"/>
              </a:rPr>
              <a:t>ying the frame</a:t>
            </a:r>
            <a:endParaRPr lang="zh-CN" altLang="en-US" sz="2000" b="1" i="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509B0C33-AE4D-4FB3-9108-48987D19107A}"/>
              </a:ext>
            </a:extLst>
          </p:cNvPr>
          <p:cNvSpPr txBox="1"/>
          <p:nvPr/>
        </p:nvSpPr>
        <p:spPr>
          <a:xfrm>
            <a:off x="3429385" y="2142095"/>
            <a:ext cx="1402175" cy="707886"/>
          </a:xfrm>
          <a:prstGeom prst="rect">
            <a:avLst/>
          </a:prstGeom>
          <a:noFill/>
        </p:spPr>
        <p:txBody>
          <a:bodyPr wrap="square">
            <a:spAutoFit/>
          </a:bodyPr>
          <a:lstStyle/>
          <a:p>
            <a:pPr algn="ctr"/>
            <a:r>
              <a:rPr lang="en-US" altLang="zh-CN" sz="2000" b="1" i="1" dirty="0">
                <a:latin typeface="Times New Roman" panose="02020603050405020304" pitchFamily="18" charset="0"/>
                <a:cs typeface="Times New Roman" panose="02020603050405020304" pitchFamily="18" charset="0"/>
              </a:rPr>
              <a:t>G</a:t>
            </a:r>
            <a:r>
              <a:rPr lang="sq-AL" altLang="zh-CN" sz="2000" b="1" i="1" dirty="0">
                <a:latin typeface="Times New Roman" panose="02020603050405020304" pitchFamily="18" charset="0"/>
                <a:cs typeface="Times New Roman" panose="02020603050405020304" pitchFamily="18" charset="0"/>
              </a:rPr>
              <a:t>luing the </a:t>
            </a:r>
          </a:p>
          <a:p>
            <a:pPr algn="ctr"/>
            <a:r>
              <a:rPr lang="sq-AL" altLang="zh-CN" sz="2000" b="1" i="1" dirty="0">
                <a:latin typeface="Times New Roman" panose="02020603050405020304" pitchFamily="18" charset="0"/>
                <a:cs typeface="Times New Roman" panose="02020603050405020304" pitchFamily="18" charset="0"/>
              </a:rPr>
              <a:t>paper</a:t>
            </a:r>
            <a:endParaRPr lang="zh-CN" altLang="en-US" sz="2000" b="1" i="1"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AB80A0DD-C33B-4422-9895-1181D56A24F4}"/>
              </a:ext>
            </a:extLst>
          </p:cNvPr>
          <p:cNvSpPr txBox="1"/>
          <p:nvPr/>
        </p:nvSpPr>
        <p:spPr>
          <a:xfrm>
            <a:off x="3352173" y="4311426"/>
            <a:ext cx="1763930" cy="707886"/>
          </a:xfrm>
          <a:prstGeom prst="rect">
            <a:avLst/>
          </a:prstGeom>
          <a:noFill/>
        </p:spPr>
        <p:txBody>
          <a:bodyPr wrap="square">
            <a:spAutoFit/>
          </a:bodyPr>
          <a:lstStyle/>
          <a:p>
            <a:pPr algn="ctr"/>
            <a:r>
              <a:rPr lang="en-US" altLang="zh-CN" sz="2000" b="1" i="1" dirty="0">
                <a:latin typeface="Times New Roman" panose="02020603050405020304" pitchFamily="18" charset="0"/>
                <a:cs typeface="Times New Roman" panose="02020603050405020304" pitchFamily="18" charset="0"/>
              </a:rPr>
              <a:t>P</a:t>
            </a:r>
            <a:r>
              <a:rPr lang="sq-AL" altLang="zh-CN" sz="2000" b="1" i="1" dirty="0">
                <a:latin typeface="Times New Roman" panose="02020603050405020304" pitchFamily="18" charset="0"/>
                <a:cs typeface="Times New Roman" panose="02020603050405020304" pitchFamily="18" charset="0"/>
              </a:rPr>
              <a:t>ainting the flowers</a:t>
            </a:r>
            <a:endParaRPr lang="zh-CN" altLang="en-US" sz="2000" b="1" i="1"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EF36DF3E-7968-4ED6-95B4-7E81496BF579}"/>
              </a:ext>
            </a:extLst>
          </p:cNvPr>
          <p:cNvSpPr txBox="1"/>
          <p:nvPr/>
        </p:nvSpPr>
        <p:spPr>
          <a:xfrm>
            <a:off x="1077597" y="4311426"/>
            <a:ext cx="1526863" cy="707886"/>
          </a:xfrm>
          <a:prstGeom prst="rect">
            <a:avLst/>
          </a:prstGeom>
          <a:noFill/>
        </p:spPr>
        <p:txBody>
          <a:bodyPr wrap="square">
            <a:spAutoFit/>
          </a:bodyPr>
          <a:lstStyle/>
          <a:p>
            <a:pPr algn="ctr"/>
            <a:r>
              <a:rPr lang="en-US" altLang="zh-CN" sz="2000" b="1" i="1" dirty="0">
                <a:latin typeface="Times New Roman" panose="02020603050405020304" pitchFamily="18" charset="0"/>
                <a:cs typeface="Times New Roman" panose="02020603050405020304" pitchFamily="18" charset="0"/>
              </a:rPr>
              <a:t>F</a:t>
            </a:r>
            <a:r>
              <a:rPr lang="sq-AL" altLang="zh-CN" sz="2000" b="1" i="1" dirty="0">
                <a:latin typeface="Times New Roman" panose="02020603050405020304" pitchFamily="18" charset="0"/>
                <a:cs typeface="Times New Roman" panose="02020603050405020304" pitchFamily="18" charset="0"/>
              </a:rPr>
              <a:t>lying the kite</a:t>
            </a:r>
            <a:endParaRPr lang="zh-CN" altLang="en-US" sz="2000" b="1" i="1"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73E8F71-C2E5-42BC-B51C-6250C581A3B3}"/>
              </a:ext>
            </a:extLst>
          </p:cNvPr>
          <p:cNvSpPr txBox="1"/>
          <p:nvPr/>
        </p:nvSpPr>
        <p:spPr>
          <a:xfrm>
            <a:off x="5952843" y="2265205"/>
            <a:ext cx="4194868"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Traditional</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Bamboo</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Paper</a:t>
            </a:r>
            <a:endParaRPr lang="zh-CN" altLang="en-US" sz="2400" b="1" dirty="0">
              <a:latin typeface="Times New Roman" panose="02020603050405020304" pitchFamily="18" charset="0"/>
              <a:cs typeface="Times New Roman" panose="02020603050405020304" pitchFamily="18" charset="0"/>
            </a:endParaRPr>
          </a:p>
        </p:txBody>
      </p:sp>
      <p:sp>
        <p:nvSpPr>
          <p:cNvPr id="33" name="文本框 32">
            <a:extLst>
              <a:ext uri="{FF2B5EF4-FFF2-40B4-BE49-F238E27FC236}">
                <a16:creationId xmlns:a16="http://schemas.microsoft.com/office/drawing/2014/main" id="{8893D734-B371-49FE-BE56-18EB3F385D26}"/>
              </a:ext>
            </a:extLst>
          </p:cNvPr>
          <p:cNvSpPr txBox="1"/>
          <p:nvPr/>
        </p:nvSpPr>
        <p:spPr>
          <a:xfrm rot="10800000" flipV="1">
            <a:off x="5952843" y="4434536"/>
            <a:ext cx="4347268"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Modern</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Metal</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Fabric</a:t>
            </a:r>
            <a:endParaRPr lang="zh-CN" altLang="en-US" sz="2400" b="1" dirty="0">
              <a:latin typeface="Times New Roman" panose="02020603050405020304" pitchFamily="18" charset="0"/>
              <a:cs typeface="Times New Roman" panose="02020603050405020304" pitchFamily="18" charset="0"/>
            </a:endParaRPr>
          </a:p>
        </p:txBody>
      </p:sp>
      <p:sp>
        <p:nvSpPr>
          <p:cNvPr id="35" name="文本框 6">
            <a:extLst>
              <a:ext uri="{FF2B5EF4-FFF2-40B4-BE49-F238E27FC236}">
                <a16:creationId xmlns:a16="http://schemas.microsoft.com/office/drawing/2014/main" id="{B281445A-E151-4E0B-BBAC-6E32CD3F9ADB}"/>
              </a:ext>
            </a:extLst>
          </p:cNvPr>
          <p:cNvSpPr txBox="1"/>
          <p:nvPr/>
        </p:nvSpPr>
        <p:spPr>
          <a:xfrm>
            <a:off x="2650140" y="3418745"/>
            <a:ext cx="821064"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zh-CN" altLang="en-US" sz="2400" b="1" dirty="0">
                <a:latin typeface="黑体" panose="02010609060101010101" pitchFamily="49" charset="-122"/>
                <a:ea typeface="黑体" panose="02010609060101010101" pitchFamily="49" charset="-122"/>
                <a:cs typeface="+mn-ea"/>
                <a:sym typeface="+mn-lt"/>
              </a:rPr>
              <a:t>四艺</a:t>
            </a:r>
            <a:endParaRPr lang="en-US" altLang="zh-CN" sz="2400" b="1" dirty="0">
              <a:latin typeface="黑体" panose="02010609060101010101" pitchFamily="49" charset="-122"/>
              <a:ea typeface="黑体" panose="02010609060101010101" pitchFamily="49" charset="-122"/>
              <a:cs typeface="+mn-ea"/>
              <a:sym typeface="+mn-lt"/>
            </a:endParaRPr>
          </a:p>
        </p:txBody>
      </p:sp>
    </p:spTree>
    <p:extLst>
      <p:ext uri="{BB962C8B-B14F-4D97-AF65-F5344CB8AC3E}">
        <p14:creationId xmlns:p14="http://schemas.microsoft.com/office/powerpoint/2010/main" val="1971882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anim calcmode="lin" valueType="num">
                                      <p:cBhvr>
                                        <p:cTn id="40" dur="500" fill="hold"/>
                                        <p:tgtEl>
                                          <p:spTgt spid="35"/>
                                        </p:tgtEl>
                                        <p:attrNameLst>
                                          <p:attrName>ppt_x</p:attrName>
                                        </p:attrNameLst>
                                      </p:cBhvr>
                                      <p:tavLst>
                                        <p:tav tm="0">
                                          <p:val>
                                            <p:strVal val="#ppt_x"/>
                                          </p:val>
                                        </p:tav>
                                        <p:tav tm="100000">
                                          <p:val>
                                            <p:strVal val="#ppt_x"/>
                                          </p:val>
                                        </p:tav>
                                      </p:tavLst>
                                    </p:anim>
                                    <p:anim calcmode="lin" valueType="num">
                                      <p:cBhvr>
                                        <p:cTn id="41"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anim calcmode="lin" valueType="num">
                                      <p:cBhvr>
                                        <p:cTn id="47" dur="500" fill="hold"/>
                                        <p:tgtEl>
                                          <p:spTgt spid="8"/>
                                        </p:tgtEl>
                                        <p:attrNameLst>
                                          <p:attrName>ppt_x</p:attrName>
                                        </p:attrNameLst>
                                      </p:cBhvr>
                                      <p:tavLst>
                                        <p:tav tm="0">
                                          <p:val>
                                            <p:strVal val="#ppt_x"/>
                                          </p:val>
                                        </p:tav>
                                        <p:tav tm="100000">
                                          <p:val>
                                            <p:strVal val="#ppt_x"/>
                                          </p:val>
                                        </p:tav>
                                      </p:tavLst>
                                    </p:anim>
                                    <p:anim calcmode="lin" valueType="num">
                                      <p:cBhvr>
                                        <p:cTn id="4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anim calcmode="lin" valueType="num">
                                      <p:cBhvr>
                                        <p:cTn id="54" dur="500" fill="hold"/>
                                        <p:tgtEl>
                                          <p:spTgt spid="33"/>
                                        </p:tgtEl>
                                        <p:attrNameLst>
                                          <p:attrName>ppt_x</p:attrName>
                                        </p:attrNameLst>
                                      </p:cBhvr>
                                      <p:tavLst>
                                        <p:tav tm="0">
                                          <p:val>
                                            <p:strVal val="#ppt_x"/>
                                          </p:val>
                                        </p:tav>
                                        <p:tav tm="100000">
                                          <p:val>
                                            <p:strVal val="#ppt_x"/>
                                          </p:val>
                                        </p:tav>
                                      </p:tavLst>
                                    </p:anim>
                                    <p:anim calcmode="lin" valueType="num">
                                      <p:cBhvr>
                                        <p:cTn id="5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63" grpId="0" animBg="1"/>
      <p:bldP spid="24" grpId="0"/>
      <p:bldP spid="26" grpId="0"/>
      <p:bldP spid="28" grpId="0"/>
      <p:bldP spid="30" grpId="0"/>
      <p:bldP spid="8" grpId="0"/>
      <p:bldP spid="33"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086600" y="2013635"/>
            <a:ext cx="2044203" cy="1311951"/>
          </a:xfrm>
          <a:prstGeom prst="rect">
            <a:avLst/>
          </a:prstGeom>
          <a:noFill/>
        </p:spPr>
        <p:txBody>
          <a:bodyPr wrap="square" rtlCol="0">
            <a:spAutoFit/>
          </a:bodyPr>
          <a:lstStyle/>
          <a:p>
            <a:pPr algn="ctr"/>
            <a:r>
              <a:rPr lang="en-US" altLang="zh-CN" sz="8000" b="1">
                <a:solidFill>
                  <a:schemeClr val="tx1">
                    <a:lumMod val="75000"/>
                    <a:lumOff val="25000"/>
                  </a:schemeClr>
                </a:solidFill>
                <a:latin typeface="思源黑体 CN Normal"/>
                <a:cs typeface="+mn-ea"/>
                <a:sym typeface="+mn-lt"/>
              </a:rPr>
              <a:t>5</a:t>
            </a:r>
          </a:p>
        </p:txBody>
      </p:sp>
      <p:sp>
        <p:nvSpPr>
          <p:cNvPr id="8" name="矩形 60"/>
          <p:cNvSpPr/>
          <p:nvPr/>
        </p:nvSpPr>
        <p:spPr>
          <a:xfrm>
            <a:off x="2275833" y="3325586"/>
            <a:ext cx="7640333" cy="915314"/>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algn="ctr" eaLnBrk="1" hangingPunct="1">
              <a:spcBef>
                <a:spcPct val="0"/>
              </a:spcBef>
              <a:buNone/>
            </a:pPr>
            <a:r>
              <a:rPr lang="en-US" altLang="zh-CN" sz="6000" b="1" dirty="0">
                <a:solidFill>
                  <a:srgbClr val="777776"/>
                </a:solidFill>
                <a:latin typeface="思源黑体 CN Normal"/>
                <a:ea typeface="庞门正道粗书体" panose="02010600030101010101" pitchFamily="2" charset="-122"/>
                <a:cs typeface="+mn-ea"/>
                <a:sym typeface="+mn-lt"/>
              </a:rPr>
              <a:t>Types</a:t>
            </a:r>
          </a:p>
        </p:txBody>
      </p:sp>
      <p:grpSp>
        <p:nvGrpSpPr>
          <p:cNvPr id="9" name="组合 8"/>
          <p:cNvGrpSpPr/>
          <p:nvPr/>
        </p:nvGrpSpPr>
        <p:grpSpPr>
          <a:xfrm>
            <a:off x="4169566" y="733424"/>
            <a:ext cx="3364710" cy="541295"/>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sp>
        <p:nvSpPr>
          <p:cNvPr id="12" name="任意多边形 17"/>
          <p:cNvSpPr/>
          <p:nvPr/>
        </p:nvSpPr>
        <p:spPr>
          <a:xfrm>
            <a:off x="4870783" y="5504442"/>
            <a:ext cx="5687618" cy="791855"/>
          </a:xfrm>
          <a:custGeom>
            <a:avLst/>
            <a:gdLst>
              <a:gd name="connsiteX0" fmla="*/ 4036200 w 5687618"/>
              <a:gd name="connsiteY0" fmla="*/ 540 h 791855"/>
              <a:gd name="connsiteX1" fmla="*/ 4999673 w 5687618"/>
              <a:gd name="connsiteY1" fmla="*/ 328873 h 791855"/>
              <a:gd name="connsiteX2" fmla="*/ 5633083 w 5687618"/>
              <a:gd name="connsiteY2" fmla="*/ 721203 h 791855"/>
              <a:gd name="connsiteX3" fmla="*/ 5666385 w 5687618"/>
              <a:gd name="connsiteY3" fmla="*/ 763693 h 791855"/>
              <a:gd name="connsiteX4" fmla="*/ 5687618 w 5687618"/>
              <a:gd name="connsiteY4" fmla="*/ 791855 h 791855"/>
              <a:gd name="connsiteX5" fmla="*/ 0 w 5687618"/>
              <a:gd name="connsiteY5" fmla="*/ 791855 h 791855"/>
              <a:gd name="connsiteX6" fmla="*/ 118522 w 5687618"/>
              <a:gd name="connsiteY6" fmla="*/ 631580 h 791855"/>
              <a:gd name="connsiteX7" fmla="*/ 1065997 w 5687618"/>
              <a:gd name="connsiteY7" fmla="*/ 329440 h 791855"/>
              <a:gd name="connsiteX8" fmla="*/ 2331864 w 5687618"/>
              <a:gd name="connsiteY8" fmla="*/ 681449 h 791855"/>
              <a:gd name="connsiteX9" fmla="*/ 3872130 w 5687618"/>
              <a:gd name="connsiteY9" fmla="*/ 8517 h 791855"/>
              <a:gd name="connsiteX10" fmla="*/ 4036200 w 5687618"/>
              <a:gd name="connsiteY10" fmla="*/ 540 h 7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618" h="791855">
                <a:moveTo>
                  <a:pt x="4036200" y="540"/>
                </a:moveTo>
                <a:cubicBezTo>
                  <a:pt x="4412619" y="12628"/>
                  <a:pt x="4742867" y="224940"/>
                  <a:pt x="4999673" y="328873"/>
                </a:cubicBezTo>
                <a:cubicBezTo>
                  <a:pt x="5293164" y="447654"/>
                  <a:pt x="5588752" y="642312"/>
                  <a:pt x="5633083" y="721203"/>
                </a:cubicBezTo>
                <a:cubicBezTo>
                  <a:pt x="5645357" y="736624"/>
                  <a:pt x="5656420" y="750746"/>
                  <a:pt x="5666385" y="763693"/>
                </a:cubicBezTo>
                <a:lnTo>
                  <a:pt x="5687618" y="791855"/>
                </a:lnTo>
                <a:lnTo>
                  <a:pt x="0" y="791855"/>
                </a:lnTo>
                <a:lnTo>
                  <a:pt x="118522" y="631580"/>
                </a:lnTo>
                <a:cubicBezTo>
                  <a:pt x="266386" y="469785"/>
                  <a:pt x="515963" y="328353"/>
                  <a:pt x="1065997" y="329440"/>
                </a:cubicBezTo>
                <a:cubicBezTo>
                  <a:pt x="1717825" y="340589"/>
                  <a:pt x="1951526" y="780208"/>
                  <a:pt x="2331864" y="681449"/>
                </a:cubicBezTo>
                <a:cubicBezTo>
                  <a:pt x="2712203" y="582689"/>
                  <a:pt x="3427495" y="67280"/>
                  <a:pt x="3872130" y="8517"/>
                </a:cubicBezTo>
                <a:cubicBezTo>
                  <a:pt x="3927709" y="1172"/>
                  <a:pt x="3982426" y="-1188"/>
                  <a:pt x="4036200" y="540"/>
                </a:cubicBezTo>
                <a:close/>
              </a:path>
            </a:pathLst>
          </a:custGeom>
          <a:gradFill flip="none" rotWithShape="1">
            <a:gsLst>
              <a:gs pos="100000">
                <a:srgbClr val="776C5B">
                  <a:alpha val="20000"/>
                </a:srgbClr>
              </a:gs>
              <a:gs pos="0">
                <a:srgbClr val="545454">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a:p>
        </p:txBody>
      </p:sp>
      <p:sp>
        <p:nvSpPr>
          <p:cNvPr id="13" name="任意多边形 18"/>
          <p:cNvSpPr/>
          <p:nvPr/>
        </p:nvSpPr>
        <p:spPr>
          <a:xfrm rot="21480000">
            <a:off x="2694361" y="5037966"/>
            <a:ext cx="2162912" cy="536529"/>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 name="connsiteX0dup0" fmla="*/ 3895926 w 3907971"/>
              <a:gd name="connsiteY0dup0" fmla="*/ 1142547 h 1194043"/>
              <a:gd name="connsiteX1dup0" fmla="*/ 3907971 w 3907971"/>
              <a:gd name="connsiteY1dup0" fmla="*/ 1142668 h 1194043"/>
              <a:gd name="connsiteX2dup0" fmla="*/ 3907971 w 3907971"/>
              <a:gd name="connsiteY2dup0" fmla="*/ 1194043 h 1194043"/>
              <a:gd name="connsiteX3dup0" fmla="*/ 3907971 w 3907971"/>
              <a:gd name="connsiteY3dup0" fmla="*/ 1194041 h 1194043"/>
              <a:gd name="connsiteX4dup0" fmla="*/ 3903237 w 3907971"/>
              <a:gd name="connsiteY4dup0" fmla="*/ 1164842 h 1194043"/>
              <a:gd name="connsiteX5dup0" fmla="*/ 3895926 w 3907971"/>
              <a:gd name="connsiteY5dup0" fmla="*/ 1142547 h 1194043"/>
              <a:gd name="connsiteX6dup0" fmla="*/ 3033485 w 3907971"/>
              <a:gd name="connsiteY6dup0" fmla="*/ 240 h 1194043"/>
              <a:gd name="connsiteX7dup0" fmla="*/ 3817257 w 3907971"/>
              <a:gd name="connsiteY7dup0" fmla="*/ 1001726 h 1194043"/>
              <a:gd name="connsiteX8dup0" fmla="*/ 3890055 w 3907971"/>
              <a:gd name="connsiteY8dup0" fmla="*/ 1124644 h 1194043"/>
              <a:gd name="connsiteX9dup0" fmla="*/ 3895926 w 3907971"/>
              <a:gd name="connsiteY9dup0" fmla="*/ 1142547 h 1194043"/>
              <a:gd name="connsiteX10dup0" fmla="*/ 0 w 3907971"/>
              <a:gd name="connsiteY10dup0" fmla="*/ 1103326 h 1194043"/>
              <a:gd name="connsiteX11dup0" fmla="*/ 676400 w 3907971"/>
              <a:gd name="connsiteY11dup0" fmla="*/ 178954 h 1194043"/>
              <a:gd name="connsiteX12dup0" fmla="*/ 1828800 w 3907971"/>
              <a:gd name="connsiteY12dup0" fmla="*/ 900126 h 1194043"/>
              <a:gd name="connsiteX13" fmla="*/ 3033485 w 3907971"/>
              <a:gd name="connsiteY13" fmla="*/ 240 h 1194043"/>
              <a:gd name="connsiteX0dup0dup1" fmla="*/ 3895926 w 3907971"/>
              <a:gd name="connsiteY0dup0dup1" fmla="*/ 1290200 h 1341696"/>
              <a:gd name="connsiteX1dup0dup1" fmla="*/ 3907971 w 3907971"/>
              <a:gd name="connsiteY1dup0dup1" fmla="*/ 1290321 h 1341696"/>
              <a:gd name="connsiteX2dup0dup1" fmla="*/ 3907971 w 3907971"/>
              <a:gd name="connsiteY2dup0dup1" fmla="*/ 1341696 h 1341696"/>
              <a:gd name="connsiteX3dup0dup1" fmla="*/ 3907971 w 3907971"/>
              <a:gd name="connsiteY3dup0dup1" fmla="*/ 1341694 h 1341696"/>
              <a:gd name="connsiteX4dup0dup1" fmla="*/ 3903237 w 3907971"/>
              <a:gd name="connsiteY4dup0dup1" fmla="*/ 1312495 h 1341696"/>
              <a:gd name="connsiteX5dup0dup1" fmla="*/ 3895926 w 3907971"/>
              <a:gd name="connsiteY5dup0dup1" fmla="*/ 1290200 h 1341696"/>
              <a:gd name="connsiteX6dup0dup1" fmla="*/ 3566742 w 3907971"/>
              <a:gd name="connsiteY6dup0dup1" fmla="*/ 210 h 1341696"/>
              <a:gd name="connsiteX7dup0dup1" fmla="*/ 3817257 w 3907971"/>
              <a:gd name="connsiteY7dup0dup1" fmla="*/ 1149379 h 1341696"/>
              <a:gd name="connsiteX8dup0dup1" fmla="*/ 3890055 w 3907971"/>
              <a:gd name="connsiteY8dup0dup1" fmla="*/ 1272297 h 1341696"/>
              <a:gd name="connsiteX9dup0dup1" fmla="*/ 3895926 w 3907971"/>
              <a:gd name="connsiteY9dup0dup1" fmla="*/ 1290200 h 1341696"/>
              <a:gd name="connsiteX10dup0dup1" fmla="*/ 0 w 3907971"/>
              <a:gd name="connsiteY10dup0dup1" fmla="*/ 1250979 h 1341696"/>
              <a:gd name="connsiteX11dup0dup1" fmla="*/ 676400 w 3907971"/>
              <a:gd name="connsiteY11dup0dup1" fmla="*/ 326607 h 1341696"/>
              <a:gd name="connsiteX12dup0dup1" fmla="*/ 1828800 w 3907971"/>
              <a:gd name="connsiteY12dup0dup1" fmla="*/ 1047779 h 1341696"/>
              <a:gd name="connsiteX13dup0" fmla="*/ 3566742 w 3907971"/>
              <a:gd name="connsiteY13dup0" fmla="*/ 210 h 1341696"/>
              <a:gd name="connsiteX0dup0dup1dup2" fmla="*/ 3895926 w 4065883"/>
              <a:gd name="connsiteY0dup0dup1dup2" fmla="*/ 1291188 h 1342684"/>
              <a:gd name="connsiteX1dup0dup1dup2" fmla="*/ 3907971 w 4065883"/>
              <a:gd name="connsiteY1dup0dup1dup2" fmla="*/ 1291309 h 1342684"/>
              <a:gd name="connsiteX2dup0dup1dup2" fmla="*/ 3907971 w 4065883"/>
              <a:gd name="connsiteY2dup0dup1dup2" fmla="*/ 1342684 h 1342684"/>
              <a:gd name="connsiteX3dup0dup1dup2" fmla="*/ 3907971 w 4065883"/>
              <a:gd name="connsiteY3dup0dup1dup2" fmla="*/ 1342682 h 1342684"/>
              <a:gd name="connsiteX4dup0dup1dup2" fmla="*/ 3903237 w 4065883"/>
              <a:gd name="connsiteY4dup0dup1dup2" fmla="*/ 1313483 h 1342684"/>
              <a:gd name="connsiteX5dup0dup1dup2" fmla="*/ 3895926 w 4065883"/>
              <a:gd name="connsiteY5dup0dup1dup2" fmla="*/ 1291188 h 1342684"/>
              <a:gd name="connsiteX6dup0dup1dup2" fmla="*/ 3566742 w 4065883"/>
              <a:gd name="connsiteY6dup0dup1dup2" fmla="*/ 1198 h 1342684"/>
              <a:gd name="connsiteX7dup0dup1dup2" fmla="*/ 4057824 w 4065883"/>
              <a:gd name="connsiteY7dup0dup1dup2" fmla="*/ 849093 h 1342684"/>
              <a:gd name="connsiteX8dup0dup1dup2" fmla="*/ 3890055 w 4065883"/>
              <a:gd name="connsiteY8dup0dup1dup2" fmla="*/ 1273285 h 1342684"/>
              <a:gd name="connsiteX9dup0dup1dup2" fmla="*/ 3895926 w 4065883"/>
              <a:gd name="connsiteY9dup0dup1dup2" fmla="*/ 1291188 h 1342684"/>
              <a:gd name="connsiteX10dup0dup1dup2" fmla="*/ 0 w 4065883"/>
              <a:gd name="connsiteY10dup0dup1dup2" fmla="*/ 1251967 h 1342684"/>
              <a:gd name="connsiteX11dup0dup1dup2" fmla="*/ 676400 w 4065883"/>
              <a:gd name="connsiteY11dup0dup1dup2" fmla="*/ 327595 h 1342684"/>
              <a:gd name="connsiteX12dup0dup1dup2" fmla="*/ 1828800 w 4065883"/>
              <a:gd name="connsiteY12dup0dup1dup2" fmla="*/ 1048767 h 1342684"/>
              <a:gd name="connsiteX13dup0dup1" fmla="*/ 3566742 w 4065883"/>
              <a:gd name="connsiteY13dup0dup1" fmla="*/ 1198 h 1342684"/>
              <a:gd name="connsiteX0dup0dup1dup2dup3" fmla="*/ 3895926 w 4064904"/>
              <a:gd name="connsiteY0dup0dup1dup2dup3" fmla="*/ 964775 h 1016271"/>
              <a:gd name="connsiteX1dup0dup1dup2dup3" fmla="*/ 3907971 w 4064904"/>
              <a:gd name="connsiteY1dup0dup1dup2dup3" fmla="*/ 964896 h 1016271"/>
              <a:gd name="connsiteX2dup0dup1dup2dup3" fmla="*/ 3907971 w 4064904"/>
              <a:gd name="connsiteY2dup0dup1dup2dup3" fmla="*/ 1016271 h 1016271"/>
              <a:gd name="connsiteX3dup0dup1dup2dup3" fmla="*/ 3907971 w 4064904"/>
              <a:gd name="connsiteY3dup0dup1dup2dup3" fmla="*/ 1016269 h 1016271"/>
              <a:gd name="connsiteX4dup0dup1dup2dup3" fmla="*/ 3903237 w 4064904"/>
              <a:gd name="connsiteY4dup0dup1dup2dup3" fmla="*/ 987070 h 1016271"/>
              <a:gd name="connsiteX5dup0dup1dup2dup3" fmla="*/ 3895926 w 4064904"/>
              <a:gd name="connsiteY5dup0dup1dup2dup3" fmla="*/ 964775 h 1016271"/>
              <a:gd name="connsiteX6dup0dup1dup2dup3" fmla="*/ 3590799 w 4064904"/>
              <a:gd name="connsiteY6dup0dup1dup2dup3" fmla="*/ 300960 h 1016271"/>
              <a:gd name="connsiteX7dup0dup1dup2dup3" fmla="*/ 4057824 w 4064904"/>
              <a:gd name="connsiteY7dup0dup1dup2dup3" fmla="*/ 522680 h 1016271"/>
              <a:gd name="connsiteX8dup0dup1dup2dup3" fmla="*/ 3890055 w 4064904"/>
              <a:gd name="connsiteY8dup0dup1dup2dup3" fmla="*/ 946872 h 1016271"/>
              <a:gd name="connsiteX9dup0dup1dup2dup3" fmla="*/ 3895926 w 4064904"/>
              <a:gd name="connsiteY9dup0dup1dup2dup3" fmla="*/ 964775 h 1016271"/>
              <a:gd name="connsiteX10dup0dup1dup2dup3" fmla="*/ 0 w 4064904"/>
              <a:gd name="connsiteY10dup0dup1dup2dup3" fmla="*/ 925554 h 1016271"/>
              <a:gd name="connsiteX11dup0dup1dup2dup3" fmla="*/ 676400 w 4064904"/>
              <a:gd name="connsiteY11dup0dup1dup2dup3" fmla="*/ 1182 h 1016271"/>
              <a:gd name="connsiteX12dup0dup1dup2dup3" fmla="*/ 1828800 w 4064904"/>
              <a:gd name="connsiteY12dup0dup1dup2dup3" fmla="*/ 722354 h 1016271"/>
              <a:gd name="connsiteX13dup0dup1dup2" fmla="*/ 3590799 w 4064904"/>
              <a:gd name="connsiteY13dup0dup1dup2" fmla="*/ 300960 h 1016271"/>
              <a:gd name="connsiteX0dup0dup1dup2dup3dup4" fmla="*/ 3895926 w 4082751"/>
              <a:gd name="connsiteY0dup0dup1dup2dup3dup4" fmla="*/ 1061261 h 1112757"/>
              <a:gd name="connsiteX1dup0dup1dup2dup3dup4" fmla="*/ 3907971 w 4082751"/>
              <a:gd name="connsiteY1dup0dup1dup2dup3dup4" fmla="*/ 1061382 h 1112757"/>
              <a:gd name="connsiteX2dup0dup1dup2dup3dup4" fmla="*/ 3907971 w 4082751"/>
              <a:gd name="connsiteY2dup0dup1dup2dup3dup4" fmla="*/ 1112757 h 1112757"/>
              <a:gd name="connsiteX3dup0dup1dup2dup3dup4" fmla="*/ 3907971 w 4082751"/>
              <a:gd name="connsiteY3dup0dup1dup2dup3dup4" fmla="*/ 1112755 h 1112757"/>
              <a:gd name="connsiteX4dup0dup1dup2dup3dup4" fmla="*/ 3903237 w 4082751"/>
              <a:gd name="connsiteY4dup0dup1dup2dup3dup4" fmla="*/ 1083556 h 1112757"/>
              <a:gd name="connsiteX5dup0dup1dup2dup3dup4" fmla="*/ 3895926 w 4082751"/>
              <a:gd name="connsiteY5dup0dup1dup2dup3dup4" fmla="*/ 1061261 h 1112757"/>
              <a:gd name="connsiteX6dup0dup1dup2dup3dup4" fmla="*/ 3229948 w 4082751"/>
              <a:gd name="connsiteY6dup0dup1dup2dup3dup4" fmla="*/ 1656 h 1112757"/>
              <a:gd name="connsiteX7dup0dup1dup2dup3dup4" fmla="*/ 4057824 w 4082751"/>
              <a:gd name="connsiteY7dup0dup1dup2dup3dup4" fmla="*/ 619166 h 1112757"/>
              <a:gd name="connsiteX8dup0dup1dup2dup3dup4" fmla="*/ 3890055 w 4082751"/>
              <a:gd name="connsiteY8dup0dup1dup2dup3dup4" fmla="*/ 1043358 h 1112757"/>
              <a:gd name="connsiteX9dup0dup1dup2dup3dup4" fmla="*/ 3895926 w 4082751"/>
              <a:gd name="connsiteY9dup0dup1dup2dup3dup4" fmla="*/ 1061261 h 1112757"/>
              <a:gd name="connsiteX10dup0dup1dup2dup3dup4" fmla="*/ 0 w 4082751"/>
              <a:gd name="connsiteY10dup0dup1dup2dup3dup4" fmla="*/ 1022040 h 1112757"/>
              <a:gd name="connsiteX11dup0dup1dup2dup3dup4" fmla="*/ 676400 w 4082751"/>
              <a:gd name="connsiteY11dup0dup1dup2dup3dup4" fmla="*/ 97668 h 1112757"/>
              <a:gd name="connsiteX12dup0dup1dup2dup3dup4" fmla="*/ 1828800 w 4082751"/>
              <a:gd name="connsiteY12dup0dup1dup2dup3dup4" fmla="*/ 818840 h 1112757"/>
              <a:gd name="connsiteX13dup0dup1dup2dup3" fmla="*/ 3229948 w 4082751"/>
              <a:gd name="connsiteY13dup0dup1dup2dup3" fmla="*/ 1656 h 1112757"/>
              <a:gd name="connsiteX0dup0dup1dup2dup3dup4dup5" fmla="*/ 3895926 w 4132717"/>
              <a:gd name="connsiteY0dup0dup1dup2dup3dup4dup5" fmla="*/ 1061194 h 1112690"/>
              <a:gd name="connsiteX1dup0dup1dup2dup3dup4dup5" fmla="*/ 3907971 w 4132717"/>
              <a:gd name="connsiteY1dup0dup1dup2dup3dup4dup5" fmla="*/ 1061315 h 1112690"/>
              <a:gd name="connsiteX2dup0dup1dup2dup3dup4dup5" fmla="*/ 3907971 w 4132717"/>
              <a:gd name="connsiteY2dup0dup1dup2dup3dup4dup5" fmla="*/ 1112690 h 1112690"/>
              <a:gd name="connsiteX3dup0dup1dup2dup3dup4dup5" fmla="*/ 3907971 w 4132717"/>
              <a:gd name="connsiteY3dup0dup1dup2dup3dup4dup5" fmla="*/ 1112688 h 1112690"/>
              <a:gd name="connsiteX4dup0dup1dup2dup3dup4dup5" fmla="*/ 3903237 w 4132717"/>
              <a:gd name="connsiteY4dup0dup1dup2dup3dup4dup5" fmla="*/ 1083489 h 1112690"/>
              <a:gd name="connsiteX5dup0dup1dup2dup3dup4dup5" fmla="*/ 3895926 w 4132717"/>
              <a:gd name="connsiteY5dup0dup1dup2dup3dup4dup5" fmla="*/ 1061194 h 1112690"/>
              <a:gd name="connsiteX6dup0dup1dup2dup3dup4dup5" fmla="*/ 3229948 w 4132717"/>
              <a:gd name="connsiteY6dup0dup1dup2dup3dup4dup5" fmla="*/ 1589 h 1112690"/>
              <a:gd name="connsiteX7dup0dup1dup2dup3dup4dup5" fmla="*/ 4057824 w 4132717"/>
              <a:gd name="connsiteY7dup0dup1dup2dup3dup4dup5" fmla="*/ 619099 h 1112690"/>
              <a:gd name="connsiteX8dup0dup1dup2dup3dup4dup5" fmla="*/ 4102556 w 4132717"/>
              <a:gd name="connsiteY8dup0dup1dup2dup3dup4dup5" fmla="*/ 913330 h 1112690"/>
              <a:gd name="connsiteX9dup0dup1dup2dup3dup4dup5" fmla="*/ 3895926 w 4132717"/>
              <a:gd name="connsiteY9dup0dup1dup2dup3dup4dup5" fmla="*/ 1061194 h 1112690"/>
              <a:gd name="connsiteX10dup0dup1dup2dup3dup4dup5" fmla="*/ 0 w 4132717"/>
              <a:gd name="connsiteY10dup0dup1dup2dup3dup4dup5" fmla="*/ 1021973 h 1112690"/>
              <a:gd name="connsiteX11dup0dup1dup2dup3dup4dup5" fmla="*/ 676400 w 4132717"/>
              <a:gd name="connsiteY11dup0dup1dup2dup3dup4dup5" fmla="*/ 97601 h 1112690"/>
              <a:gd name="connsiteX12dup0dup1dup2dup3dup4dup5" fmla="*/ 1828800 w 4132717"/>
              <a:gd name="connsiteY12dup0dup1dup2dup3dup4dup5" fmla="*/ 818773 h 1112690"/>
              <a:gd name="connsiteX13dup0dup1dup2dup3dup4" fmla="*/ 3229948 w 4132717"/>
              <a:gd name="connsiteY13dup0dup1dup2dup3dup4" fmla="*/ 1589 h 1112690"/>
              <a:gd name="connsiteX0dup0dup1dup2dup3dup4dup5dup6" fmla="*/ 3895926 w 4132717"/>
              <a:gd name="connsiteY0dup0dup1dup2dup3dup4dup5dup6" fmla="*/ 1061194 h 1112690"/>
              <a:gd name="connsiteX1dup0dup1dup2dup3dup4dup5dup6" fmla="*/ 3907971 w 4132717"/>
              <a:gd name="connsiteY1dup0dup1dup2dup3dup4dup5dup6" fmla="*/ 1061315 h 1112690"/>
              <a:gd name="connsiteX2dup0dup1dup2dup3dup4dup5dup6" fmla="*/ 3907971 w 4132717"/>
              <a:gd name="connsiteY2dup0dup1dup2dup3dup4dup5dup6" fmla="*/ 1112690 h 1112690"/>
              <a:gd name="connsiteX3dup0dup1dup2dup3dup4dup5dup6" fmla="*/ 3907971 w 4132717"/>
              <a:gd name="connsiteY3dup0dup1dup2dup3dup4dup5dup6" fmla="*/ 1112688 h 1112690"/>
              <a:gd name="connsiteX4dup0dup1dup2dup3dup4dup5dup6" fmla="*/ 3903237 w 4132717"/>
              <a:gd name="connsiteY4dup0dup1dup2dup3dup4dup5dup6" fmla="*/ 1083489 h 1112690"/>
              <a:gd name="connsiteX5dup0dup1dup2dup3dup4dup5dup6" fmla="*/ 3895926 w 4132717"/>
              <a:gd name="connsiteY5dup0dup1dup2dup3dup4dup5dup6" fmla="*/ 1061194 h 1112690"/>
              <a:gd name="connsiteX6dup0dup1dup2dup3dup4dup5dup6" fmla="*/ 3229948 w 4132717"/>
              <a:gd name="connsiteY6dup0dup1dup2dup3dup4dup5dup6" fmla="*/ 1589 h 1112690"/>
              <a:gd name="connsiteX7dup0dup1dup2dup3dup4dup5dup6" fmla="*/ 4057824 w 4132717"/>
              <a:gd name="connsiteY7dup0dup1dup2dup3dup4dup5dup6" fmla="*/ 619099 h 1112690"/>
              <a:gd name="connsiteX8dup0dup1dup2dup3dup4dup5dup6" fmla="*/ 4102556 w 4132717"/>
              <a:gd name="connsiteY8dup0dup1dup2dup3dup4dup5dup6" fmla="*/ 913330 h 1112690"/>
              <a:gd name="connsiteX9dup0dup1dup2dup3dup4dup5dup6" fmla="*/ 3887907 w 4132717"/>
              <a:gd name="connsiteY9dup0dup1dup2dup3dup4dup5dup6" fmla="*/ 801273 h 1112690"/>
              <a:gd name="connsiteX10dup0dup1dup2dup3dup4dup5dup6" fmla="*/ 0 w 4132717"/>
              <a:gd name="connsiteY10dup0dup1dup2dup3dup4dup5dup6" fmla="*/ 1021973 h 1112690"/>
              <a:gd name="connsiteX11dup0dup1dup2dup3dup4dup5dup6" fmla="*/ 676400 w 4132717"/>
              <a:gd name="connsiteY11dup0dup1dup2dup3dup4dup5dup6" fmla="*/ 97601 h 1112690"/>
              <a:gd name="connsiteX12dup0dup1dup2dup3dup4dup5dup6" fmla="*/ 1828800 w 4132717"/>
              <a:gd name="connsiteY12dup0dup1dup2dup3dup4dup5dup6" fmla="*/ 818773 h 1112690"/>
              <a:gd name="connsiteX13dup0dup1dup2dup3dup4dup5" fmla="*/ 3229948 w 4132717"/>
              <a:gd name="connsiteY13dup0dup1dup2dup3dup4dup5" fmla="*/ 1589 h 1112690"/>
              <a:gd name="connsiteX0dup0dup1dup2dup3dup4dup5dup6dup7" fmla="*/ 3895926 w 4132717"/>
              <a:gd name="connsiteY0dup0dup1dup2dup3dup4dup5dup6dup7" fmla="*/ 1061194 h 1321117"/>
              <a:gd name="connsiteX1dup0dup1dup2dup3dup4dup5dup6dup7" fmla="*/ 3907971 w 4132717"/>
              <a:gd name="connsiteY1dup0dup1dup2dup3dup4dup5dup6dup7" fmla="*/ 1061315 h 1321117"/>
              <a:gd name="connsiteX2dup0dup1dup2dup3dup4dup5dup6dup7" fmla="*/ 3907971 w 4132717"/>
              <a:gd name="connsiteY2dup0dup1dup2dup3dup4dup5dup6dup7" fmla="*/ 1112690 h 1321117"/>
              <a:gd name="connsiteX3dup0dup1dup2dup3dup4dup5dup6dup7" fmla="*/ 3907971 w 4132717"/>
              <a:gd name="connsiteY3dup0dup1dup2dup3dup4dup5dup6dup7" fmla="*/ 1112688 h 1321117"/>
              <a:gd name="connsiteX4dup0dup1dup2dup3dup4dup5dup6dup7" fmla="*/ 3903237 w 4132717"/>
              <a:gd name="connsiteY4dup0dup1dup2dup3dup4dup5dup6dup7" fmla="*/ 1083489 h 1321117"/>
              <a:gd name="connsiteX5dup0dup1dup2dup3dup4dup5dup6dup7" fmla="*/ 3895926 w 4132717"/>
              <a:gd name="connsiteY5dup0dup1dup2dup3dup4dup5dup6dup7" fmla="*/ 1061194 h 1321117"/>
              <a:gd name="connsiteX6dup0dup1dup2dup3dup4dup5dup6dup7" fmla="*/ 3229948 w 4132717"/>
              <a:gd name="connsiteY6dup0dup1dup2dup3dup4dup5dup6dup7" fmla="*/ 1589 h 1321117"/>
              <a:gd name="connsiteX7dup0dup1dup2dup3dup4dup5dup6dup7" fmla="*/ 4057824 w 4132717"/>
              <a:gd name="connsiteY7dup0dup1dup2dup3dup4dup5dup6dup7" fmla="*/ 619099 h 1321117"/>
              <a:gd name="connsiteX8dup0dup1dup2dup3dup4dup5dup6dup7" fmla="*/ 4102556 w 4132717"/>
              <a:gd name="connsiteY8dup0dup1dup2dup3dup4dup5dup6dup7" fmla="*/ 913330 h 1321117"/>
              <a:gd name="connsiteX9dup0dup1dup2dup3dup4dup5dup6dup7" fmla="*/ 3944039 w 4132717"/>
              <a:gd name="connsiteY9dup0dup1dup2dup3dup4dup5dup6dup7" fmla="*/ 1321117 h 1321117"/>
              <a:gd name="connsiteX10dup0dup1dup2dup3dup4dup5dup6dup7" fmla="*/ 0 w 4132717"/>
              <a:gd name="connsiteY10dup0dup1dup2dup3dup4dup5dup6dup7" fmla="*/ 1021973 h 1321117"/>
              <a:gd name="connsiteX11dup0dup1dup2dup3dup4dup5dup6dup7" fmla="*/ 676400 w 4132717"/>
              <a:gd name="connsiteY11dup0dup1dup2dup3dup4dup5dup6dup7" fmla="*/ 97601 h 1321117"/>
              <a:gd name="connsiteX12dup0dup1dup2dup3dup4dup5dup6dup7" fmla="*/ 1828800 w 4132717"/>
              <a:gd name="connsiteY12dup0dup1dup2dup3dup4dup5dup6dup7" fmla="*/ 818773 h 1321117"/>
              <a:gd name="connsiteX13dup0dup1dup2dup3dup4dup5dup6" fmla="*/ 3229948 w 4132717"/>
              <a:gd name="connsiteY13dup0dup1dup2dup3dup4dup5dup6" fmla="*/ 1589 h 1321117"/>
              <a:gd name="connsiteX0dup0dup1dup2dup3dup4dup5dup6dup7dup8" fmla="*/ 3338612 w 4132717"/>
              <a:gd name="connsiteY0dup0dup1dup2dup3dup4dup5dup6dup7dup8" fmla="*/ 771735 h 1321117"/>
              <a:gd name="connsiteX1dup0dup1dup2dup3dup4dup5dup6dup7dup8" fmla="*/ 3907971 w 4132717"/>
              <a:gd name="connsiteY1dup0dup1dup2dup3dup4dup5dup6dup7dup8" fmla="*/ 1061315 h 1321117"/>
              <a:gd name="connsiteX2dup0dup1dup2dup3dup4dup5dup6dup7dup8" fmla="*/ 3907971 w 4132717"/>
              <a:gd name="connsiteY2dup0dup1dup2dup3dup4dup5dup6dup7dup8" fmla="*/ 1112690 h 1321117"/>
              <a:gd name="connsiteX3dup0dup1dup2dup3dup4dup5dup6dup7dup8" fmla="*/ 3907971 w 4132717"/>
              <a:gd name="connsiteY3dup0dup1dup2dup3dup4dup5dup6dup7dup8" fmla="*/ 1112688 h 1321117"/>
              <a:gd name="connsiteX4dup0dup1dup2dup3dup4dup5dup6dup7dup8" fmla="*/ 3903237 w 4132717"/>
              <a:gd name="connsiteY4dup0dup1dup2dup3dup4dup5dup6dup7dup8" fmla="*/ 1083489 h 1321117"/>
              <a:gd name="connsiteX5dup0dup1dup2dup3dup4dup5dup6dup7dup8" fmla="*/ 3338612 w 4132717"/>
              <a:gd name="connsiteY5dup0dup1dup2dup3dup4dup5dup6dup7dup8" fmla="*/ 771735 h 1321117"/>
              <a:gd name="connsiteX6dup0dup1dup2dup3dup4dup5dup6dup7dup8" fmla="*/ 3229948 w 4132717"/>
              <a:gd name="connsiteY6dup0dup1dup2dup3dup4dup5dup6dup7dup8" fmla="*/ 1589 h 1321117"/>
              <a:gd name="connsiteX7dup0dup1dup2dup3dup4dup5dup6dup7dup8" fmla="*/ 4057824 w 4132717"/>
              <a:gd name="connsiteY7dup0dup1dup2dup3dup4dup5dup6dup7dup8" fmla="*/ 619099 h 1321117"/>
              <a:gd name="connsiteX8dup0dup1dup2dup3dup4dup5dup6dup7dup8" fmla="*/ 4102556 w 4132717"/>
              <a:gd name="connsiteY8dup0dup1dup2dup3dup4dup5dup6dup7dup8" fmla="*/ 913330 h 1321117"/>
              <a:gd name="connsiteX9dup0dup1dup2dup3dup4dup5dup6dup7dup8" fmla="*/ 3944039 w 4132717"/>
              <a:gd name="connsiteY9dup0dup1dup2dup3dup4dup5dup6dup7dup8" fmla="*/ 1321117 h 1321117"/>
              <a:gd name="connsiteX10dup0dup1dup2dup3dup4dup5dup6dup7dup8" fmla="*/ 0 w 4132717"/>
              <a:gd name="connsiteY10dup0dup1dup2dup3dup4dup5dup6dup7dup8" fmla="*/ 1021973 h 1321117"/>
              <a:gd name="connsiteX11dup0dup1dup2dup3dup4dup5dup6dup7dup8" fmla="*/ 676400 w 4132717"/>
              <a:gd name="connsiteY11dup0dup1dup2dup3dup4dup5dup6dup7dup8" fmla="*/ 97601 h 1321117"/>
              <a:gd name="connsiteX12dup0dup1dup2dup3dup4dup5dup6dup7dup8" fmla="*/ 1828800 w 4132717"/>
              <a:gd name="connsiteY12dup0dup1dup2dup3dup4dup5dup6dup7dup8" fmla="*/ 818773 h 1321117"/>
              <a:gd name="connsiteX13dup0dup1dup2dup3dup4dup5dup6dup7" fmla="*/ 3229948 w 4132717"/>
              <a:gd name="connsiteY13dup0dup1dup2dup3dup4dup5dup6dup7" fmla="*/ 1589 h 1321117"/>
              <a:gd name="connsiteX0dup0dup1dup2dup3dup4dup5dup6dup7dup8dup9" fmla="*/ 3338612 w 4132717"/>
              <a:gd name="connsiteY0dup0dup1dup2dup3dup4dup5dup6dup7dup8dup9" fmla="*/ 771735 h 1321117"/>
              <a:gd name="connsiteX1dup0dup1dup2dup3dup4dup5dup6dup7dup8dup9" fmla="*/ 3907971 w 4132717"/>
              <a:gd name="connsiteY1dup0dup1dup2dup3dup4dup5dup6dup7dup8dup9" fmla="*/ 1061315 h 1321117"/>
              <a:gd name="connsiteX2dup0dup1dup2dup3dup4dup5dup6dup7dup8dup9" fmla="*/ 3907971 w 4132717"/>
              <a:gd name="connsiteY2dup0dup1dup2dup3dup4dup5dup6dup7dup8dup9" fmla="*/ 1112690 h 1321117"/>
              <a:gd name="connsiteX3dup0dup1dup2dup3dup4dup5dup6dup7dup8dup9" fmla="*/ 3907971 w 4132717"/>
              <a:gd name="connsiteY3dup0dup1dup2dup3dup4dup5dup6dup7dup8dup9" fmla="*/ 1112688 h 1321117"/>
              <a:gd name="connsiteX4dup0dup1dup2dup3dup4dup5dup6dup7dup8dup9" fmla="*/ 3903237 w 4132717"/>
              <a:gd name="connsiteY4dup0dup1dup2dup3dup4dup5dup6dup7dup8dup9" fmla="*/ 1083489 h 1321117"/>
              <a:gd name="connsiteX5dup0dup1dup2dup3dup4dup5dup6dup7dup8dup9" fmla="*/ 3338612 w 4132717"/>
              <a:gd name="connsiteY5dup0dup1dup2dup3dup4dup5dup6dup7dup8dup9" fmla="*/ 771735 h 1321117"/>
              <a:gd name="connsiteX6dup0dup1dup2dup3dup4dup5dup6dup7dup8dup9" fmla="*/ 3229948 w 4132717"/>
              <a:gd name="connsiteY6dup0dup1dup2dup3dup4dup5dup6dup7dup8dup9" fmla="*/ 1589 h 1321117"/>
              <a:gd name="connsiteX7dup0dup1dup2dup3dup4dup5dup6dup7dup8dup9" fmla="*/ 4057824 w 4132717"/>
              <a:gd name="connsiteY7dup0dup1dup2dup3dup4dup5dup6dup7dup8dup9" fmla="*/ 619099 h 1321117"/>
              <a:gd name="connsiteX8dup0dup1dup2dup3dup4dup5dup6dup7dup8dup9" fmla="*/ 4102556 w 4132717"/>
              <a:gd name="connsiteY8dup0dup1dup2dup3dup4dup5dup6dup7dup8dup9" fmla="*/ 913330 h 1321117"/>
              <a:gd name="connsiteX9dup0dup1dup2dup3dup4dup5dup6dup7dup8dup9" fmla="*/ 3944039 w 4132717"/>
              <a:gd name="connsiteY9dup0dup1dup2dup3dup4dup5dup6dup7dup8dup9" fmla="*/ 1321117 h 1321117"/>
              <a:gd name="connsiteX10dup0dup1dup2dup3dup4dup5dup6dup7dup8dup9" fmla="*/ 0 w 4132717"/>
              <a:gd name="connsiteY10dup0dup1dup2dup3dup4dup5dup6dup7dup8dup9" fmla="*/ 1021973 h 1321117"/>
              <a:gd name="connsiteX11dup0dup1dup2dup3dup4dup5dup6dup7dup8dup9" fmla="*/ 676400 w 4132717"/>
              <a:gd name="connsiteY11dup0dup1dup2dup3dup4dup5dup6dup7dup8dup9" fmla="*/ 97601 h 1321117"/>
              <a:gd name="connsiteX12dup0dup1dup2dup3dup4dup5dup6dup7dup8dup9" fmla="*/ 1828800 w 4132717"/>
              <a:gd name="connsiteY12dup0dup1dup2dup3dup4dup5dup6dup7dup8dup9" fmla="*/ 818773 h 1321117"/>
              <a:gd name="connsiteX13dup0dup1dup2dup3dup4dup5dup6dup7dup8" fmla="*/ 3229948 w 4132717"/>
              <a:gd name="connsiteY13dup0dup1dup2dup3dup4dup5dup6dup7dup8" fmla="*/ 1589 h 1321117"/>
              <a:gd name="connsiteX0dup0dup1dup2dup3dup4dup5dup6dup7dup8dup9dup10" fmla="*/ 3338612 w 4132717"/>
              <a:gd name="connsiteY0dup0dup1dup2dup3dup4dup5dup6dup7dup8dup9dup10" fmla="*/ 771735 h 1321117"/>
              <a:gd name="connsiteX1dup0dup1dup2dup3dup4dup5dup6dup7dup8dup9dup10" fmla="*/ 3907971 w 4132717"/>
              <a:gd name="connsiteY1dup0dup1dup2dup3dup4dup5dup6dup7dup8dup9dup10" fmla="*/ 1061315 h 1321117"/>
              <a:gd name="connsiteX2dup0dup1dup2dup3dup4dup5dup6dup7dup8dup9dup10" fmla="*/ 3907971 w 4132717"/>
              <a:gd name="connsiteY2dup0dup1dup2dup3dup4dup5dup6dup7dup8dup9dup10" fmla="*/ 1112690 h 1321117"/>
              <a:gd name="connsiteX3dup0dup1dup2dup3dup4dup5dup6dup7dup8dup9dup10" fmla="*/ 3907971 w 4132717"/>
              <a:gd name="connsiteY3dup0dup1dup2dup3dup4dup5dup6dup7dup8dup9dup10" fmla="*/ 1112688 h 1321117"/>
              <a:gd name="connsiteX4dup0dup1dup2dup3dup4dup5dup6dup7dup8dup9dup10" fmla="*/ 3903237 w 4132717"/>
              <a:gd name="connsiteY4dup0dup1dup2dup3dup4dup5dup6dup7dup8dup9dup10" fmla="*/ 1083489 h 1321117"/>
              <a:gd name="connsiteX5dup0dup1dup2dup3dup4dup5dup6dup7dup8dup9dup10" fmla="*/ 3338612 w 4132717"/>
              <a:gd name="connsiteY5dup0dup1dup2dup3dup4dup5dup6dup7dup8dup9dup10" fmla="*/ 771735 h 1321117"/>
              <a:gd name="connsiteX6dup0dup1dup2dup3dup4dup5dup6dup7dup8dup9dup10" fmla="*/ 3229948 w 4132717"/>
              <a:gd name="connsiteY6dup0dup1dup2dup3dup4dup5dup6dup7dup8dup9dup10" fmla="*/ 1589 h 1321117"/>
              <a:gd name="connsiteX7dup0dup1dup2dup3dup4dup5dup6dup7dup8dup9dup10" fmla="*/ 4057824 w 4132717"/>
              <a:gd name="connsiteY7dup0dup1dup2dup3dup4dup5dup6dup7dup8dup9dup10" fmla="*/ 619099 h 1321117"/>
              <a:gd name="connsiteX8dup0dup1dup2dup3dup4dup5dup6dup7dup8dup9dup10" fmla="*/ 4102556 w 4132717"/>
              <a:gd name="connsiteY8dup0dup1dup2dup3dup4dup5dup6dup7dup8dup9dup10" fmla="*/ 913330 h 1321117"/>
              <a:gd name="connsiteX9dup0dup1dup2dup3dup4dup5dup6dup7dup8dup9dup10" fmla="*/ 3944039 w 4132717"/>
              <a:gd name="connsiteY9dup0dup1dup2dup3dup4dup5dup6dup7dup8dup9dup10" fmla="*/ 1321117 h 1321117"/>
              <a:gd name="connsiteX10dup0dup1dup2dup3dup4dup5dup6dup7dup8dup9dup10" fmla="*/ 0 w 4132717"/>
              <a:gd name="connsiteY10dup0dup1dup2dup3dup4dup5dup6dup7dup8dup9dup10" fmla="*/ 1021973 h 1321117"/>
              <a:gd name="connsiteX11dup0dup1dup2dup3dup4dup5dup6dup7dup8dup9dup10" fmla="*/ 676400 w 4132717"/>
              <a:gd name="connsiteY11dup0dup1dup2dup3dup4dup5dup6dup7dup8dup9dup10" fmla="*/ 97601 h 1321117"/>
              <a:gd name="connsiteX12dup0dup1dup2dup3dup4dup5dup6dup7dup8dup9dup10" fmla="*/ 1828800 w 4132717"/>
              <a:gd name="connsiteY12dup0dup1dup2dup3dup4dup5dup6dup7dup8dup9dup10" fmla="*/ 818773 h 1321117"/>
              <a:gd name="connsiteX13dup0dup1dup2dup3dup4dup5dup6dup7dup8dup9" fmla="*/ 3229948 w 4132717"/>
              <a:gd name="connsiteY13dup0dup1dup2dup3dup4dup5dup6dup7dup8dup9" fmla="*/ 1589 h 1321117"/>
              <a:gd name="connsiteX0dup0dup1dup2dup3dup4dup5dup6dup7dup8dup9dup10dup11" fmla="*/ 3903237 w 4132717"/>
              <a:gd name="connsiteY0dup0dup1dup2dup3dup4dup5dup6dup7dup8dup9dup10dup11" fmla="*/ 1083489 h 1321117"/>
              <a:gd name="connsiteX1dup0dup1dup2dup3dup4dup5dup6dup7dup8dup9dup10dup11" fmla="*/ 3907971 w 4132717"/>
              <a:gd name="connsiteY1dup0dup1dup2dup3dup4dup5dup6dup7dup8dup9dup10dup11" fmla="*/ 1061315 h 1321117"/>
              <a:gd name="connsiteX2dup0dup1dup2dup3dup4dup5dup6dup7dup8dup9dup10dup11" fmla="*/ 3907971 w 4132717"/>
              <a:gd name="connsiteY2dup0dup1dup2dup3dup4dup5dup6dup7dup8dup9dup10dup11" fmla="*/ 1112690 h 1321117"/>
              <a:gd name="connsiteX3dup0dup1dup2dup3dup4dup5dup6dup7dup8dup9dup10dup11" fmla="*/ 3907971 w 4132717"/>
              <a:gd name="connsiteY3dup0dup1dup2dup3dup4dup5dup6dup7dup8dup9dup10dup11" fmla="*/ 1112688 h 1321117"/>
              <a:gd name="connsiteX4dup0dup1dup2dup3dup4dup5dup6dup7dup8dup9dup10dup11" fmla="*/ 3903237 w 4132717"/>
              <a:gd name="connsiteY4dup0dup1dup2dup3dup4dup5dup6dup7dup8dup9dup10dup11" fmla="*/ 1083489 h 1321117"/>
              <a:gd name="connsiteX5dup0dup1dup2dup3dup4dup5dup6dup7dup8dup9dup10dup11" fmla="*/ 3229948 w 4132717"/>
              <a:gd name="connsiteY5dup0dup1dup2dup3dup4dup5dup6dup7dup8dup9dup10dup11" fmla="*/ 1589 h 1321117"/>
              <a:gd name="connsiteX6dup0dup1dup2dup3dup4dup5dup6dup7dup8dup9dup10dup11" fmla="*/ 4057824 w 4132717"/>
              <a:gd name="connsiteY6dup0dup1dup2dup3dup4dup5dup6dup7dup8dup9dup10dup11" fmla="*/ 619099 h 1321117"/>
              <a:gd name="connsiteX7dup0dup1dup2dup3dup4dup5dup6dup7dup8dup9dup10dup11" fmla="*/ 4102556 w 4132717"/>
              <a:gd name="connsiteY7dup0dup1dup2dup3dup4dup5dup6dup7dup8dup9dup10dup11" fmla="*/ 913330 h 1321117"/>
              <a:gd name="connsiteX8dup0dup1dup2dup3dup4dup5dup6dup7dup8dup9dup10dup11" fmla="*/ 3944039 w 4132717"/>
              <a:gd name="connsiteY8dup0dup1dup2dup3dup4dup5dup6dup7dup8dup9dup10dup11" fmla="*/ 1321117 h 1321117"/>
              <a:gd name="connsiteX9dup0dup1dup2dup3dup4dup5dup6dup7dup8dup9dup10dup11" fmla="*/ 0 w 4132717"/>
              <a:gd name="connsiteY9dup0dup1dup2dup3dup4dup5dup6dup7dup8dup9dup10dup11" fmla="*/ 1021973 h 1321117"/>
              <a:gd name="connsiteX10dup0dup1dup2dup3dup4dup5dup6dup7dup8dup9dup10dup11" fmla="*/ 676400 w 4132717"/>
              <a:gd name="connsiteY10dup0dup1dup2dup3dup4dup5dup6dup7dup8dup9dup10dup11" fmla="*/ 97601 h 1321117"/>
              <a:gd name="connsiteX11dup0dup1dup2dup3dup4dup5dup6dup7dup8dup9dup10dup11" fmla="*/ 1828800 w 4132717"/>
              <a:gd name="connsiteY11dup0dup1dup2dup3dup4dup5dup6dup7dup8dup9dup10dup11" fmla="*/ 818773 h 1321117"/>
              <a:gd name="connsiteX12dup0dup1dup2dup3dup4dup5dup6dup7dup8dup9dup10dup11" fmla="*/ 3229948 w 4132717"/>
              <a:gd name="connsiteY12dup0dup1dup2dup3dup4dup5dup6dup7dup8dup9dup10dup11" fmla="*/ 1589 h 1321117"/>
              <a:gd name="connsiteX0dup0dup1dup2dup3dup4dup5dup6dup7dup8dup9dup10dup11dup12" fmla="*/ 3907971 w 4132717"/>
              <a:gd name="connsiteY0dup0dup1dup2dup3dup4dup5dup6dup7dup8dup9dup10dup11dup12" fmla="*/ 1112688 h 1321117"/>
              <a:gd name="connsiteX1dup0dup1dup2dup3dup4dup5dup6dup7dup8dup9dup10dup11dup12" fmla="*/ 3907971 w 4132717"/>
              <a:gd name="connsiteY1dup0dup1dup2dup3dup4dup5dup6dup7dup8dup9dup10dup11dup12" fmla="*/ 1061315 h 1321117"/>
              <a:gd name="connsiteX2dup0dup1dup2dup3dup4dup5dup6dup7dup8dup9dup10dup11dup12" fmla="*/ 3907971 w 4132717"/>
              <a:gd name="connsiteY2dup0dup1dup2dup3dup4dup5dup6dup7dup8dup9dup10dup11dup12" fmla="*/ 1112690 h 1321117"/>
              <a:gd name="connsiteX3dup0dup1dup2dup3dup4dup5dup6dup7dup8dup9dup10dup11dup12" fmla="*/ 3907971 w 4132717"/>
              <a:gd name="connsiteY3dup0dup1dup2dup3dup4dup5dup6dup7dup8dup9dup10dup11dup12" fmla="*/ 1112688 h 1321117"/>
              <a:gd name="connsiteX4dup0dup1dup2dup3dup4dup5dup6dup7dup8dup9dup10dup11dup12" fmla="*/ 3229948 w 4132717"/>
              <a:gd name="connsiteY4dup0dup1dup2dup3dup4dup5dup6dup7dup8dup9dup10dup11dup12" fmla="*/ 1589 h 1321117"/>
              <a:gd name="connsiteX5dup0dup1dup2dup3dup4dup5dup6dup7dup8dup9dup10dup11dup12" fmla="*/ 4057824 w 4132717"/>
              <a:gd name="connsiteY5dup0dup1dup2dup3dup4dup5dup6dup7dup8dup9dup10dup11dup12" fmla="*/ 619099 h 1321117"/>
              <a:gd name="connsiteX6dup0dup1dup2dup3dup4dup5dup6dup7dup8dup9dup10dup11dup12" fmla="*/ 4102556 w 4132717"/>
              <a:gd name="connsiteY6dup0dup1dup2dup3dup4dup5dup6dup7dup8dup9dup10dup11dup12" fmla="*/ 913330 h 1321117"/>
              <a:gd name="connsiteX7dup0dup1dup2dup3dup4dup5dup6dup7dup8dup9dup10dup11dup12" fmla="*/ 3944039 w 4132717"/>
              <a:gd name="connsiteY7dup0dup1dup2dup3dup4dup5dup6dup7dup8dup9dup10dup11dup12" fmla="*/ 1321117 h 1321117"/>
              <a:gd name="connsiteX8dup0dup1dup2dup3dup4dup5dup6dup7dup8dup9dup10dup11dup12" fmla="*/ 0 w 4132717"/>
              <a:gd name="connsiteY8dup0dup1dup2dup3dup4dup5dup6dup7dup8dup9dup10dup11dup12" fmla="*/ 1021973 h 1321117"/>
              <a:gd name="connsiteX9dup0dup1dup2dup3dup4dup5dup6dup7dup8dup9dup10dup11dup12" fmla="*/ 676400 w 4132717"/>
              <a:gd name="connsiteY9dup0dup1dup2dup3dup4dup5dup6dup7dup8dup9dup10dup11dup12" fmla="*/ 97601 h 1321117"/>
              <a:gd name="connsiteX10dup0dup1dup2dup3dup4dup5dup6dup7dup8dup9dup10dup11dup12" fmla="*/ 1828800 w 4132717"/>
              <a:gd name="connsiteY10dup0dup1dup2dup3dup4dup5dup6dup7dup8dup9dup10dup11dup12" fmla="*/ 818773 h 1321117"/>
              <a:gd name="connsiteX11dup0dup1dup2dup3dup4dup5dup6dup7dup8dup9dup10dup11dup12" fmla="*/ 3229948 w 4132717"/>
              <a:gd name="connsiteY11dup0dup1dup2dup3dup4dup5dup6dup7dup8dup9dup10dup11dup12" fmla="*/ 1589 h 1321117"/>
              <a:gd name="connsiteX0dup0dup1dup2dup3dup4dup5dup6dup7dup8dup9dup10dup11dup12dup13" fmla="*/ 3907971 w 4132717"/>
              <a:gd name="connsiteY0dup0dup1dup2dup3dup4dup5dup6dup7dup8dup9dup10dup11dup12dup13" fmla="*/ 1112690 h 1321117"/>
              <a:gd name="connsiteX1dup0dup1dup2dup3dup4dup5dup6dup7dup8dup9dup10dup11dup12dup13" fmla="*/ 3907971 w 4132717"/>
              <a:gd name="connsiteY1dup0dup1dup2dup3dup4dup5dup6dup7dup8dup9dup10dup11dup12dup13" fmla="*/ 1061315 h 1321117"/>
              <a:gd name="connsiteX2dup0dup1dup2dup3dup4dup5dup6dup7dup8dup9dup10dup11dup12dup13" fmla="*/ 3907971 w 4132717"/>
              <a:gd name="connsiteY2dup0dup1dup2dup3dup4dup5dup6dup7dup8dup9dup10dup11dup12dup13" fmla="*/ 1112690 h 1321117"/>
              <a:gd name="connsiteX3dup0dup1dup2dup3dup4dup5dup6dup7dup8dup9dup10dup11dup12dup13" fmla="*/ 3229948 w 4132717"/>
              <a:gd name="connsiteY3dup0dup1dup2dup3dup4dup5dup6dup7dup8dup9dup10dup11dup12dup13" fmla="*/ 1589 h 1321117"/>
              <a:gd name="connsiteX4dup0dup1dup2dup3dup4dup5dup6dup7dup8dup9dup10dup11dup12dup13" fmla="*/ 4057824 w 4132717"/>
              <a:gd name="connsiteY4dup0dup1dup2dup3dup4dup5dup6dup7dup8dup9dup10dup11dup12dup13" fmla="*/ 619099 h 1321117"/>
              <a:gd name="connsiteX5dup0dup1dup2dup3dup4dup5dup6dup7dup8dup9dup10dup11dup12dup13" fmla="*/ 4102556 w 4132717"/>
              <a:gd name="connsiteY5dup0dup1dup2dup3dup4dup5dup6dup7dup8dup9dup10dup11dup12dup13" fmla="*/ 913330 h 1321117"/>
              <a:gd name="connsiteX6dup0dup1dup2dup3dup4dup5dup6dup7dup8dup9dup10dup11dup12dup13" fmla="*/ 3944039 w 4132717"/>
              <a:gd name="connsiteY6dup0dup1dup2dup3dup4dup5dup6dup7dup8dup9dup10dup11dup12dup13" fmla="*/ 1321117 h 1321117"/>
              <a:gd name="connsiteX7dup0dup1dup2dup3dup4dup5dup6dup7dup8dup9dup10dup11dup12dup13" fmla="*/ 0 w 4132717"/>
              <a:gd name="connsiteY7dup0dup1dup2dup3dup4dup5dup6dup7dup8dup9dup10dup11dup12dup13" fmla="*/ 1021973 h 1321117"/>
              <a:gd name="connsiteX8dup0dup1dup2dup3dup4dup5dup6dup7dup8dup9dup10dup11dup12dup13" fmla="*/ 676400 w 4132717"/>
              <a:gd name="connsiteY8dup0dup1dup2dup3dup4dup5dup6dup7dup8dup9dup10dup11dup12dup13" fmla="*/ 97601 h 1321117"/>
              <a:gd name="connsiteX9dup0dup1dup2dup3dup4dup5dup6dup7dup8dup9dup10dup11dup12dup13" fmla="*/ 1828800 w 4132717"/>
              <a:gd name="connsiteY9dup0dup1dup2dup3dup4dup5dup6dup7dup8dup9dup10dup11dup12dup13" fmla="*/ 818773 h 1321117"/>
              <a:gd name="connsiteX10dup0dup1dup2dup3dup4dup5dup6dup7dup8dup9dup10dup11dup12dup13" fmla="*/ 3229948 w 4132717"/>
              <a:gd name="connsiteY10dup0dup1dup2dup3dup4dup5dup6dup7dup8dup9dup10dup11dup12dup13" fmla="*/ 1589 h 1321117"/>
              <a:gd name="connsiteX0dup0dup1dup2dup3dup4dup5dup6dup7dup8dup9dup10dup11dup12dup13dup14" fmla="*/ 3229948 w 4132717"/>
              <a:gd name="connsiteY0dup0dup1dup2dup3dup4dup5dup6dup7dup8dup9dup10dup11dup12dup13dup14" fmla="*/ 1589 h 1321117"/>
              <a:gd name="connsiteX1dup0dup1dup2dup3dup4dup5dup6dup7dup8dup9dup10dup11dup12dup13dup14" fmla="*/ 4057824 w 4132717"/>
              <a:gd name="connsiteY1dup0dup1dup2dup3dup4dup5dup6dup7dup8dup9dup10dup11dup12dup13dup14" fmla="*/ 619099 h 1321117"/>
              <a:gd name="connsiteX2dup0dup1dup2dup3dup4dup5dup6dup7dup8dup9dup10dup11dup12dup13dup14" fmla="*/ 4102556 w 4132717"/>
              <a:gd name="connsiteY2dup0dup1dup2dup3dup4dup5dup6dup7dup8dup9dup10dup11dup12dup13dup14" fmla="*/ 913330 h 1321117"/>
              <a:gd name="connsiteX3dup0dup1dup2dup3dup4dup5dup6dup7dup8dup9dup10dup11dup12dup13dup14" fmla="*/ 3944039 w 4132717"/>
              <a:gd name="connsiteY3dup0dup1dup2dup3dup4dup5dup6dup7dup8dup9dup10dup11dup12dup13dup14" fmla="*/ 1321117 h 1321117"/>
              <a:gd name="connsiteX4dup0dup1dup2dup3dup4dup5dup6dup7dup8dup9dup10dup11dup12dup13dup14" fmla="*/ 0 w 4132717"/>
              <a:gd name="connsiteY4dup0dup1dup2dup3dup4dup5dup6dup7dup8dup9dup10dup11dup12dup13dup14" fmla="*/ 1021973 h 1321117"/>
              <a:gd name="connsiteX5dup0dup1dup2dup3dup4dup5dup6dup7dup8dup9dup10dup11dup12dup13dup14" fmla="*/ 676400 w 4132717"/>
              <a:gd name="connsiteY5dup0dup1dup2dup3dup4dup5dup6dup7dup8dup9dup10dup11dup12dup13dup14" fmla="*/ 97601 h 1321117"/>
              <a:gd name="connsiteX6dup0dup1dup2dup3dup4dup5dup6dup7dup8dup9dup10dup11dup12dup13dup14" fmla="*/ 1828800 w 4132717"/>
              <a:gd name="connsiteY6dup0dup1dup2dup3dup4dup5dup6dup7dup8dup9dup10dup11dup12dup13dup14" fmla="*/ 818773 h 1321117"/>
              <a:gd name="connsiteX7dup0dup1dup2dup3dup4dup5dup6dup7dup8dup9dup10dup11dup12dup13dup14" fmla="*/ 3229948 w 4132717"/>
              <a:gd name="connsiteY7dup0dup1dup2dup3dup4dup5dup6dup7dup8dup9dup10dup11dup12dup13dup14" fmla="*/ 1589 h 1321117"/>
              <a:gd name="connsiteX0dup0dup1dup2dup3dup4dup5dup6dup7dup8dup9dup10dup11dup12dup13dup14dup15" fmla="*/ 3229948 w 4132717"/>
              <a:gd name="connsiteY0dup0dup1dup2dup3dup4dup5dup6dup7dup8dup9dup10dup11dup12dup13dup14dup15" fmla="*/ 1589 h 1321117"/>
              <a:gd name="connsiteX1dup0dup1dup2dup3dup4dup5dup6dup7dup8dup9dup10dup11dup12dup13dup14dup15" fmla="*/ 4057824 w 4132717"/>
              <a:gd name="connsiteY1dup0dup1dup2dup3dup4dup5dup6dup7dup8dup9dup10dup11dup12dup13dup14dup15" fmla="*/ 619099 h 1321117"/>
              <a:gd name="connsiteX2dup0dup1dup2dup3dup4dup5dup6dup7dup8dup9dup10dup11dup12dup13dup14dup15" fmla="*/ 4102556 w 4132717"/>
              <a:gd name="connsiteY2dup0dup1dup2dup3dup4dup5dup6dup7dup8dup9dup10dup11dup12dup13dup14dup15" fmla="*/ 913330 h 1321117"/>
              <a:gd name="connsiteX3dup0dup1dup2dup3dup4dup5dup6dup7dup8dup9dup10dup11dup12dup13dup14dup15" fmla="*/ 3944039 w 4132717"/>
              <a:gd name="connsiteY3dup0dup1dup2dup3dup4dup5dup6dup7dup8dup9dup10dup11dup12dup13dup14dup15" fmla="*/ 1321117 h 1321117"/>
              <a:gd name="connsiteX4dup0dup1dup2dup3dup4dup5dup6dup7dup8dup9dup10dup11dup12dup13dup14dup15" fmla="*/ 0 w 4132717"/>
              <a:gd name="connsiteY4dup0dup1dup2dup3dup4dup5dup6dup7dup8dup9dup10dup11dup12dup13dup14dup15" fmla="*/ 1021973 h 1321117"/>
              <a:gd name="connsiteX5dup0dup1dup2dup3dup4dup5dup6dup7dup8dup9dup10dup11dup12dup13dup14dup15" fmla="*/ 676400 w 4132717"/>
              <a:gd name="connsiteY5dup0dup1dup2dup3dup4dup5dup6dup7dup8dup9dup10dup11dup12dup13dup14dup15" fmla="*/ 97601 h 1321117"/>
              <a:gd name="connsiteX6dup0dup1dup2dup3dup4dup5dup6dup7dup8dup9dup10dup11dup12dup13dup14dup15" fmla="*/ 1828800 w 4132717"/>
              <a:gd name="connsiteY6dup0dup1dup2dup3dup4dup5dup6dup7dup8dup9dup10dup11dup12dup13dup14dup15" fmla="*/ 818773 h 1321117"/>
              <a:gd name="connsiteX7dup0dup1dup2dup3dup4dup5dup6dup7dup8dup9dup10dup11dup12dup13dup14dup15" fmla="*/ 3229948 w 4132717"/>
              <a:gd name="connsiteY7dup0dup1dup2dup3dup4dup5dup6dup7dup8dup9dup10dup11dup12dup13dup14dup15" fmla="*/ 1589 h 1321117"/>
              <a:gd name="connsiteX0dup0dup1dup2dup3dup4dup5dup6dup7dup8dup9dup10dup11dup12dup13dup14dup15dup16" fmla="*/ 3229948 w 4132717"/>
              <a:gd name="connsiteY0dup0dup1dup2dup3dup4dup5dup6dup7dup8dup9dup10dup11dup12dup13dup14dup15dup16" fmla="*/ 1589 h 1321117"/>
              <a:gd name="connsiteX1dup0dup1dup2dup3dup4dup5dup6dup7dup8dup9dup10dup11dup12dup13dup14dup15dup16" fmla="*/ 4057824 w 4132717"/>
              <a:gd name="connsiteY1dup0dup1dup2dup3dup4dup5dup6dup7dup8dup9dup10dup11dup12dup13dup14dup15dup16" fmla="*/ 619099 h 1321117"/>
              <a:gd name="connsiteX2dup0dup1dup2dup3dup4dup5dup6dup7dup8dup9dup10dup11dup12dup13dup14dup15dup16" fmla="*/ 4102556 w 4132717"/>
              <a:gd name="connsiteY2dup0dup1dup2dup3dup4dup5dup6dup7dup8dup9dup10dup11dup12dup13dup14dup15dup16" fmla="*/ 913330 h 1321117"/>
              <a:gd name="connsiteX3dup0dup1dup2dup3dup4dup5dup6dup7dup8dup9dup10dup11dup12dup13dup14dup15dup16" fmla="*/ 3944039 w 4132717"/>
              <a:gd name="connsiteY3dup0dup1dup2dup3dup4dup5dup6dup7dup8dup9dup10dup11dup12dup13dup14dup15dup16" fmla="*/ 1321117 h 1321117"/>
              <a:gd name="connsiteX4dup0dup1dup2dup3dup4dup5dup6dup7dup8dup9dup10dup11dup12dup13dup14dup15dup16" fmla="*/ 0 w 4132717"/>
              <a:gd name="connsiteY4dup0dup1dup2dup3dup4dup5dup6dup7dup8dup9dup10dup11dup12dup13dup14dup15dup16" fmla="*/ 1021973 h 1321117"/>
              <a:gd name="connsiteX5dup0dup1dup2dup3dup4dup5dup6dup7dup8dup9dup10dup11dup12dup13dup14dup15dup16" fmla="*/ 676400 w 4132717"/>
              <a:gd name="connsiteY5dup0dup1dup2dup3dup4dup5dup6dup7dup8dup9dup10dup11dup12dup13dup14dup15dup16" fmla="*/ 97601 h 1321117"/>
              <a:gd name="connsiteX6dup0dup1dup2dup3dup4dup5dup6dup7dup8dup9dup10dup11dup12dup13dup14dup15dup16" fmla="*/ 1828800 w 4132717"/>
              <a:gd name="connsiteY6dup0dup1dup2dup3dup4dup5dup6dup7dup8dup9dup10dup11dup12dup13dup14dup15dup16" fmla="*/ 818773 h 1321117"/>
              <a:gd name="connsiteX7dup0dup1dup2dup3dup4dup5dup6dup7dup8dup9dup10dup11dup12dup13dup14dup15dup16" fmla="*/ 3229948 w 4132717"/>
              <a:gd name="connsiteY7dup0dup1dup2dup3dup4dup5dup6dup7dup8dup9dup10dup11dup12dup13dup14dup15dup16" fmla="*/ 1589 h 1321117"/>
              <a:gd name="connsiteX0dup0dup1dup2dup3dup4dup5dup6dup7dup8dup9dup10dup11dup12dup13dup14dup15dup16dup17" fmla="*/ 3229948 w 4132717"/>
              <a:gd name="connsiteY0dup0dup1dup2dup3dup4dup5dup6dup7dup8dup9dup10dup11dup12dup13dup14dup15dup16dup17" fmla="*/ 1589 h 1321117"/>
              <a:gd name="connsiteX1dup0dup1dup2dup3dup4dup5dup6dup7dup8dup9dup10dup11dup12dup13dup14dup15dup16dup17" fmla="*/ 4057824 w 4132717"/>
              <a:gd name="connsiteY1dup0dup1dup2dup3dup4dup5dup6dup7dup8dup9dup10dup11dup12dup13dup14dup15dup16dup17" fmla="*/ 619099 h 1321117"/>
              <a:gd name="connsiteX2dup0dup1dup2dup3dup4dup5dup6dup7dup8dup9dup10dup11dup12dup13dup14dup15dup16dup17" fmla="*/ 4102556 w 4132717"/>
              <a:gd name="connsiteY2dup0dup1dup2dup3dup4dup5dup6dup7dup8dup9dup10dup11dup12dup13dup14dup15dup16dup17" fmla="*/ 913330 h 1321117"/>
              <a:gd name="connsiteX3dup0dup1dup2dup3dup4dup5dup6dup7dup8dup9dup10dup11dup12dup13dup14dup15dup16dup17" fmla="*/ 3944039 w 4132717"/>
              <a:gd name="connsiteY3dup0dup1dup2dup3dup4dup5dup6dup7dup8dup9dup10dup11dup12dup13dup14dup15dup16dup17" fmla="*/ 1321117 h 1321117"/>
              <a:gd name="connsiteX4dup0dup1dup2dup3dup4dup5dup6dup7dup8dup9dup10dup11dup12dup13dup14dup15dup16dup17" fmla="*/ 0 w 4132717"/>
              <a:gd name="connsiteY4dup0dup1dup2dup3dup4dup5dup6dup7dup8dup9dup10dup11dup12dup13dup14dup15dup16dup17" fmla="*/ 1021973 h 1321117"/>
              <a:gd name="connsiteX5dup0dup1dup2dup3dup4dup5dup6dup7dup8dup9dup10dup11dup12dup13dup14dup15dup16dup17" fmla="*/ 676400 w 4132717"/>
              <a:gd name="connsiteY5dup0dup1dup2dup3dup4dup5dup6dup7dup8dup9dup10dup11dup12dup13dup14dup15dup16dup17" fmla="*/ 97601 h 1321117"/>
              <a:gd name="connsiteX6dup0dup1dup2dup3dup4dup5dup6dup7dup8dup9dup10dup11dup12dup13dup14dup15dup16dup17" fmla="*/ 1828800 w 4132717"/>
              <a:gd name="connsiteY6dup0dup1dup2dup3dup4dup5dup6dup7dup8dup9dup10dup11dup12dup13dup14dup15dup16dup17" fmla="*/ 818773 h 1321117"/>
              <a:gd name="connsiteX7dup0dup1dup2dup3dup4dup5dup6dup7dup8dup9dup10dup11dup12dup13dup14dup15dup16dup17" fmla="*/ 3229948 w 4132717"/>
              <a:gd name="connsiteY7dup0dup1dup2dup3dup4dup5dup6dup7dup8dup9dup10dup11dup12dup13dup14dup15dup16dup17" fmla="*/ 1589 h 1321117"/>
              <a:gd name="connsiteX0dup0dup1dup2dup3dup4dup5dup6dup7dup8dup9dup10dup11dup12dup13dup14dup15dup16dup17dup18" fmla="*/ 3229948 w 4132717"/>
              <a:gd name="connsiteY0dup0dup1dup2dup3dup4dup5dup6dup7dup8dup9dup10dup11dup12dup13dup14dup15dup16dup17dup18" fmla="*/ 1589 h 1321117"/>
              <a:gd name="connsiteX1dup0dup1dup2dup3dup4dup5dup6dup7dup8dup9dup10dup11dup12dup13dup14dup15dup16dup17dup18" fmla="*/ 4057824 w 4132717"/>
              <a:gd name="connsiteY1dup0dup1dup2dup3dup4dup5dup6dup7dup8dup9dup10dup11dup12dup13dup14dup15dup16dup17dup18" fmla="*/ 619099 h 1321117"/>
              <a:gd name="connsiteX2dup0dup1dup2dup3dup4dup5dup6dup7dup8dup9dup10dup11dup12dup13dup14dup15dup16dup17dup18" fmla="*/ 4102556 w 4132717"/>
              <a:gd name="connsiteY2dup0dup1dup2dup3dup4dup5dup6dup7dup8dup9dup10dup11dup12dup13dup14dup15dup16dup17dup18" fmla="*/ 913330 h 1321117"/>
              <a:gd name="connsiteX3dup0dup1dup2dup3dup4dup5dup6dup7dup8dup9dup10dup11dup12dup13dup14dup15dup16dup17dup18" fmla="*/ 3944039 w 4132717"/>
              <a:gd name="connsiteY3dup0dup1dup2dup3dup4dup5dup6dup7dup8dup9dup10dup11dup12dup13dup14dup15dup16dup17dup18" fmla="*/ 1321117 h 1321117"/>
              <a:gd name="connsiteX4dup0dup1dup2dup3dup4dup5dup6dup7dup8dup9dup10dup11dup12dup13dup14dup15dup16dup17dup18" fmla="*/ 0 w 4132717"/>
              <a:gd name="connsiteY4dup0dup1dup2dup3dup4dup5dup6dup7dup8dup9dup10dup11dup12dup13dup14dup15dup16dup17dup18" fmla="*/ 1021973 h 1321117"/>
              <a:gd name="connsiteX5dup0dup1dup2dup3dup4dup5dup6dup7dup8dup9dup10dup11dup12dup13dup14dup15dup16dup17dup18" fmla="*/ 676400 w 4132717"/>
              <a:gd name="connsiteY5dup0dup1dup2dup3dup4dup5dup6dup7dup8dup9dup10dup11dup12dup13dup14dup15dup16dup17dup18" fmla="*/ 97601 h 1321117"/>
              <a:gd name="connsiteX6dup0dup1dup2dup3dup4dup5dup6dup7dup8dup9dup10dup11dup12dup13dup14dup15dup16dup17dup18" fmla="*/ 1828800 w 4132717"/>
              <a:gd name="connsiteY6dup0dup1dup2dup3dup4dup5dup6dup7dup8dup9dup10dup11dup12dup13dup14dup15dup16dup17dup18" fmla="*/ 818773 h 1321117"/>
              <a:gd name="connsiteX7dup0dup1dup2dup3dup4dup5dup6dup7dup8dup9dup10dup11dup12dup13dup14dup15dup16dup17dup18" fmla="*/ 3229948 w 4132717"/>
              <a:gd name="connsiteY7dup0dup1dup2dup3dup4dup5dup6dup7dup8dup9dup10dup11dup12dup13dup14dup15dup16dup17dup18" fmla="*/ 1589 h 1321117"/>
              <a:gd name="connsiteX0dup0dup1dup2dup3dup4dup5dup6dup7dup8dup9dup10dup11dup12dup13dup14dup15dup16dup17dup18dup19" fmla="*/ 3229948 w 4132717"/>
              <a:gd name="connsiteY0dup0dup1dup2dup3dup4dup5dup6dup7dup8dup9dup10dup11dup12dup13dup14dup15dup16dup17dup18dup19" fmla="*/ 1589 h 1321117"/>
              <a:gd name="connsiteX1dup0dup1dup2dup3dup4dup5dup6dup7dup8dup9dup10dup11dup12dup13dup14dup15dup16dup17dup18dup19" fmla="*/ 4057824 w 4132717"/>
              <a:gd name="connsiteY1dup0dup1dup2dup3dup4dup5dup6dup7dup8dup9dup10dup11dup12dup13dup14dup15dup16dup17dup18dup19" fmla="*/ 619099 h 1321117"/>
              <a:gd name="connsiteX2dup0dup1dup2dup3dup4dup5dup6dup7dup8dup9dup10dup11dup12dup13dup14dup15dup16dup17dup18dup19" fmla="*/ 4102556 w 4132717"/>
              <a:gd name="connsiteY2dup0dup1dup2dup3dup4dup5dup6dup7dup8dup9dup10dup11dup12dup13dup14dup15dup16dup17dup18dup19" fmla="*/ 913330 h 1321117"/>
              <a:gd name="connsiteX3dup0dup1dup2dup3dup4dup5dup6dup7dup8dup9dup10dup11dup12dup13dup14dup15dup16dup17dup18dup19" fmla="*/ 3944039 w 4132717"/>
              <a:gd name="connsiteY3dup0dup1dup2dup3dup4dup5dup6dup7dup8dup9dup10dup11dup12dup13dup14dup15dup16dup17dup18dup19" fmla="*/ 1321117 h 1321117"/>
              <a:gd name="connsiteX4dup0dup1dup2dup3dup4dup5dup6dup7dup8dup9dup10dup11dup12dup13dup14dup15dup16dup17dup18dup19" fmla="*/ 0 w 4132717"/>
              <a:gd name="connsiteY4dup0dup1dup2dup3dup4dup5dup6dup7dup8dup9dup10dup11dup12dup13dup14dup15dup16dup17dup18dup19" fmla="*/ 1021973 h 1321117"/>
              <a:gd name="connsiteX5dup0dup1dup2dup3dup4dup5dup6dup7dup8dup9dup10dup11dup12dup13dup14dup15dup16dup17dup18dup19" fmla="*/ 676400 w 4132717"/>
              <a:gd name="connsiteY5dup0dup1dup2dup3dup4dup5dup6dup7dup8dup9dup10dup11dup12dup13dup14dup15dup16dup17dup18dup19" fmla="*/ 235438 h 1321117"/>
              <a:gd name="connsiteX6dup0dup1dup2dup3dup4dup5dup6dup7dup8dup9dup10dup11dup12dup13dup14dup15dup16dup17dup18dup19" fmla="*/ 1828800 w 4132717"/>
              <a:gd name="connsiteY6dup0dup1dup2dup3dup4dup5dup6dup7dup8dup9dup10dup11dup12dup13dup14dup15dup16dup17dup18dup19" fmla="*/ 818773 h 1321117"/>
              <a:gd name="connsiteX7dup0dup1dup2dup3dup4dup5dup6dup7dup8dup9dup10dup11dup12dup13dup14dup15dup16dup17dup18dup19" fmla="*/ 3229948 w 4132717"/>
              <a:gd name="connsiteY7dup0dup1dup2dup3dup4dup5dup6dup7dup8dup9dup10dup11dup12dup13dup14dup15dup16dup17dup18dup19" fmla="*/ 1589 h 1321117"/>
              <a:gd name="connsiteX0dup0dup1dup2dup3dup4dup5dup6dup7dup8dup9dup10dup11dup12dup13dup14dup15dup16dup17dup18dup19dup20" fmla="*/ 3229948 w 4132717"/>
              <a:gd name="connsiteY0dup0dup1dup2dup3dup4dup5dup6dup7dup8dup9dup10dup11dup12dup13dup14dup15dup16dup17dup18dup19dup20" fmla="*/ 1589 h 1321117"/>
              <a:gd name="connsiteX1dup0dup1dup2dup3dup4dup5dup6dup7dup8dup9dup10dup11dup12dup13dup14dup15dup16dup17dup18dup19dup20" fmla="*/ 4057824 w 4132717"/>
              <a:gd name="connsiteY1dup0dup1dup2dup3dup4dup5dup6dup7dup8dup9dup10dup11dup12dup13dup14dup15dup16dup17dup18dup19dup20" fmla="*/ 619099 h 1321117"/>
              <a:gd name="connsiteX2dup0dup1dup2dup3dup4dup5dup6dup7dup8dup9dup10dup11dup12dup13dup14dup15dup16dup17dup18dup19dup20" fmla="*/ 4102556 w 4132717"/>
              <a:gd name="connsiteY2dup0dup1dup2dup3dup4dup5dup6dup7dup8dup9dup10dup11dup12dup13dup14dup15dup16dup17dup18dup19dup20" fmla="*/ 913330 h 1321117"/>
              <a:gd name="connsiteX3dup0dup1dup2dup3dup4dup5dup6dup7dup8dup9dup10dup11dup12dup13dup14dup15dup16dup17dup18dup19dup20" fmla="*/ 3944039 w 4132717"/>
              <a:gd name="connsiteY3dup0dup1dup2dup3dup4dup5dup6dup7dup8dup9dup10dup11dup12dup13dup14dup15dup16dup17dup18dup19dup20" fmla="*/ 1321117 h 1321117"/>
              <a:gd name="connsiteX4dup0dup1dup2dup3dup4dup5dup6dup7dup8dup9dup10dup11dup12dup13dup14dup15dup16dup17dup18dup19dup20" fmla="*/ 0 w 4132717"/>
              <a:gd name="connsiteY4dup0dup1dup2dup3dup4dup5dup6dup7dup8dup9dup10dup11dup12dup13dup14dup15dup16dup17dup18dup19dup20" fmla="*/ 1021973 h 1321117"/>
              <a:gd name="connsiteX5dup0dup1dup2dup3dup4dup5dup6dup7dup8dup9dup10dup11dup12dup13dup14dup15dup16dup17dup18dup19dup20" fmla="*/ 781648 w 4132717"/>
              <a:gd name="connsiteY5dup0dup1dup2dup3dup4dup5dup6dup7dup8dup9dup10dup11dup12dup13dup14dup15dup16dup17dup18dup19dup20" fmla="*/ 276789 h 1321117"/>
              <a:gd name="connsiteX6dup0dup1dup2dup3dup4dup5dup6dup7dup8dup9dup10dup11dup12dup13dup14dup15dup16dup17dup18dup19dup20" fmla="*/ 1828800 w 4132717"/>
              <a:gd name="connsiteY6dup0dup1dup2dup3dup4dup5dup6dup7dup8dup9dup10dup11dup12dup13dup14dup15dup16dup17dup18dup19dup20" fmla="*/ 818773 h 1321117"/>
              <a:gd name="connsiteX7dup0dup1dup2dup3dup4dup5dup6dup7dup8dup9dup10dup11dup12dup13dup14dup15dup16dup17dup18dup19dup20" fmla="*/ 3229948 w 4132717"/>
              <a:gd name="connsiteY7dup0dup1dup2dup3dup4dup5dup6dup7dup8dup9dup10dup11dup12dup13dup14dup15dup16dup17dup18dup19dup20" fmla="*/ 1589 h 1321117"/>
              <a:gd name="connsiteX0dup0dup1dup2dup3dup4dup5dup6dup7dup8dup9dup10dup11dup12dup13dup14dup15dup16dup17dup18dup19dup20dup21" fmla="*/ 3229948 w 4132717"/>
              <a:gd name="connsiteY0dup0dup1dup2dup3dup4dup5dup6dup7dup8dup9dup10dup11dup12dup13dup14dup15dup16dup17dup18dup19dup20dup21" fmla="*/ 1589 h 1321117"/>
              <a:gd name="connsiteX1dup0dup1dup2dup3dup4dup5dup6dup7dup8dup9dup10dup11dup12dup13dup14dup15dup16dup17dup18dup19dup20dup21" fmla="*/ 4057824 w 4132717"/>
              <a:gd name="connsiteY1dup0dup1dup2dup3dup4dup5dup6dup7dup8dup9dup10dup11dup12dup13dup14dup15dup16dup17dup18dup19dup20dup21" fmla="*/ 619099 h 1321117"/>
              <a:gd name="connsiteX2dup0dup1dup2dup3dup4dup5dup6dup7dup8dup9dup10dup11dup12dup13dup14dup15dup16dup17dup18dup19dup20dup21" fmla="*/ 4102556 w 4132717"/>
              <a:gd name="connsiteY2dup0dup1dup2dup3dup4dup5dup6dup7dup8dup9dup10dup11dup12dup13dup14dup15dup16dup17dup18dup19dup20dup21" fmla="*/ 913330 h 1321117"/>
              <a:gd name="connsiteX3dup0dup1dup2dup3dup4dup5dup6dup7dup8dup9dup10dup11dup12dup13dup14dup15dup16dup17dup18dup19dup20dup21" fmla="*/ 3944039 w 4132717"/>
              <a:gd name="connsiteY3dup0dup1dup2dup3dup4dup5dup6dup7dup8dup9dup10dup11dup12dup13dup14dup15dup16dup17dup18dup19dup20dup21" fmla="*/ 1321117 h 1321117"/>
              <a:gd name="connsiteX4dup0dup1dup2dup3dup4dup5dup6dup7dup8dup9dup10dup11dup12dup13dup14dup15dup16dup17dup18dup19dup20dup21" fmla="*/ 0 w 4132717"/>
              <a:gd name="connsiteY4dup0dup1dup2dup3dup4dup5dup6dup7dup8dup9dup10dup11dup12dup13dup14dup15dup16dup17dup18dup19dup20dup21" fmla="*/ 1021973 h 1321117"/>
              <a:gd name="connsiteX5dup0dup1dup2dup3dup4dup5dup6dup7dup8dup9dup10dup11dup12dup13dup14dup15dup16dup17dup18dup19dup20dup21" fmla="*/ 781648 w 4132717"/>
              <a:gd name="connsiteY5dup0dup1dup2dup3dup4dup5dup6dup7dup8dup9dup10dup11dup12dup13dup14dup15dup16dup17dup18dup19dup20dup21" fmla="*/ 276789 h 1321117"/>
              <a:gd name="connsiteX6dup0dup1dup2dup3dup4dup5dup6dup7dup8dup9dup10dup11dup12dup13dup14dup15dup16dup17dup18dup19dup20dup21" fmla="*/ 1828800 w 4132717"/>
              <a:gd name="connsiteY6dup0dup1dup2dup3dup4dup5dup6dup7dup8dup9dup10dup11dup12dup13dup14dup15dup16dup17dup18dup19dup20dup21" fmla="*/ 818773 h 1321117"/>
              <a:gd name="connsiteX7dup0dup1dup2dup3dup4dup5dup6dup7dup8dup9dup10dup11dup12dup13dup14dup15dup16dup17dup18dup19dup20dup21" fmla="*/ 3229948 w 4132717"/>
              <a:gd name="connsiteY7dup0dup1dup2dup3dup4dup5dup6dup7dup8dup9dup10dup11dup12dup13dup14dup15dup16dup17dup18dup19dup20dup21" fmla="*/ 1589 h 1321117"/>
              <a:gd name="connsiteX0dup0dup1dup2dup3dup4dup5dup6dup7dup8dup9dup10dup11dup12dup13dup14dup15dup16dup17dup18dup19dup20dup21dup22" fmla="*/ 3229948 w 4132717"/>
              <a:gd name="connsiteY0dup0dup1dup2dup3dup4dup5dup6dup7dup8dup9dup10dup11dup12dup13dup14dup15dup16dup17dup18dup19dup20dup21dup22" fmla="*/ 1589 h 1321117"/>
              <a:gd name="connsiteX1dup0dup1dup2dup3dup4dup5dup6dup7dup8dup9dup10dup11dup12dup13dup14dup15dup16dup17dup18dup19dup20dup21dup22" fmla="*/ 4057824 w 4132717"/>
              <a:gd name="connsiteY1dup0dup1dup2dup3dup4dup5dup6dup7dup8dup9dup10dup11dup12dup13dup14dup15dup16dup17dup18dup19dup20dup21dup22" fmla="*/ 619099 h 1321117"/>
              <a:gd name="connsiteX2dup0dup1dup2dup3dup4dup5dup6dup7dup8dup9dup10dup11dup12dup13dup14dup15dup16dup17dup18dup19dup20dup21dup22" fmla="*/ 4102556 w 4132717"/>
              <a:gd name="connsiteY2dup0dup1dup2dup3dup4dup5dup6dup7dup8dup9dup10dup11dup12dup13dup14dup15dup16dup17dup18dup19dup20dup21dup22" fmla="*/ 913330 h 1321117"/>
              <a:gd name="connsiteX3dup0dup1dup2dup3dup4dup5dup6dup7dup8dup9dup10dup11dup12dup13dup14dup15dup16dup17dup18dup19dup20dup21dup22" fmla="*/ 3944039 w 4132717"/>
              <a:gd name="connsiteY3dup0dup1dup2dup3dup4dup5dup6dup7dup8dup9dup10dup11dup12dup13dup14dup15dup16dup17dup18dup19dup20dup21dup22" fmla="*/ 1321117 h 1321117"/>
              <a:gd name="connsiteX4dup0dup1dup2dup3dup4dup5dup6dup7dup8dup9dup10dup11dup12dup13dup14dup15dup16dup17dup18dup19dup20dup21dup22" fmla="*/ 0 w 4132717"/>
              <a:gd name="connsiteY4dup0dup1dup2dup3dup4dup5dup6dup7dup8dup9dup10dup11dup12dup13dup14dup15dup16dup17dup18dup19dup20dup21dup22" fmla="*/ 1021973 h 1321117"/>
              <a:gd name="connsiteX5dup0dup1dup2dup3dup4dup5dup6dup7dup8dup9dup10dup11dup12dup13dup14dup15dup16dup17dup18dup19dup20dup21dup22" fmla="*/ 781648 w 4132717"/>
              <a:gd name="connsiteY5dup0dup1dup2dup3dup4dup5dup6dup7dup8dup9dup10dup11dup12dup13dup14dup15dup16dup17dup18dup19dup20dup21dup22" fmla="*/ 276789 h 1321117"/>
              <a:gd name="connsiteX6dup0dup1dup2dup3dup4dup5dup6dup7dup8dup9dup10dup11dup12dup13dup14dup15dup16dup17dup18dup19dup20dup21dup22" fmla="*/ 1828800 w 4132717"/>
              <a:gd name="connsiteY6dup0dup1dup2dup3dup4dup5dup6dup7dup8dup9dup10dup11dup12dup13dup14dup15dup16dup17dup18dup19dup20dup21dup22" fmla="*/ 818773 h 1321117"/>
              <a:gd name="connsiteX7dup0dup1dup2dup3dup4dup5dup6dup7dup8dup9dup10dup11dup12dup13dup14dup15dup16dup17dup18dup19dup20dup21dup22" fmla="*/ 3229948 w 4132717"/>
              <a:gd name="connsiteY7dup0dup1dup2dup3dup4dup5dup6dup7dup8dup9dup10dup11dup12dup13dup14dup15dup16dup17dup18dup19dup20dup21dup22" fmla="*/ 1589 h 1321117"/>
              <a:gd name="connsiteX0dup0dup1dup2dup3dup4dup5dup6dup7dup8dup9dup10dup11dup12dup13dup14dup15dup16dup17dup18dup19dup20dup21dup22dup23" fmla="*/ 3229948 w 4146572"/>
              <a:gd name="connsiteY0dup0dup1dup2dup3dup4dup5dup6dup7dup8dup9dup10dup11dup12dup13dup14dup15dup16dup17dup18dup19dup20dup21dup22dup23" fmla="*/ 1589 h 1321117"/>
              <a:gd name="connsiteX1dup0dup1dup2dup3dup4dup5dup6dup7dup8dup9dup10dup11dup12dup13dup14dup15dup16dup17dup18dup19dup20dup21dup22dup23" fmla="*/ 4057824 w 4146572"/>
              <a:gd name="connsiteY1dup0dup1dup2dup3dup4dup5dup6dup7dup8dup9dup10dup11dup12dup13dup14dup15dup16dup17dup18dup19dup20dup21dup22dup23" fmla="*/ 619099 h 1321117"/>
              <a:gd name="connsiteX2dup0dup1dup2dup3dup4dup5dup6dup7dup8dup9dup10dup11dup12dup13dup14dup15dup16dup17dup18dup19dup20dup21dup22dup23" fmla="*/ 4102556 w 4146572"/>
              <a:gd name="connsiteY2dup0dup1dup2dup3dup4dup5dup6dup7dup8dup9dup10dup11dup12dup13dup14dup15dup16dup17dup18dup19dup20dup21dup22dup23" fmla="*/ 913330 h 1321117"/>
              <a:gd name="connsiteX3dup0dup1dup2dup3dup4dup5dup6dup7dup8dup9dup10dup11dup12dup13dup14dup15dup16dup17dup18dup19dup20dup21dup22dup23" fmla="*/ 3944039 w 4146572"/>
              <a:gd name="connsiteY3dup0dup1dup2dup3dup4dup5dup6dup7dup8dup9dup10dup11dup12dup13dup14dup15dup16dup17dup18dup19dup20dup21dup22dup23" fmla="*/ 1321117 h 1321117"/>
              <a:gd name="connsiteX4dup0dup1dup2dup3dup4dup5dup6dup7dup8dup9dup10dup11dup12dup13dup14dup15dup16dup17dup18dup19dup20dup21dup22dup23" fmla="*/ 0 w 4146572"/>
              <a:gd name="connsiteY4dup0dup1dup2dup3dup4dup5dup6dup7dup8dup9dup10dup11dup12dup13dup14dup15dup16dup17dup18dup19dup20dup21dup22dup23" fmla="*/ 1021973 h 1321117"/>
              <a:gd name="connsiteX5dup0dup1dup2dup3dup4dup5dup6dup7dup8dup9dup10dup11dup12dup13dup14dup15dup16dup17dup18dup19dup20dup21dup22dup23" fmla="*/ 781648 w 4146572"/>
              <a:gd name="connsiteY5dup0dup1dup2dup3dup4dup5dup6dup7dup8dup9dup10dup11dup12dup13dup14dup15dup16dup17dup18dup19dup20dup21dup22dup23" fmla="*/ 276789 h 1321117"/>
              <a:gd name="connsiteX6dup0dup1dup2dup3dup4dup5dup6dup7dup8dup9dup10dup11dup12dup13dup14dup15dup16dup17dup18dup19dup20dup21dup22dup23" fmla="*/ 1828800 w 4146572"/>
              <a:gd name="connsiteY6dup0dup1dup2dup3dup4dup5dup6dup7dup8dup9dup10dup11dup12dup13dup14dup15dup16dup17dup18dup19dup20dup21dup22dup23" fmla="*/ 818773 h 1321117"/>
              <a:gd name="connsiteX7dup0dup1dup2dup3dup4dup5dup6dup7dup8dup9dup10dup11dup12dup13dup14dup15dup16dup17dup18dup19dup20dup21dup22dup23" fmla="*/ 3229948 w 4146572"/>
              <a:gd name="connsiteY7dup0dup1dup2dup3dup4dup5dup6dup7dup8dup9dup10dup11dup12dup13dup14dup15dup16dup17dup18dup19dup20dup21dup22dup23" fmla="*/ 1589 h 1321117"/>
              <a:gd name="connsiteX0dup0dup1dup2dup3dup4dup5dup6dup7dup8dup9dup10dup11dup12dup13dup14dup15dup16dup17dup18dup19dup20dup21dup22dup23dup24" fmla="*/ 3229948 w 4146572"/>
              <a:gd name="connsiteY0dup0dup1dup2dup3dup4dup5dup6dup7dup8dup9dup10dup11dup12dup13dup14dup15dup16dup17dup18dup19dup20dup21dup22dup23dup24" fmla="*/ 1589 h 1321117"/>
              <a:gd name="connsiteX1dup0dup1dup2dup3dup4dup5dup6dup7dup8dup9dup10dup11dup12dup13dup14dup15dup16dup17dup18dup19dup20dup21dup22dup23dup24" fmla="*/ 4057824 w 4146572"/>
              <a:gd name="connsiteY1dup0dup1dup2dup3dup4dup5dup6dup7dup8dup9dup10dup11dup12dup13dup14dup15dup16dup17dup18dup19dup20dup21dup22dup23dup24" fmla="*/ 619099 h 1321117"/>
              <a:gd name="connsiteX2dup0dup1dup2dup3dup4dup5dup6dup7dup8dup9dup10dup11dup12dup13dup14dup15dup16dup17dup18dup19dup20dup21dup22dup23dup24" fmla="*/ 4102556 w 4146572"/>
              <a:gd name="connsiteY2dup0dup1dup2dup3dup4dup5dup6dup7dup8dup9dup10dup11dup12dup13dup14dup15dup16dup17dup18dup19dup20dup21dup22dup23dup24" fmla="*/ 913330 h 1321117"/>
              <a:gd name="connsiteX3dup0dup1dup2dup3dup4dup5dup6dup7dup8dup9dup10dup11dup12dup13dup14dup15dup16dup17dup18dup19dup20dup21dup22dup23dup24" fmla="*/ 3944039 w 4146572"/>
              <a:gd name="connsiteY3dup0dup1dup2dup3dup4dup5dup6dup7dup8dup9dup10dup11dup12dup13dup14dup15dup16dup17dup18dup19dup20dup21dup22dup23dup24" fmla="*/ 1321117 h 1321117"/>
              <a:gd name="connsiteX4dup0dup1dup2dup3dup4dup5dup6dup7dup8dup9dup10dup11dup12dup13dup14dup15dup16dup17dup18dup19dup20dup21dup22dup23dup24" fmla="*/ 0 w 4146572"/>
              <a:gd name="connsiteY4dup0dup1dup2dup3dup4dup5dup6dup7dup8dup9dup10dup11dup12dup13dup14dup15dup16dup17dup18dup19dup20dup21dup22dup23dup24" fmla="*/ 1021973 h 1321117"/>
              <a:gd name="connsiteX5dup0dup1dup2dup3dup4dup5dup6dup7dup8dup9dup10dup11dup12dup13dup14dup15dup16dup17dup18dup19dup20dup21dup22dup23dup24" fmla="*/ 781648 w 4146572"/>
              <a:gd name="connsiteY5dup0dup1dup2dup3dup4dup5dup6dup7dup8dup9dup10dup11dup12dup13dup14dup15dup16dup17dup18dup19dup20dup21dup22dup23dup24" fmla="*/ 276789 h 1321117"/>
              <a:gd name="connsiteX6dup0dup1dup2dup3dup4dup5dup6dup7dup8dup9dup10dup11dup12dup13dup14dup15dup16dup17dup18dup19dup20dup21dup22dup23dup24" fmla="*/ 1828800 w 4146572"/>
              <a:gd name="connsiteY6dup0dup1dup2dup3dup4dup5dup6dup7dup8dup9dup10dup11dup12dup13dup14dup15dup16dup17dup18dup19dup20dup21dup22dup23dup24" fmla="*/ 818773 h 1321117"/>
              <a:gd name="connsiteX7dup0dup1dup2dup3dup4dup5dup6dup7dup8dup9dup10dup11dup12dup13dup14dup15dup16dup17dup18dup19dup20dup21dup22dup23dup24" fmla="*/ 3229948 w 4146572"/>
              <a:gd name="connsiteY7dup0dup1dup2dup3dup4dup5dup6dup7dup8dup9dup10dup11dup12dup13dup14dup15dup16dup17dup18dup19dup20dup21dup22dup23dup24" fmla="*/ 1589 h 1321117"/>
              <a:gd name="connsiteX0dup0dup1dup2dup3dup4dup5dup6dup7dup8dup9dup10dup11dup12dup13dup14dup15dup16dup17dup18dup19dup20dup21dup22dup23dup24dup25" fmla="*/ 3229948 w 4146572"/>
              <a:gd name="connsiteY0dup0dup1dup2dup3dup4dup5dup6dup7dup8dup9dup10dup11dup12dup13dup14dup15dup16dup17dup18dup19dup20dup21dup22dup23dup24dup25" fmla="*/ 7473 h 1327001"/>
              <a:gd name="connsiteX1dup0dup1dup2dup3dup4dup5dup6dup7dup8dup9dup10dup11dup12dup13dup14dup15dup16dup17dup18dup19dup20dup21dup22dup23dup24dup25" fmla="*/ 3850134 w 4146572"/>
              <a:gd name="connsiteY1dup0dup1dup2dup3dup4dup5dup6dup7dup8dup9dup10dup11dup12dup13dup14dup15dup16dup17dup18dup19dup20dup21dup22dup23dup24dup25" fmla="*/ 447173 h 1327001"/>
              <a:gd name="connsiteX2dup0dup1dup2dup3dup4dup5dup6dup7dup8dup9dup10dup11dup12dup13dup14dup15dup16dup17dup18dup19dup20dup21dup22dup23dup24dup25" fmla="*/ 4102556 w 4146572"/>
              <a:gd name="connsiteY2dup0dup1dup2dup3dup4dup5dup6dup7dup8dup9dup10dup11dup12dup13dup14dup15dup16dup17dup18dup19dup20dup21dup22dup23dup24dup25" fmla="*/ 919214 h 1327001"/>
              <a:gd name="connsiteX3dup0dup1dup2dup3dup4dup5dup6dup7dup8dup9dup10dup11dup12dup13dup14dup15dup16dup17dup18dup19dup20dup21dup22dup23dup24dup25" fmla="*/ 3944039 w 4146572"/>
              <a:gd name="connsiteY3dup0dup1dup2dup3dup4dup5dup6dup7dup8dup9dup10dup11dup12dup13dup14dup15dup16dup17dup18dup19dup20dup21dup22dup23dup24dup25" fmla="*/ 1327001 h 1327001"/>
              <a:gd name="connsiteX4dup0dup1dup2dup3dup4dup5dup6dup7dup8dup9dup10dup11dup12dup13dup14dup15dup16dup17dup18dup19dup20dup21dup22dup23dup24dup25" fmla="*/ 0 w 4146572"/>
              <a:gd name="connsiteY4dup0dup1dup2dup3dup4dup5dup6dup7dup8dup9dup10dup11dup12dup13dup14dup15dup16dup17dup18dup19dup20dup21dup22dup23dup24dup25" fmla="*/ 1027857 h 1327001"/>
              <a:gd name="connsiteX5dup0dup1dup2dup3dup4dup5dup6dup7dup8dup9dup10dup11dup12dup13dup14dup15dup16dup17dup18dup19dup20dup21dup22dup23dup24dup25" fmla="*/ 781648 w 4146572"/>
              <a:gd name="connsiteY5dup0dup1dup2dup3dup4dup5dup6dup7dup8dup9dup10dup11dup12dup13dup14dup15dup16dup17dup18dup19dup20dup21dup22dup23dup24dup25" fmla="*/ 282673 h 1327001"/>
              <a:gd name="connsiteX6dup0dup1dup2dup3dup4dup5dup6dup7dup8dup9dup10dup11dup12dup13dup14dup15dup16dup17dup18dup19dup20dup21dup22dup23dup24dup25" fmla="*/ 1828800 w 4146572"/>
              <a:gd name="connsiteY6dup0dup1dup2dup3dup4dup5dup6dup7dup8dup9dup10dup11dup12dup13dup14dup15dup16dup17dup18dup19dup20dup21dup22dup23dup24dup25" fmla="*/ 824657 h 1327001"/>
              <a:gd name="connsiteX7dup0dup1dup2dup3dup4dup5dup6dup7dup8dup9dup10dup11dup12dup13dup14dup15dup16dup17dup18dup19dup20dup21dup22dup23dup24dup25" fmla="*/ 3229948 w 4146572"/>
              <a:gd name="connsiteY7dup0dup1dup2dup3dup4dup5dup6dup7dup8dup9dup10dup11dup12dup13dup14dup15dup16dup17dup18dup19dup20dup21dup22dup23dup24dup25" fmla="*/ 7473 h 1327001"/>
              <a:gd name="connsiteX0dup0dup1dup2dup3dup4dup5dup6dup7dup8dup9dup10dup11dup12dup13dup14dup15dup16dup17dup18dup19dup20dup21dup22dup23dup24dup25dup26" fmla="*/ 3229948 w 4146572"/>
              <a:gd name="connsiteY0dup0dup1dup2dup3dup4dup5dup6dup7dup8dup9dup10dup11dup12dup13dup14dup15dup16dup17dup18dup19dup20dup21dup22dup23dup24dup25dup26" fmla="*/ 7625 h 1327153"/>
              <a:gd name="connsiteX1dup0dup1dup2dup3dup4dup5dup6dup7dup8dup9dup10dup11dup12dup13dup14dup15dup16dup17dup18dup19dup20dup21dup22dup23dup24dup25dup26" fmla="*/ 3850134 w 4146572"/>
              <a:gd name="connsiteY1dup0dup1dup2dup3dup4dup5dup6dup7dup8dup9dup10dup11dup12dup13dup14dup15dup16dup17dup18dup19dup20dup21dup22dup23dup24dup25dup26" fmla="*/ 447325 h 1327153"/>
              <a:gd name="connsiteX2dup0dup1dup2dup3dup4dup5dup6dup7dup8dup9dup10dup11dup12dup13dup14dup15dup16dup17dup18dup19dup20dup21dup22dup23dup24dup25dup26" fmla="*/ 4102556 w 4146572"/>
              <a:gd name="connsiteY2dup0dup1dup2dup3dup4dup5dup6dup7dup8dup9dup10dup11dup12dup13dup14dup15dup16dup17dup18dup19dup20dup21dup22dup23dup24dup25dup26" fmla="*/ 919366 h 1327153"/>
              <a:gd name="connsiteX3dup0dup1dup2dup3dup4dup5dup6dup7dup8dup9dup10dup11dup12dup13dup14dup15dup16dup17dup18dup19dup20dup21dup22dup23dup24dup25dup26" fmla="*/ 3944039 w 4146572"/>
              <a:gd name="connsiteY3dup0dup1dup2dup3dup4dup5dup6dup7dup8dup9dup10dup11dup12dup13dup14dup15dup16dup17dup18dup19dup20dup21dup22dup23dup24dup25dup26" fmla="*/ 1327153 h 1327153"/>
              <a:gd name="connsiteX4dup0dup1dup2dup3dup4dup5dup6dup7dup8dup9dup10dup11dup12dup13dup14dup15dup16dup17dup18dup19dup20dup21dup22dup23dup24dup25dup26" fmla="*/ 0 w 4146572"/>
              <a:gd name="connsiteY4dup0dup1dup2dup3dup4dup5dup6dup7dup8dup9dup10dup11dup12dup13dup14dup15dup16dup17dup18dup19dup20dup21dup22dup23dup24dup25dup26" fmla="*/ 1028009 h 1327153"/>
              <a:gd name="connsiteX5dup0dup1dup2dup3dup4dup5dup6dup7dup8dup9dup10dup11dup12dup13dup14dup15dup16dup17dup18dup19dup20dup21dup22dup23dup24dup25dup26" fmla="*/ 781648 w 4146572"/>
              <a:gd name="connsiteY5dup0dup1dup2dup3dup4dup5dup6dup7dup8dup9dup10dup11dup12dup13dup14dup15dup16dup17dup18dup19dup20dup21dup22dup23dup24dup25dup26" fmla="*/ 282825 h 1327153"/>
              <a:gd name="connsiteX6dup0dup1dup2dup3dup4dup5dup6dup7dup8dup9dup10dup11dup12dup13dup14dup15dup16dup17dup18dup19dup20dup21dup22dup23dup24dup25dup26" fmla="*/ 1828800 w 4146572"/>
              <a:gd name="connsiteY6dup0dup1dup2dup3dup4dup5dup6dup7dup8dup9dup10dup11dup12dup13dup14dup15dup16dup17dup18dup19dup20dup21dup22dup23dup24dup25dup26" fmla="*/ 824809 h 1327153"/>
              <a:gd name="connsiteX7dup0dup1dup2dup3dup4dup5dup6dup7dup8dup9dup10dup11dup12dup13dup14dup15dup16dup17dup18dup19dup20dup21dup22dup23dup24dup25dup26" fmla="*/ 3229948 w 4146572"/>
              <a:gd name="connsiteY7dup0dup1dup2dup3dup4dup5dup6dup7dup8dup9dup10dup11dup12dup13dup14dup15dup16dup17dup18dup19dup20dup21dup22dup23dup24dup25dup26" fmla="*/ 7625 h 1327153"/>
              <a:gd name="connsiteX0dup0dup1dup2dup3dup4dup5dup6dup7dup8dup9dup10dup11dup12dup13dup14dup15dup16dup17dup18dup19dup20dup21dup22dup23dup24dup25dup26dup27" fmla="*/ 3229948 w 4242256"/>
              <a:gd name="connsiteY0dup0dup1dup2dup3dup4dup5dup6dup7dup8dup9dup10dup11dup12dup13dup14dup15dup16dup17dup18dup19dup20dup21dup22dup23dup24dup25dup26dup27" fmla="*/ 7625 h 1310613"/>
              <a:gd name="connsiteX1dup0dup1dup2dup3dup4dup5dup6dup7dup8dup9dup10dup11dup12dup13dup14dup15dup16dup17dup18dup19dup20dup21dup22dup23dup24dup25dup26dup27" fmla="*/ 3850134 w 4242256"/>
              <a:gd name="connsiteY1dup0dup1dup2dup3dup4dup5dup6dup7dup8dup9dup10dup11dup12dup13dup14dup15dup16dup17dup18dup19dup20dup21dup22dup23dup24dup25dup26dup27" fmla="*/ 447325 h 1310613"/>
              <a:gd name="connsiteX2dup0dup1dup2dup3dup4dup5dup6dup7dup8dup9dup10dup11dup12dup13dup14dup15dup16dup17dup18dup19dup20dup21dup22dup23dup24dup25dup26dup27" fmla="*/ 4102556 w 4242256"/>
              <a:gd name="connsiteY2dup0dup1dup2dup3dup4dup5dup6dup7dup8dup9dup10dup11dup12dup13dup14dup15dup16dup17dup18dup19dup20dup21dup22dup23dup24dup25dup26dup27" fmla="*/ 919366 h 1310613"/>
              <a:gd name="connsiteX3dup0dup1dup2dup3dup4dup5dup6dup7dup8dup9dup10dup11dup12dup13dup14dup15dup16dup17dup18dup19dup20dup21dup22dup23dup24dup25dup26dup27" fmla="*/ 4216281 w 4242256"/>
              <a:gd name="connsiteY3dup0dup1dup2dup3dup4dup5dup6dup7dup8dup9dup10dup11dup12dup13dup14dup15dup16dup17dup18dup19dup20dup21dup22dup23dup24dup25dup26dup27" fmla="*/ 1310613 h 1310613"/>
              <a:gd name="connsiteX4dup0dup1dup2dup3dup4dup5dup6dup7dup8dup9dup10dup11dup12dup13dup14dup15dup16dup17dup18dup19dup20dup21dup22dup23dup24dup25dup26dup27" fmla="*/ 0 w 4242256"/>
              <a:gd name="connsiteY4dup0dup1dup2dup3dup4dup5dup6dup7dup8dup9dup10dup11dup12dup13dup14dup15dup16dup17dup18dup19dup20dup21dup22dup23dup24dup25dup26dup27" fmla="*/ 1028009 h 1310613"/>
              <a:gd name="connsiteX5dup0dup1dup2dup3dup4dup5dup6dup7dup8dup9dup10dup11dup12dup13dup14dup15dup16dup17dup18dup19dup20dup21dup22dup23dup24dup25dup26dup27" fmla="*/ 781648 w 4242256"/>
              <a:gd name="connsiteY5dup0dup1dup2dup3dup4dup5dup6dup7dup8dup9dup10dup11dup12dup13dup14dup15dup16dup17dup18dup19dup20dup21dup22dup23dup24dup25dup26dup27" fmla="*/ 282825 h 1310613"/>
              <a:gd name="connsiteX6dup0dup1dup2dup3dup4dup5dup6dup7dup8dup9dup10dup11dup12dup13dup14dup15dup16dup17dup18dup19dup20dup21dup22dup23dup24dup25dup26dup27" fmla="*/ 1828800 w 4242256"/>
              <a:gd name="connsiteY6dup0dup1dup2dup3dup4dup5dup6dup7dup8dup9dup10dup11dup12dup13dup14dup15dup16dup17dup18dup19dup20dup21dup22dup23dup24dup25dup26dup27" fmla="*/ 824809 h 1310613"/>
              <a:gd name="connsiteX7dup0dup1dup2dup3dup4dup5dup6dup7dup8dup9dup10dup11dup12dup13dup14dup15dup16dup17dup18dup19dup20dup21dup22dup23dup24dup25dup26dup27" fmla="*/ 3229948 w 4242256"/>
              <a:gd name="connsiteY7dup0dup1dup2dup3dup4dup5dup6dup7dup8dup9dup10dup11dup12dup13dup14dup15dup16dup17dup18dup19dup20dup21dup22dup23dup24dup25dup26dup27" fmla="*/ 7625 h 1310613"/>
              <a:gd name="connsiteX0dup0dup1dup2dup3dup4dup5dup6dup7dup8dup9dup10dup11dup12dup13dup14dup15dup16dup17dup18dup19dup20dup21dup22dup23dup24dup25dup26dup27dup28" fmla="*/ 3229948 w 4216281"/>
              <a:gd name="connsiteY0dup0dup1dup2dup3dup4dup5dup6dup7dup8dup9dup10dup11dup12dup13dup14dup15dup16dup17dup18dup19dup20dup21dup22dup23dup24dup25dup26dup27dup28" fmla="*/ 7625 h 1310613"/>
              <a:gd name="connsiteX1dup0dup1dup2dup3dup4dup5dup6dup7dup8dup9dup10dup11dup12dup13dup14dup15dup16dup17dup18dup19dup20dup21dup22dup23dup24dup25dup26dup27dup28" fmla="*/ 3850134 w 4216281"/>
              <a:gd name="connsiteY1dup0dup1dup2dup3dup4dup5dup6dup7dup8dup9dup10dup11dup12dup13dup14dup15dup16dup17dup18dup19dup20dup21dup22dup23dup24dup25dup26dup27dup28" fmla="*/ 447325 h 1310613"/>
              <a:gd name="connsiteX2dup0dup1dup2dup3dup4dup5dup6dup7dup8dup9dup10dup11dup12dup13dup14dup15dup16dup17dup18dup19dup20dup21dup22dup23dup24dup25dup26dup27dup28" fmla="*/ 4102556 w 4216281"/>
              <a:gd name="connsiteY2dup0dup1dup2dup3dup4dup5dup6dup7dup8dup9dup10dup11dup12dup13dup14dup15dup16dup17dup18dup19dup20dup21dup22dup23dup24dup25dup26dup27dup28" fmla="*/ 919366 h 1310613"/>
              <a:gd name="connsiteX3dup0dup1dup2dup3dup4dup5dup6dup7dup8dup9dup10dup11dup12dup13dup14dup15dup16dup17dup18dup19dup20dup21dup22dup23dup24dup25dup26dup27dup28" fmla="*/ 4216281 w 4216281"/>
              <a:gd name="connsiteY3dup0dup1dup2dup3dup4dup5dup6dup7dup8dup9dup10dup11dup12dup13dup14dup15dup16dup17dup18dup19dup20dup21dup22dup23dup24dup25dup26dup27dup28" fmla="*/ 1310613 h 1310613"/>
              <a:gd name="connsiteX4dup0dup1dup2dup3dup4dup5dup6dup7dup8dup9dup10dup11dup12dup13dup14dup15dup16dup17dup18dup19dup20dup21dup22dup23dup24dup25dup26dup27dup28" fmla="*/ 0 w 4216281"/>
              <a:gd name="connsiteY4dup0dup1dup2dup3dup4dup5dup6dup7dup8dup9dup10dup11dup12dup13dup14dup15dup16dup17dup18dup19dup20dup21dup22dup23dup24dup25dup26dup27dup28" fmla="*/ 1028009 h 1310613"/>
              <a:gd name="connsiteX5dup0dup1dup2dup3dup4dup5dup6dup7dup8dup9dup10dup11dup12dup13dup14dup15dup16dup17dup18dup19dup20dup21dup22dup23dup24dup25dup26dup27dup28" fmla="*/ 781648 w 4216281"/>
              <a:gd name="connsiteY5dup0dup1dup2dup3dup4dup5dup6dup7dup8dup9dup10dup11dup12dup13dup14dup15dup16dup17dup18dup19dup20dup21dup22dup23dup24dup25dup26dup27dup28" fmla="*/ 282825 h 1310613"/>
              <a:gd name="connsiteX6dup0dup1dup2dup3dup4dup5dup6dup7dup8dup9dup10dup11dup12dup13dup14dup15dup16dup17dup18dup19dup20dup21dup22dup23dup24dup25dup26dup27dup28" fmla="*/ 1828800 w 4216281"/>
              <a:gd name="connsiteY6dup0dup1dup2dup3dup4dup5dup6dup7dup8dup9dup10dup11dup12dup13dup14dup15dup16dup17dup18dup19dup20dup21dup22dup23dup24dup25dup26dup27dup28" fmla="*/ 824809 h 1310613"/>
              <a:gd name="connsiteX7dup0dup1dup2dup3dup4dup5dup6dup7dup8dup9dup10dup11dup12dup13dup14dup15dup16dup17dup18dup19dup20dup21dup22dup23dup24dup25dup26dup27dup28" fmla="*/ 3229948 w 4216281"/>
              <a:gd name="connsiteY7dup0dup1dup2dup3dup4dup5dup6dup7dup8dup9dup10dup11dup12dup13dup14dup15dup16dup17dup18dup19dup20dup21dup22dup23dup24dup25dup26dup27dup28" fmla="*/ 7625 h 1310613"/>
              <a:gd name="connsiteX0dup0dup1dup2dup3dup4dup5dup6dup7dup8dup9dup10dup11dup12dup13dup14dup15dup16dup17dup18dup19dup20dup21dup22dup23dup24dup25dup26dup27dup28dup29" fmla="*/ 2833873 w 4216281"/>
              <a:gd name="connsiteY0dup0dup1dup2dup3dup4dup5dup6dup7dup8dup9dup10dup11dup12dup13dup14dup15dup16dup17dup18dup19dup20dup21dup22dup23dup24dup25dup26dup27dup28dup29" fmla="*/ 4993 h 1545750"/>
              <a:gd name="connsiteX1dup0dup1dup2dup3dup4dup5dup6dup7dup8dup9dup10dup11dup12dup13dup14dup15dup16dup17dup18dup19dup20dup21dup22dup23dup24dup25dup26dup27dup28dup29" fmla="*/ 3850134 w 4216281"/>
              <a:gd name="connsiteY1dup0dup1dup2dup3dup4dup5dup6dup7dup8dup9dup10dup11dup12dup13dup14dup15dup16dup17dup18dup19dup20dup21dup22dup23dup24dup25dup26dup27dup28dup29" fmla="*/ 682462 h 1545750"/>
              <a:gd name="connsiteX2dup0dup1dup2dup3dup4dup5dup6dup7dup8dup9dup10dup11dup12dup13dup14dup15dup16dup17dup18dup19dup20dup21dup22dup23dup24dup25dup26dup27dup28dup29" fmla="*/ 4102556 w 4216281"/>
              <a:gd name="connsiteY2dup0dup1dup2dup3dup4dup5dup6dup7dup8dup9dup10dup11dup12dup13dup14dup15dup16dup17dup18dup19dup20dup21dup22dup23dup24dup25dup26dup27dup28dup29" fmla="*/ 1154503 h 1545750"/>
              <a:gd name="connsiteX3dup0dup1dup2dup3dup4dup5dup6dup7dup8dup9dup10dup11dup12dup13dup14dup15dup16dup17dup18dup19dup20dup21dup22dup23dup24dup25dup26dup27dup28dup29" fmla="*/ 4216281 w 4216281"/>
              <a:gd name="connsiteY3dup0dup1dup2dup3dup4dup5dup6dup7dup8dup9dup10dup11dup12dup13dup14dup15dup16dup17dup18dup19dup20dup21dup22dup23dup24dup25dup26dup27dup28dup29" fmla="*/ 1545750 h 1545750"/>
              <a:gd name="connsiteX4dup0dup1dup2dup3dup4dup5dup6dup7dup8dup9dup10dup11dup12dup13dup14dup15dup16dup17dup18dup19dup20dup21dup22dup23dup24dup25dup26dup27dup28dup29" fmla="*/ 0 w 4216281"/>
              <a:gd name="connsiteY4dup0dup1dup2dup3dup4dup5dup6dup7dup8dup9dup10dup11dup12dup13dup14dup15dup16dup17dup18dup19dup20dup21dup22dup23dup24dup25dup26dup27dup28dup29" fmla="*/ 1263146 h 1545750"/>
              <a:gd name="connsiteX5dup0dup1dup2dup3dup4dup5dup6dup7dup8dup9dup10dup11dup12dup13dup14dup15dup16dup17dup18dup19dup20dup21dup22dup23dup24dup25dup26dup27dup28dup29" fmla="*/ 781648 w 4216281"/>
              <a:gd name="connsiteY5dup0dup1dup2dup3dup4dup5dup6dup7dup8dup9dup10dup11dup12dup13dup14dup15dup16dup17dup18dup19dup20dup21dup22dup23dup24dup25dup26dup27dup28dup29" fmla="*/ 517962 h 1545750"/>
              <a:gd name="connsiteX6dup0dup1dup2dup3dup4dup5dup6dup7dup8dup9dup10dup11dup12dup13dup14dup15dup16dup17dup18dup19dup20dup21dup22dup23dup24dup25dup26dup27dup28dup29" fmla="*/ 1828800 w 4216281"/>
              <a:gd name="connsiteY6dup0dup1dup2dup3dup4dup5dup6dup7dup8dup9dup10dup11dup12dup13dup14dup15dup16dup17dup18dup19dup20dup21dup22dup23dup24dup25dup26dup27dup28dup29" fmla="*/ 1059946 h 1545750"/>
              <a:gd name="connsiteX7dup0dup1dup2dup3dup4dup5dup6dup7dup8dup9dup10dup11dup12dup13dup14dup15dup16dup17dup18dup19dup20dup21dup22dup23dup24dup25dup26dup27dup28dup29" fmla="*/ 2833873 w 4216281"/>
              <a:gd name="connsiteY7dup0dup1dup2dup3dup4dup5dup6dup7dup8dup9dup10dup11dup12dup13dup14dup15dup16dup17dup18dup19dup20dup21dup22dup23dup24dup25dup26dup27dup28dup29" fmla="*/ 4993 h 1545750"/>
              <a:gd name="connsiteX0dup0dup1dup2dup3dup4dup5dup6dup7dup8dup9dup10dup11dup12dup13dup14dup15dup16dup17dup18dup19dup20dup21dup22dup23dup24dup25dup26dup27dup28dup29dup30" fmla="*/ 2833873 w 4216281"/>
              <a:gd name="connsiteY0dup0dup1dup2dup3dup4dup5dup6dup7dup8dup9dup10dup11dup12dup13dup14dup15dup16dup17dup18dup19dup20dup21dup22dup23dup24dup25dup26dup27dup28dup29dup30" fmla="*/ 5500 h 1546257"/>
              <a:gd name="connsiteX1dup0dup1dup2dup3dup4dup5dup6dup7dup8dup9dup10dup11dup12dup13dup14dup15dup16dup17dup18dup19dup20dup21dup22dup23dup24dup25dup26dup27dup28dup29dup30" fmla="*/ 3850134 w 4216281"/>
              <a:gd name="connsiteY1dup0dup1dup2dup3dup4dup5dup6dup7dup8dup9dup10dup11dup12dup13dup14dup15dup16dup17dup18dup19dup20dup21dup22dup23dup24dup25dup26dup27dup28dup29dup30" fmla="*/ 682969 h 1546257"/>
              <a:gd name="connsiteX2dup0dup1dup2dup3dup4dup5dup6dup7dup8dup9dup10dup11dup12dup13dup14dup15dup16dup17dup18dup19dup20dup21dup22dup23dup24dup25dup26dup27dup28dup29dup30" fmla="*/ 4102556 w 4216281"/>
              <a:gd name="connsiteY2dup0dup1dup2dup3dup4dup5dup6dup7dup8dup9dup10dup11dup12dup13dup14dup15dup16dup17dup18dup19dup20dup21dup22dup23dup24dup25dup26dup27dup28dup29dup30" fmla="*/ 1155010 h 1546257"/>
              <a:gd name="connsiteX3dup0dup1dup2dup3dup4dup5dup6dup7dup8dup9dup10dup11dup12dup13dup14dup15dup16dup17dup18dup19dup20dup21dup22dup23dup24dup25dup26dup27dup28dup29dup30" fmla="*/ 4216281 w 4216281"/>
              <a:gd name="connsiteY3dup0dup1dup2dup3dup4dup5dup6dup7dup8dup9dup10dup11dup12dup13dup14dup15dup16dup17dup18dup19dup20dup21dup22dup23dup24dup25dup26dup27dup28dup29dup30" fmla="*/ 1546257 h 1546257"/>
              <a:gd name="connsiteX4dup0dup1dup2dup3dup4dup5dup6dup7dup8dup9dup10dup11dup12dup13dup14dup15dup16dup17dup18dup19dup20dup21dup22dup23dup24dup25dup26dup27dup28dup29dup30" fmla="*/ 0 w 4216281"/>
              <a:gd name="connsiteY4dup0dup1dup2dup3dup4dup5dup6dup7dup8dup9dup10dup11dup12dup13dup14dup15dup16dup17dup18dup19dup20dup21dup22dup23dup24dup25dup26dup27dup28dup29dup30" fmla="*/ 1263653 h 1546257"/>
              <a:gd name="connsiteX5dup0dup1dup2dup3dup4dup5dup6dup7dup8dup9dup10dup11dup12dup13dup14dup15dup16dup17dup18dup19dup20dup21dup22dup23dup24dup25dup26dup27dup28dup29dup30" fmla="*/ 781648 w 4216281"/>
              <a:gd name="connsiteY5dup0dup1dup2dup3dup4dup5dup6dup7dup8dup9dup10dup11dup12dup13dup14dup15dup16dup17dup18dup19dup20dup21dup22dup23dup24dup25dup26dup27dup28dup29dup30" fmla="*/ 518469 h 1546257"/>
              <a:gd name="connsiteX6dup0dup1dup2dup3dup4dup5dup6dup7dup8dup9dup10dup11dup12dup13dup14dup15dup16dup17dup18dup19dup20dup21dup22dup23dup24dup25dup26dup27dup28dup29dup30" fmla="*/ 1707422 w 4216281"/>
              <a:gd name="connsiteY6dup0dup1dup2dup3dup4dup5dup6dup7dup8dup9dup10dup11dup12dup13dup14dup15dup16dup17dup18dup19dup20dup21dup22dup23dup24dup25dup26dup27dup28dup29dup30" fmla="*/ 1081128 h 1546257"/>
              <a:gd name="connsiteX7dup0dup1dup2dup3dup4dup5dup6dup7dup8dup9dup10dup11dup12dup13dup14dup15dup16dup17dup18dup19dup20dup21dup22dup23dup24dup25dup26dup27dup28dup29dup30" fmla="*/ 2833873 w 4216281"/>
              <a:gd name="connsiteY7dup0dup1dup2dup3dup4dup5dup6dup7dup8dup9dup10dup11dup12dup13dup14dup15dup16dup17dup18dup19dup20dup21dup22dup23dup24dup25dup26dup27dup28dup29dup30" fmla="*/ 5500 h 1546257"/>
              <a:gd name="connsiteX0dup0dup1dup2dup3dup4dup5dup6dup7dup8dup9dup10dup11dup12dup13dup14dup15dup16dup17dup18dup19dup20dup21dup22dup23dup24dup25dup26dup27dup28dup29dup30dup31" fmla="*/ 2833873 w 4216281"/>
              <a:gd name="connsiteY0dup0dup1dup2dup3dup4dup5dup6dup7dup8dup9dup10dup11dup12dup13dup14dup15dup16dup17dup18dup19dup20dup21dup22dup23dup24dup25dup26dup27dup28dup29dup30dup31" fmla="*/ 5500 h 1546257"/>
              <a:gd name="connsiteX1dup0dup1dup2dup3dup4dup5dup6dup7dup8dup9dup10dup11dup12dup13dup14dup15dup16dup17dup18dup19dup20dup21dup22dup23dup24dup25dup26dup27dup28dup29dup30dup31" fmla="*/ 3850134 w 4216281"/>
              <a:gd name="connsiteY1dup0dup1dup2dup3dup4dup5dup6dup7dup8dup9dup10dup11dup12dup13dup14dup15dup16dup17dup18dup19dup20dup21dup22dup23dup24dup25dup26dup27dup28dup29dup30dup31" fmla="*/ 682969 h 1546257"/>
              <a:gd name="connsiteX2dup0dup1dup2dup3dup4dup5dup6dup7dup8dup9dup10dup11dup12dup13dup14dup15dup16dup17dup18dup19dup20dup21dup22dup23dup24dup25dup26dup27dup28dup29dup30dup31" fmla="*/ 4102556 w 4216281"/>
              <a:gd name="connsiteY2dup0dup1dup2dup3dup4dup5dup6dup7dup8dup9dup10dup11dup12dup13dup14dup15dup16dup17dup18dup19dup20dup21dup22dup23dup24dup25dup26dup27dup28dup29dup30dup31" fmla="*/ 1155010 h 1546257"/>
              <a:gd name="connsiteX3dup0dup1dup2dup3dup4dup5dup6dup7dup8dup9dup10dup11dup12dup13dup14dup15dup16dup17dup18dup19dup20dup21dup22dup23dup24dup25dup26dup27dup28dup29dup30dup31" fmla="*/ 4216281 w 4216281"/>
              <a:gd name="connsiteY3dup0dup1dup2dup3dup4dup5dup6dup7dup8dup9dup10dup11dup12dup13dup14dup15dup16dup17dup18dup19dup20dup21dup22dup23dup24dup25dup26dup27dup28dup29dup30dup31" fmla="*/ 1546257 h 1546257"/>
              <a:gd name="connsiteX4dup0dup1dup2dup3dup4dup5dup6dup7dup8dup9dup10dup11dup12dup13dup14dup15dup16dup17dup18dup19dup20dup21dup22dup23dup24dup25dup26dup27dup28dup29dup30dup31" fmla="*/ 0 w 4216281"/>
              <a:gd name="connsiteY4dup0dup1dup2dup3dup4dup5dup6dup7dup8dup9dup10dup11dup12dup13dup14dup15dup16dup17dup18dup19dup20dup21dup22dup23dup24dup25dup26dup27dup28dup29dup30dup31" fmla="*/ 1263653 h 1546257"/>
              <a:gd name="connsiteX5dup0dup1dup2dup3dup4dup5dup6dup7dup8dup9dup10dup11dup12dup13dup14dup15dup16dup17dup18dup19dup20dup21dup22dup23dup24dup25dup26dup27dup28dup29dup30dup31" fmla="*/ 781648 w 4216281"/>
              <a:gd name="connsiteY5dup0dup1dup2dup3dup4dup5dup6dup7dup8dup9dup10dup11dup12dup13dup14dup15dup16dup17dup18dup19dup20dup21dup22dup23dup24dup25dup26dup27dup28dup29dup30dup31" fmla="*/ 518469 h 1546257"/>
              <a:gd name="connsiteX6dup0dup1dup2dup3dup4dup5dup6dup7dup8dup9dup10dup11dup12dup13dup14dup15dup16dup17dup18dup19dup20dup21dup22dup23dup24dup25dup26dup27dup28dup29dup30dup31" fmla="*/ 1707422 w 4216281"/>
              <a:gd name="connsiteY6dup0dup1dup2dup3dup4dup5dup6dup7dup8dup9dup10dup11dup12dup13dup14dup15dup16dup17dup18dup19dup20dup21dup22dup23dup24dup25dup26dup27dup28dup29dup30dup31" fmla="*/ 1081128 h 1546257"/>
              <a:gd name="connsiteX7dup0dup1dup2dup3dup4dup5dup6dup7dup8dup9dup10dup11dup12dup13dup14dup15dup16dup17dup18dup19dup20dup21dup22dup23dup24dup25dup26dup27dup28dup29dup30dup31" fmla="*/ 2833873 w 4216281"/>
              <a:gd name="connsiteY7dup0dup1dup2dup3dup4dup5dup6dup7dup8dup9dup10dup11dup12dup13dup14dup15dup16dup17dup18dup19dup20dup21dup22dup23dup24dup25dup26dup27dup28dup29dup30dup31" fmla="*/ 5500 h 1546257"/>
              <a:gd name="connsiteX0dup0dup1dup2dup3dup4dup5dup6dup7dup8dup9dup10dup11dup12dup13dup14dup15dup16dup17dup18dup19dup20dup21dup22dup23dup24dup25dup26dup27dup28dup29dup30dup31dup32" fmla="*/ 2833873 w 4216281"/>
              <a:gd name="connsiteY0dup0dup1dup2dup3dup4dup5dup6dup7dup8dup9dup10dup11dup12dup13dup14dup15dup16dup17dup18dup19dup20dup21dup22dup23dup24dup25dup26dup27dup28dup29dup30dup31dup32" fmla="*/ 5500 h 1546257"/>
              <a:gd name="connsiteX1dup0dup1dup2dup3dup4dup5dup6dup7dup8dup9dup10dup11dup12dup13dup14dup15dup16dup17dup18dup19dup20dup21dup22dup23dup24dup25dup26dup27dup28dup29dup30dup31dup32" fmla="*/ 3850134 w 4216281"/>
              <a:gd name="connsiteY1dup0dup1dup2dup3dup4dup5dup6dup7dup8dup9dup10dup11dup12dup13dup14dup15dup16dup17dup18dup19dup20dup21dup22dup23dup24dup25dup26dup27dup28dup29dup30dup31dup32" fmla="*/ 682969 h 1546257"/>
              <a:gd name="connsiteX2dup0dup1dup2dup3dup4dup5dup6dup7dup8dup9dup10dup11dup12dup13dup14dup15dup16dup17dup18dup19dup20dup21dup22dup23dup24dup25dup26dup27dup28dup29dup30dup31dup32" fmla="*/ 4102556 w 4216281"/>
              <a:gd name="connsiteY2dup0dup1dup2dup3dup4dup5dup6dup7dup8dup9dup10dup11dup12dup13dup14dup15dup16dup17dup18dup19dup20dup21dup22dup23dup24dup25dup26dup27dup28dup29dup30dup31dup32" fmla="*/ 1155010 h 1546257"/>
              <a:gd name="connsiteX3dup0dup1dup2dup3dup4dup5dup6dup7dup8dup9dup10dup11dup12dup13dup14dup15dup16dup17dup18dup19dup20dup21dup22dup23dup24dup25dup26dup27dup28dup29dup30dup31dup32" fmla="*/ 4216281 w 4216281"/>
              <a:gd name="connsiteY3dup0dup1dup2dup3dup4dup5dup6dup7dup8dup9dup10dup11dup12dup13dup14dup15dup16dup17dup18dup19dup20dup21dup22dup23dup24dup25dup26dup27dup28dup29dup30dup31dup32" fmla="*/ 1546257 h 1546257"/>
              <a:gd name="connsiteX4dup0dup1dup2dup3dup4dup5dup6dup7dup8dup9dup10dup11dup12dup13dup14dup15dup16dup17dup18dup19dup20dup21dup22dup23dup24dup25dup26dup27dup28dup29dup30dup31dup32" fmla="*/ 0 w 4216281"/>
              <a:gd name="connsiteY4dup0dup1dup2dup3dup4dup5dup6dup7dup8dup9dup10dup11dup12dup13dup14dup15dup16dup17dup18dup19dup20dup21dup22dup23dup24dup25dup26dup27dup28dup29dup30dup31dup32" fmla="*/ 1263653 h 1546257"/>
              <a:gd name="connsiteX5dup0dup1dup2dup3dup4dup5dup6dup7dup8dup9dup10dup11dup12dup13dup14dup15dup16dup17dup18dup19dup20dup21dup22dup23dup24dup25dup26dup27dup28dup29dup30dup31dup32" fmla="*/ 781648 w 4216281"/>
              <a:gd name="connsiteY5dup0dup1dup2dup3dup4dup5dup6dup7dup8dup9dup10dup11dup12dup13dup14dup15dup16dup17dup18dup19dup20dup21dup22dup23dup24dup25dup26dup27dup28dup29dup30dup31dup32" fmla="*/ 518469 h 1546257"/>
              <a:gd name="connsiteX6dup0dup1dup2dup3dup4dup5dup6dup7dup8dup9dup10dup11dup12dup13dup14dup15dup16dup17dup18dup19dup20dup21dup22dup23dup24dup25dup26dup27dup28dup29dup30dup31dup32" fmla="*/ 1707422 w 4216281"/>
              <a:gd name="connsiteY6dup0dup1dup2dup3dup4dup5dup6dup7dup8dup9dup10dup11dup12dup13dup14dup15dup16dup17dup18dup19dup20dup21dup22dup23dup24dup25dup26dup27dup28dup29dup30dup31dup32" fmla="*/ 1081128 h 1546257"/>
              <a:gd name="connsiteX7dup0dup1dup2dup3dup4dup5dup6dup7dup8dup9dup10dup11dup12dup13dup14dup15dup16dup17dup18dup19dup20dup21dup22dup23dup24dup25dup26dup27dup28dup29dup30dup31dup32" fmla="*/ 2833873 w 4216281"/>
              <a:gd name="connsiteY7dup0dup1dup2dup3dup4dup5dup6dup7dup8dup9dup10dup11dup12dup13dup14dup15dup16dup17dup18dup19dup20dup21dup22dup23dup24dup25dup26dup27dup28dup29dup30dup31dup32" fmla="*/ 5500 h 1546257"/>
              <a:gd name="connsiteX0dup0dup1dup2dup3dup4dup5dup6dup7dup8dup9dup10dup11dup12dup13dup14dup15dup16dup17dup18dup19dup20dup21dup22dup23dup24dup25dup26dup27dup28dup29dup30dup31dup32dup33" fmla="*/ 2833873 w 4216281"/>
              <a:gd name="connsiteY0dup0dup1dup2dup3dup4dup5dup6dup7dup8dup9dup10dup11dup12dup13dup14dup15dup16dup17dup18dup19dup20dup21dup22dup23dup24dup25dup26dup27dup28dup29dup30dup31dup32dup33" fmla="*/ 13659 h 1554416"/>
              <a:gd name="connsiteX1dup0dup1dup2dup3dup4dup5dup6dup7dup8dup9dup10dup11dup12dup13dup14dup15dup16dup17dup18dup19dup20dup21dup22dup23dup24dup25dup26dup27dup28dup29dup30dup31dup32dup33" fmla="*/ 3658485 w 4216281"/>
              <a:gd name="connsiteY1dup0dup1dup2dup3dup4dup5dup6dup7dup8dup9dup10dup11dup12dup13dup14dup15dup16dup17dup18dup19dup20dup21dup22dup23dup24dup25dup26dup27dup28dup29dup30dup31dup32dup33" fmla="*/ 525723 h 1554416"/>
              <a:gd name="connsiteX2dup0dup1dup2dup3dup4dup5dup6dup7dup8dup9dup10dup11dup12dup13dup14dup15dup16dup17dup18dup19dup20dup21dup22dup23dup24dup25dup26dup27dup28dup29dup30dup31dup32dup33" fmla="*/ 4102556 w 4216281"/>
              <a:gd name="connsiteY2dup0dup1dup2dup3dup4dup5dup6dup7dup8dup9dup10dup11dup12dup13dup14dup15dup16dup17dup18dup19dup20dup21dup22dup23dup24dup25dup26dup27dup28dup29dup30dup31dup32dup33" fmla="*/ 1163169 h 1554416"/>
              <a:gd name="connsiteX3dup0dup1dup2dup3dup4dup5dup6dup7dup8dup9dup10dup11dup12dup13dup14dup15dup16dup17dup18dup19dup20dup21dup22dup23dup24dup25dup26dup27dup28dup29dup30dup31dup32dup33" fmla="*/ 4216281 w 4216281"/>
              <a:gd name="connsiteY3dup0dup1dup2dup3dup4dup5dup6dup7dup8dup9dup10dup11dup12dup13dup14dup15dup16dup17dup18dup19dup20dup21dup22dup23dup24dup25dup26dup27dup28dup29dup30dup31dup32dup33" fmla="*/ 1554416 h 1554416"/>
              <a:gd name="connsiteX4dup0dup1dup2dup3dup4dup5dup6dup7dup8dup9dup10dup11dup12dup13dup14dup15dup16dup17dup18dup19dup20dup21dup22dup23dup24dup25dup26dup27dup28dup29dup30dup31dup32dup33" fmla="*/ 0 w 4216281"/>
              <a:gd name="connsiteY4dup0dup1dup2dup3dup4dup5dup6dup7dup8dup9dup10dup11dup12dup13dup14dup15dup16dup17dup18dup19dup20dup21dup22dup23dup24dup25dup26dup27dup28dup29dup30dup31dup32dup33" fmla="*/ 1271812 h 1554416"/>
              <a:gd name="connsiteX5dup0dup1dup2dup3dup4dup5dup6dup7dup8dup9dup10dup11dup12dup13dup14dup15dup16dup17dup18dup19dup20dup21dup22dup23dup24dup25dup26dup27dup28dup29dup30dup31dup32dup33" fmla="*/ 781648 w 4216281"/>
              <a:gd name="connsiteY5dup0dup1dup2dup3dup4dup5dup6dup7dup8dup9dup10dup11dup12dup13dup14dup15dup16dup17dup18dup19dup20dup21dup22dup23dup24dup25dup26dup27dup28dup29dup30dup31dup32dup33" fmla="*/ 526628 h 1554416"/>
              <a:gd name="connsiteX6dup0dup1dup2dup3dup4dup5dup6dup7dup8dup9dup10dup11dup12dup13dup14dup15dup16dup17dup18dup19dup20dup21dup22dup23dup24dup25dup26dup27dup28dup29dup30dup31dup32dup33" fmla="*/ 1707422 w 4216281"/>
              <a:gd name="connsiteY6dup0dup1dup2dup3dup4dup5dup6dup7dup8dup9dup10dup11dup12dup13dup14dup15dup16dup17dup18dup19dup20dup21dup22dup23dup24dup25dup26dup27dup28dup29dup30dup31dup32dup33" fmla="*/ 1089287 h 1554416"/>
              <a:gd name="connsiteX7dup0dup1dup2dup3dup4dup5dup6dup7dup8dup9dup10dup11dup12dup13dup14dup15dup16dup17dup18dup19dup20dup21dup22dup23dup24dup25dup26dup27dup28dup29dup30dup31dup32dup33" fmla="*/ 2833873 w 4216281"/>
              <a:gd name="connsiteY7dup0dup1dup2dup3dup4dup5dup6dup7dup8dup9dup10dup11dup12dup13dup14dup15dup16dup17dup18dup19dup20dup21dup22dup23dup24dup25dup26dup27dup28dup29dup30dup31dup32dup33" fmla="*/ 13659 h 1554416"/>
              <a:gd name="connsiteX0dup0dup1dup2dup3dup4dup5dup6dup7dup8dup9dup10dup11dup12dup13dup14dup15dup16dup17dup18dup19dup20dup21dup22dup23dup24dup25dup26dup27dup28dup29dup30dup31dup32dup33dup34" fmla="*/ 2833873 w 4216281"/>
              <a:gd name="connsiteY0dup0dup1dup2dup3dup4dup5dup6dup7dup8dup9dup10dup11dup12dup13dup14dup15dup16dup17dup18dup19dup20dup21dup22dup23dup24dup25dup26dup27dup28dup29dup30dup31dup32dup33dup34" fmla="*/ 13614 h 1554371"/>
              <a:gd name="connsiteX1dup0dup1dup2dup3dup4dup5dup6dup7dup8dup9dup10dup11dup12dup13dup14dup15dup16dup17dup18dup19dup20dup21dup22dup23dup24dup25dup26dup27dup28dup29dup30dup31dup32dup33dup34" fmla="*/ 3658485 w 4216281"/>
              <a:gd name="connsiteY1dup0dup1dup2dup3dup4dup5dup6dup7dup8dup9dup10dup11dup12dup13dup14dup15dup16dup17dup18dup19dup20dup21dup22dup23dup24dup25dup26dup27dup28dup29dup30dup31dup32dup33dup34" fmla="*/ 525678 h 1554371"/>
              <a:gd name="connsiteX2dup0dup1dup2dup3dup4dup5dup6dup7dup8dup9dup10dup11dup12dup13dup14dup15dup16dup17dup18dup19dup20dup21dup22dup23dup24dup25dup26dup27dup28dup29dup30dup31dup32dup33dup34" fmla="*/ 4121721 w 4216281"/>
              <a:gd name="connsiteY2dup0dup1dup2dup3dup4dup5dup6dup7dup8dup9dup10dup11dup12dup13dup14dup15dup16dup17dup18dup19dup20dup21dup22dup23dup24dup25dup26dup27dup28dup29dup30dup31dup32dup33dup34" fmla="*/ 1152787 h 1554371"/>
              <a:gd name="connsiteX3dup0dup1dup2dup3dup4dup5dup6dup7dup8dup9dup10dup11dup12dup13dup14dup15dup16dup17dup18dup19dup20dup21dup22dup23dup24dup25dup26dup27dup28dup29dup30dup31dup32dup33dup34" fmla="*/ 4216281 w 4216281"/>
              <a:gd name="connsiteY3dup0dup1dup2dup3dup4dup5dup6dup7dup8dup9dup10dup11dup12dup13dup14dup15dup16dup17dup18dup19dup20dup21dup22dup23dup24dup25dup26dup27dup28dup29dup30dup31dup32dup33dup34" fmla="*/ 1554371 h 1554371"/>
              <a:gd name="connsiteX4dup0dup1dup2dup3dup4dup5dup6dup7dup8dup9dup10dup11dup12dup13dup14dup15dup16dup17dup18dup19dup20dup21dup22dup23dup24dup25dup26dup27dup28dup29dup30dup31dup32dup33dup34" fmla="*/ 0 w 4216281"/>
              <a:gd name="connsiteY4dup0dup1dup2dup3dup4dup5dup6dup7dup8dup9dup10dup11dup12dup13dup14dup15dup16dup17dup18dup19dup20dup21dup22dup23dup24dup25dup26dup27dup28dup29dup30dup31dup32dup33dup34" fmla="*/ 1271767 h 1554371"/>
              <a:gd name="connsiteX5dup0dup1dup2dup3dup4dup5dup6dup7dup8dup9dup10dup11dup12dup13dup14dup15dup16dup17dup18dup19dup20dup21dup22dup23dup24dup25dup26dup27dup28dup29dup30dup31dup32dup33dup34" fmla="*/ 781648 w 4216281"/>
              <a:gd name="connsiteY5dup0dup1dup2dup3dup4dup5dup6dup7dup8dup9dup10dup11dup12dup13dup14dup15dup16dup17dup18dup19dup20dup21dup22dup23dup24dup25dup26dup27dup28dup29dup30dup31dup32dup33dup34" fmla="*/ 526583 h 1554371"/>
              <a:gd name="connsiteX6dup0dup1dup2dup3dup4dup5dup6dup7dup8dup9dup10dup11dup12dup13dup14dup15dup16dup17dup18dup19dup20dup21dup22dup23dup24dup25dup26dup27dup28dup29dup30dup31dup32dup33dup34" fmla="*/ 1707422 w 4216281"/>
              <a:gd name="connsiteY6dup0dup1dup2dup3dup4dup5dup6dup7dup8dup9dup10dup11dup12dup13dup14dup15dup16dup17dup18dup19dup20dup21dup22dup23dup24dup25dup26dup27dup28dup29dup30dup31dup32dup33dup34" fmla="*/ 1089242 h 1554371"/>
              <a:gd name="connsiteX7dup0dup1dup2dup3dup4dup5dup6dup7dup8dup9dup10dup11dup12dup13dup14dup15dup16dup17dup18dup19dup20dup21dup22dup23dup24dup25dup26dup27dup28dup29dup30dup31dup32dup33dup34" fmla="*/ 2833873 w 4216281"/>
              <a:gd name="connsiteY7dup0dup1dup2dup3dup4dup5dup6dup7dup8dup9dup10dup11dup12dup13dup14dup15dup16dup17dup18dup19dup20dup21dup22dup23dup24dup25dup26dup27dup28dup29dup30dup31dup32dup33dup34" fmla="*/ 13614 h 1554371"/>
            </a:gdLst>
            <a:ahLst/>
            <a:cxnLst>
              <a:cxn ang="0">
                <a:pos x="connsiteX0dup0dup1dup2dup3dup4dup5dup6dup7dup8dup9dup10dup11dup12dup13dup14dup15dup16dup17dup18dup19dup20dup21dup22dup23dup24dup25dup26dup27dup28dup29dup30dup31dup32dup33dup34" y="connsiteY0dup0dup1dup2dup3dup4dup5dup6dup7dup8dup9dup10dup11dup12dup13dup14dup15dup16dup17dup18dup19dup20dup21dup22dup23dup24dup25dup26dup27dup28dup29dup30dup31dup32dup33dup34"/>
              </a:cxn>
              <a:cxn ang="0">
                <a:pos x="connsiteX1dup0dup1dup2dup3dup4dup5dup6dup7dup8dup9dup10dup11dup12dup13dup14dup15dup16dup17dup18dup19dup20dup21dup22dup23dup24dup25dup26dup27dup28dup29dup30dup31dup32dup33dup34" y="connsiteY1dup0dup1dup2dup3dup4dup5dup6dup7dup8dup9dup10dup11dup12dup13dup14dup15dup16dup17dup18dup19dup20dup21dup22dup23dup24dup25dup26dup27dup28dup29dup30dup31dup32dup33dup34"/>
              </a:cxn>
              <a:cxn ang="0">
                <a:pos x="connsiteX2dup0dup1dup2dup3dup4dup5dup6dup7dup8dup9dup10dup11dup12dup13dup14dup15dup16dup17dup18dup19dup20dup21dup22dup23dup24dup25dup26dup27dup28dup29dup30dup31dup32dup33dup34" y="connsiteY2dup0dup1dup2dup3dup4dup5dup6dup7dup8dup9dup10dup11dup12dup13dup14dup15dup16dup17dup18dup19dup20dup21dup22dup23dup24dup25dup26dup27dup28dup29dup30dup31dup32dup33dup34"/>
              </a:cxn>
              <a:cxn ang="0">
                <a:pos x="connsiteX3dup0dup1dup2dup3dup4dup5dup6dup7dup8dup9dup10dup11dup12dup13dup14dup15dup16dup17dup18dup19dup20dup21dup22dup23dup24dup25dup26dup27dup28dup29dup30dup31dup32dup33dup34" y="connsiteY3dup0dup1dup2dup3dup4dup5dup6dup7dup8dup9dup10dup11dup12dup13dup14dup15dup16dup17dup18dup19dup20dup21dup22dup23dup24dup25dup26dup27dup28dup29dup30dup31dup32dup33dup34"/>
              </a:cxn>
              <a:cxn ang="0">
                <a:pos x="connsiteX4dup0dup1dup2dup3dup4dup5dup6dup7dup8dup9dup10dup11dup12dup13dup14dup15dup16dup17dup18dup19dup20dup21dup22dup23dup24dup25dup26dup27dup28dup29dup30dup31dup32dup33dup34" y="connsiteY4dup0dup1dup2dup3dup4dup5dup6dup7dup8dup9dup10dup11dup12dup13dup14dup15dup16dup17dup18dup19dup20dup21dup22dup23dup24dup25dup26dup27dup28dup29dup30dup31dup32dup33dup34"/>
              </a:cxn>
              <a:cxn ang="0">
                <a:pos x="connsiteX5dup0dup1dup2dup3dup4dup5dup6dup7dup8dup9dup10dup11dup12dup13dup14dup15dup16dup17dup18dup19dup20dup21dup22dup23dup24dup25dup26dup27dup28dup29dup30dup31dup32dup33dup34" y="connsiteY5dup0dup1dup2dup3dup4dup5dup6dup7dup8dup9dup10dup11dup12dup13dup14dup15dup16dup17dup18dup19dup20dup21dup22dup23dup24dup25dup26dup27dup28dup29dup30dup31dup32dup33dup34"/>
              </a:cxn>
              <a:cxn ang="0">
                <a:pos x="connsiteX6dup0dup1dup2dup3dup4dup5dup6dup7dup8dup9dup10dup11dup12dup13dup14dup15dup16dup17dup18dup19dup20dup21dup22dup23dup24dup25dup26dup27dup28dup29dup30dup31dup32dup33dup34" y="connsiteY6dup0dup1dup2dup3dup4dup5dup6dup7dup8dup9dup10dup11dup12dup13dup14dup15dup16dup17dup18dup19dup20dup21dup22dup23dup24dup25dup26dup27dup28dup29dup30dup31dup32dup33dup34"/>
              </a:cxn>
              <a:cxn ang="0">
                <a:pos x="connsiteX7dup0dup1dup2dup3dup4dup5dup6dup7dup8dup9dup10dup11dup12dup13dup14dup15dup16dup17dup18dup19dup20dup21dup22dup23dup24dup25dup26dup27dup28dup29dup30dup31dup32dup33dup34" y="connsiteY7dup0dup1dup2dup3dup4dup5dup6dup7dup8dup9dup10dup11dup12dup13dup14dup15dup16dup17dup18dup19dup20dup21dup22dup23dup24dup25dup26dup27dup28dup29dup30dup31dup32dup33dup34"/>
              </a:cxn>
            </a:cxnLst>
            <a:rect l="l" t="t" r="r" b="b"/>
            <a:pathLst>
              <a:path w="4216281" h="1554371">
                <a:moveTo>
                  <a:pt x="2833873" y="13614"/>
                </a:moveTo>
                <a:cubicBezTo>
                  <a:pt x="3159050" y="-80313"/>
                  <a:pt x="3443844" y="335816"/>
                  <a:pt x="3658485" y="525678"/>
                </a:cubicBezTo>
                <a:cubicBezTo>
                  <a:pt x="3873126" y="715540"/>
                  <a:pt x="4089300" y="1026685"/>
                  <a:pt x="4121721" y="1152787"/>
                </a:cubicBezTo>
                <a:cubicBezTo>
                  <a:pt x="4265345" y="1547161"/>
                  <a:pt x="4182115" y="1410172"/>
                  <a:pt x="4216281" y="1554371"/>
                </a:cubicBezTo>
                <a:lnTo>
                  <a:pt x="0" y="1271767"/>
                </a:lnTo>
                <a:cubicBezTo>
                  <a:pt x="99597" y="926938"/>
                  <a:pt x="245302" y="524268"/>
                  <a:pt x="781648" y="526583"/>
                </a:cubicBezTo>
                <a:cubicBezTo>
                  <a:pt x="1258353" y="544405"/>
                  <a:pt x="1429267" y="1247101"/>
                  <a:pt x="1707422" y="1089242"/>
                </a:cubicBezTo>
                <a:cubicBezTo>
                  <a:pt x="1985577" y="931383"/>
                  <a:pt x="2508696" y="107541"/>
                  <a:pt x="2833873" y="13614"/>
                </a:cubicBezTo>
                <a:close/>
              </a:path>
            </a:pathLst>
          </a:custGeom>
          <a:gradFill flip="none" rotWithShape="1">
            <a:gsLst>
              <a:gs pos="100000">
                <a:srgbClr val="E4E4E4"/>
              </a:gs>
              <a:gs pos="0">
                <a:srgbClr val="776C5B">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42474950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27" name="文本框 6"/>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Types</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28"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29"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3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2"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2" name="椭圆 1">
            <a:extLst>
              <a:ext uri="{FF2B5EF4-FFF2-40B4-BE49-F238E27FC236}">
                <a16:creationId xmlns:a16="http://schemas.microsoft.com/office/drawing/2014/main" id="{4A58A7B0-BA17-422A-80A1-366951600C2C}"/>
              </a:ext>
            </a:extLst>
          </p:cNvPr>
          <p:cNvSpPr/>
          <p:nvPr/>
        </p:nvSpPr>
        <p:spPr>
          <a:xfrm>
            <a:off x="4757151" y="1070285"/>
            <a:ext cx="2479250" cy="1319753"/>
          </a:xfrm>
          <a:prstGeom prst="ellipse">
            <a:avLst/>
          </a:prstGeom>
          <a:solidFill>
            <a:srgbClr val="827061"/>
          </a:solidFill>
          <a:ln>
            <a:solidFill>
              <a:srgbClr val="82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a:t>The fighter kite</a:t>
            </a:r>
            <a:endParaRPr lang="zh-CN" altLang="en-US"/>
          </a:p>
        </p:txBody>
      </p:sp>
      <p:sp>
        <p:nvSpPr>
          <p:cNvPr id="3" name="文本框 2">
            <a:extLst>
              <a:ext uri="{FF2B5EF4-FFF2-40B4-BE49-F238E27FC236}">
                <a16:creationId xmlns:a16="http://schemas.microsoft.com/office/drawing/2014/main" id="{0B9B3ACB-2F3C-4CB7-B5F8-DBC1FCDE2A7D}"/>
              </a:ext>
            </a:extLst>
          </p:cNvPr>
          <p:cNvSpPr txBox="1"/>
          <p:nvPr/>
        </p:nvSpPr>
        <p:spPr>
          <a:xfrm>
            <a:off x="3322741" y="2632530"/>
            <a:ext cx="5348070" cy="3108543"/>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Fighter kites are kites used for the sport of kite fighting. Traditionally most are small, unstable single line flat kites where line tension alone is used for control, and an abrasive line is used to cut down the string of other kites.</a:t>
            </a:r>
            <a:endParaRPr lang="zh-CN"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36241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a:blip r:embed="rId4"/>
          <a:srcRect/>
          <a:stretch>
            <a:fillRect/>
          </a:stretch>
        </a:blipFill>
        <a:effectLst/>
      </p:bgPr>
    </p:bg>
    <p:spTree>
      <p:nvGrpSpPr>
        <p:cNvPr id="1" name=""/>
        <p:cNvGrpSpPr/>
        <p:nvPr/>
      </p:nvGrpSpPr>
      <p:grpSpPr>
        <a:xfrm>
          <a:off x="0" y="0"/>
          <a:ext cx="0" cy="0"/>
          <a:chOff x="0" y="0"/>
          <a:chExt cx="0" cy="0"/>
        </a:xfrm>
      </p:grpSpPr>
      <p:sp>
        <p:nvSpPr>
          <p:cNvPr id="30" name="文本框 6"/>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Types</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31"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2"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33"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5"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pic>
        <p:nvPicPr>
          <p:cNvPr id="2" name="output(compress-video-online.com)">
            <a:hlinkClick r:id="" action="ppaction://media"/>
            <a:extLst>
              <a:ext uri="{FF2B5EF4-FFF2-40B4-BE49-F238E27FC236}">
                <a16:creationId xmlns:a16="http://schemas.microsoft.com/office/drawing/2014/main" id="{24439F0E-9720-4783-AF7F-507324B9AA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499" y="891990"/>
            <a:ext cx="10007001" cy="5628938"/>
          </a:xfrm>
          <a:prstGeom prst="rect">
            <a:avLst/>
          </a:prstGeom>
        </p:spPr>
      </p:pic>
    </p:spTree>
    <p:extLst>
      <p:ext uri="{BB962C8B-B14F-4D97-AF65-F5344CB8AC3E}">
        <p14:creationId xmlns:p14="http://schemas.microsoft.com/office/powerpoint/2010/main" val="2403177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34" name="文本框 6"/>
          <p:cNvSpPr txBox="1"/>
          <p:nvPr/>
        </p:nvSpPr>
        <p:spPr>
          <a:xfrm>
            <a:off x="459410" y="474850"/>
            <a:ext cx="1107473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Types</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35"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6"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37"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9"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19" name="椭圆 18">
            <a:extLst>
              <a:ext uri="{FF2B5EF4-FFF2-40B4-BE49-F238E27FC236}">
                <a16:creationId xmlns:a16="http://schemas.microsoft.com/office/drawing/2014/main" id="{A7190B1E-2A80-42AA-A63F-D9526D0CA958}"/>
              </a:ext>
            </a:extLst>
          </p:cNvPr>
          <p:cNvSpPr/>
          <p:nvPr/>
        </p:nvSpPr>
        <p:spPr>
          <a:xfrm>
            <a:off x="4757151" y="1070285"/>
            <a:ext cx="2479250" cy="1319753"/>
          </a:xfrm>
          <a:prstGeom prst="ellipse">
            <a:avLst/>
          </a:prstGeom>
          <a:solidFill>
            <a:srgbClr val="827061"/>
          </a:solidFill>
          <a:ln>
            <a:solidFill>
              <a:srgbClr val="82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dirty="0"/>
              <a:t>The man-lifting kite</a:t>
            </a:r>
            <a:endParaRPr lang="zh-CN" altLang="en-US" dirty="0"/>
          </a:p>
        </p:txBody>
      </p:sp>
      <p:sp>
        <p:nvSpPr>
          <p:cNvPr id="2" name="文本框 1">
            <a:extLst>
              <a:ext uri="{FF2B5EF4-FFF2-40B4-BE49-F238E27FC236}">
                <a16:creationId xmlns:a16="http://schemas.microsoft.com/office/drawing/2014/main" id="{BCD09E21-8EB4-43B2-B44A-4051DFF5770E}"/>
              </a:ext>
            </a:extLst>
          </p:cNvPr>
          <p:cNvSpPr txBox="1"/>
          <p:nvPr/>
        </p:nvSpPr>
        <p:spPr>
          <a:xfrm>
            <a:off x="1036948" y="2482804"/>
            <a:ext cx="5165889" cy="3970318"/>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A man-lifting kite is a kite designed to lift a person from the ground. Historically, man-lifting kites have been used chiefly for reconnaissance and entertainment. Although, with the advent of powered flight at the beginning of the 20th century, interest in their development declined.</a:t>
            </a:r>
            <a:endParaRPr lang="zh-CN" altLang="en-US" sz="2800"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2D29635F-74CD-4934-899A-8BD613AFA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721" y="2527747"/>
            <a:ext cx="5475402" cy="3285241"/>
          </a:xfrm>
          <a:prstGeom prst="rect">
            <a:avLst/>
          </a:prstGeom>
        </p:spPr>
      </p:pic>
    </p:spTree>
    <p:extLst>
      <p:ext uri="{BB962C8B-B14F-4D97-AF65-F5344CB8AC3E}">
        <p14:creationId xmlns:p14="http://schemas.microsoft.com/office/powerpoint/2010/main" val="358329973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50" name="文本框 6"/>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Types</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51"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2"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53"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4"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5"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15" name="椭圆 14">
            <a:extLst>
              <a:ext uri="{FF2B5EF4-FFF2-40B4-BE49-F238E27FC236}">
                <a16:creationId xmlns:a16="http://schemas.microsoft.com/office/drawing/2014/main" id="{A87C25EF-B6B5-4B3E-B238-028AF5C12A16}"/>
              </a:ext>
            </a:extLst>
          </p:cNvPr>
          <p:cNvSpPr/>
          <p:nvPr/>
        </p:nvSpPr>
        <p:spPr>
          <a:xfrm>
            <a:off x="1649609" y="1070283"/>
            <a:ext cx="2479250" cy="1319753"/>
          </a:xfrm>
          <a:prstGeom prst="ellipse">
            <a:avLst/>
          </a:prstGeom>
          <a:solidFill>
            <a:srgbClr val="827061"/>
          </a:solidFill>
          <a:ln>
            <a:solidFill>
              <a:srgbClr val="82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dirty="0"/>
              <a:t>The </a:t>
            </a:r>
            <a:r>
              <a:rPr lang="en-US" altLang="zh-CN"/>
              <a:t>indoor</a:t>
            </a:r>
            <a:r>
              <a:rPr lang="sq-AL" altLang="zh-CN"/>
              <a:t> </a:t>
            </a:r>
            <a:r>
              <a:rPr lang="sq-AL" altLang="zh-CN" dirty="0"/>
              <a:t>kite</a:t>
            </a:r>
            <a:endParaRPr lang="zh-CN" altLang="en-US" dirty="0"/>
          </a:p>
        </p:txBody>
      </p:sp>
      <p:sp>
        <p:nvSpPr>
          <p:cNvPr id="16" name="椭圆 15">
            <a:extLst>
              <a:ext uri="{FF2B5EF4-FFF2-40B4-BE49-F238E27FC236}">
                <a16:creationId xmlns:a16="http://schemas.microsoft.com/office/drawing/2014/main" id="{74B65CAC-02A7-411E-97FA-05A20A3C7FD0}"/>
              </a:ext>
            </a:extLst>
          </p:cNvPr>
          <p:cNvSpPr/>
          <p:nvPr/>
        </p:nvSpPr>
        <p:spPr>
          <a:xfrm>
            <a:off x="8063141" y="1070283"/>
            <a:ext cx="2479250" cy="1319753"/>
          </a:xfrm>
          <a:prstGeom prst="ellipse">
            <a:avLst/>
          </a:prstGeom>
          <a:solidFill>
            <a:srgbClr val="827061"/>
          </a:solidFill>
          <a:ln>
            <a:solidFill>
              <a:srgbClr val="8270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dirty="0"/>
              <a:t>The inflatable single-line kite</a:t>
            </a:r>
            <a:endParaRPr lang="zh-CN" altLang="en-US" dirty="0"/>
          </a:p>
        </p:txBody>
      </p:sp>
      <p:pic>
        <p:nvPicPr>
          <p:cNvPr id="3" name="图片 2">
            <a:extLst>
              <a:ext uri="{FF2B5EF4-FFF2-40B4-BE49-F238E27FC236}">
                <a16:creationId xmlns:a16="http://schemas.microsoft.com/office/drawing/2014/main" id="{93F04C0F-6293-41E6-BBC4-1DEC784E3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424" y="932507"/>
            <a:ext cx="3121152" cy="2737104"/>
          </a:xfrm>
          <a:prstGeom prst="rect">
            <a:avLst/>
          </a:prstGeom>
        </p:spPr>
      </p:pic>
      <p:sp>
        <p:nvSpPr>
          <p:cNvPr id="5" name="文本框 4">
            <a:extLst>
              <a:ext uri="{FF2B5EF4-FFF2-40B4-BE49-F238E27FC236}">
                <a16:creationId xmlns:a16="http://schemas.microsoft.com/office/drawing/2014/main" id="{9048059D-A592-45FB-ABE4-F56DBBDCE731}"/>
              </a:ext>
            </a:extLst>
          </p:cNvPr>
          <p:cNvSpPr txBox="1"/>
          <p:nvPr/>
        </p:nvSpPr>
        <p:spPr>
          <a:xfrm>
            <a:off x="1045174" y="2527812"/>
            <a:ext cx="3300583" cy="3785652"/>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Indoor kites are kites designed to fly in a windless environment. They are flown by using the relative wind provided by the motion of the kite-flier. This motion is typically generated by the user walking slowly backwards (and often within a circle), but it can also be achieved with suitable pulls and jerks along the kite lines.</a:t>
            </a:r>
            <a:endParaRPr lang="zh-CN" altLang="en-US" sz="2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1AEC1D6-E0FF-4C94-A037-A6D34E9C1DA4}"/>
              </a:ext>
            </a:extLst>
          </p:cNvPr>
          <p:cNvSpPr txBox="1"/>
          <p:nvPr/>
        </p:nvSpPr>
        <p:spPr>
          <a:xfrm>
            <a:off x="7846243" y="2527812"/>
            <a:ext cx="3647146" cy="3785652"/>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An inflatable single-line kite is a ram-air kite. The shape is loosely derived from an airfoil with air inlets usually at the front, and a bridle which distributes the tether line loads evenly across the whole base of the kite. These kites have no rigid spars. As with hot air balloons, artistic creativity is often applied, so that fish, cats, and many other animals and characters are depicted</a:t>
            </a:r>
            <a:r>
              <a:rPr lang="en-US" altLang="zh-CN" dirty="0"/>
              <a:t>.</a:t>
            </a:r>
            <a:endParaRPr lang="zh-CN" altLang="en-US" dirty="0"/>
          </a:p>
        </p:txBody>
      </p:sp>
    </p:spTree>
    <p:extLst>
      <p:ext uri="{BB962C8B-B14F-4D97-AF65-F5344CB8AC3E}">
        <p14:creationId xmlns:p14="http://schemas.microsoft.com/office/powerpoint/2010/main" val="358329973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4" name="文本框 58"/>
          <p:cNvSpPr txBox="1">
            <a:spLocks noChangeArrowheads="1"/>
          </p:cNvSpPr>
          <p:nvPr/>
        </p:nvSpPr>
        <p:spPr>
          <a:xfrm>
            <a:off x="3045950"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dirty="0">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T</a:t>
            </a:r>
            <a:endParaRPr lang="zh-CN" altLang="en-US" sz="16600" b="1" dirty="0">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sp>
        <p:nvSpPr>
          <p:cNvPr id="5" name="文本框 58"/>
          <p:cNvSpPr txBox="1">
            <a:spLocks noChangeArrowheads="1"/>
          </p:cNvSpPr>
          <p:nvPr/>
        </p:nvSpPr>
        <p:spPr>
          <a:xfrm>
            <a:off x="3868817"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dirty="0">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H</a:t>
            </a:r>
            <a:endParaRPr lang="zh-CN" altLang="en-US" sz="16600" b="1" dirty="0">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sp>
        <p:nvSpPr>
          <p:cNvPr id="6" name="文本框 58"/>
          <p:cNvSpPr txBox="1">
            <a:spLocks noChangeArrowheads="1"/>
          </p:cNvSpPr>
          <p:nvPr/>
        </p:nvSpPr>
        <p:spPr>
          <a:xfrm>
            <a:off x="4691684"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A</a:t>
            </a:r>
            <a:endParaRPr lang="zh-CN" altLang="en-US"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sp>
        <p:nvSpPr>
          <p:cNvPr id="7" name="文本框 58"/>
          <p:cNvSpPr txBox="1">
            <a:spLocks noChangeArrowheads="1"/>
          </p:cNvSpPr>
          <p:nvPr/>
        </p:nvSpPr>
        <p:spPr>
          <a:xfrm>
            <a:off x="5514551"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N</a:t>
            </a:r>
            <a:endParaRPr lang="zh-CN" altLang="en-US"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sp>
        <p:nvSpPr>
          <p:cNvPr id="8" name="文本框 58"/>
          <p:cNvSpPr txBox="1">
            <a:spLocks noChangeArrowheads="1"/>
          </p:cNvSpPr>
          <p:nvPr/>
        </p:nvSpPr>
        <p:spPr>
          <a:xfrm>
            <a:off x="6337418"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K</a:t>
            </a:r>
            <a:endParaRPr lang="zh-CN" altLang="en-US"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sp>
        <p:nvSpPr>
          <p:cNvPr id="9" name="文本框 58"/>
          <p:cNvSpPr txBox="1">
            <a:spLocks noChangeArrowheads="1"/>
          </p:cNvSpPr>
          <p:nvPr/>
        </p:nvSpPr>
        <p:spPr>
          <a:xfrm>
            <a:off x="7160284" y="1842704"/>
            <a:ext cx="1427784"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hangingPunct="1"/>
            <a:r>
              <a:rPr lang="en-US" altLang="zh-CN"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黑体 CN Normal"/>
                <a:ea typeface="微软雅黑" pitchFamily="34" charset="-122"/>
              </a:rPr>
              <a:t>S</a:t>
            </a:r>
            <a:endParaRPr lang="zh-CN" altLang="en-US" sz="16600" b="1">
              <a:gradFill flip="none" rotWithShape="1">
                <a:gsLst>
                  <a:gs pos="16000">
                    <a:schemeClr val="tx1">
                      <a:lumMod val="50000"/>
                      <a:lumOff val="50000"/>
                    </a:schemeClr>
                  </a:gs>
                  <a:gs pos="92000">
                    <a:schemeClr val="tx1">
                      <a:lumMod val="65000"/>
                      <a:lumOff val="35000"/>
                      <a:alpha val="0"/>
                    </a:schemeClr>
                  </a:gs>
                </a:gsLst>
                <a:lin ang="0" scaled="0"/>
                <a:tileRect/>
              </a:gradFill>
              <a:latin typeface="思源等宽 N"/>
              <a:ea typeface="微软雅黑" pitchFamily="34" charset="-122"/>
            </a:endParaRPr>
          </a:p>
        </p:txBody>
      </p:sp>
      <p:grpSp>
        <p:nvGrpSpPr>
          <p:cNvPr id="10" name="组合 9"/>
          <p:cNvGrpSpPr/>
          <p:nvPr/>
        </p:nvGrpSpPr>
        <p:grpSpPr>
          <a:xfrm>
            <a:off x="3547745" y="4068835"/>
            <a:ext cx="4915202" cy="466725"/>
            <a:chOff x="3629025" y="3688851"/>
            <a:chExt cx="4915202" cy="466725"/>
          </a:xfrm>
        </p:grpSpPr>
        <p:sp>
          <p:nvSpPr>
            <p:cNvPr id="14" name="矩形: 圆角 13"/>
            <p:cNvSpPr/>
            <p:nvPr/>
          </p:nvSpPr>
          <p:spPr>
            <a:xfrm>
              <a:off x="3629025" y="3688851"/>
              <a:ext cx="4915202" cy="466725"/>
            </a:xfrm>
            <a:prstGeom prst="roundRect">
              <a:avLst>
                <a:gd name="adj" fmla="val 50000"/>
              </a:avLst>
            </a:prstGeom>
            <a:solidFill>
              <a:srgbClr val="84664E"/>
            </a:solidFill>
            <a:ln w="0" cap="flat">
              <a:no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rmAutofit fontScale="92500" lnSpcReduction="10000"/>
            </a:bodyPr>
            <a:lstStyle/>
            <a:p>
              <a:endParaRPr/>
            </a:p>
          </p:txBody>
        </p:sp>
        <p:sp>
          <p:nvSpPr>
            <p:cNvPr id="15" name="文本框 59"/>
            <p:cNvSpPr txBox="1">
              <a:spLocks noChangeArrowheads="1"/>
            </p:cNvSpPr>
            <p:nvPr/>
          </p:nvSpPr>
          <p:spPr>
            <a:xfrm>
              <a:off x="3867150" y="3752937"/>
              <a:ext cx="45373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algn="ctr"/>
              <a:r>
                <a:rPr lang="en-US" altLang="zh-CN" sz="1600" spc="600" dirty="0">
                  <a:solidFill>
                    <a:schemeClr val="bg1"/>
                  </a:solidFill>
                  <a:latin typeface="思源等宽 N"/>
                  <a:ea typeface="思源等宽 N" panose="020B0400000000000000" pitchFamily="34" charset="-122"/>
                </a:rPr>
                <a:t>Thank you</a:t>
              </a:r>
              <a:endParaRPr lang="zh-CN" altLang="en-US" sz="1600" spc="600" dirty="0">
                <a:solidFill>
                  <a:schemeClr val="bg1"/>
                </a:solidFill>
                <a:latin typeface="思源等宽 N"/>
                <a:ea typeface="思源等宽 N" panose="020B0400000000000000" pitchFamily="34" charset="-122"/>
              </a:endParaRPr>
            </a:p>
          </p:txBody>
        </p:sp>
      </p:grpSp>
      <p:grpSp>
        <p:nvGrpSpPr>
          <p:cNvPr id="2" name="组合 1"/>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6"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17"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18"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19"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20"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Tree>
    <p:extLst>
      <p:ext uri="{BB962C8B-B14F-4D97-AF65-F5344CB8AC3E}">
        <p14:creationId xmlns:p14="http://schemas.microsoft.com/office/powerpoint/2010/main" val="3608042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rLst="">
                                      <p:cBhvr>
                                        <p:cTn id="7" dur="750"/>
                                        <p:tgtEl>
                                          <p:spTgt spid="4"/>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rLst="">
                                      <p:cBhvr>
                                        <p:cTn id="10" dur="750"/>
                                        <p:tgtEl>
                                          <p:spTgt spid="5"/>
                                        </p:tgtEl>
                                      </p:cBhvr>
                                    </p:animEffect>
                                  </p:childTnLst>
                                </p:cTn>
                              </p:par>
                              <p:par>
                                <p:cTn id="11" presetID="22" presetClass="entr" presetSubtype="8" fill="hold" grpId="2"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rLst="">
                                      <p:cBhvr>
                                        <p:cTn id="13" dur="750"/>
                                        <p:tgtEl>
                                          <p:spTgt spid="6"/>
                                        </p:tgtEl>
                                      </p:cBhvr>
                                    </p:animEffect>
                                  </p:childTnLst>
                                </p:cTn>
                              </p:par>
                              <p:par>
                                <p:cTn id="14" presetID="22" presetClass="entr" presetSubtype="8" fill="hold" grpId="3"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rLst="">
                                      <p:cBhvr>
                                        <p:cTn id="16" dur="750"/>
                                        <p:tgtEl>
                                          <p:spTgt spid="7"/>
                                        </p:tgtEl>
                                      </p:cBhvr>
                                    </p:animEffect>
                                  </p:childTnLst>
                                </p:cTn>
                              </p:par>
                              <p:par>
                                <p:cTn id="17" presetID="22" presetClass="entr" presetSubtype="8" fill="hold" grpId="4"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rLst="">
                                      <p:cBhvr>
                                        <p:cTn id="19" dur="750"/>
                                        <p:tgtEl>
                                          <p:spTgt spid="8"/>
                                        </p:tgtEl>
                                      </p:cBhvr>
                                    </p:animEffect>
                                  </p:childTnLst>
                                </p:cTn>
                              </p:par>
                              <p:par>
                                <p:cTn id="20" presetID="22" presetClass="entr" presetSubtype="8" fill="hold" grpId="5"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rLst="">
                                      <p:cBhvr>
                                        <p:cTn id="22" dur="750"/>
                                        <p:tgtEl>
                                          <p:spTgt spid="9"/>
                                        </p:tgtEl>
                                      </p:cBhvr>
                                    </p:animEffect>
                                  </p:childTnLst>
                                </p:cTn>
                              </p:par>
                            </p:childTnLst>
                          </p:cTn>
                        </p:par>
                        <p:par>
                          <p:cTn id="23" fill="hold">
                            <p:stCondLst>
                              <p:cond delay="750"/>
                            </p:stCondLst>
                            <p:childTnLst>
                              <p:par>
                                <p:cTn id="24" presetID="16" presetClass="entr" presetSubtype="37"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outVertical)" prLs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P spid="6" grpId="2"/>
      <p:bldP spid="7" grpId="3"/>
      <p:bldP spid="8" grpId="4"/>
      <p:bldP spid="9" grpId="5"/>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4757455" y="1566626"/>
            <a:ext cx="2994091" cy="557320"/>
            <a:chOff x="4132262" y="2102111"/>
            <a:chExt cx="4125473" cy="767916"/>
          </a:xfrm>
        </p:grpSpPr>
        <p:sp>
          <p:nvSpPr>
            <p:cNvPr id="13" name="Freeform 18"/>
            <p:cNvSpPr/>
            <p:nvPr/>
          </p:nvSpPr>
          <p:spPr>
            <a:xfrm>
              <a:off x="4132262" y="2102111"/>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4"/>
                    <a:pt x="8299" y="891"/>
                    <a:pt x="8277" y="891"/>
                  </a:cubicBezTo>
                  <a:lnTo>
                    <a:pt x="38" y="891"/>
                  </a:lnTo>
                  <a:cubicBezTo>
                    <a:pt x="17" y="891"/>
                    <a:pt x="0" y="874"/>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p>
          </p:txBody>
        </p:sp>
        <p:sp>
          <p:nvSpPr>
            <p:cNvPr id="14" name="TextBox 50"/>
            <p:cNvSpPr txBox="1"/>
            <p:nvPr/>
          </p:nvSpPr>
          <p:spPr>
            <a:xfrm>
              <a:off x="4922243" y="2169536"/>
              <a:ext cx="2449573" cy="636116"/>
            </a:xfrm>
            <a:prstGeom prst="rect">
              <a:avLst/>
            </a:prstGeom>
            <a:noFill/>
          </p:spPr>
          <p:txBody>
            <a:bodyPr wrap="none" rtlCol="0">
              <a:spAutoFit/>
            </a:bodyPr>
            <a:lstStyle/>
            <a:p>
              <a:pPr lvl="0" algn="ctr"/>
              <a:r>
                <a:rPr lang="en-US" altLang="zh-CN" sz="2400" b="1" dirty="0">
                  <a:solidFill>
                    <a:schemeClr val="tx1">
                      <a:lumMod val="50000"/>
                      <a:lumOff val="50000"/>
                    </a:schemeClr>
                  </a:solidFill>
                  <a:latin typeface="思源黑体 CN Normal"/>
                  <a:ea typeface="微软雅黑" panose="020B0503020204020204" pitchFamily="34" charset="-122"/>
                </a:rPr>
                <a:t>Introduction</a:t>
              </a:r>
            </a:p>
          </p:txBody>
        </p:sp>
      </p:grpSp>
      <p:grpSp>
        <p:nvGrpSpPr>
          <p:cNvPr id="15" name="组合 14"/>
          <p:cNvGrpSpPr/>
          <p:nvPr/>
        </p:nvGrpSpPr>
        <p:grpSpPr>
          <a:xfrm>
            <a:off x="4757454" y="2375663"/>
            <a:ext cx="2994092" cy="558623"/>
            <a:chOff x="4132261" y="3239091"/>
            <a:chExt cx="4125474" cy="769711"/>
          </a:xfrm>
        </p:grpSpPr>
        <p:sp>
          <p:nvSpPr>
            <p:cNvPr id="16" name="Freeform 20"/>
            <p:cNvSpPr/>
            <p:nvPr/>
          </p:nvSpPr>
          <p:spPr>
            <a:xfrm>
              <a:off x="4132261" y="3239091"/>
              <a:ext cx="4125474" cy="769711"/>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3"/>
                    <a:pt x="8299" y="891"/>
                    <a:pt x="8277" y="891"/>
                  </a:cubicBezTo>
                  <a:lnTo>
                    <a:pt x="38" y="891"/>
                  </a:lnTo>
                  <a:cubicBezTo>
                    <a:pt x="17" y="891"/>
                    <a:pt x="0" y="873"/>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p>
          </p:txBody>
        </p:sp>
        <p:sp>
          <p:nvSpPr>
            <p:cNvPr id="17" name="TextBox 52"/>
            <p:cNvSpPr txBox="1"/>
            <p:nvPr/>
          </p:nvSpPr>
          <p:spPr>
            <a:xfrm>
              <a:off x="5483074" y="3307130"/>
              <a:ext cx="1327891" cy="636115"/>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pPr lvl="0" algn="ctr"/>
              <a:r>
                <a:rPr lang="en-US" altLang="zh-CN" sz="2400" b="1" dirty="0">
                  <a:solidFill>
                    <a:schemeClr val="tx1">
                      <a:lumMod val="50000"/>
                      <a:lumOff val="50000"/>
                    </a:schemeClr>
                  </a:solidFill>
                  <a:latin typeface="思源黑体 CN Normal"/>
                  <a:ea typeface="微软雅黑" panose="020B0503020204020204" pitchFamily="34" charset="-122"/>
                </a:rPr>
                <a:t>Origin</a:t>
              </a:r>
            </a:p>
          </p:txBody>
        </p:sp>
      </p:grpSp>
      <p:grpSp>
        <p:nvGrpSpPr>
          <p:cNvPr id="18" name="组合 17"/>
          <p:cNvGrpSpPr/>
          <p:nvPr/>
        </p:nvGrpSpPr>
        <p:grpSpPr>
          <a:xfrm>
            <a:off x="4757455" y="3212294"/>
            <a:ext cx="2994091" cy="557320"/>
            <a:chOff x="4132262" y="4378854"/>
            <a:chExt cx="4125473" cy="767916"/>
          </a:xfrm>
        </p:grpSpPr>
        <p:sp>
          <p:nvSpPr>
            <p:cNvPr id="19" name="Freeform 22"/>
            <p:cNvSpPr/>
            <p:nvPr/>
          </p:nvSpPr>
          <p:spPr>
            <a:xfrm>
              <a:off x="4132262" y="4378854"/>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7"/>
                    <a:pt x="8316" y="39"/>
                  </a:cubicBezTo>
                  <a:lnTo>
                    <a:pt x="8316" y="852"/>
                  </a:lnTo>
                  <a:cubicBezTo>
                    <a:pt x="8316" y="873"/>
                    <a:pt x="8299" y="891"/>
                    <a:pt x="8277" y="891"/>
                  </a:cubicBezTo>
                  <a:lnTo>
                    <a:pt x="38" y="891"/>
                  </a:lnTo>
                  <a:cubicBezTo>
                    <a:pt x="17" y="891"/>
                    <a:pt x="0" y="873"/>
                    <a:pt x="0" y="852"/>
                  </a:cubicBezTo>
                  <a:lnTo>
                    <a:pt x="0" y="39"/>
                  </a:lnTo>
                  <a:cubicBezTo>
                    <a:pt x="0" y="17"/>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p>
          </p:txBody>
        </p:sp>
        <p:sp>
          <p:nvSpPr>
            <p:cNvPr id="20" name="TextBox 54"/>
            <p:cNvSpPr txBox="1"/>
            <p:nvPr/>
          </p:nvSpPr>
          <p:spPr>
            <a:xfrm>
              <a:off x="5626641" y="4457729"/>
              <a:ext cx="1040755" cy="636116"/>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pPr lvl="0" algn="ctr"/>
              <a:r>
                <a:rPr lang="en-US" altLang="zh-CN" sz="2400" b="1" dirty="0">
                  <a:solidFill>
                    <a:schemeClr val="tx1">
                      <a:lumMod val="50000"/>
                      <a:lumOff val="50000"/>
                    </a:schemeClr>
                  </a:solidFill>
                  <a:latin typeface="思源黑体 CN Normal"/>
                  <a:ea typeface="微软雅黑" panose="020B0503020204020204" pitchFamily="34" charset="-122"/>
                </a:rPr>
                <a:t>Use</a:t>
              </a:r>
            </a:p>
          </p:txBody>
        </p:sp>
      </p:grpSp>
      <p:grpSp>
        <p:nvGrpSpPr>
          <p:cNvPr id="21" name="组合 20"/>
          <p:cNvGrpSpPr/>
          <p:nvPr/>
        </p:nvGrpSpPr>
        <p:grpSpPr>
          <a:xfrm>
            <a:off x="4757454" y="4012121"/>
            <a:ext cx="2994091" cy="557320"/>
            <a:chOff x="4132262" y="5516822"/>
            <a:chExt cx="4125473" cy="767916"/>
          </a:xfrm>
        </p:grpSpPr>
        <p:sp>
          <p:nvSpPr>
            <p:cNvPr id="22" name="Freeform 24"/>
            <p:cNvSpPr/>
            <p:nvPr/>
          </p:nvSpPr>
          <p:spPr>
            <a:xfrm>
              <a:off x="4132262" y="5516822"/>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4"/>
                    <a:pt x="8299" y="891"/>
                    <a:pt x="8277" y="891"/>
                  </a:cubicBezTo>
                  <a:lnTo>
                    <a:pt x="38" y="891"/>
                  </a:lnTo>
                  <a:cubicBezTo>
                    <a:pt x="17" y="891"/>
                    <a:pt x="0" y="874"/>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p>
          </p:txBody>
        </p:sp>
        <p:sp>
          <p:nvSpPr>
            <p:cNvPr id="23" name="TextBox 65"/>
            <p:cNvSpPr txBox="1"/>
            <p:nvPr/>
          </p:nvSpPr>
          <p:spPr>
            <a:xfrm>
              <a:off x="4839627" y="5578584"/>
              <a:ext cx="2614787" cy="636116"/>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pPr lvl="0" algn="ctr"/>
              <a:r>
                <a:rPr lang="en-US" altLang="zh-CN" sz="2400" b="1" dirty="0">
                  <a:solidFill>
                    <a:schemeClr val="tx1">
                      <a:lumMod val="50000"/>
                      <a:lumOff val="50000"/>
                    </a:schemeClr>
                  </a:solidFill>
                  <a:latin typeface="思源黑体 CN Normal"/>
                  <a:ea typeface="微软雅黑" panose="020B0503020204020204" pitchFamily="34" charset="-122"/>
                </a:rPr>
                <a:t>Production</a:t>
              </a:r>
            </a:p>
          </p:txBody>
        </p:sp>
      </p:grpSp>
      <p:grpSp>
        <p:nvGrpSpPr>
          <p:cNvPr id="24" name="组合 23"/>
          <p:cNvGrpSpPr/>
          <p:nvPr/>
        </p:nvGrpSpPr>
        <p:grpSpPr>
          <a:xfrm>
            <a:off x="3901074" y="1566626"/>
            <a:ext cx="557320" cy="557320"/>
            <a:chOff x="3275881" y="2102111"/>
            <a:chExt cx="767916" cy="767916"/>
          </a:xfrm>
          <a:solidFill>
            <a:srgbClr val="84664E"/>
          </a:solidFill>
        </p:grpSpPr>
        <p:sp>
          <p:nvSpPr>
            <p:cNvPr id="25" name="Freeform 17"/>
            <p:cNvSpPr/>
            <p:nvPr/>
          </p:nvSpPr>
          <p:spPr>
            <a:xfrm>
              <a:off x="3275881" y="2102111"/>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4"/>
                    <a:pt x="873" y="891"/>
                    <a:pt x="852" y="891"/>
                  </a:cubicBezTo>
                  <a:lnTo>
                    <a:pt x="39" y="891"/>
                  </a:lnTo>
                  <a:cubicBezTo>
                    <a:pt x="18" y="891"/>
                    <a:pt x="0" y="874"/>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p>
          </p:txBody>
        </p:sp>
        <p:sp>
          <p:nvSpPr>
            <p:cNvPr id="26" name="文本框 25"/>
            <p:cNvSpPr txBox="1"/>
            <p:nvPr/>
          </p:nvSpPr>
          <p:spPr>
            <a:xfrm>
              <a:off x="3391254" y="2169536"/>
              <a:ext cx="537165" cy="636116"/>
            </a:xfrm>
            <a:prstGeom prst="rect">
              <a:avLst/>
            </a:prstGeom>
            <a:grpFill/>
          </p:spPr>
          <p:txBody>
            <a:bodyPr wrap="none" rtlCol="0">
              <a:spAutoFit/>
            </a:bodyPr>
            <a:lstStyle/>
            <a:p>
              <a:pPr algn="ctr"/>
              <a:r>
                <a:rPr lang="en-US" altLang="zh-CN" sz="2400" dirty="0">
                  <a:solidFill>
                    <a:schemeClr val="bg1"/>
                  </a:solidFill>
                  <a:latin typeface="思源黑体 CN Normal"/>
                  <a:ea typeface="微软雅黑" panose="020B0503020204020204" pitchFamily="34" charset="-122"/>
                </a:rPr>
                <a:t>1</a:t>
              </a:r>
              <a:endParaRPr lang="zh-CN" altLang="en-US" sz="2400" dirty="0">
                <a:solidFill>
                  <a:schemeClr val="bg1"/>
                </a:solidFill>
                <a:latin typeface="思源等宽 N"/>
                <a:ea typeface="微软雅黑" panose="020B0503020204020204" pitchFamily="34" charset="-122"/>
              </a:endParaRPr>
            </a:p>
          </p:txBody>
        </p:sp>
      </p:grpSp>
      <p:grpSp>
        <p:nvGrpSpPr>
          <p:cNvPr id="28" name="组合 27"/>
          <p:cNvGrpSpPr/>
          <p:nvPr/>
        </p:nvGrpSpPr>
        <p:grpSpPr>
          <a:xfrm>
            <a:off x="3901074" y="2375663"/>
            <a:ext cx="557320" cy="558623"/>
            <a:chOff x="3275881" y="3239091"/>
            <a:chExt cx="767916" cy="769711"/>
          </a:xfrm>
          <a:solidFill>
            <a:srgbClr val="84664E"/>
          </a:solidFill>
        </p:grpSpPr>
        <p:sp>
          <p:nvSpPr>
            <p:cNvPr id="30" name="Freeform 19"/>
            <p:cNvSpPr/>
            <p:nvPr/>
          </p:nvSpPr>
          <p:spPr>
            <a:xfrm>
              <a:off x="3275881" y="3239091"/>
              <a:ext cx="767916" cy="769711"/>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3"/>
                    <a:pt x="873" y="891"/>
                    <a:pt x="852" y="891"/>
                  </a:cubicBezTo>
                  <a:lnTo>
                    <a:pt x="39" y="891"/>
                  </a:lnTo>
                  <a:cubicBezTo>
                    <a:pt x="18" y="891"/>
                    <a:pt x="0" y="873"/>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p>
          </p:txBody>
        </p:sp>
        <p:sp>
          <p:nvSpPr>
            <p:cNvPr id="32" name="文本框 31"/>
            <p:cNvSpPr txBox="1"/>
            <p:nvPr/>
          </p:nvSpPr>
          <p:spPr>
            <a:xfrm>
              <a:off x="3391254" y="3280273"/>
              <a:ext cx="537165" cy="636115"/>
            </a:xfrm>
            <a:prstGeom prst="rect">
              <a:avLst/>
            </a:prstGeom>
            <a:grpFill/>
          </p:spPr>
          <p:txBody>
            <a:bodyPr wrap="none" rtlCol="0">
              <a:spAutoFit/>
            </a:bodyPr>
            <a:lstStyle/>
            <a:p>
              <a:pPr algn="ctr"/>
              <a:r>
                <a:rPr lang="en-US" altLang="zh-CN" sz="2400" dirty="0">
                  <a:solidFill>
                    <a:schemeClr val="bg1"/>
                  </a:solidFill>
                  <a:latin typeface="思源黑体 CN Normal"/>
                  <a:ea typeface="微软雅黑" panose="020B0503020204020204" pitchFamily="34" charset="-122"/>
                </a:rPr>
                <a:t>2</a:t>
              </a:r>
              <a:endParaRPr lang="zh-CN" altLang="en-US" sz="2400" dirty="0">
                <a:solidFill>
                  <a:schemeClr val="bg1"/>
                </a:solidFill>
                <a:latin typeface="思源等宽 N"/>
                <a:ea typeface="微软雅黑" panose="020B0503020204020204" pitchFamily="34" charset="-122"/>
              </a:endParaRPr>
            </a:p>
          </p:txBody>
        </p:sp>
      </p:grpSp>
      <p:grpSp>
        <p:nvGrpSpPr>
          <p:cNvPr id="34" name="组合 33"/>
          <p:cNvGrpSpPr/>
          <p:nvPr/>
        </p:nvGrpSpPr>
        <p:grpSpPr>
          <a:xfrm>
            <a:off x="3901074" y="3212294"/>
            <a:ext cx="557320" cy="557320"/>
            <a:chOff x="3275881" y="4378854"/>
            <a:chExt cx="767916" cy="767916"/>
          </a:xfrm>
          <a:solidFill>
            <a:srgbClr val="84664E"/>
          </a:solidFill>
        </p:grpSpPr>
        <p:sp>
          <p:nvSpPr>
            <p:cNvPr id="36" name="Freeform 21"/>
            <p:cNvSpPr/>
            <p:nvPr/>
          </p:nvSpPr>
          <p:spPr>
            <a:xfrm>
              <a:off x="3275881" y="4378854"/>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7"/>
                    <a:pt x="891" y="39"/>
                  </a:cubicBezTo>
                  <a:lnTo>
                    <a:pt x="891" y="852"/>
                  </a:lnTo>
                  <a:cubicBezTo>
                    <a:pt x="891" y="873"/>
                    <a:pt x="873" y="891"/>
                    <a:pt x="852" y="891"/>
                  </a:cubicBezTo>
                  <a:lnTo>
                    <a:pt x="39" y="891"/>
                  </a:lnTo>
                  <a:cubicBezTo>
                    <a:pt x="18" y="891"/>
                    <a:pt x="0" y="873"/>
                    <a:pt x="0" y="852"/>
                  </a:cubicBezTo>
                  <a:lnTo>
                    <a:pt x="0" y="39"/>
                  </a:lnTo>
                  <a:cubicBezTo>
                    <a:pt x="0" y="17"/>
                    <a:pt x="18" y="0"/>
                    <a:pt x="39" y="0"/>
                  </a:cubicBezTo>
                  <a:close/>
                </a:path>
              </a:pathLst>
            </a:custGeom>
            <a:grpFill/>
            <a:ln>
              <a:noFill/>
            </a:ln>
          </p:spPr>
          <p:txBody>
            <a:bodyPr vert="horz" wrap="square" lIns="91440" tIns="45720" rIns="91440" bIns="45720" numCol="1" anchor="t" anchorCtr="0" compatLnSpc="1"/>
            <a:lstStyle/>
            <a:p>
              <a:endParaRPr/>
            </a:p>
          </p:txBody>
        </p:sp>
        <p:sp>
          <p:nvSpPr>
            <p:cNvPr id="38" name="文本框 37"/>
            <p:cNvSpPr txBox="1"/>
            <p:nvPr/>
          </p:nvSpPr>
          <p:spPr>
            <a:xfrm>
              <a:off x="3391257" y="4475459"/>
              <a:ext cx="537165" cy="636116"/>
            </a:xfrm>
            <a:prstGeom prst="rect">
              <a:avLst/>
            </a:prstGeom>
            <a:grpFill/>
          </p:spPr>
          <p:txBody>
            <a:bodyPr wrap="none" rtlCol="0">
              <a:spAutoFit/>
            </a:bodyPr>
            <a:lstStyle/>
            <a:p>
              <a:pPr algn="ctr"/>
              <a:r>
                <a:rPr lang="en-US" altLang="zh-CN" sz="2400">
                  <a:solidFill>
                    <a:schemeClr val="bg1"/>
                  </a:solidFill>
                  <a:latin typeface="思源黑体 CN Normal"/>
                  <a:ea typeface="微软雅黑" panose="020B0503020204020204" pitchFamily="34" charset="-122"/>
                </a:rPr>
                <a:t>3</a:t>
              </a:r>
              <a:endParaRPr lang="zh-CN" altLang="en-US" sz="2400">
                <a:solidFill>
                  <a:schemeClr val="bg1"/>
                </a:solidFill>
                <a:latin typeface="思源等宽 N"/>
                <a:ea typeface="微软雅黑" panose="020B0503020204020204" pitchFamily="34" charset="-122"/>
              </a:endParaRPr>
            </a:p>
          </p:txBody>
        </p:sp>
      </p:grpSp>
      <p:grpSp>
        <p:nvGrpSpPr>
          <p:cNvPr id="40" name="组合 39"/>
          <p:cNvGrpSpPr/>
          <p:nvPr/>
        </p:nvGrpSpPr>
        <p:grpSpPr>
          <a:xfrm>
            <a:off x="3901073" y="4012121"/>
            <a:ext cx="557320" cy="557320"/>
            <a:chOff x="3275881" y="5516822"/>
            <a:chExt cx="767916" cy="767916"/>
          </a:xfrm>
          <a:solidFill>
            <a:srgbClr val="84664E"/>
          </a:solidFill>
        </p:grpSpPr>
        <p:sp>
          <p:nvSpPr>
            <p:cNvPr id="42" name="Freeform 23"/>
            <p:cNvSpPr/>
            <p:nvPr/>
          </p:nvSpPr>
          <p:spPr>
            <a:xfrm>
              <a:off x="3275881" y="5516822"/>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4"/>
                    <a:pt x="873" y="891"/>
                    <a:pt x="852" y="891"/>
                  </a:cubicBezTo>
                  <a:lnTo>
                    <a:pt x="39" y="891"/>
                  </a:lnTo>
                  <a:cubicBezTo>
                    <a:pt x="18" y="891"/>
                    <a:pt x="0" y="874"/>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p>
          </p:txBody>
        </p:sp>
        <p:sp>
          <p:nvSpPr>
            <p:cNvPr id="44" name="文本框 43"/>
            <p:cNvSpPr txBox="1"/>
            <p:nvPr/>
          </p:nvSpPr>
          <p:spPr>
            <a:xfrm>
              <a:off x="3391257" y="5633362"/>
              <a:ext cx="537165" cy="636116"/>
            </a:xfrm>
            <a:prstGeom prst="rect">
              <a:avLst/>
            </a:prstGeom>
            <a:grpFill/>
          </p:spPr>
          <p:txBody>
            <a:bodyPr wrap="none" rtlCol="0">
              <a:spAutoFit/>
            </a:bodyPr>
            <a:lstStyle/>
            <a:p>
              <a:pPr algn="ctr"/>
              <a:r>
                <a:rPr lang="en-US" altLang="zh-CN" sz="2400">
                  <a:solidFill>
                    <a:schemeClr val="bg1"/>
                  </a:solidFill>
                  <a:latin typeface="思源黑体 CN Normal"/>
                  <a:ea typeface="微软雅黑" panose="020B0503020204020204" pitchFamily="34" charset="-122"/>
                </a:rPr>
                <a:t>4</a:t>
              </a:r>
              <a:endParaRPr lang="zh-CN" altLang="en-US" sz="2400">
                <a:solidFill>
                  <a:schemeClr val="bg1"/>
                </a:solidFill>
                <a:latin typeface="思源等宽 N"/>
                <a:ea typeface="微软雅黑" panose="020B0503020204020204" pitchFamily="34" charset="-122"/>
              </a:endParaRPr>
            </a:p>
          </p:txBody>
        </p:sp>
      </p:grpSp>
      <p:grpSp>
        <p:nvGrpSpPr>
          <p:cNvPr id="46" name="组合 45"/>
          <p:cNvGrpSpPr/>
          <p:nvPr/>
        </p:nvGrpSpPr>
        <p:grpSpPr>
          <a:xfrm>
            <a:off x="4757454" y="4797932"/>
            <a:ext cx="2994091" cy="557320"/>
            <a:chOff x="4132262" y="5516822"/>
            <a:chExt cx="4125473" cy="767916"/>
          </a:xfrm>
        </p:grpSpPr>
        <p:sp>
          <p:nvSpPr>
            <p:cNvPr id="47" name="Freeform 24"/>
            <p:cNvSpPr/>
            <p:nvPr/>
          </p:nvSpPr>
          <p:spPr>
            <a:xfrm>
              <a:off x="4132262" y="5516822"/>
              <a:ext cx="4125473" cy="767916"/>
            </a:xfrm>
            <a:custGeom>
              <a:avLst/>
              <a:gdLst>
                <a:gd name="T0" fmla="*/ 38 w 8316"/>
                <a:gd name="T1" fmla="*/ 0 h 891"/>
                <a:gd name="T2" fmla="*/ 8277 w 8316"/>
                <a:gd name="T3" fmla="*/ 0 h 891"/>
                <a:gd name="T4" fmla="*/ 8316 w 8316"/>
                <a:gd name="T5" fmla="*/ 39 h 891"/>
                <a:gd name="T6" fmla="*/ 8316 w 8316"/>
                <a:gd name="T7" fmla="*/ 852 h 891"/>
                <a:gd name="T8" fmla="*/ 8277 w 8316"/>
                <a:gd name="T9" fmla="*/ 891 h 891"/>
                <a:gd name="T10" fmla="*/ 38 w 8316"/>
                <a:gd name="T11" fmla="*/ 891 h 891"/>
                <a:gd name="T12" fmla="*/ 0 w 8316"/>
                <a:gd name="T13" fmla="*/ 852 h 891"/>
                <a:gd name="T14" fmla="*/ 0 w 8316"/>
                <a:gd name="T15" fmla="*/ 39 h 891"/>
                <a:gd name="T16" fmla="*/ 38 w 8316"/>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16" h="891">
                  <a:moveTo>
                    <a:pt x="38" y="0"/>
                  </a:moveTo>
                  <a:lnTo>
                    <a:pt x="8277" y="0"/>
                  </a:lnTo>
                  <a:cubicBezTo>
                    <a:pt x="8299" y="0"/>
                    <a:pt x="8316" y="18"/>
                    <a:pt x="8316" y="39"/>
                  </a:cubicBezTo>
                  <a:lnTo>
                    <a:pt x="8316" y="852"/>
                  </a:lnTo>
                  <a:cubicBezTo>
                    <a:pt x="8316" y="874"/>
                    <a:pt x="8299" y="891"/>
                    <a:pt x="8277" y="891"/>
                  </a:cubicBezTo>
                  <a:lnTo>
                    <a:pt x="38" y="891"/>
                  </a:lnTo>
                  <a:cubicBezTo>
                    <a:pt x="17" y="891"/>
                    <a:pt x="0" y="874"/>
                    <a:pt x="0" y="852"/>
                  </a:cubicBezTo>
                  <a:lnTo>
                    <a:pt x="0" y="39"/>
                  </a:lnTo>
                  <a:cubicBezTo>
                    <a:pt x="0" y="18"/>
                    <a:pt x="17" y="0"/>
                    <a:pt x="38" y="0"/>
                  </a:cubicBezTo>
                  <a:close/>
                </a:path>
              </a:pathLst>
            </a:custGeom>
            <a:solidFill>
              <a:srgbClr val="FFFFFF"/>
            </a:solidFill>
            <a:ln w="15875" cap="flat">
              <a:solidFill>
                <a:schemeClr val="bg1">
                  <a:lumMod val="50000"/>
                </a:schemeClr>
              </a:solidFill>
              <a:prstDash val="solid"/>
              <a:miter lim="800000"/>
            </a:ln>
          </p:spPr>
          <p:txBody>
            <a:bodyPr vert="horz" wrap="square" lIns="91440" tIns="45720" rIns="91440" bIns="45720" numCol="1" anchor="t" anchorCtr="0" compatLnSpc="1"/>
            <a:lstStyle/>
            <a:p>
              <a:endParaRPr/>
            </a:p>
          </p:txBody>
        </p:sp>
        <p:sp>
          <p:nvSpPr>
            <p:cNvPr id="48" name="TextBox 65"/>
            <p:cNvSpPr txBox="1"/>
            <p:nvPr/>
          </p:nvSpPr>
          <p:spPr>
            <a:xfrm>
              <a:off x="5402456" y="5578584"/>
              <a:ext cx="1489128" cy="636116"/>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pPr lvl="0" algn="ctr"/>
              <a:r>
                <a:rPr lang="en-US" altLang="zh-CN" sz="2400" b="1" dirty="0">
                  <a:solidFill>
                    <a:schemeClr val="tx1">
                      <a:lumMod val="50000"/>
                      <a:lumOff val="50000"/>
                    </a:schemeClr>
                  </a:solidFill>
                  <a:latin typeface="思源黑体 CN Normal"/>
                  <a:ea typeface="微软雅黑" panose="020B0503020204020204" pitchFamily="34" charset="-122"/>
                </a:rPr>
                <a:t>Types</a:t>
              </a:r>
            </a:p>
          </p:txBody>
        </p:sp>
      </p:grpSp>
      <p:grpSp>
        <p:nvGrpSpPr>
          <p:cNvPr id="49" name="组合 48"/>
          <p:cNvGrpSpPr/>
          <p:nvPr/>
        </p:nvGrpSpPr>
        <p:grpSpPr>
          <a:xfrm>
            <a:off x="3901073" y="4797932"/>
            <a:ext cx="557320" cy="557320"/>
            <a:chOff x="3275881" y="5516822"/>
            <a:chExt cx="767916" cy="767916"/>
          </a:xfrm>
          <a:solidFill>
            <a:srgbClr val="84664E"/>
          </a:solidFill>
        </p:grpSpPr>
        <p:sp>
          <p:nvSpPr>
            <p:cNvPr id="50" name="Freeform 23"/>
            <p:cNvSpPr/>
            <p:nvPr/>
          </p:nvSpPr>
          <p:spPr>
            <a:xfrm>
              <a:off x="3275881" y="5516822"/>
              <a:ext cx="767916" cy="767916"/>
            </a:xfrm>
            <a:custGeom>
              <a:avLst/>
              <a:gdLst>
                <a:gd name="T0" fmla="*/ 39 w 891"/>
                <a:gd name="T1" fmla="*/ 0 h 891"/>
                <a:gd name="T2" fmla="*/ 852 w 891"/>
                <a:gd name="T3" fmla="*/ 0 h 891"/>
                <a:gd name="T4" fmla="*/ 891 w 891"/>
                <a:gd name="T5" fmla="*/ 39 h 891"/>
                <a:gd name="T6" fmla="*/ 891 w 891"/>
                <a:gd name="T7" fmla="*/ 852 h 891"/>
                <a:gd name="T8" fmla="*/ 852 w 891"/>
                <a:gd name="T9" fmla="*/ 891 h 891"/>
                <a:gd name="T10" fmla="*/ 39 w 891"/>
                <a:gd name="T11" fmla="*/ 891 h 891"/>
                <a:gd name="T12" fmla="*/ 0 w 891"/>
                <a:gd name="T13" fmla="*/ 852 h 891"/>
                <a:gd name="T14" fmla="*/ 0 w 891"/>
                <a:gd name="T15" fmla="*/ 39 h 891"/>
                <a:gd name="T16" fmla="*/ 39 w 891"/>
                <a:gd name="T17"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1" h="891">
                  <a:moveTo>
                    <a:pt x="39" y="0"/>
                  </a:moveTo>
                  <a:lnTo>
                    <a:pt x="852" y="0"/>
                  </a:lnTo>
                  <a:cubicBezTo>
                    <a:pt x="873" y="0"/>
                    <a:pt x="891" y="18"/>
                    <a:pt x="891" y="39"/>
                  </a:cubicBezTo>
                  <a:lnTo>
                    <a:pt x="891" y="852"/>
                  </a:lnTo>
                  <a:cubicBezTo>
                    <a:pt x="891" y="874"/>
                    <a:pt x="873" y="891"/>
                    <a:pt x="852" y="891"/>
                  </a:cubicBezTo>
                  <a:lnTo>
                    <a:pt x="39" y="891"/>
                  </a:lnTo>
                  <a:cubicBezTo>
                    <a:pt x="18" y="891"/>
                    <a:pt x="0" y="874"/>
                    <a:pt x="0" y="852"/>
                  </a:cubicBezTo>
                  <a:lnTo>
                    <a:pt x="0" y="39"/>
                  </a:lnTo>
                  <a:cubicBezTo>
                    <a:pt x="0" y="18"/>
                    <a:pt x="18" y="0"/>
                    <a:pt x="39" y="0"/>
                  </a:cubicBezTo>
                  <a:close/>
                </a:path>
              </a:pathLst>
            </a:custGeom>
            <a:grpFill/>
            <a:ln>
              <a:noFill/>
            </a:ln>
          </p:spPr>
          <p:txBody>
            <a:bodyPr vert="horz" wrap="square" lIns="91440" tIns="45720" rIns="91440" bIns="45720" numCol="1" anchor="t" anchorCtr="0" compatLnSpc="1"/>
            <a:lstStyle/>
            <a:p>
              <a:endParaRPr/>
            </a:p>
          </p:txBody>
        </p:sp>
        <p:sp>
          <p:nvSpPr>
            <p:cNvPr id="51" name="文本框 50"/>
            <p:cNvSpPr txBox="1"/>
            <p:nvPr/>
          </p:nvSpPr>
          <p:spPr>
            <a:xfrm>
              <a:off x="3391257" y="5560607"/>
              <a:ext cx="537165" cy="636116"/>
            </a:xfrm>
            <a:prstGeom prst="rect">
              <a:avLst/>
            </a:prstGeom>
            <a:grpFill/>
          </p:spPr>
          <p:txBody>
            <a:bodyPr wrap="none" rtlCol="0">
              <a:spAutoFit/>
            </a:bodyPr>
            <a:lstStyle/>
            <a:p>
              <a:pPr algn="ctr"/>
              <a:r>
                <a:rPr lang="en-US" altLang="zh-CN" sz="2400" dirty="0">
                  <a:solidFill>
                    <a:schemeClr val="bg1"/>
                  </a:solidFill>
                  <a:latin typeface="思源黑体 CN Normal"/>
                  <a:ea typeface="微软雅黑" panose="020B0503020204020204" pitchFamily="34" charset="-122"/>
                </a:rPr>
                <a:t>5</a:t>
              </a:r>
              <a:endParaRPr lang="zh-CN" altLang="en-US" sz="2400" dirty="0">
                <a:solidFill>
                  <a:schemeClr val="bg1"/>
                </a:solidFill>
                <a:latin typeface="思源等宽 N"/>
                <a:ea typeface="微软雅黑" panose="020B0503020204020204" pitchFamily="34" charset="-122"/>
              </a:endParaRPr>
            </a:p>
          </p:txBody>
        </p:sp>
      </p:grpSp>
      <p:grpSp>
        <p:nvGrpSpPr>
          <p:cNvPr id="2" name="组合 1"/>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52"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3"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54"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5"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6"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3" name="文本框 2">
            <a:extLst>
              <a:ext uri="{FF2B5EF4-FFF2-40B4-BE49-F238E27FC236}">
                <a16:creationId xmlns:a16="http://schemas.microsoft.com/office/drawing/2014/main" id="{63BCE67E-983F-4470-BB66-26EF41B35232}"/>
              </a:ext>
            </a:extLst>
          </p:cNvPr>
          <p:cNvSpPr txBox="1"/>
          <p:nvPr/>
        </p:nvSpPr>
        <p:spPr>
          <a:xfrm>
            <a:off x="4722632" y="383843"/>
            <a:ext cx="2994091" cy="769441"/>
          </a:xfrm>
          <a:prstGeom prst="rect">
            <a:avLst/>
          </a:prstGeom>
          <a:noFill/>
        </p:spPr>
        <p:txBody>
          <a:bodyPr wrap="square" rtlCol="0">
            <a:spAutoFit/>
          </a:bodyPr>
          <a:lstStyle/>
          <a:p>
            <a:r>
              <a:rPr lang="en-US" altLang="zh-CN" sz="4400" b="1" dirty="0">
                <a:solidFill>
                  <a:srgbClr val="827061"/>
                </a:solidFill>
                <a:latin typeface="Bodoni MT Black" panose="02070A03080606020203" pitchFamily="18" charset="0"/>
                <a:cs typeface="Times New Roman" panose="02020603050405020304" pitchFamily="18" charset="0"/>
              </a:rPr>
              <a:t>Contents</a:t>
            </a:r>
            <a:endParaRPr lang="zh-CN" altLang="en-US" sz="4400" b="1" dirty="0">
              <a:solidFill>
                <a:srgbClr val="827061"/>
              </a:solidFill>
              <a:latin typeface="Bodoni MT Black" panose="02070A03080606020203" pitchFamily="18" charset="0"/>
              <a:cs typeface="Times New Roman" panose="02020603050405020304" pitchFamily="18" charset="0"/>
            </a:endParaRPr>
          </a:p>
        </p:txBody>
      </p:sp>
    </p:spTree>
    <p:extLst>
      <p:ext uri="{BB962C8B-B14F-4D97-AF65-F5344CB8AC3E}">
        <p14:creationId xmlns:p14="http://schemas.microsoft.com/office/powerpoint/2010/main" val="15454359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anim calcmode="lin" valueType="num">
                                      <p:cBhvr>
                                        <p:cTn id="44" dur="500" fill="hold"/>
                                        <p:tgtEl>
                                          <p:spTgt spid="40"/>
                                        </p:tgtEl>
                                        <p:attrNameLst>
                                          <p:attrName>ppt_x</p:attrName>
                                        </p:attrNameLst>
                                      </p:cBhvr>
                                      <p:tavLst>
                                        <p:tav tm="0">
                                          <p:val>
                                            <p:strVal val="#ppt_x"/>
                                          </p:val>
                                        </p:tav>
                                        <p:tav tm="100000">
                                          <p:val>
                                            <p:strVal val="#ppt_x"/>
                                          </p:val>
                                        </p:tav>
                                      </p:tavLst>
                                    </p:anim>
                                    <p:anim calcmode="lin" valueType="num">
                                      <p:cBhvr>
                                        <p:cTn id="45" dur="5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anim calcmode="lin" valueType="num">
                                      <p:cBhvr>
                                        <p:cTn id="56" dur="500" fill="hold"/>
                                        <p:tgtEl>
                                          <p:spTgt spid="49"/>
                                        </p:tgtEl>
                                        <p:attrNameLst>
                                          <p:attrName>ppt_x</p:attrName>
                                        </p:attrNameLst>
                                      </p:cBhvr>
                                      <p:tavLst>
                                        <p:tav tm="0">
                                          <p:val>
                                            <p:strVal val="#ppt_x"/>
                                          </p:val>
                                        </p:tav>
                                        <p:tav tm="100000">
                                          <p:val>
                                            <p:strVal val="#ppt_x"/>
                                          </p:val>
                                        </p:tav>
                                      </p:tavLst>
                                    </p:anim>
                                    <p:anim calcmode="lin" valueType="num">
                                      <p:cBhvr>
                                        <p:cTn id="57" dur="500" fill="hold"/>
                                        <p:tgtEl>
                                          <p:spTgt spid="4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anim calcmode="lin" valueType="num">
                                      <p:cBhvr>
                                        <p:cTn id="61" dur="500" fill="hold"/>
                                        <p:tgtEl>
                                          <p:spTgt spid="46"/>
                                        </p:tgtEl>
                                        <p:attrNameLst>
                                          <p:attrName>ppt_x</p:attrName>
                                        </p:attrNameLst>
                                      </p:cBhvr>
                                      <p:tavLst>
                                        <p:tav tm="0">
                                          <p:val>
                                            <p:strVal val="#ppt_x"/>
                                          </p:val>
                                        </p:tav>
                                        <p:tav tm="100000">
                                          <p:val>
                                            <p:strVal val="#ppt_x"/>
                                          </p:val>
                                        </p:tav>
                                      </p:tavLst>
                                    </p:anim>
                                    <p:anim calcmode="lin" valueType="num">
                                      <p:cBhvr>
                                        <p:cTn id="6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086600" y="2013635"/>
            <a:ext cx="2044203" cy="1311951"/>
          </a:xfrm>
          <a:prstGeom prst="rect">
            <a:avLst/>
          </a:prstGeom>
          <a:noFill/>
        </p:spPr>
        <p:txBody>
          <a:bodyPr wrap="square" rtlCol="0">
            <a:spAutoFit/>
          </a:bodyPr>
          <a:lstStyle/>
          <a:p>
            <a:pPr algn="ctr"/>
            <a:r>
              <a:rPr lang="en-US" altLang="zh-CN" sz="8000" b="1">
                <a:solidFill>
                  <a:schemeClr val="tx1">
                    <a:lumMod val="75000"/>
                    <a:lumOff val="25000"/>
                  </a:schemeClr>
                </a:solidFill>
                <a:latin typeface="思源黑体 CN Normal"/>
                <a:cs typeface="+mn-ea"/>
                <a:sym typeface="+mn-lt"/>
              </a:rPr>
              <a:t>1</a:t>
            </a:r>
          </a:p>
        </p:txBody>
      </p:sp>
      <p:sp>
        <p:nvSpPr>
          <p:cNvPr id="8" name="矩形 60"/>
          <p:cNvSpPr/>
          <p:nvPr/>
        </p:nvSpPr>
        <p:spPr>
          <a:xfrm>
            <a:off x="2288534" y="3337074"/>
            <a:ext cx="7640333" cy="915314"/>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algn="ctr" eaLnBrk="1" hangingPunct="1">
              <a:spcBef>
                <a:spcPct val="0"/>
              </a:spcBef>
              <a:buNone/>
            </a:pPr>
            <a:r>
              <a:rPr lang="en-US" altLang="zh-CN" sz="6000" b="1" dirty="0">
                <a:solidFill>
                  <a:srgbClr val="777776"/>
                </a:solidFill>
                <a:latin typeface="思源黑体 CN Normal"/>
                <a:ea typeface="庞门正道粗书体" panose="02010600030101010101" pitchFamily="2" charset="-122"/>
                <a:cs typeface="+mn-ea"/>
                <a:sym typeface="+mn-lt"/>
              </a:rPr>
              <a:t>Introduction</a:t>
            </a:r>
          </a:p>
        </p:txBody>
      </p:sp>
      <p:grpSp>
        <p:nvGrpSpPr>
          <p:cNvPr id="9" name="组合 8"/>
          <p:cNvGrpSpPr/>
          <p:nvPr/>
        </p:nvGrpSpPr>
        <p:grpSpPr>
          <a:xfrm>
            <a:off x="4169566" y="733424"/>
            <a:ext cx="3364710" cy="541295"/>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sp>
        <p:nvSpPr>
          <p:cNvPr id="12" name="任意多边形 17"/>
          <p:cNvSpPr/>
          <p:nvPr/>
        </p:nvSpPr>
        <p:spPr>
          <a:xfrm>
            <a:off x="4870783" y="5504442"/>
            <a:ext cx="5687618" cy="791855"/>
          </a:xfrm>
          <a:custGeom>
            <a:avLst/>
            <a:gdLst>
              <a:gd name="connsiteX0" fmla="*/ 4036200 w 5687618"/>
              <a:gd name="connsiteY0" fmla="*/ 540 h 791855"/>
              <a:gd name="connsiteX1" fmla="*/ 4999673 w 5687618"/>
              <a:gd name="connsiteY1" fmla="*/ 328873 h 791855"/>
              <a:gd name="connsiteX2" fmla="*/ 5633083 w 5687618"/>
              <a:gd name="connsiteY2" fmla="*/ 721203 h 791855"/>
              <a:gd name="connsiteX3" fmla="*/ 5666385 w 5687618"/>
              <a:gd name="connsiteY3" fmla="*/ 763693 h 791855"/>
              <a:gd name="connsiteX4" fmla="*/ 5687618 w 5687618"/>
              <a:gd name="connsiteY4" fmla="*/ 791855 h 791855"/>
              <a:gd name="connsiteX5" fmla="*/ 0 w 5687618"/>
              <a:gd name="connsiteY5" fmla="*/ 791855 h 791855"/>
              <a:gd name="connsiteX6" fmla="*/ 118522 w 5687618"/>
              <a:gd name="connsiteY6" fmla="*/ 631580 h 791855"/>
              <a:gd name="connsiteX7" fmla="*/ 1065997 w 5687618"/>
              <a:gd name="connsiteY7" fmla="*/ 329440 h 791855"/>
              <a:gd name="connsiteX8" fmla="*/ 2331864 w 5687618"/>
              <a:gd name="connsiteY8" fmla="*/ 681449 h 791855"/>
              <a:gd name="connsiteX9" fmla="*/ 3872130 w 5687618"/>
              <a:gd name="connsiteY9" fmla="*/ 8517 h 791855"/>
              <a:gd name="connsiteX10" fmla="*/ 4036200 w 5687618"/>
              <a:gd name="connsiteY10" fmla="*/ 540 h 7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618" h="791855">
                <a:moveTo>
                  <a:pt x="4036200" y="540"/>
                </a:moveTo>
                <a:cubicBezTo>
                  <a:pt x="4412619" y="12628"/>
                  <a:pt x="4742867" y="224940"/>
                  <a:pt x="4999673" y="328873"/>
                </a:cubicBezTo>
                <a:cubicBezTo>
                  <a:pt x="5293164" y="447654"/>
                  <a:pt x="5588752" y="642312"/>
                  <a:pt x="5633083" y="721203"/>
                </a:cubicBezTo>
                <a:cubicBezTo>
                  <a:pt x="5645357" y="736624"/>
                  <a:pt x="5656420" y="750746"/>
                  <a:pt x="5666385" y="763693"/>
                </a:cubicBezTo>
                <a:lnTo>
                  <a:pt x="5687618" y="791855"/>
                </a:lnTo>
                <a:lnTo>
                  <a:pt x="0" y="791855"/>
                </a:lnTo>
                <a:lnTo>
                  <a:pt x="118522" y="631580"/>
                </a:lnTo>
                <a:cubicBezTo>
                  <a:pt x="266386" y="469785"/>
                  <a:pt x="515963" y="328353"/>
                  <a:pt x="1065997" y="329440"/>
                </a:cubicBezTo>
                <a:cubicBezTo>
                  <a:pt x="1717825" y="340589"/>
                  <a:pt x="1951526" y="780208"/>
                  <a:pt x="2331864" y="681449"/>
                </a:cubicBezTo>
                <a:cubicBezTo>
                  <a:pt x="2712203" y="582689"/>
                  <a:pt x="3427495" y="67280"/>
                  <a:pt x="3872130" y="8517"/>
                </a:cubicBezTo>
                <a:cubicBezTo>
                  <a:pt x="3927709" y="1172"/>
                  <a:pt x="3982426" y="-1188"/>
                  <a:pt x="4036200" y="540"/>
                </a:cubicBezTo>
                <a:close/>
              </a:path>
            </a:pathLst>
          </a:custGeom>
          <a:gradFill flip="none" rotWithShape="1">
            <a:gsLst>
              <a:gs pos="100000">
                <a:srgbClr val="776C5B">
                  <a:alpha val="20000"/>
                </a:srgbClr>
              </a:gs>
              <a:gs pos="0">
                <a:srgbClr val="545454">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a:p>
        </p:txBody>
      </p:sp>
      <p:sp>
        <p:nvSpPr>
          <p:cNvPr id="13" name="任意多边形 18"/>
          <p:cNvSpPr/>
          <p:nvPr/>
        </p:nvSpPr>
        <p:spPr>
          <a:xfrm rot="21480000">
            <a:off x="2694361" y="5037966"/>
            <a:ext cx="2162912" cy="536529"/>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 name="connsiteX0dup0" fmla="*/ 3895926 w 3907971"/>
              <a:gd name="connsiteY0dup0" fmla="*/ 1142547 h 1194043"/>
              <a:gd name="connsiteX1dup0" fmla="*/ 3907971 w 3907971"/>
              <a:gd name="connsiteY1dup0" fmla="*/ 1142668 h 1194043"/>
              <a:gd name="connsiteX2dup0" fmla="*/ 3907971 w 3907971"/>
              <a:gd name="connsiteY2dup0" fmla="*/ 1194043 h 1194043"/>
              <a:gd name="connsiteX3dup0" fmla="*/ 3907971 w 3907971"/>
              <a:gd name="connsiteY3dup0" fmla="*/ 1194041 h 1194043"/>
              <a:gd name="connsiteX4dup0" fmla="*/ 3903237 w 3907971"/>
              <a:gd name="connsiteY4dup0" fmla="*/ 1164842 h 1194043"/>
              <a:gd name="connsiteX5dup0" fmla="*/ 3895926 w 3907971"/>
              <a:gd name="connsiteY5dup0" fmla="*/ 1142547 h 1194043"/>
              <a:gd name="connsiteX6dup0" fmla="*/ 3033485 w 3907971"/>
              <a:gd name="connsiteY6dup0" fmla="*/ 240 h 1194043"/>
              <a:gd name="connsiteX7dup0" fmla="*/ 3817257 w 3907971"/>
              <a:gd name="connsiteY7dup0" fmla="*/ 1001726 h 1194043"/>
              <a:gd name="connsiteX8dup0" fmla="*/ 3890055 w 3907971"/>
              <a:gd name="connsiteY8dup0" fmla="*/ 1124644 h 1194043"/>
              <a:gd name="connsiteX9dup0" fmla="*/ 3895926 w 3907971"/>
              <a:gd name="connsiteY9dup0" fmla="*/ 1142547 h 1194043"/>
              <a:gd name="connsiteX10dup0" fmla="*/ 0 w 3907971"/>
              <a:gd name="connsiteY10dup0" fmla="*/ 1103326 h 1194043"/>
              <a:gd name="connsiteX11dup0" fmla="*/ 676400 w 3907971"/>
              <a:gd name="connsiteY11dup0" fmla="*/ 178954 h 1194043"/>
              <a:gd name="connsiteX12dup0" fmla="*/ 1828800 w 3907971"/>
              <a:gd name="connsiteY12dup0" fmla="*/ 900126 h 1194043"/>
              <a:gd name="connsiteX13" fmla="*/ 3033485 w 3907971"/>
              <a:gd name="connsiteY13" fmla="*/ 240 h 1194043"/>
              <a:gd name="connsiteX0dup0dup1" fmla="*/ 3895926 w 3907971"/>
              <a:gd name="connsiteY0dup0dup1" fmla="*/ 1290200 h 1341696"/>
              <a:gd name="connsiteX1dup0dup1" fmla="*/ 3907971 w 3907971"/>
              <a:gd name="connsiteY1dup0dup1" fmla="*/ 1290321 h 1341696"/>
              <a:gd name="connsiteX2dup0dup1" fmla="*/ 3907971 w 3907971"/>
              <a:gd name="connsiteY2dup0dup1" fmla="*/ 1341696 h 1341696"/>
              <a:gd name="connsiteX3dup0dup1" fmla="*/ 3907971 w 3907971"/>
              <a:gd name="connsiteY3dup0dup1" fmla="*/ 1341694 h 1341696"/>
              <a:gd name="connsiteX4dup0dup1" fmla="*/ 3903237 w 3907971"/>
              <a:gd name="connsiteY4dup0dup1" fmla="*/ 1312495 h 1341696"/>
              <a:gd name="connsiteX5dup0dup1" fmla="*/ 3895926 w 3907971"/>
              <a:gd name="connsiteY5dup0dup1" fmla="*/ 1290200 h 1341696"/>
              <a:gd name="connsiteX6dup0dup1" fmla="*/ 3566742 w 3907971"/>
              <a:gd name="connsiteY6dup0dup1" fmla="*/ 210 h 1341696"/>
              <a:gd name="connsiteX7dup0dup1" fmla="*/ 3817257 w 3907971"/>
              <a:gd name="connsiteY7dup0dup1" fmla="*/ 1149379 h 1341696"/>
              <a:gd name="connsiteX8dup0dup1" fmla="*/ 3890055 w 3907971"/>
              <a:gd name="connsiteY8dup0dup1" fmla="*/ 1272297 h 1341696"/>
              <a:gd name="connsiteX9dup0dup1" fmla="*/ 3895926 w 3907971"/>
              <a:gd name="connsiteY9dup0dup1" fmla="*/ 1290200 h 1341696"/>
              <a:gd name="connsiteX10dup0dup1" fmla="*/ 0 w 3907971"/>
              <a:gd name="connsiteY10dup0dup1" fmla="*/ 1250979 h 1341696"/>
              <a:gd name="connsiteX11dup0dup1" fmla="*/ 676400 w 3907971"/>
              <a:gd name="connsiteY11dup0dup1" fmla="*/ 326607 h 1341696"/>
              <a:gd name="connsiteX12dup0dup1" fmla="*/ 1828800 w 3907971"/>
              <a:gd name="connsiteY12dup0dup1" fmla="*/ 1047779 h 1341696"/>
              <a:gd name="connsiteX13dup0" fmla="*/ 3566742 w 3907971"/>
              <a:gd name="connsiteY13dup0" fmla="*/ 210 h 1341696"/>
              <a:gd name="connsiteX0dup0dup1dup2" fmla="*/ 3895926 w 4065883"/>
              <a:gd name="connsiteY0dup0dup1dup2" fmla="*/ 1291188 h 1342684"/>
              <a:gd name="connsiteX1dup0dup1dup2" fmla="*/ 3907971 w 4065883"/>
              <a:gd name="connsiteY1dup0dup1dup2" fmla="*/ 1291309 h 1342684"/>
              <a:gd name="connsiteX2dup0dup1dup2" fmla="*/ 3907971 w 4065883"/>
              <a:gd name="connsiteY2dup0dup1dup2" fmla="*/ 1342684 h 1342684"/>
              <a:gd name="connsiteX3dup0dup1dup2" fmla="*/ 3907971 w 4065883"/>
              <a:gd name="connsiteY3dup0dup1dup2" fmla="*/ 1342682 h 1342684"/>
              <a:gd name="connsiteX4dup0dup1dup2" fmla="*/ 3903237 w 4065883"/>
              <a:gd name="connsiteY4dup0dup1dup2" fmla="*/ 1313483 h 1342684"/>
              <a:gd name="connsiteX5dup0dup1dup2" fmla="*/ 3895926 w 4065883"/>
              <a:gd name="connsiteY5dup0dup1dup2" fmla="*/ 1291188 h 1342684"/>
              <a:gd name="connsiteX6dup0dup1dup2" fmla="*/ 3566742 w 4065883"/>
              <a:gd name="connsiteY6dup0dup1dup2" fmla="*/ 1198 h 1342684"/>
              <a:gd name="connsiteX7dup0dup1dup2" fmla="*/ 4057824 w 4065883"/>
              <a:gd name="connsiteY7dup0dup1dup2" fmla="*/ 849093 h 1342684"/>
              <a:gd name="connsiteX8dup0dup1dup2" fmla="*/ 3890055 w 4065883"/>
              <a:gd name="connsiteY8dup0dup1dup2" fmla="*/ 1273285 h 1342684"/>
              <a:gd name="connsiteX9dup0dup1dup2" fmla="*/ 3895926 w 4065883"/>
              <a:gd name="connsiteY9dup0dup1dup2" fmla="*/ 1291188 h 1342684"/>
              <a:gd name="connsiteX10dup0dup1dup2" fmla="*/ 0 w 4065883"/>
              <a:gd name="connsiteY10dup0dup1dup2" fmla="*/ 1251967 h 1342684"/>
              <a:gd name="connsiteX11dup0dup1dup2" fmla="*/ 676400 w 4065883"/>
              <a:gd name="connsiteY11dup0dup1dup2" fmla="*/ 327595 h 1342684"/>
              <a:gd name="connsiteX12dup0dup1dup2" fmla="*/ 1828800 w 4065883"/>
              <a:gd name="connsiteY12dup0dup1dup2" fmla="*/ 1048767 h 1342684"/>
              <a:gd name="connsiteX13dup0dup1" fmla="*/ 3566742 w 4065883"/>
              <a:gd name="connsiteY13dup0dup1" fmla="*/ 1198 h 1342684"/>
              <a:gd name="connsiteX0dup0dup1dup2dup3" fmla="*/ 3895926 w 4064904"/>
              <a:gd name="connsiteY0dup0dup1dup2dup3" fmla="*/ 964775 h 1016271"/>
              <a:gd name="connsiteX1dup0dup1dup2dup3" fmla="*/ 3907971 w 4064904"/>
              <a:gd name="connsiteY1dup0dup1dup2dup3" fmla="*/ 964896 h 1016271"/>
              <a:gd name="connsiteX2dup0dup1dup2dup3" fmla="*/ 3907971 w 4064904"/>
              <a:gd name="connsiteY2dup0dup1dup2dup3" fmla="*/ 1016271 h 1016271"/>
              <a:gd name="connsiteX3dup0dup1dup2dup3" fmla="*/ 3907971 w 4064904"/>
              <a:gd name="connsiteY3dup0dup1dup2dup3" fmla="*/ 1016269 h 1016271"/>
              <a:gd name="connsiteX4dup0dup1dup2dup3" fmla="*/ 3903237 w 4064904"/>
              <a:gd name="connsiteY4dup0dup1dup2dup3" fmla="*/ 987070 h 1016271"/>
              <a:gd name="connsiteX5dup0dup1dup2dup3" fmla="*/ 3895926 w 4064904"/>
              <a:gd name="connsiteY5dup0dup1dup2dup3" fmla="*/ 964775 h 1016271"/>
              <a:gd name="connsiteX6dup0dup1dup2dup3" fmla="*/ 3590799 w 4064904"/>
              <a:gd name="connsiteY6dup0dup1dup2dup3" fmla="*/ 300960 h 1016271"/>
              <a:gd name="connsiteX7dup0dup1dup2dup3" fmla="*/ 4057824 w 4064904"/>
              <a:gd name="connsiteY7dup0dup1dup2dup3" fmla="*/ 522680 h 1016271"/>
              <a:gd name="connsiteX8dup0dup1dup2dup3" fmla="*/ 3890055 w 4064904"/>
              <a:gd name="connsiteY8dup0dup1dup2dup3" fmla="*/ 946872 h 1016271"/>
              <a:gd name="connsiteX9dup0dup1dup2dup3" fmla="*/ 3895926 w 4064904"/>
              <a:gd name="connsiteY9dup0dup1dup2dup3" fmla="*/ 964775 h 1016271"/>
              <a:gd name="connsiteX10dup0dup1dup2dup3" fmla="*/ 0 w 4064904"/>
              <a:gd name="connsiteY10dup0dup1dup2dup3" fmla="*/ 925554 h 1016271"/>
              <a:gd name="connsiteX11dup0dup1dup2dup3" fmla="*/ 676400 w 4064904"/>
              <a:gd name="connsiteY11dup0dup1dup2dup3" fmla="*/ 1182 h 1016271"/>
              <a:gd name="connsiteX12dup0dup1dup2dup3" fmla="*/ 1828800 w 4064904"/>
              <a:gd name="connsiteY12dup0dup1dup2dup3" fmla="*/ 722354 h 1016271"/>
              <a:gd name="connsiteX13dup0dup1dup2" fmla="*/ 3590799 w 4064904"/>
              <a:gd name="connsiteY13dup0dup1dup2" fmla="*/ 300960 h 1016271"/>
              <a:gd name="connsiteX0dup0dup1dup2dup3dup4" fmla="*/ 3895926 w 4082751"/>
              <a:gd name="connsiteY0dup0dup1dup2dup3dup4" fmla="*/ 1061261 h 1112757"/>
              <a:gd name="connsiteX1dup0dup1dup2dup3dup4" fmla="*/ 3907971 w 4082751"/>
              <a:gd name="connsiteY1dup0dup1dup2dup3dup4" fmla="*/ 1061382 h 1112757"/>
              <a:gd name="connsiteX2dup0dup1dup2dup3dup4" fmla="*/ 3907971 w 4082751"/>
              <a:gd name="connsiteY2dup0dup1dup2dup3dup4" fmla="*/ 1112757 h 1112757"/>
              <a:gd name="connsiteX3dup0dup1dup2dup3dup4" fmla="*/ 3907971 w 4082751"/>
              <a:gd name="connsiteY3dup0dup1dup2dup3dup4" fmla="*/ 1112755 h 1112757"/>
              <a:gd name="connsiteX4dup0dup1dup2dup3dup4" fmla="*/ 3903237 w 4082751"/>
              <a:gd name="connsiteY4dup0dup1dup2dup3dup4" fmla="*/ 1083556 h 1112757"/>
              <a:gd name="connsiteX5dup0dup1dup2dup3dup4" fmla="*/ 3895926 w 4082751"/>
              <a:gd name="connsiteY5dup0dup1dup2dup3dup4" fmla="*/ 1061261 h 1112757"/>
              <a:gd name="connsiteX6dup0dup1dup2dup3dup4" fmla="*/ 3229948 w 4082751"/>
              <a:gd name="connsiteY6dup0dup1dup2dup3dup4" fmla="*/ 1656 h 1112757"/>
              <a:gd name="connsiteX7dup0dup1dup2dup3dup4" fmla="*/ 4057824 w 4082751"/>
              <a:gd name="connsiteY7dup0dup1dup2dup3dup4" fmla="*/ 619166 h 1112757"/>
              <a:gd name="connsiteX8dup0dup1dup2dup3dup4" fmla="*/ 3890055 w 4082751"/>
              <a:gd name="connsiteY8dup0dup1dup2dup3dup4" fmla="*/ 1043358 h 1112757"/>
              <a:gd name="connsiteX9dup0dup1dup2dup3dup4" fmla="*/ 3895926 w 4082751"/>
              <a:gd name="connsiteY9dup0dup1dup2dup3dup4" fmla="*/ 1061261 h 1112757"/>
              <a:gd name="connsiteX10dup0dup1dup2dup3dup4" fmla="*/ 0 w 4082751"/>
              <a:gd name="connsiteY10dup0dup1dup2dup3dup4" fmla="*/ 1022040 h 1112757"/>
              <a:gd name="connsiteX11dup0dup1dup2dup3dup4" fmla="*/ 676400 w 4082751"/>
              <a:gd name="connsiteY11dup0dup1dup2dup3dup4" fmla="*/ 97668 h 1112757"/>
              <a:gd name="connsiteX12dup0dup1dup2dup3dup4" fmla="*/ 1828800 w 4082751"/>
              <a:gd name="connsiteY12dup0dup1dup2dup3dup4" fmla="*/ 818840 h 1112757"/>
              <a:gd name="connsiteX13dup0dup1dup2dup3" fmla="*/ 3229948 w 4082751"/>
              <a:gd name="connsiteY13dup0dup1dup2dup3" fmla="*/ 1656 h 1112757"/>
              <a:gd name="connsiteX0dup0dup1dup2dup3dup4dup5" fmla="*/ 3895926 w 4132717"/>
              <a:gd name="connsiteY0dup0dup1dup2dup3dup4dup5" fmla="*/ 1061194 h 1112690"/>
              <a:gd name="connsiteX1dup0dup1dup2dup3dup4dup5" fmla="*/ 3907971 w 4132717"/>
              <a:gd name="connsiteY1dup0dup1dup2dup3dup4dup5" fmla="*/ 1061315 h 1112690"/>
              <a:gd name="connsiteX2dup0dup1dup2dup3dup4dup5" fmla="*/ 3907971 w 4132717"/>
              <a:gd name="connsiteY2dup0dup1dup2dup3dup4dup5" fmla="*/ 1112690 h 1112690"/>
              <a:gd name="connsiteX3dup0dup1dup2dup3dup4dup5" fmla="*/ 3907971 w 4132717"/>
              <a:gd name="connsiteY3dup0dup1dup2dup3dup4dup5" fmla="*/ 1112688 h 1112690"/>
              <a:gd name="connsiteX4dup0dup1dup2dup3dup4dup5" fmla="*/ 3903237 w 4132717"/>
              <a:gd name="connsiteY4dup0dup1dup2dup3dup4dup5" fmla="*/ 1083489 h 1112690"/>
              <a:gd name="connsiteX5dup0dup1dup2dup3dup4dup5" fmla="*/ 3895926 w 4132717"/>
              <a:gd name="connsiteY5dup0dup1dup2dup3dup4dup5" fmla="*/ 1061194 h 1112690"/>
              <a:gd name="connsiteX6dup0dup1dup2dup3dup4dup5" fmla="*/ 3229948 w 4132717"/>
              <a:gd name="connsiteY6dup0dup1dup2dup3dup4dup5" fmla="*/ 1589 h 1112690"/>
              <a:gd name="connsiteX7dup0dup1dup2dup3dup4dup5" fmla="*/ 4057824 w 4132717"/>
              <a:gd name="connsiteY7dup0dup1dup2dup3dup4dup5" fmla="*/ 619099 h 1112690"/>
              <a:gd name="connsiteX8dup0dup1dup2dup3dup4dup5" fmla="*/ 4102556 w 4132717"/>
              <a:gd name="connsiteY8dup0dup1dup2dup3dup4dup5" fmla="*/ 913330 h 1112690"/>
              <a:gd name="connsiteX9dup0dup1dup2dup3dup4dup5" fmla="*/ 3895926 w 4132717"/>
              <a:gd name="connsiteY9dup0dup1dup2dup3dup4dup5" fmla="*/ 1061194 h 1112690"/>
              <a:gd name="connsiteX10dup0dup1dup2dup3dup4dup5" fmla="*/ 0 w 4132717"/>
              <a:gd name="connsiteY10dup0dup1dup2dup3dup4dup5" fmla="*/ 1021973 h 1112690"/>
              <a:gd name="connsiteX11dup0dup1dup2dup3dup4dup5" fmla="*/ 676400 w 4132717"/>
              <a:gd name="connsiteY11dup0dup1dup2dup3dup4dup5" fmla="*/ 97601 h 1112690"/>
              <a:gd name="connsiteX12dup0dup1dup2dup3dup4dup5" fmla="*/ 1828800 w 4132717"/>
              <a:gd name="connsiteY12dup0dup1dup2dup3dup4dup5" fmla="*/ 818773 h 1112690"/>
              <a:gd name="connsiteX13dup0dup1dup2dup3dup4" fmla="*/ 3229948 w 4132717"/>
              <a:gd name="connsiteY13dup0dup1dup2dup3dup4" fmla="*/ 1589 h 1112690"/>
              <a:gd name="connsiteX0dup0dup1dup2dup3dup4dup5dup6" fmla="*/ 3895926 w 4132717"/>
              <a:gd name="connsiteY0dup0dup1dup2dup3dup4dup5dup6" fmla="*/ 1061194 h 1112690"/>
              <a:gd name="connsiteX1dup0dup1dup2dup3dup4dup5dup6" fmla="*/ 3907971 w 4132717"/>
              <a:gd name="connsiteY1dup0dup1dup2dup3dup4dup5dup6" fmla="*/ 1061315 h 1112690"/>
              <a:gd name="connsiteX2dup0dup1dup2dup3dup4dup5dup6" fmla="*/ 3907971 w 4132717"/>
              <a:gd name="connsiteY2dup0dup1dup2dup3dup4dup5dup6" fmla="*/ 1112690 h 1112690"/>
              <a:gd name="connsiteX3dup0dup1dup2dup3dup4dup5dup6" fmla="*/ 3907971 w 4132717"/>
              <a:gd name="connsiteY3dup0dup1dup2dup3dup4dup5dup6" fmla="*/ 1112688 h 1112690"/>
              <a:gd name="connsiteX4dup0dup1dup2dup3dup4dup5dup6" fmla="*/ 3903237 w 4132717"/>
              <a:gd name="connsiteY4dup0dup1dup2dup3dup4dup5dup6" fmla="*/ 1083489 h 1112690"/>
              <a:gd name="connsiteX5dup0dup1dup2dup3dup4dup5dup6" fmla="*/ 3895926 w 4132717"/>
              <a:gd name="connsiteY5dup0dup1dup2dup3dup4dup5dup6" fmla="*/ 1061194 h 1112690"/>
              <a:gd name="connsiteX6dup0dup1dup2dup3dup4dup5dup6" fmla="*/ 3229948 w 4132717"/>
              <a:gd name="connsiteY6dup0dup1dup2dup3dup4dup5dup6" fmla="*/ 1589 h 1112690"/>
              <a:gd name="connsiteX7dup0dup1dup2dup3dup4dup5dup6" fmla="*/ 4057824 w 4132717"/>
              <a:gd name="connsiteY7dup0dup1dup2dup3dup4dup5dup6" fmla="*/ 619099 h 1112690"/>
              <a:gd name="connsiteX8dup0dup1dup2dup3dup4dup5dup6" fmla="*/ 4102556 w 4132717"/>
              <a:gd name="connsiteY8dup0dup1dup2dup3dup4dup5dup6" fmla="*/ 913330 h 1112690"/>
              <a:gd name="connsiteX9dup0dup1dup2dup3dup4dup5dup6" fmla="*/ 3887907 w 4132717"/>
              <a:gd name="connsiteY9dup0dup1dup2dup3dup4dup5dup6" fmla="*/ 801273 h 1112690"/>
              <a:gd name="connsiteX10dup0dup1dup2dup3dup4dup5dup6" fmla="*/ 0 w 4132717"/>
              <a:gd name="connsiteY10dup0dup1dup2dup3dup4dup5dup6" fmla="*/ 1021973 h 1112690"/>
              <a:gd name="connsiteX11dup0dup1dup2dup3dup4dup5dup6" fmla="*/ 676400 w 4132717"/>
              <a:gd name="connsiteY11dup0dup1dup2dup3dup4dup5dup6" fmla="*/ 97601 h 1112690"/>
              <a:gd name="connsiteX12dup0dup1dup2dup3dup4dup5dup6" fmla="*/ 1828800 w 4132717"/>
              <a:gd name="connsiteY12dup0dup1dup2dup3dup4dup5dup6" fmla="*/ 818773 h 1112690"/>
              <a:gd name="connsiteX13dup0dup1dup2dup3dup4dup5" fmla="*/ 3229948 w 4132717"/>
              <a:gd name="connsiteY13dup0dup1dup2dup3dup4dup5" fmla="*/ 1589 h 1112690"/>
              <a:gd name="connsiteX0dup0dup1dup2dup3dup4dup5dup6dup7" fmla="*/ 3895926 w 4132717"/>
              <a:gd name="connsiteY0dup0dup1dup2dup3dup4dup5dup6dup7" fmla="*/ 1061194 h 1321117"/>
              <a:gd name="connsiteX1dup0dup1dup2dup3dup4dup5dup6dup7" fmla="*/ 3907971 w 4132717"/>
              <a:gd name="connsiteY1dup0dup1dup2dup3dup4dup5dup6dup7" fmla="*/ 1061315 h 1321117"/>
              <a:gd name="connsiteX2dup0dup1dup2dup3dup4dup5dup6dup7" fmla="*/ 3907971 w 4132717"/>
              <a:gd name="connsiteY2dup0dup1dup2dup3dup4dup5dup6dup7" fmla="*/ 1112690 h 1321117"/>
              <a:gd name="connsiteX3dup0dup1dup2dup3dup4dup5dup6dup7" fmla="*/ 3907971 w 4132717"/>
              <a:gd name="connsiteY3dup0dup1dup2dup3dup4dup5dup6dup7" fmla="*/ 1112688 h 1321117"/>
              <a:gd name="connsiteX4dup0dup1dup2dup3dup4dup5dup6dup7" fmla="*/ 3903237 w 4132717"/>
              <a:gd name="connsiteY4dup0dup1dup2dup3dup4dup5dup6dup7" fmla="*/ 1083489 h 1321117"/>
              <a:gd name="connsiteX5dup0dup1dup2dup3dup4dup5dup6dup7" fmla="*/ 3895926 w 4132717"/>
              <a:gd name="connsiteY5dup0dup1dup2dup3dup4dup5dup6dup7" fmla="*/ 1061194 h 1321117"/>
              <a:gd name="connsiteX6dup0dup1dup2dup3dup4dup5dup6dup7" fmla="*/ 3229948 w 4132717"/>
              <a:gd name="connsiteY6dup0dup1dup2dup3dup4dup5dup6dup7" fmla="*/ 1589 h 1321117"/>
              <a:gd name="connsiteX7dup0dup1dup2dup3dup4dup5dup6dup7" fmla="*/ 4057824 w 4132717"/>
              <a:gd name="connsiteY7dup0dup1dup2dup3dup4dup5dup6dup7" fmla="*/ 619099 h 1321117"/>
              <a:gd name="connsiteX8dup0dup1dup2dup3dup4dup5dup6dup7" fmla="*/ 4102556 w 4132717"/>
              <a:gd name="connsiteY8dup0dup1dup2dup3dup4dup5dup6dup7" fmla="*/ 913330 h 1321117"/>
              <a:gd name="connsiteX9dup0dup1dup2dup3dup4dup5dup6dup7" fmla="*/ 3944039 w 4132717"/>
              <a:gd name="connsiteY9dup0dup1dup2dup3dup4dup5dup6dup7" fmla="*/ 1321117 h 1321117"/>
              <a:gd name="connsiteX10dup0dup1dup2dup3dup4dup5dup6dup7" fmla="*/ 0 w 4132717"/>
              <a:gd name="connsiteY10dup0dup1dup2dup3dup4dup5dup6dup7" fmla="*/ 1021973 h 1321117"/>
              <a:gd name="connsiteX11dup0dup1dup2dup3dup4dup5dup6dup7" fmla="*/ 676400 w 4132717"/>
              <a:gd name="connsiteY11dup0dup1dup2dup3dup4dup5dup6dup7" fmla="*/ 97601 h 1321117"/>
              <a:gd name="connsiteX12dup0dup1dup2dup3dup4dup5dup6dup7" fmla="*/ 1828800 w 4132717"/>
              <a:gd name="connsiteY12dup0dup1dup2dup3dup4dup5dup6dup7" fmla="*/ 818773 h 1321117"/>
              <a:gd name="connsiteX13dup0dup1dup2dup3dup4dup5dup6" fmla="*/ 3229948 w 4132717"/>
              <a:gd name="connsiteY13dup0dup1dup2dup3dup4dup5dup6" fmla="*/ 1589 h 1321117"/>
              <a:gd name="connsiteX0dup0dup1dup2dup3dup4dup5dup6dup7dup8" fmla="*/ 3338612 w 4132717"/>
              <a:gd name="connsiteY0dup0dup1dup2dup3dup4dup5dup6dup7dup8" fmla="*/ 771735 h 1321117"/>
              <a:gd name="connsiteX1dup0dup1dup2dup3dup4dup5dup6dup7dup8" fmla="*/ 3907971 w 4132717"/>
              <a:gd name="connsiteY1dup0dup1dup2dup3dup4dup5dup6dup7dup8" fmla="*/ 1061315 h 1321117"/>
              <a:gd name="connsiteX2dup0dup1dup2dup3dup4dup5dup6dup7dup8" fmla="*/ 3907971 w 4132717"/>
              <a:gd name="connsiteY2dup0dup1dup2dup3dup4dup5dup6dup7dup8" fmla="*/ 1112690 h 1321117"/>
              <a:gd name="connsiteX3dup0dup1dup2dup3dup4dup5dup6dup7dup8" fmla="*/ 3907971 w 4132717"/>
              <a:gd name="connsiteY3dup0dup1dup2dup3dup4dup5dup6dup7dup8" fmla="*/ 1112688 h 1321117"/>
              <a:gd name="connsiteX4dup0dup1dup2dup3dup4dup5dup6dup7dup8" fmla="*/ 3903237 w 4132717"/>
              <a:gd name="connsiteY4dup0dup1dup2dup3dup4dup5dup6dup7dup8" fmla="*/ 1083489 h 1321117"/>
              <a:gd name="connsiteX5dup0dup1dup2dup3dup4dup5dup6dup7dup8" fmla="*/ 3338612 w 4132717"/>
              <a:gd name="connsiteY5dup0dup1dup2dup3dup4dup5dup6dup7dup8" fmla="*/ 771735 h 1321117"/>
              <a:gd name="connsiteX6dup0dup1dup2dup3dup4dup5dup6dup7dup8" fmla="*/ 3229948 w 4132717"/>
              <a:gd name="connsiteY6dup0dup1dup2dup3dup4dup5dup6dup7dup8" fmla="*/ 1589 h 1321117"/>
              <a:gd name="connsiteX7dup0dup1dup2dup3dup4dup5dup6dup7dup8" fmla="*/ 4057824 w 4132717"/>
              <a:gd name="connsiteY7dup0dup1dup2dup3dup4dup5dup6dup7dup8" fmla="*/ 619099 h 1321117"/>
              <a:gd name="connsiteX8dup0dup1dup2dup3dup4dup5dup6dup7dup8" fmla="*/ 4102556 w 4132717"/>
              <a:gd name="connsiteY8dup0dup1dup2dup3dup4dup5dup6dup7dup8" fmla="*/ 913330 h 1321117"/>
              <a:gd name="connsiteX9dup0dup1dup2dup3dup4dup5dup6dup7dup8" fmla="*/ 3944039 w 4132717"/>
              <a:gd name="connsiteY9dup0dup1dup2dup3dup4dup5dup6dup7dup8" fmla="*/ 1321117 h 1321117"/>
              <a:gd name="connsiteX10dup0dup1dup2dup3dup4dup5dup6dup7dup8" fmla="*/ 0 w 4132717"/>
              <a:gd name="connsiteY10dup0dup1dup2dup3dup4dup5dup6dup7dup8" fmla="*/ 1021973 h 1321117"/>
              <a:gd name="connsiteX11dup0dup1dup2dup3dup4dup5dup6dup7dup8" fmla="*/ 676400 w 4132717"/>
              <a:gd name="connsiteY11dup0dup1dup2dup3dup4dup5dup6dup7dup8" fmla="*/ 97601 h 1321117"/>
              <a:gd name="connsiteX12dup0dup1dup2dup3dup4dup5dup6dup7dup8" fmla="*/ 1828800 w 4132717"/>
              <a:gd name="connsiteY12dup0dup1dup2dup3dup4dup5dup6dup7dup8" fmla="*/ 818773 h 1321117"/>
              <a:gd name="connsiteX13dup0dup1dup2dup3dup4dup5dup6dup7" fmla="*/ 3229948 w 4132717"/>
              <a:gd name="connsiteY13dup0dup1dup2dup3dup4dup5dup6dup7" fmla="*/ 1589 h 1321117"/>
              <a:gd name="connsiteX0dup0dup1dup2dup3dup4dup5dup6dup7dup8dup9" fmla="*/ 3338612 w 4132717"/>
              <a:gd name="connsiteY0dup0dup1dup2dup3dup4dup5dup6dup7dup8dup9" fmla="*/ 771735 h 1321117"/>
              <a:gd name="connsiteX1dup0dup1dup2dup3dup4dup5dup6dup7dup8dup9" fmla="*/ 3907971 w 4132717"/>
              <a:gd name="connsiteY1dup0dup1dup2dup3dup4dup5dup6dup7dup8dup9" fmla="*/ 1061315 h 1321117"/>
              <a:gd name="connsiteX2dup0dup1dup2dup3dup4dup5dup6dup7dup8dup9" fmla="*/ 3907971 w 4132717"/>
              <a:gd name="connsiteY2dup0dup1dup2dup3dup4dup5dup6dup7dup8dup9" fmla="*/ 1112690 h 1321117"/>
              <a:gd name="connsiteX3dup0dup1dup2dup3dup4dup5dup6dup7dup8dup9" fmla="*/ 3907971 w 4132717"/>
              <a:gd name="connsiteY3dup0dup1dup2dup3dup4dup5dup6dup7dup8dup9" fmla="*/ 1112688 h 1321117"/>
              <a:gd name="connsiteX4dup0dup1dup2dup3dup4dup5dup6dup7dup8dup9" fmla="*/ 3903237 w 4132717"/>
              <a:gd name="connsiteY4dup0dup1dup2dup3dup4dup5dup6dup7dup8dup9" fmla="*/ 1083489 h 1321117"/>
              <a:gd name="connsiteX5dup0dup1dup2dup3dup4dup5dup6dup7dup8dup9" fmla="*/ 3338612 w 4132717"/>
              <a:gd name="connsiteY5dup0dup1dup2dup3dup4dup5dup6dup7dup8dup9" fmla="*/ 771735 h 1321117"/>
              <a:gd name="connsiteX6dup0dup1dup2dup3dup4dup5dup6dup7dup8dup9" fmla="*/ 3229948 w 4132717"/>
              <a:gd name="connsiteY6dup0dup1dup2dup3dup4dup5dup6dup7dup8dup9" fmla="*/ 1589 h 1321117"/>
              <a:gd name="connsiteX7dup0dup1dup2dup3dup4dup5dup6dup7dup8dup9" fmla="*/ 4057824 w 4132717"/>
              <a:gd name="connsiteY7dup0dup1dup2dup3dup4dup5dup6dup7dup8dup9" fmla="*/ 619099 h 1321117"/>
              <a:gd name="connsiteX8dup0dup1dup2dup3dup4dup5dup6dup7dup8dup9" fmla="*/ 4102556 w 4132717"/>
              <a:gd name="connsiteY8dup0dup1dup2dup3dup4dup5dup6dup7dup8dup9" fmla="*/ 913330 h 1321117"/>
              <a:gd name="connsiteX9dup0dup1dup2dup3dup4dup5dup6dup7dup8dup9" fmla="*/ 3944039 w 4132717"/>
              <a:gd name="connsiteY9dup0dup1dup2dup3dup4dup5dup6dup7dup8dup9" fmla="*/ 1321117 h 1321117"/>
              <a:gd name="connsiteX10dup0dup1dup2dup3dup4dup5dup6dup7dup8dup9" fmla="*/ 0 w 4132717"/>
              <a:gd name="connsiteY10dup0dup1dup2dup3dup4dup5dup6dup7dup8dup9" fmla="*/ 1021973 h 1321117"/>
              <a:gd name="connsiteX11dup0dup1dup2dup3dup4dup5dup6dup7dup8dup9" fmla="*/ 676400 w 4132717"/>
              <a:gd name="connsiteY11dup0dup1dup2dup3dup4dup5dup6dup7dup8dup9" fmla="*/ 97601 h 1321117"/>
              <a:gd name="connsiteX12dup0dup1dup2dup3dup4dup5dup6dup7dup8dup9" fmla="*/ 1828800 w 4132717"/>
              <a:gd name="connsiteY12dup0dup1dup2dup3dup4dup5dup6dup7dup8dup9" fmla="*/ 818773 h 1321117"/>
              <a:gd name="connsiteX13dup0dup1dup2dup3dup4dup5dup6dup7dup8" fmla="*/ 3229948 w 4132717"/>
              <a:gd name="connsiteY13dup0dup1dup2dup3dup4dup5dup6dup7dup8" fmla="*/ 1589 h 1321117"/>
              <a:gd name="connsiteX0dup0dup1dup2dup3dup4dup5dup6dup7dup8dup9dup10" fmla="*/ 3338612 w 4132717"/>
              <a:gd name="connsiteY0dup0dup1dup2dup3dup4dup5dup6dup7dup8dup9dup10" fmla="*/ 771735 h 1321117"/>
              <a:gd name="connsiteX1dup0dup1dup2dup3dup4dup5dup6dup7dup8dup9dup10" fmla="*/ 3907971 w 4132717"/>
              <a:gd name="connsiteY1dup0dup1dup2dup3dup4dup5dup6dup7dup8dup9dup10" fmla="*/ 1061315 h 1321117"/>
              <a:gd name="connsiteX2dup0dup1dup2dup3dup4dup5dup6dup7dup8dup9dup10" fmla="*/ 3907971 w 4132717"/>
              <a:gd name="connsiteY2dup0dup1dup2dup3dup4dup5dup6dup7dup8dup9dup10" fmla="*/ 1112690 h 1321117"/>
              <a:gd name="connsiteX3dup0dup1dup2dup3dup4dup5dup6dup7dup8dup9dup10" fmla="*/ 3907971 w 4132717"/>
              <a:gd name="connsiteY3dup0dup1dup2dup3dup4dup5dup6dup7dup8dup9dup10" fmla="*/ 1112688 h 1321117"/>
              <a:gd name="connsiteX4dup0dup1dup2dup3dup4dup5dup6dup7dup8dup9dup10" fmla="*/ 3903237 w 4132717"/>
              <a:gd name="connsiteY4dup0dup1dup2dup3dup4dup5dup6dup7dup8dup9dup10" fmla="*/ 1083489 h 1321117"/>
              <a:gd name="connsiteX5dup0dup1dup2dup3dup4dup5dup6dup7dup8dup9dup10" fmla="*/ 3338612 w 4132717"/>
              <a:gd name="connsiteY5dup0dup1dup2dup3dup4dup5dup6dup7dup8dup9dup10" fmla="*/ 771735 h 1321117"/>
              <a:gd name="connsiteX6dup0dup1dup2dup3dup4dup5dup6dup7dup8dup9dup10" fmla="*/ 3229948 w 4132717"/>
              <a:gd name="connsiteY6dup0dup1dup2dup3dup4dup5dup6dup7dup8dup9dup10" fmla="*/ 1589 h 1321117"/>
              <a:gd name="connsiteX7dup0dup1dup2dup3dup4dup5dup6dup7dup8dup9dup10" fmla="*/ 4057824 w 4132717"/>
              <a:gd name="connsiteY7dup0dup1dup2dup3dup4dup5dup6dup7dup8dup9dup10" fmla="*/ 619099 h 1321117"/>
              <a:gd name="connsiteX8dup0dup1dup2dup3dup4dup5dup6dup7dup8dup9dup10" fmla="*/ 4102556 w 4132717"/>
              <a:gd name="connsiteY8dup0dup1dup2dup3dup4dup5dup6dup7dup8dup9dup10" fmla="*/ 913330 h 1321117"/>
              <a:gd name="connsiteX9dup0dup1dup2dup3dup4dup5dup6dup7dup8dup9dup10" fmla="*/ 3944039 w 4132717"/>
              <a:gd name="connsiteY9dup0dup1dup2dup3dup4dup5dup6dup7dup8dup9dup10" fmla="*/ 1321117 h 1321117"/>
              <a:gd name="connsiteX10dup0dup1dup2dup3dup4dup5dup6dup7dup8dup9dup10" fmla="*/ 0 w 4132717"/>
              <a:gd name="connsiteY10dup0dup1dup2dup3dup4dup5dup6dup7dup8dup9dup10" fmla="*/ 1021973 h 1321117"/>
              <a:gd name="connsiteX11dup0dup1dup2dup3dup4dup5dup6dup7dup8dup9dup10" fmla="*/ 676400 w 4132717"/>
              <a:gd name="connsiteY11dup0dup1dup2dup3dup4dup5dup6dup7dup8dup9dup10" fmla="*/ 97601 h 1321117"/>
              <a:gd name="connsiteX12dup0dup1dup2dup3dup4dup5dup6dup7dup8dup9dup10" fmla="*/ 1828800 w 4132717"/>
              <a:gd name="connsiteY12dup0dup1dup2dup3dup4dup5dup6dup7dup8dup9dup10" fmla="*/ 818773 h 1321117"/>
              <a:gd name="connsiteX13dup0dup1dup2dup3dup4dup5dup6dup7dup8dup9" fmla="*/ 3229948 w 4132717"/>
              <a:gd name="connsiteY13dup0dup1dup2dup3dup4dup5dup6dup7dup8dup9" fmla="*/ 1589 h 1321117"/>
              <a:gd name="connsiteX0dup0dup1dup2dup3dup4dup5dup6dup7dup8dup9dup10dup11" fmla="*/ 3903237 w 4132717"/>
              <a:gd name="connsiteY0dup0dup1dup2dup3dup4dup5dup6dup7dup8dup9dup10dup11" fmla="*/ 1083489 h 1321117"/>
              <a:gd name="connsiteX1dup0dup1dup2dup3dup4dup5dup6dup7dup8dup9dup10dup11" fmla="*/ 3907971 w 4132717"/>
              <a:gd name="connsiteY1dup0dup1dup2dup3dup4dup5dup6dup7dup8dup9dup10dup11" fmla="*/ 1061315 h 1321117"/>
              <a:gd name="connsiteX2dup0dup1dup2dup3dup4dup5dup6dup7dup8dup9dup10dup11" fmla="*/ 3907971 w 4132717"/>
              <a:gd name="connsiteY2dup0dup1dup2dup3dup4dup5dup6dup7dup8dup9dup10dup11" fmla="*/ 1112690 h 1321117"/>
              <a:gd name="connsiteX3dup0dup1dup2dup3dup4dup5dup6dup7dup8dup9dup10dup11" fmla="*/ 3907971 w 4132717"/>
              <a:gd name="connsiteY3dup0dup1dup2dup3dup4dup5dup6dup7dup8dup9dup10dup11" fmla="*/ 1112688 h 1321117"/>
              <a:gd name="connsiteX4dup0dup1dup2dup3dup4dup5dup6dup7dup8dup9dup10dup11" fmla="*/ 3903237 w 4132717"/>
              <a:gd name="connsiteY4dup0dup1dup2dup3dup4dup5dup6dup7dup8dup9dup10dup11" fmla="*/ 1083489 h 1321117"/>
              <a:gd name="connsiteX5dup0dup1dup2dup3dup4dup5dup6dup7dup8dup9dup10dup11" fmla="*/ 3229948 w 4132717"/>
              <a:gd name="connsiteY5dup0dup1dup2dup3dup4dup5dup6dup7dup8dup9dup10dup11" fmla="*/ 1589 h 1321117"/>
              <a:gd name="connsiteX6dup0dup1dup2dup3dup4dup5dup6dup7dup8dup9dup10dup11" fmla="*/ 4057824 w 4132717"/>
              <a:gd name="connsiteY6dup0dup1dup2dup3dup4dup5dup6dup7dup8dup9dup10dup11" fmla="*/ 619099 h 1321117"/>
              <a:gd name="connsiteX7dup0dup1dup2dup3dup4dup5dup6dup7dup8dup9dup10dup11" fmla="*/ 4102556 w 4132717"/>
              <a:gd name="connsiteY7dup0dup1dup2dup3dup4dup5dup6dup7dup8dup9dup10dup11" fmla="*/ 913330 h 1321117"/>
              <a:gd name="connsiteX8dup0dup1dup2dup3dup4dup5dup6dup7dup8dup9dup10dup11" fmla="*/ 3944039 w 4132717"/>
              <a:gd name="connsiteY8dup0dup1dup2dup3dup4dup5dup6dup7dup8dup9dup10dup11" fmla="*/ 1321117 h 1321117"/>
              <a:gd name="connsiteX9dup0dup1dup2dup3dup4dup5dup6dup7dup8dup9dup10dup11" fmla="*/ 0 w 4132717"/>
              <a:gd name="connsiteY9dup0dup1dup2dup3dup4dup5dup6dup7dup8dup9dup10dup11" fmla="*/ 1021973 h 1321117"/>
              <a:gd name="connsiteX10dup0dup1dup2dup3dup4dup5dup6dup7dup8dup9dup10dup11" fmla="*/ 676400 w 4132717"/>
              <a:gd name="connsiteY10dup0dup1dup2dup3dup4dup5dup6dup7dup8dup9dup10dup11" fmla="*/ 97601 h 1321117"/>
              <a:gd name="connsiteX11dup0dup1dup2dup3dup4dup5dup6dup7dup8dup9dup10dup11" fmla="*/ 1828800 w 4132717"/>
              <a:gd name="connsiteY11dup0dup1dup2dup3dup4dup5dup6dup7dup8dup9dup10dup11" fmla="*/ 818773 h 1321117"/>
              <a:gd name="connsiteX12dup0dup1dup2dup3dup4dup5dup6dup7dup8dup9dup10dup11" fmla="*/ 3229948 w 4132717"/>
              <a:gd name="connsiteY12dup0dup1dup2dup3dup4dup5dup6dup7dup8dup9dup10dup11" fmla="*/ 1589 h 1321117"/>
              <a:gd name="connsiteX0dup0dup1dup2dup3dup4dup5dup6dup7dup8dup9dup10dup11dup12" fmla="*/ 3907971 w 4132717"/>
              <a:gd name="connsiteY0dup0dup1dup2dup3dup4dup5dup6dup7dup8dup9dup10dup11dup12" fmla="*/ 1112688 h 1321117"/>
              <a:gd name="connsiteX1dup0dup1dup2dup3dup4dup5dup6dup7dup8dup9dup10dup11dup12" fmla="*/ 3907971 w 4132717"/>
              <a:gd name="connsiteY1dup0dup1dup2dup3dup4dup5dup6dup7dup8dup9dup10dup11dup12" fmla="*/ 1061315 h 1321117"/>
              <a:gd name="connsiteX2dup0dup1dup2dup3dup4dup5dup6dup7dup8dup9dup10dup11dup12" fmla="*/ 3907971 w 4132717"/>
              <a:gd name="connsiteY2dup0dup1dup2dup3dup4dup5dup6dup7dup8dup9dup10dup11dup12" fmla="*/ 1112690 h 1321117"/>
              <a:gd name="connsiteX3dup0dup1dup2dup3dup4dup5dup6dup7dup8dup9dup10dup11dup12" fmla="*/ 3907971 w 4132717"/>
              <a:gd name="connsiteY3dup0dup1dup2dup3dup4dup5dup6dup7dup8dup9dup10dup11dup12" fmla="*/ 1112688 h 1321117"/>
              <a:gd name="connsiteX4dup0dup1dup2dup3dup4dup5dup6dup7dup8dup9dup10dup11dup12" fmla="*/ 3229948 w 4132717"/>
              <a:gd name="connsiteY4dup0dup1dup2dup3dup4dup5dup6dup7dup8dup9dup10dup11dup12" fmla="*/ 1589 h 1321117"/>
              <a:gd name="connsiteX5dup0dup1dup2dup3dup4dup5dup6dup7dup8dup9dup10dup11dup12" fmla="*/ 4057824 w 4132717"/>
              <a:gd name="connsiteY5dup0dup1dup2dup3dup4dup5dup6dup7dup8dup9dup10dup11dup12" fmla="*/ 619099 h 1321117"/>
              <a:gd name="connsiteX6dup0dup1dup2dup3dup4dup5dup6dup7dup8dup9dup10dup11dup12" fmla="*/ 4102556 w 4132717"/>
              <a:gd name="connsiteY6dup0dup1dup2dup3dup4dup5dup6dup7dup8dup9dup10dup11dup12" fmla="*/ 913330 h 1321117"/>
              <a:gd name="connsiteX7dup0dup1dup2dup3dup4dup5dup6dup7dup8dup9dup10dup11dup12" fmla="*/ 3944039 w 4132717"/>
              <a:gd name="connsiteY7dup0dup1dup2dup3dup4dup5dup6dup7dup8dup9dup10dup11dup12" fmla="*/ 1321117 h 1321117"/>
              <a:gd name="connsiteX8dup0dup1dup2dup3dup4dup5dup6dup7dup8dup9dup10dup11dup12" fmla="*/ 0 w 4132717"/>
              <a:gd name="connsiteY8dup0dup1dup2dup3dup4dup5dup6dup7dup8dup9dup10dup11dup12" fmla="*/ 1021973 h 1321117"/>
              <a:gd name="connsiteX9dup0dup1dup2dup3dup4dup5dup6dup7dup8dup9dup10dup11dup12" fmla="*/ 676400 w 4132717"/>
              <a:gd name="connsiteY9dup0dup1dup2dup3dup4dup5dup6dup7dup8dup9dup10dup11dup12" fmla="*/ 97601 h 1321117"/>
              <a:gd name="connsiteX10dup0dup1dup2dup3dup4dup5dup6dup7dup8dup9dup10dup11dup12" fmla="*/ 1828800 w 4132717"/>
              <a:gd name="connsiteY10dup0dup1dup2dup3dup4dup5dup6dup7dup8dup9dup10dup11dup12" fmla="*/ 818773 h 1321117"/>
              <a:gd name="connsiteX11dup0dup1dup2dup3dup4dup5dup6dup7dup8dup9dup10dup11dup12" fmla="*/ 3229948 w 4132717"/>
              <a:gd name="connsiteY11dup0dup1dup2dup3dup4dup5dup6dup7dup8dup9dup10dup11dup12" fmla="*/ 1589 h 1321117"/>
              <a:gd name="connsiteX0dup0dup1dup2dup3dup4dup5dup6dup7dup8dup9dup10dup11dup12dup13" fmla="*/ 3907971 w 4132717"/>
              <a:gd name="connsiteY0dup0dup1dup2dup3dup4dup5dup6dup7dup8dup9dup10dup11dup12dup13" fmla="*/ 1112690 h 1321117"/>
              <a:gd name="connsiteX1dup0dup1dup2dup3dup4dup5dup6dup7dup8dup9dup10dup11dup12dup13" fmla="*/ 3907971 w 4132717"/>
              <a:gd name="connsiteY1dup0dup1dup2dup3dup4dup5dup6dup7dup8dup9dup10dup11dup12dup13" fmla="*/ 1061315 h 1321117"/>
              <a:gd name="connsiteX2dup0dup1dup2dup3dup4dup5dup6dup7dup8dup9dup10dup11dup12dup13" fmla="*/ 3907971 w 4132717"/>
              <a:gd name="connsiteY2dup0dup1dup2dup3dup4dup5dup6dup7dup8dup9dup10dup11dup12dup13" fmla="*/ 1112690 h 1321117"/>
              <a:gd name="connsiteX3dup0dup1dup2dup3dup4dup5dup6dup7dup8dup9dup10dup11dup12dup13" fmla="*/ 3229948 w 4132717"/>
              <a:gd name="connsiteY3dup0dup1dup2dup3dup4dup5dup6dup7dup8dup9dup10dup11dup12dup13" fmla="*/ 1589 h 1321117"/>
              <a:gd name="connsiteX4dup0dup1dup2dup3dup4dup5dup6dup7dup8dup9dup10dup11dup12dup13" fmla="*/ 4057824 w 4132717"/>
              <a:gd name="connsiteY4dup0dup1dup2dup3dup4dup5dup6dup7dup8dup9dup10dup11dup12dup13" fmla="*/ 619099 h 1321117"/>
              <a:gd name="connsiteX5dup0dup1dup2dup3dup4dup5dup6dup7dup8dup9dup10dup11dup12dup13" fmla="*/ 4102556 w 4132717"/>
              <a:gd name="connsiteY5dup0dup1dup2dup3dup4dup5dup6dup7dup8dup9dup10dup11dup12dup13" fmla="*/ 913330 h 1321117"/>
              <a:gd name="connsiteX6dup0dup1dup2dup3dup4dup5dup6dup7dup8dup9dup10dup11dup12dup13" fmla="*/ 3944039 w 4132717"/>
              <a:gd name="connsiteY6dup0dup1dup2dup3dup4dup5dup6dup7dup8dup9dup10dup11dup12dup13" fmla="*/ 1321117 h 1321117"/>
              <a:gd name="connsiteX7dup0dup1dup2dup3dup4dup5dup6dup7dup8dup9dup10dup11dup12dup13" fmla="*/ 0 w 4132717"/>
              <a:gd name="connsiteY7dup0dup1dup2dup3dup4dup5dup6dup7dup8dup9dup10dup11dup12dup13" fmla="*/ 1021973 h 1321117"/>
              <a:gd name="connsiteX8dup0dup1dup2dup3dup4dup5dup6dup7dup8dup9dup10dup11dup12dup13" fmla="*/ 676400 w 4132717"/>
              <a:gd name="connsiteY8dup0dup1dup2dup3dup4dup5dup6dup7dup8dup9dup10dup11dup12dup13" fmla="*/ 97601 h 1321117"/>
              <a:gd name="connsiteX9dup0dup1dup2dup3dup4dup5dup6dup7dup8dup9dup10dup11dup12dup13" fmla="*/ 1828800 w 4132717"/>
              <a:gd name="connsiteY9dup0dup1dup2dup3dup4dup5dup6dup7dup8dup9dup10dup11dup12dup13" fmla="*/ 818773 h 1321117"/>
              <a:gd name="connsiteX10dup0dup1dup2dup3dup4dup5dup6dup7dup8dup9dup10dup11dup12dup13" fmla="*/ 3229948 w 4132717"/>
              <a:gd name="connsiteY10dup0dup1dup2dup3dup4dup5dup6dup7dup8dup9dup10dup11dup12dup13" fmla="*/ 1589 h 1321117"/>
              <a:gd name="connsiteX0dup0dup1dup2dup3dup4dup5dup6dup7dup8dup9dup10dup11dup12dup13dup14" fmla="*/ 3229948 w 4132717"/>
              <a:gd name="connsiteY0dup0dup1dup2dup3dup4dup5dup6dup7dup8dup9dup10dup11dup12dup13dup14" fmla="*/ 1589 h 1321117"/>
              <a:gd name="connsiteX1dup0dup1dup2dup3dup4dup5dup6dup7dup8dup9dup10dup11dup12dup13dup14" fmla="*/ 4057824 w 4132717"/>
              <a:gd name="connsiteY1dup0dup1dup2dup3dup4dup5dup6dup7dup8dup9dup10dup11dup12dup13dup14" fmla="*/ 619099 h 1321117"/>
              <a:gd name="connsiteX2dup0dup1dup2dup3dup4dup5dup6dup7dup8dup9dup10dup11dup12dup13dup14" fmla="*/ 4102556 w 4132717"/>
              <a:gd name="connsiteY2dup0dup1dup2dup3dup4dup5dup6dup7dup8dup9dup10dup11dup12dup13dup14" fmla="*/ 913330 h 1321117"/>
              <a:gd name="connsiteX3dup0dup1dup2dup3dup4dup5dup6dup7dup8dup9dup10dup11dup12dup13dup14" fmla="*/ 3944039 w 4132717"/>
              <a:gd name="connsiteY3dup0dup1dup2dup3dup4dup5dup6dup7dup8dup9dup10dup11dup12dup13dup14" fmla="*/ 1321117 h 1321117"/>
              <a:gd name="connsiteX4dup0dup1dup2dup3dup4dup5dup6dup7dup8dup9dup10dup11dup12dup13dup14" fmla="*/ 0 w 4132717"/>
              <a:gd name="connsiteY4dup0dup1dup2dup3dup4dup5dup6dup7dup8dup9dup10dup11dup12dup13dup14" fmla="*/ 1021973 h 1321117"/>
              <a:gd name="connsiteX5dup0dup1dup2dup3dup4dup5dup6dup7dup8dup9dup10dup11dup12dup13dup14" fmla="*/ 676400 w 4132717"/>
              <a:gd name="connsiteY5dup0dup1dup2dup3dup4dup5dup6dup7dup8dup9dup10dup11dup12dup13dup14" fmla="*/ 97601 h 1321117"/>
              <a:gd name="connsiteX6dup0dup1dup2dup3dup4dup5dup6dup7dup8dup9dup10dup11dup12dup13dup14" fmla="*/ 1828800 w 4132717"/>
              <a:gd name="connsiteY6dup0dup1dup2dup3dup4dup5dup6dup7dup8dup9dup10dup11dup12dup13dup14" fmla="*/ 818773 h 1321117"/>
              <a:gd name="connsiteX7dup0dup1dup2dup3dup4dup5dup6dup7dup8dup9dup10dup11dup12dup13dup14" fmla="*/ 3229948 w 4132717"/>
              <a:gd name="connsiteY7dup0dup1dup2dup3dup4dup5dup6dup7dup8dup9dup10dup11dup12dup13dup14" fmla="*/ 1589 h 1321117"/>
              <a:gd name="connsiteX0dup0dup1dup2dup3dup4dup5dup6dup7dup8dup9dup10dup11dup12dup13dup14dup15" fmla="*/ 3229948 w 4132717"/>
              <a:gd name="connsiteY0dup0dup1dup2dup3dup4dup5dup6dup7dup8dup9dup10dup11dup12dup13dup14dup15" fmla="*/ 1589 h 1321117"/>
              <a:gd name="connsiteX1dup0dup1dup2dup3dup4dup5dup6dup7dup8dup9dup10dup11dup12dup13dup14dup15" fmla="*/ 4057824 w 4132717"/>
              <a:gd name="connsiteY1dup0dup1dup2dup3dup4dup5dup6dup7dup8dup9dup10dup11dup12dup13dup14dup15" fmla="*/ 619099 h 1321117"/>
              <a:gd name="connsiteX2dup0dup1dup2dup3dup4dup5dup6dup7dup8dup9dup10dup11dup12dup13dup14dup15" fmla="*/ 4102556 w 4132717"/>
              <a:gd name="connsiteY2dup0dup1dup2dup3dup4dup5dup6dup7dup8dup9dup10dup11dup12dup13dup14dup15" fmla="*/ 913330 h 1321117"/>
              <a:gd name="connsiteX3dup0dup1dup2dup3dup4dup5dup6dup7dup8dup9dup10dup11dup12dup13dup14dup15" fmla="*/ 3944039 w 4132717"/>
              <a:gd name="connsiteY3dup0dup1dup2dup3dup4dup5dup6dup7dup8dup9dup10dup11dup12dup13dup14dup15" fmla="*/ 1321117 h 1321117"/>
              <a:gd name="connsiteX4dup0dup1dup2dup3dup4dup5dup6dup7dup8dup9dup10dup11dup12dup13dup14dup15" fmla="*/ 0 w 4132717"/>
              <a:gd name="connsiteY4dup0dup1dup2dup3dup4dup5dup6dup7dup8dup9dup10dup11dup12dup13dup14dup15" fmla="*/ 1021973 h 1321117"/>
              <a:gd name="connsiteX5dup0dup1dup2dup3dup4dup5dup6dup7dup8dup9dup10dup11dup12dup13dup14dup15" fmla="*/ 676400 w 4132717"/>
              <a:gd name="connsiteY5dup0dup1dup2dup3dup4dup5dup6dup7dup8dup9dup10dup11dup12dup13dup14dup15" fmla="*/ 97601 h 1321117"/>
              <a:gd name="connsiteX6dup0dup1dup2dup3dup4dup5dup6dup7dup8dup9dup10dup11dup12dup13dup14dup15" fmla="*/ 1828800 w 4132717"/>
              <a:gd name="connsiteY6dup0dup1dup2dup3dup4dup5dup6dup7dup8dup9dup10dup11dup12dup13dup14dup15" fmla="*/ 818773 h 1321117"/>
              <a:gd name="connsiteX7dup0dup1dup2dup3dup4dup5dup6dup7dup8dup9dup10dup11dup12dup13dup14dup15" fmla="*/ 3229948 w 4132717"/>
              <a:gd name="connsiteY7dup0dup1dup2dup3dup4dup5dup6dup7dup8dup9dup10dup11dup12dup13dup14dup15" fmla="*/ 1589 h 1321117"/>
              <a:gd name="connsiteX0dup0dup1dup2dup3dup4dup5dup6dup7dup8dup9dup10dup11dup12dup13dup14dup15dup16" fmla="*/ 3229948 w 4132717"/>
              <a:gd name="connsiteY0dup0dup1dup2dup3dup4dup5dup6dup7dup8dup9dup10dup11dup12dup13dup14dup15dup16" fmla="*/ 1589 h 1321117"/>
              <a:gd name="connsiteX1dup0dup1dup2dup3dup4dup5dup6dup7dup8dup9dup10dup11dup12dup13dup14dup15dup16" fmla="*/ 4057824 w 4132717"/>
              <a:gd name="connsiteY1dup0dup1dup2dup3dup4dup5dup6dup7dup8dup9dup10dup11dup12dup13dup14dup15dup16" fmla="*/ 619099 h 1321117"/>
              <a:gd name="connsiteX2dup0dup1dup2dup3dup4dup5dup6dup7dup8dup9dup10dup11dup12dup13dup14dup15dup16" fmla="*/ 4102556 w 4132717"/>
              <a:gd name="connsiteY2dup0dup1dup2dup3dup4dup5dup6dup7dup8dup9dup10dup11dup12dup13dup14dup15dup16" fmla="*/ 913330 h 1321117"/>
              <a:gd name="connsiteX3dup0dup1dup2dup3dup4dup5dup6dup7dup8dup9dup10dup11dup12dup13dup14dup15dup16" fmla="*/ 3944039 w 4132717"/>
              <a:gd name="connsiteY3dup0dup1dup2dup3dup4dup5dup6dup7dup8dup9dup10dup11dup12dup13dup14dup15dup16" fmla="*/ 1321117 h 1321117"/>
              <a:gd name="connsiteX4dup0dup1dup2dup3dup4dup5dup6dup7dup8dup9dup10dup11dup12dup13dup14dup15dup16" fmla="*/ 0 w 4132717"/>
              <a:gd name="connsiteY4dup0dup1dup2dup3dup4dup5dup6dup7dup8dup9dup10dup11dup12dup13dup14dup15dup16" fmla="*/ 1021973 h 1321117"/>
              <a:gd name="connsiteX5dup0dup1dup2dup3dup4dup5dup6dup7dup8dup9dup10dup11dup12dup13dup14dup15dup16" fmla="*/ 676400 w 4132717"/>
              <a:gd name="connsiteY5dup0dup1dup2dup3dup4dup5dup6dup7dup8dup9dup10dup11dup12dup13dup14dup15dup16" fmla="*/ 97601 h 1321117"/>
              <a:gd name="connsiteX6dup0dup1dup2dup3dup4dup5dup6dup7dup8dup9dup10dup11dup12dup13dup14dup15dup16" fmla="*/ 1828800 w 4132717"/>
              <a:gd name="connsiteY6dup0dup1dup2dup3dup4dup5dup6dup7dup8dup9dup10dup11dup12dup13dup14dup15dup16" fmla="*/ 818773 h 1321117"/>
              <a:gd name="connsiteX7dup0dup1dup2dup3dup4dup5dup6dup7dup8dup9dup10dup11dup12dup13dup14dup15dup16" fmla="*/ 3229948 w 4132717"/>
              <a:gd name="connsiteY7dup0dup1dup2dup3dup4dup5dup6dup7dup8dup9dup10dup11dup12dup13dup14dup15dup16" fmla="*/ 1589 h 1321117"/>
              <a:gd name="connsiteX0dup0dup1dup2dup3dup4dup5dup6dup7dup8dup9dup10dup11dup12dup13dup14dup15dup16dup17" fmla="*/ 3229948 w 4132717"/>
              <a:gd name="connsiteY0dup0dup1dup2dup3dup4dup5dup6dup7dup8dup9dup10dup11dup12dup13dup14dup15dup16dup17" fmla="*/ 1589 h 1321117"/>
              <a:gd name="connsiteX1dup0dup1dup2dup3dup4dup5dup6dup7dup8dup9dup10dup11dup12dup13dup14dup15dup16dup17" fmla="*/ 4057824 w 4132717"/>
              <a:gd name="connsiteY1dup0dup1dup2dup3dup4dup5dup6dup7dup8dup9dup10dup11dup12dup13dup14dup15dup16dup17" fmla="*/ 619099 h 1321117"/>
              <a:gd name="connsiteX2dup0dup1dup2dup3dup4dup5dup6dup7dup8dup9dup10dup11dup12dup13dup14dup15dup16dup17" fmla="*/ 4102556 w 4132717"/>
              <a:gd name="connsiteY2dup0dup1dup2dup3dup4dup5dup6dup7dup8dup9dup10dup11dup12dup13dup14dup15dup16dup17" fmla="*/ 913330 h 1321117"/>
              <a:gd name="connsiteX3dup0dup1dup2dup3dup4dup5dup6dup7dup8dup9dup10dup11dup12dup13dup14dup15dup16dup17" fmla="*/ 3944039 w 4132717"/>
              <a:gd name="connsiteY3dup0dup1dup2dup3dup4dup5dup6dup7dup8dup9dup10dup11dup12dup13dup14dup15dup16dup17" fmla="*/ 1321117 h 1321117"/>
              <a:gd name="connsiteX4dup0dup1dup2dup3dup4dup5dup6dup7dup8dup9dup10dup11dup12dup13dup14dup15dup16dup17" fmla="*/ 0 w 4132717"/>
              <a:gd name="connsiteY4dup0dup1dup2dup3dup4dup5dup6dup7dup8dup9dup10dup11dup12dup13dup14dup15dup16dup17" fmla="*/ 1021973 h 1321117"/>
              <a:gd name="connsiteX5dup0dup1dup2dup3dup4dup5dup6dup7dup8dup9dup10dup11dup12dup13dup14dup15dup16dup17" fmla="*/ 676400 w 4132717"/>
              <a:gd name="connsiteY5dup0dup1dup2dup3dup4dup5dup6dup7dup8dup9dup10dup11dup12dup13dup14dup15dup16dup17" fmla="*/ 97601 h 1321117"/>
              <a:gd name="connsiteX6dup0dup1dup2dup3dup4dup5dup6dup7dup8dup9dup10dup11dup12dup13dup14dup15dup16dup17" fmla="*/ 1828800 w 4132717"/>
              <a:gd name="connsiteY6dup0dup1dup2dup3dup4dup5dup6dup7dup8dup9dup10dup11dup12dup13dup14dup15dup16dup17" fmla="*/ 818773 h 1321117"/>
              <a:gd name="connsiteX7dup0dup1dup2dup3dup4dup5dup6dup7dup8dup9dup10dup11dup12dup13dup14dup15dup16dup17" fmla="*/ 3229948 w 4132717"/>
              <a:gd name="connsiteY7dup0dup1dup2dup3dup4dup5dup6dup7dup8dup9dup10dup11dup12dup13dup14dup15dup16dup17" fmla="*/ 1589 h 1321117"/>
              <a:gd name="connsiteX0dup0dup1dup2dup3dup4dup5dup6dup7dup8dup9dup10dup11dup12dup13dup14dup15dup16dup17dup18" fmla="*/ 3229948 w 4132717"/>
              <a:gd name="connsiteY0dup0dup1dup2dup3dup4dup5dup6dup7dup8dup9dup10dup11dup12dup13dup14dup15dup16dup17dup18" fmla="*/ 1589 h 1321117"/>
              <a:gd name="connsiteX1dup0dup1dup2dup3dup4dup5dup6dup7dup8dup9dup10dup11dup12dup13dup14dup15dup16dup17dup18" fmla="*/ 4057824 w 4132717"/>
              <a:gd name="connsiteY1dup0dup1dup2dup3dup4dup5dup6dup7dup8dup9dup10dup11dup12dup13dup14dup15dup16dup17dup18" fmla="*/ 619099 h 1321117"/>
              <a:gd name="connsiteX2dup0dup1dup2dup3dup4dup5dup6dup7dup8dup9dup10dup11dup12dup13dup14dup15dup16dup17dup18" fmla="*/ 4102556 w 4132717"/>
              <a:gd name="connsiteY2dup0dup1dup2dup3dup4dup5dup6dup7dup8dup9dup10dup11dup12dup13dup14dup15dup16dup17dup18" fmla="*/ 913330 h 1321117"/>
              <a:gd name="connsiteX3dup0dup1dup2dup3dup4dup5dup6dup7dup8dup9dup10dup11dup12dup13dup14dup15dup16dup17dup18" fmla="*/ 3944039 w 4132717"/>
              <a:gd name="connsiteY3dup0dup1dup2dup3dup4dup5dup6dup7dup8dup9dup10dup11dup12dup13dup14dup15dup16dup17dup18" fmla="*/ 1321117 h 1321117"/>
              <a:gd name="connsiteX4dup0dup1dup2dup3dup4dup5dup6dup7dup8dup9dup10dup11dup12dup13dup14dup15dup16dup17dup18" fmla="*/ 0 w 4132717"/>
              <a:gd name="connsiteY4dup0dup1dup2dup3dup4dup5dup6dup7dup8dup9dup10dup11dup12dup13dup14dup15dup16dup17dup18" fmla="*/ 1021973 h 1321117"/>
              <a:gd name="connsiteX5dup0dup1dup2dup3dup4dup5dup6dup7dup8dup9dup10dup11dup12dup13dup14dup15dup16dup17dup18" fmla="*/ 676400 w 4132717"/>
              <a:gd name="connsiteY5dup0dup1dup2dup3dup4dup5dup6dup7dup8dup9dup10dup11dup12dup13dup14dup15dup16dup17dup18" fmla="*/ 97601 h 1321117"/>
              <a:gd name="connsiteX6dup0dup1dup2dup3dup4dup5dup6dup7dup8dup9dup10dup11dup12dup13dup14dup15dup16dup17dup18" fmla="*/ 1828800 w 4132717"/>
              <a:gd name="connsiteY6dup0dup1dup2dup3dup4dup5dup6dup7dup8dup9dup10dup11dup12dup13dup14dup15dup16dup17dup18" fmla="*/ 818773 h 1321117"/>
              <a:gd name="connsiteX7dup0dup1dup2dup3dup4dup5dup6dup7dup8dup9dup10dup11dup12dup13dup14dup15dup16dup17dup18" fmla="*/ 3229948 w 4132717"/>
              <a:gd name="connsiteY7dup0dup1dup2dup3dup4dup5dup6dup7dup8dup9dup10dup11dup12dup13dup14dup15dup16dup17dup18" fmla="*/ 1589 h 1321117"/>
              <a:gd name="connsiteX0dup0dup1dup2dup3dup4dup5dup6dup7dup8dup9dup10dup11dup12dup13dup14dup15dup16dup17dup18dup19" fmla="*/ 3229948 w 4132717"/>
              <a:gd name="connsiteY0dup0dup1dup2dup3dup4dup5dup6dup7dup8dup9dup10dup11dup12dup13dup14dup15dup16dup17dup18dup19" fmla="*/ 1589 h 1321117"/>
              <a:gd name="connsiteX1dup0dup1dup2dup3dup4dup5dup6dup7dup8dup9dup10dup11dup12dup13dup14dup15dup16dup17dup18dup19" fmla="*/ 4057824 w 4132717"/>
              <a:gd name="connsiteY1dup0dup1dup2dup3dup4dup5dup6dup7dup8dup9dup10dup11dup12dup13dup14dup15dup16dup17dup18dup19" fmla="*/ 619099 h 1321117"/>
              <a:gd name="connsiteX2dup0dup1dup2dup3dup4dup5dup6dup7dup8dup9dup10dup11dup12dup13dup14dup15dup16dup17dup18dup19" fmla="*/ 4102556 w 4132717"/>
              <a:gd name="connsiteY2dup0dup1dup2dup3dup4dup5dup6dup7dup8dup9dup10dup11dup12dup13dup14dup15dup16dup17dup18dup19" fmla="*/ 913330 h 1321117"/>
              <a:gd name="connsiteX3dup0dup1dup2dup3dup4dup5dup6dup7dup8dup9dup10dup11dup12dup13dup14dup15dup16dup17dup18dup19" fmla="*/ 3944039 w 4132717"/>
              <a:gd name="connsiteY3dup0dup1dup2dup3dup4dup5dup6dup7dup8dup9dup10dup11dup12dup13dup14dup15dup16dup17dup18dup19" fmla="*/ 1321117 h 1321117"/>
              <a:gd name="connsiteX4dup0dup1dup2dup3dup4dup5dup6dup7dup8dup9dup10dup11dup12dup13dup14dup15dup16dup17dup18dup19" fmla="*/ 0 w 4132717"/>
              <a:gd name="connsiteY4dup0dup1dup2dup3dup4dup5dup6dup7dup8dup9dup10dup11dup12dup13dup14dup15dup16dup17dup18dup19" fmla="*/ 1021973 h 1321117"/>
              <a:gd name="connsiteX5dup0dup1dup2dup3dup4dup5dup6dup7dup8dup9dup10dup11dup12dup13dup14dup15dup16dup17dup18dup19" fmla="*/ 676400 w 4132717"/>
              <a:gd name="connsiteY5dup0dup1dup2dup3dup4dup5dup6dup7dup8dup9dup10dup11dup12dup13dup14dup15dup16dup17dup18dup19" fmla="*/ 235438 h 1321117"/>
              <a:gd name="connsiteX6dup0dup1dup2dup3dup4dup5dup6dup7dup8dup9dup10dup11dup12dup13dup14dup15dup16dup17dup18dup19" fmla="*/ 1828800 w 4132717"/>
              <a:gd name="connsiteY6dup0dup1dup2dup3dup4dup5dup6dup7dup8dup9dup10dup11dup12dup13dup14dup15dup16dup17dup18dup19" fmla="*/ 818773 h 1321117"/>
              <a:gd name="connsiteX7dup0dup1dup2dup3dup4dup5dup6dup7dup8dup9dup10dup11dup12dup13dup14dup15dup16dup17dup18dup19" fmla="*/ 3229948 w 4132717"/>
              <a:gd name="connsiteY7dup0dup1dup2dup3dup4dup5dup6dup7dup8dup9dup10dup11dup12dup13dup14dup15dup16dup17dup18dup19" fmla="*/ 1589 h 1321117"/>
              <a:gd name="connsiteX0dup0dup1dup2dup3dup4dup5dup6dup7dup8dup9dup10dup11dup12dup13dup14dup15dup16dup17dup18dup19dup20" fmla="*/ 3229948 w 4132717"/>
              <a:gd name="connsiteY0dup0dup1dup2dup3dup4dup5dup6dup7dup8dup9dup10dup11dup12dup13dup14dup15dup16dup17dup18dup19dup20" fmla="*/ 1589 h 1321117"/>
              <a:gd name="connsiteX1dup0dup1dup2dup3dup4dup5dup6dup7dup8dup9dup10dup11dup12dup13dup14dup15dup16dup17dup18dup19dup20" fmla="*/ 4057824 w 4132717"/>
              <a:gd name="connsiteY1dup0dup1dup2dup3dup4dup5dup6dup7dup8dup9dup10dup11dup12dup13dup14dup15dup16dup17dup18dup19dup20" fmla="*/ 619099 h 1321117"/>
              <a:gd name="connsiteX2dup0dup1dup2dup3dup4dup5dup6dup7dup8dup9dup10dup11dup12dup13dup14dup15dup16dup17dup18dup19dup20" fmla="*/ 4102556 w 4132717"/>
              <a:gd name="connsiteY2dup0dup1dup2dup3dup4dup5dup6dup7dup8dup9dup10dup11dup12dup13dup14dup15dup16dup17dup18dup19dup20" fmla="*/ 913330 h 1321117"/>
              <a:gd name="connsiteX3dup0dup1dup2dup3dup4dup5dup6dup7dup8dup9dup10dup11dup12dup13dup14dup15dup16dup17dup18dup19dup20" fmla="*/ 3944039 w 4132717"/>
              <a:gd name="connsiteY3dup0dup1dup2dup3dup4dup5dup6dup7dup8dup9dup10dup11dup12dup13dup14dup15dup16dup17dup18dup19dup20" fmla="*/ 1321117 h 1321117"/>
              <a:gd name="connsiteX4dup0dup1dup2dup3dup4dup5dup6dup7dup8dup9dup10dup11dup12dup13dup14dup15dup16dup17dup18dup19dup20" fmla="*/ 0 w 4132717"/>
              <a:gd name="connsiteY4dup0dup1dup2dup3dup4dup5dup6dup7dup8dup9dup10dup11dup12dup13dup14dup15dup16dup17dup18dup19dup20" fmla="*/ 1021973 h 1321117"/>
              <a:gd name="connsiteX5dup0dup1dup2dup3dup4dup5dup6dup7dup8dup9dup10dup11dup12dup13dup14dup15dup16dup17dup18dup19dup20" fmla="*/ 781648 w 4132717"/>
              <a:gd name="connsiteY5dup0dup1dup2dup3dup4dup5dup6dup7dup8dup9dup10dup11dup12dup13dup14dup15dup16dup17dup18dup19dup20" fmla="*/ 276789 h 1321117"/>
              <a:gd name="connsiteX6dup0dup1dup2dup3dup4dup5dup6dup7dup8dup9dup10dup11dup12dup13dup14dup15dup16dup17dup18dup19dup20" fmla="*/ 1828800 w 4132717"/>
              <a:gd name="connsiteY6dup0dup1dup2dup3dup4dup5dup6dup7dup8dup9dup10dup11dup12dup13dup14dup15dup16dup17dup18dup19dup20" fmla="*/ 818773 h 1321117"/>
              <a:gd name="connsiteX7dup0dup1dup2dup3dup4dup5dup6dup7dup8dup9dup10dup11dup12dup13dup14dup15dup16dup17dup18dup19dup20" fmla="*/ 3229948 w 4132717"/>
              <a:gd name="connsiteY7dup0dup1dup2dup3dup4dup5dup6dup7dup8dup9dup10dup11dup12dup13dup14dup15dup16dup17dup18dup19dup20" fmla="*/ 1589 h 1321117"/>
              <a:gd name="connsiteX0dup0dup1dup2dup3dup4dup5dup6dup7dup8dup9dup10dup11dup12dup13dup14dup15dup16dup17dup18dup19dup20dup21" fmla="*/ 3229948 w 4132717"/>
              <a:gd name="connsiteY0dup0dup1dup2dup3dup4dup5dup6dup7dup8dup9dup10dup11dup12dup13dup14dup15dup16dup17dup18dup19dup20dup21" fmla="*/ 1589 h 1321117"/>
              <a:gd name="connsiteX1dup0dup1dup2dup3dup4dup5dup6dup7dup8dup9dup10dup11dup12dup13dup14dup15dup16dup17dup18dup19dup20dup21" fmla="*/ 4057824 w 4132717"/>
              <a:gd name="connsiteY1dup0dup1dup2dup3dup4dup5dup6dup7dup8dup9dup10dup11dup12dup13dup14dup15dup16dup17dup18dup19dup20dup21" fmla="*/ 619099 h 1321117"/>
              <a:gd name="connsiteX2dup0dup1dup2dup3dup4dup5dup6dup7dup8dup9dup10dup11dup12dup13dup14dup15dup16dup17dup18dup19dup20dup21" fmla="*/ 4102556 w 4132717"/>
              <a:gd name="connsiteY2dup0dup1dup2dup3dup4dup5dup6dup7dup8dup9dup10dup11dup12dup13dup14dup15dup16dup17dup18dup19dup20dup21" fmla="*/ 913330 h 1321117"/>
              <a:gd name="connsiteX3dup0dup1dup2dup3dup4dup5dup6dup7dup8dup9dup10dup11dup12dup13dup14dup15dup16dup17dup18dup19dup20dup21" fmla="*/ 3944039 w 4132717"/>
              <a:gd name="connsiteY3dup0dup1dup2dup3dup4dup5dup6dup7dup8dup9dup10dup11dup12dup13dup14dup15dup16dup17dup18dup19dup20dup21" fmla="*/ 1321117 h 1321117"/>
              <a:gd name="connsiteX4dup0dup1dup2dup3dup4dup5dup6dup7dup8dup9dup10dup11dup12dup13dup14dup15dup16dup17dup18dup19dup20dup21" fmla="*/ 0 w 4132717"/>
              <a:gd name="connsiteY4dup0dup1dup2dup3dup4dup5dup6dup7dup8dup9dup10dup11dup12dup13dup14dup15dup16dup17dup18dup19dup20dup21" fmla="*/ 1021973 h 1321117"/>
              <a:gd name="connsiteX5dup0dup1dup2dup3dup4dup5dup6dup7dup8dup9dup10dup11dup12dup13dup14dup15dup16dup17dup18dup19dup20dup21" fmla="*/ 781648 w 4132717"/>
              <a:gd name="connsiteY5dup0dup1dup2dup3dup4dup5dup6dup7dup8dup9dup10dup11dup12dup13dup14dup15dup16dup17dup18dup19dup20dup21" fmla="*/ 276789 h 1321117"/>
              <a:gd name="connsiteX6dup0dup1dup2dup3dup4dup5dup6dup7dup8dup9dup10dup11dup12dup13dup14dup15dup16dup17dup18dup19dup20dup21" fmla="*/ 1828800 w 4132717"/>
              <a:gd name="connsiteY6dup0dup1dup2dup3dup4dup5dup6dup7dup8dup9dup10dup11dup12dup13dup14dup15dup16dup17dup18dup19dup20dup21" fmla="*/ 818773 h 1321117"/>
              <a:gd name="connsiteX7dup0dup1dup2dup3dup4dup5dup6dup7dup8dup9dup10dup11dup12dup13dup14dup15dup16dup17dup18dup19dup20dup21" fmla="*/ 3229948 w 4132717"/>
              <a:gd name="connsiteY7dup0dup1dup2dup3dup4dup5dup6dup7dup8dup9dup10dup11dup12dup13dup14dup15dup16dup17dup18dup19dup20dup21" fmla="*/ 1589 h 1321117"/>
              <a:gd name="connsiteX0dup0dup1dup2dup3dup4dup5dup6dup7dup8dup9dup10dup11dup12dup13dup14dup15dup16dup17dup18dup19dup20dup21dup22" fmla="*/ 3229948 w 4132717"/>
              <a:gd name="connsiteY0dup0dup1dup2dup3dup4dup5dup6dup7dup8dup9dup10dup11dup12dup13dup14dup15dup16dup17dup18dup19dup20dup21dup22" fmla="*/ 1589 h 1321117"/>
              <a:gd name="connsiteX1dup0dup1dup2dup3dup4dup5dup6dup7dup8dup9dup10dup11dup12dup13dup14dup15dup16dup17dup18dup19dup20dup21dup22" fmla="*/ 4057824 w 4132717"/>
              <a:gd name="connsiteY1dup0dup1dup2dup3dup4dup5dup6dup7dup8dup9dup10dup11dup12dup13dup14dup15dup16dup17dup18dup19dup20dup21dup22" fmla="*/ 619099 h 1321117"/>
              <a:gd name="connsiteX2dup0dup1dup2dup3dup4dup5dup6dup7dup8dup9dup10dup11dup12dup13dup14dup15dup16dup17dup18dup19dup20dup21dup22" fmla="*/ 4102556 w 4132717"/>
              <a:gd name="connsiteY2dup0dup1dup2dup3dup4dup5dup6dup7dup8dup9dup10dup11dup12dup13dup14dup15dup16dup17dup18dup19dup20dup21dup22" fmla="*/ 913330 h 1321117"/>
              <a:gd name="connsiteX3dup0dup1dup2dup3dup4dup5dup6dup7dup8dup9dup10dup11dup12dup13dup14dup15dup16dup17dup18dup19dup20dup21dup22" fmla="*/ 3944039 w 4132717"/>
              <a:gd name="connsiteY3dup0dup1dup2dup3dup4dup5dup6dup7dup8dup9dup10dup11dup12dup13dup14dup15dup16dup17dup18dup19dup20dup21dup22" fmla="*/ 1321117 h 1321117"/>
              <a:gd name="connsiteX4dup0dup1dup2dup3dup4dup5dup6dup7dup8dup9dup10dup11dup12dup13dup14dup15dup16dup17dup18dup19dup20dup21dup22" fmla="*/ 0 w 4132717"/>
              <a:gd name="connsiteY4dup0dup1dup2dup3dup4dup5dup6dup7dup8dup9dup10dup11dup12dup13dup14dup15dup16dup17dup18dup19dup20dup21dup22" fmla="*/ 1021973 h 1321117"/>
              <a:gd name="connsiteX5dup0dup1dup2dup3dup4dup5dup6dup7dup8dup9dup10dup11dup12dup13dup14dup15dup16dup17dup18dup19dup20dup21dup22" fmla="*/ 781648 w 4132717"/>
              <a:gd name="connsiteY5dup0dup1dup2dup3dup4dup5dup6dup7dup8dup9dup10dup11dup12dup13dup14dup15dup16dup17dup18dup19dup20dup21dup22" fmla="*/ 276789 h 1321117"/>
              <a:gd name="connsiteX6dup0dup1dup2dup3dup4dup5dup6dup7dup8dup9dup10dup11dup12dup13dup14dup15dup16dup17dup18dup19dup20dup21dup22" fmla="*/ 1828800 w 4132717"/>
              <a:gd name="connsiteY6dup0dup1dup2dup3dup4dup5dup6dup7dup8dup9dup10dup11dup12dup13dup14dup15dup16dup17dup18dup19dup20dup21dup22" fmla="*/ 818773 h 1321117"/>
              <a:gd name="connsiteX7dup0dup1dup2dup3dup4dup5dup6dup7dup8dup9dup10dup11dup12dup13dup14dup15dup16dup17dup18dup19dup20dup21dup22" fmla="*/ 3229948 w 4132717"/>
              <a:gd name="connsiteY7dup0dup1dup2dup3dup4dup5dup6dup7dup8dup9dup10dup11dup12dup13dup14dup15dup16dup17dup18dup19dup20dup21dup22" fmla="*/ 1589 h 1321117"/>
              <a:gd name="connsiteX0dup0dup1dup2dup3dup4dup5dup6dup7dup8dup9dup10dup11dup12dup13dup14dup15dup16dup17dup18dup19dup20dup21dup22dup23" fmla="*/ 3229948 w 4146572"/>
              <a:gd name="connsiteY0dup0dup1dup2dup3dup4dup5dup6dup7dup8dup9dup10dup11dup12dup13dup14dup15dup16dup17dup18dup19dup20dup21dup22dup23" fmla="*/ 1589 h 1321117"/>
              <a:gd name="connsiteX1dup0dup1dup2dup3dup4dup5dup6dup7dup8dup9dup10dup11dup12dup13dup14dup15dup16dup17dup18dup19dup20dup21dup22dup23" fmla="*/ 4057824 w 4146572"/>
              <a:gd name="connsiteY1dup0dup1dup2dup3dup4dup5dup6dup7dup8dup9dup10dup11dup12dup13dup14dup15dup16dup17dup18dup19dup20dup21dup22dup23" fmla="*/ 619099 h 1321117"/>
              <a:gd name="connsiteX2dup0dup1dup2dup3dup4dup5dup6dup7dup8dup9dup10dup11dup12dup13dup14dup15dup16dup17dup18dup19dup20dup21dup22dup23" fmla="*/ 4102556 w 4146572"/>
              <a:gd name="connsiteY2dup0dup1dup2dup3dup4dup5dup6dup7dup8dup9dup10dup11dup12dup13dup14dup15dup16dup17dup18dup19dup20dup21dup22dup23" fmla="*/ 913330 h 1321117"/>
              <a:gd name="connsiteX3dup0dup1dup2dup3dup4dup5dup6dup7dup8dup9dup10dup11dup12dup13dup14dup15dup16dup17dup18dup19dup20dup21dup22dup23" fmla="*/ 3944039 w 4146572"/>
              <a:gd name="connsiteY3dup0dup1dup2dup3dup4dup5dup6dup7dup8dup9dup10dup11dup12dup13dup14dup15dup16dup17dup18dup19dup20dup21dup22dup23" fmla="*/ 1321117 h 1321117"/>
              <a:gd name="connsiteX4dup0dup1dup2dup3dup4dup5dup6dup7dup8dup9dup10dup11dup12dup13dup14dup15dup16dup17dup18dup19dup20dup21dup22dup23" fmla="*/ 0 w 4146572"/>
              <a:gd name="connsiteY4dup0dup1dup2dup3dup4dup5dup6dup7dup8dup9dup10dup11dup12dup13dup14dup15dup16dup17dup18dup19dup20dup21dup22dup23" fmla="*/ 1021973 h 1321117"/>
              <a:gd name="connsiteX5dup0dup1dup2dup3dup4dup5dup6dup7dup8dup9dup10dup11dup12dup13dup14dup15dup16dup17dup18dup19dup20dup21dup22dup23" fmla="*/ 781648 w 4146572"/>
              <a:gd name="connsiteY5dup0dup1dup2dup3dup4dup5dup6dup7dup8dup9dup10dup11dup12dup13dup14dup15dup16dup17dup18dup19dup20dup21dup22dup23" fmla="*/ 276789 h 1321117"/>
              <a:gd name="connsiteX6dup0dup1dup2dup3dup4dup5dup6dup7dup8dup9dup10dup11dup12dup13dup14dup15dup16dup17dup18dup19dup20dup21dup22dup23" fmla="*/ 1828800 w 4146572"/>
              <a:gd name="connsiteY6dup0dup1dup2dup3dup4dup5dup6dup7dup8dup9dup10dup11dup12dup13dup14dup15dup16dup17dup18dup19dup20dup21dup22dup23" fmla="*/ 818773 h 1321117"/>
              <a:gd name="connsiteX7dup0dup1dup2dup3dup4dup5dup6dup7dup8dup9dup10dup11dup12dup13dup14dup15dup16dup17dup18dup19dup20dup21dup22dup23" fmla="*/ 3229948 w 4146572"/>
              <a:gd name="connsiteY7dup0dup1dup2dup3dup4dup5dup6dup7dup8dup9dup10dup11dup12dup13dup14dup15dup16dup17dup18dup19dup20dup21dup22dup23" fmla="*/ 1589 h 1321117"/>
              <a:gd name="connsiteX0dup0dup1dup2dup3dup4dup5dup6dup7dup8dup9dup10dup11dup12dup13dup14dup15dup16dup17dup18dup19dup20dup21dup22dup23dup24" fmla="*/ 3229948 w 4146572"/>
              <a:gd name="connsiteY0dup0dup1dup2dup3dup4dup5dup6dup7dup8dup9dup10dup11dup12dup13dup14dup15dup16dup17dup18dup19dup20dup21dup22dup23dup24" fmla="*/ 1589 h 1321117"/>
              <a:gd name="connsiteX1dup0dup1dup2dup3dup4dup5dup6dup7dup8dup9dup10dup11dup12dup13dup14dup15dup16dup17dup18dup19dup20dup21dup22dup23dup24" fmla="*/ 4057824 w 4146572"/>
              <a:gd name="connsiteY1dup0dup1dup2dup3dup4dup5dup6dup7dup8dup9dup10dup11dup12dup13dup14dup15dup16dup17dup18dup19dup20dup21dup22dup23dup24" fmla="*/ 619099 h 1321117"/>
              <a:gd name="connsiteX2dup0dup1dup2dup3dup4dup5dup6dup7dup8dup9dup10dup11dup12dup13dup14dup15dup16dup17dup18dup19dup20dup21dup22dup23dup24" fmla="*/ 4102556 w 4146572"/>
              <a:gd name="connsiteY2dup0dup1dup2dup3dup4dup5dup6dup7dup8dup9dup10dup11dup12dup13dup14dup15dup16dup17dup18dup19dup20dup21dup22dup23dup24" fmla="*/ 913330 h 1321117"/>
              <a:gd name="connsiteX3dup0dup1dup2dup3dup4dup5dup6dup7dup8dup9dup10dup11dup12dup13dup14dup15dup16dup17dup18dup19dup20dup21dup22dup23dup24" fmla="*/ 3944039 w 4146572"/>
              <a:gd name="connsiteY3dup0dup1dup2dup3dup4dup5dup6dup7dup8dup9dup10dup11dup12dup13dup14dup15dup16dup17dup18dup19dup20dup21dup22dup23dup24" fmla="*/ 1321117 h 1321117"/>
              <a:gd name="connsiteX4dup0dup1dup2dup3dup4dup5dup6dup7dup8dup9dup10dup11dup12dup13dup14dup15dup16dup17dup18dup19dup20dup21dup22dup23dup24" fmla="*/ 0 w 4146572"/>
              <a:gd name="connsiteY4dup0dup1dup2dup3dup4dup5dup6dup7dup8dup9dup10dup11dup12dup13dup14dup15dup16dup17dup18dup19dup20dup21dup22dup23dup24" fmla="*/ 1021973 h 1321117"/>
              <a:gd name="connsiteX5dup0dup1dup2dup3dup4dup5dup6dup7dup8dup9dup10dup11dup12dup13dup14dup15dup16dup17dup18dup19dup20dup21dup22dup23dup24" fmla="*/ 781648 w 4146572"/>
              <a:gd name="connsiteY5dup0dup1dup2dup3dup4dup5dup6dup7dup8dup9dup10dup11dup12dup13dup14dup15dup16dup17dup18dup19dup20dup21dup22dup23dup24" fmla="*/ 276789 h 1321117"/>
              <a:gd name="connsiteX6dup0dup1dup2dup3dup4dup5dup6dup7dup8dup9dup10dup11dup12dup13dup14dup15dup16dup17dup18dup19dup20dup21dup22dup23dup24" fmla="*/ 1828800 w 4146572"/>
              <a:gd name="connsiteY6dup0dup1dup2dup3dup4dup5dup6dup7dup8dup9dup10dup11dup12dup13dup14dup15dup16dup17dup18dup19dup20dup21dup22dup23dup24" fmla="*/ 818773 h 1321117"/>
              <a:gd name="connsiteX7dup0dup1dup2dup3dup4dup5dup6dup7dup8dup9dup10dup11dup12dup13dup14dup15dup16dup17dup18dup19dup20dup21dup22dup23dup24" fmla="*/ 3229948 w 4146572"/>
              <a:gd name="connsiteY7dup0dup1dup2dup3dup4dup5dup6dup7dup8dup9dup10dup11dup12dup13dup14dup15dup16dup17dup18dup19dup20dup21dup22dup23dup24" fmla="*/ 1589 h 1321117"/>
              <a:gd name="connsiteX0dup0dup1dup2dup3dup4dup5dup6dup7dup8dup9dup10dup11dup12dup13dup14dup15dup16dup17dup18dup19dup20dup21dup22dup23dup24dup25" fmla="*/ 3229948 w 4146572"/>
              <a:gd name="connsiteY0dup0dup1dup2dup3dup4dup5dup6dup7dup8dup9dup10dup11dup12dup13dup14dup15dup16dup17dup18dup19dup20dup21dup22dup23dup24dup25" fmla="*/ 7473 h 1327001"/>
              <a:gd name="connsiteX1dup0dup1dup2dup3dup4dup5dup6dup7dup8dup9dup10dup11dup12dup13dup14dup15dup16dup17dup18dup19dup20dup21dup22dup23dup24dup25" fmla="*/ 3850134 w 4146572"/>
              <a:gd name="connsiteY1dup0dup1dup2dup3dup4dup5dup6dup7dup8dup9dup10dup11dup12dup13dup14dup15dup16dup17dup18dup19dup20dup21dup22dup23dup24dup25" fmla="*/ 447173 h 1327001"/>
              <a:gd name="connsiteX2dup0dup1dup2dup3dup4dup5dup6dup7dup8dup9dup10dup11dup12dup13dup14dup15dup16dup17dup18dup19dup20dup21dup22dup23dup24dup25" fmla="*/ 4102556 w 4146572"/>
              <a:gd name="connsiteY2dup0dup1dup2dup3dup4dup5dup6dup7dup8dup9dup10dup11dup12dup13dup14dup15dup16dup17dup18dup19dup20dup21dup22dup23dup24dup25" fmla="*/ 919214 h 1327001"/>
              <a:gd name="connsiteX3dup0dup1dup2dup3dup4dup5dup6dup7dup8dup9dup10dup11dup12dup13dup14dup15dup16dup17dup18dup19dup20dup21dup22dup23dup24dup25" fmla="*/ 3944039 w 4146572"/>
              <a:gd name="connsiteY3dup0dup1dup2dup3dup4dup5dup6dup7dup8dup9dup10dup11dup12dup13dup14dup15dup16dup17dup18dup19dup20dup21dup22dup23dup24dup25" fmla="*/ 1327001 h 1327001"/>
              <a:gd name="connsiteX4dup0dup1dup2dup3dup4dup5dup6dup7dup8dup9dup10dup11dup12dup13dup14dup15dup16dup17dup18dup19dup20dup21dup22dup23dup24dup25" fmla="*/ 0 w 4146572"/>
              <a:gd name="connsiteY4dup0dup1dup2dup3dup4dup5dup6dup7dup8dup9dup10dup11dup12dup13dup14dup15dup16dup17dup18dup19dup20dup21dup22dup23dup24dup25" fmla="*/ 1027857 h 1327001"/>
              <a:gd name="connsiteX5dup0dup1dup2dup3dup4dup5dup6dup7dup8dup9dup10dup11dup12dup13dup14dup15dup16dup17dup18dup19dup20dup21dup22dup23dup24dup25" fmla="*/ 781648 w 4146572"/>
              <a:gd name="connsiteY5dup0dup1dup2dup3dup4dup5dup6dup7dup8dup9dup10dup11dup12dup13dup14dup15dup16dup17dup18dup19dup20dup21dup22dup23dup24dup25" fmla="*/ 282673 h 1327001"/>
              <a:gd name="connsiteX6dup0dup1dup2dup3dup4dup5dup6dup7dup8dup9dup10dup11dup12dup13dup14dup15dup16dup17dup18dup19dup20dup21dup22dup23dup24dup25" fmla="*/ 1828800 w 4146572"/>
              <a:gd name="connsiteY6dup0dup1dup2dup3dup4dup5dup6dup7dup8dup9dup10dup11dup12dup13dup14dup15dup16dup17dup18dup19dup20dup21dup22dup23dup24dup25" fmla="*/ 824657 h 1327001"/>
              <a:gd name="connsiteX7dup0dup1dup2dup3dup4dup5dup6dup7dup8dup9dup10dup11dup12dup13dup14dup15dup16dup17dup18dup19dup20dup21dup22dup23dup24dup25" fmla="*/ 3229948 w 4146572"/>
              <a:gd name="connsiteY7dup0dup1dup2dup3dup4dup5dup6dup7dup8dup9dup10dup11dup12dup13dup14dup15dup16dup17dup18dup19dup20dup21dup22dup23dup24dup25" fmla="*/ 7473 h 1327001"/>
              <a:gd name="connsiteX0dup0dup1dup2dup3dup4dup5dup6dup7dup8dup9dup10dup11dup12dup13dup14dup15dup16dup17dup18dup19dup20dup21dup22dup23dup24dup25dup26" fmla="*/ 3229948 w 4146572"/>
              <a:gd name="connsiteY0dup0dup1dup2dup3dup4dup5dup6dup7dup8dup9dup10dup11dup12dup13dup14dup15dup16dup17dup18dup19dup20dup21dup22dup23dup24dup25dup26" fmla="*/ 7625 h 1327153"/>
              <a:gd name="connsiteX1dup0dup1dup2dup3dup4dup5dup6dup7dup8dup9dup10dup11dup12dup13dup14dup15dup16dup17dup18dup19dup20dup21dup22dup23dup24dup25dup26" fmla="*/ 3850134 w 4146572"/>
              <a:gd name="connsiteY1dup0dup1dup2dup3dup4dup5dup6dup7dup8dup9dup10dup11dup12dup13dup14dup15dup16dup17dup18dup19dup20dup21dup22dup23dup24dup25dup26" fmla="*/ 447325 h 1327153"/>
              <a:gd name="connsiteX2dup0dup1dup2dup3dup4dup5dup6dup7dup8dup9dup10dup11dup12dup13dup14dup15dup16dup17dup18dup19dup20dup21dup22dup23dup24dup25dup26" fmla="*/ 4102556 w 4146572"/>
              <a:gd name="connsiteY2dup0dup1dup2dup3dup4dup5dup6dup7dup8dup9dup10dup11dup12dup13dup14dup15dup16dup17dup18dup19dup20dup21dup22dup23dup24dup25dup26" fmla="*/ 919366 h 1327153"/>
              <a:gd name="connsiteX3dup0dup1dup2dup3dup4dup5dup6dup7dup8dup9dup10dup11dup12dup13dup14dup15dup16dup17dup18dup19dup20dup21dup22dup23dup24dup25dup26" fmla="*/ 3944039 w 4146572"/>
              <a:gd name="connsiteY3dup0dup1dup2dup3dup4dup5dup6dup7dup8dup9dup10dup11dup12dup13dup14dup15dup16dup17dup18dup19dup20dup21dup22dup23dup24dup25dup26" fmla="*/ 1327153 h 1327153"/>
              <a:gd name="connsiteX4dup0dup1dup2dup3dup4dup5dup6dup7dup8dup9dup10dup11dup12dup13dup14dup15dup16dup17dup18dup19dup20dup21dup22dup23dup24dup25dup26" fmla="*/ 0 w 4146572"/>
              <a:gd name="connsiteY4dup0dup1dup2dup3dup4dup5dup6dup7dup8dup9dup10dup11dup12dup13dup14dup15dup16dup17dup18dup19dup20dup21dup22dup23dup24dup25dup26" fmla="*/ 1028009 h 1327153"/>
              <a:gd name="connsiteX5dup0dup1dup2dup3dup4dup5dup6dup7dup8dup9dup10dup11dup12dup13dup14dup15dup16dup17dup18dup19dup20dup21dup22dup23dup24dup25dup26" fmla="*/ 781648 w 4146572"/>
              <a:gd name="connsiteY5dup0dup1dup2dup3dup4dup5dup6dup7dup8dup9dup10dup11dup12dup13dup14dup15dup16dup17dup18dup19dup20dup21dup22dup23dup24dup25dup26" fmla="*/ 282825 h 1327153"/>
              <a:gd name="connsiteX6dup0dup1dup2dup3dup4dup5dup6dup7dup8dup9dup10dup11dup12dup13dup14dup15dup16dup17dup18dup19dup20dup21dup22dup23dup24dup25dup26" fmla="*/ 1828800 w 4146572"/>
              <a:gd name="connsiteY6dup0dup1dup2dup3dup4dup5dup6dup7dup8dup9dup10dup11dup12dup13dup14dup15dup16dup17dup18dup19dup20dup21dup22dup23dup24dup25dup26" fmla="*/ 824809 h 1327153"/>
              <a:gd name="connsiteX7dup0dup1dup2dup3dup4dup5dup6dup7dup8dup9dup10dup11dup12dup13dup14dup15dup16dup17dup18dup19dup20dup21dup22dup23dup24dup25dup26" fmla="*/ 3229948 w 4146572"/>
              <a:gd name="connsiteY7dup0dup1dup2dup3dup4dup5dup6dup7dup8dup9dup10dup11dup12dup13dup14dup15dup16dup17dup18dup19dup20dup21dup22dup23dup24dup25dup26" fmla="*/ 7625 h 1327153"/>
              <a:gd name="connsiteX0dup0dup1dup2dup3dup4dup5dup6dup7dup8dup9dup10dup11dup12dup13dup14dup15dup16dup17dup18dup19dup20dup21dup22dup23dup24dup25dup26dup27" fmla="*/ 3229948 w 4242256"/>
              <a:gd name="connsiteY0dup0dup1dup2dup3dup4dup5dup6dup7dup8dup9dup10dup11dup12dup13dup14dup15dup16dup17dup18dup19dup20dup21dup22dup23dup24dup25dup26dup27" fmla="*/ 7625 h 1310613"/>
              <a:gd name="connsiteX1dup0dup1dup2dup3dup4dup5dup6dup7dup8dup9dup10dup11dup12dup13dup14dup15dup16dup17dup18dup19dup20dup21dup22dup23dup24dup25dup26dup27" fmla="*/ 3850134 w 4242256"/>
              <a:gd name="connsiteY1dup0dup1dup2dup3dup4dup5dup6dup7dup8dup9dup10dup11dup12dup13dup14dup15dup16dup17dup18dup19dup20dup21dup22dup23dup24dup25dup26dup27" fmla="*/ 447325 h 1310613"/>
              <a:gd name="connsiteX2dup0dup1dup2dup3dup4dup5dup6dup7dup8dup9dup10dup11dup12dup13dup14dup15dup16dup17dup18dup19dup20dup21dup22dup23dup24dup25dup26dup27" fmla="*/ 4102556 w 4242256"/>
              <a:gd name="connsiteY2dup0dup1dup2dup3dup4dup5dup6dup7dup8dup9dup10dup11dup12dup13dup14dup15dup16dup17dup18dup19dup20dup21dup22dup23dup24dup25dup26dup27" fmla="*/ 919366 h 1310613"/>
              <a:gd name="connsiteX3dup0dup1dup2dup3dup4dup5dup6dup7dup8dup9dup10dup11dup12dup13dup14dup15dup16dup17dup18dup19dup20dup21dup22dup23dup24dup25dup26dup27" fmla="*/ 4216281 w 4242256"/>
              <a:gd name="connsiteY3dup0dup1dup2dup3dup4dup5dup6dup7dup8dup9dup10dup11dup12dup13dup14dup15dup16dup17dup18dup19dup20dup21dup22dup23dup24dup25dup26dup27" fmla="*/ 1310613 h 1310613"/>
              <a:gd name="connsiteX4dup0dup1dup2dup3dup4dup5dup6dup7dup8dup9dup10dup11dup12dup13dup14dup15dup16dup17dup18dup19dup20dup21dup22dup23dup24dup25dup26dup27" fmla="*/ 0 w 4242256"/>
              <a:gd name="connsiteY4dup0dup1dup2dup3dup4dup5dup6dup7dup8dup9dup10dup11dup12dup13dup14dup15dup16dup17dup18dup19dup20dup21dup22dup23dup24dup25dup26dup27" fmla="*/ 1028009 h 1310613"/>
              <a:gd name="connsiteX5dup0dup1dup2dup3dup4dup5dup6dup7dup8dup9dup10dup11dup12dup13dup14dup15dup16dup17dup18dup19dup20dup21dup22dup23dup24dup25dup26dup27" fmla="*/ 781648 w 4242256"/>
              <a:gd name="connsiteY5dup0dup1dup2dup3dup4dup5dup6dup7dup8dup9dup10dup11dup12dup13dup14dup15dup16dup17dup18dup19dup20dup21dup22dup23dup24dup25dup26dup27" fmla="*/ 282825 h 1310613"/>
              <a:gd name="connsiteX6dup0dup1dup2dup3dup4dup5dup6dup7dup8dup9dup10dup11dup12dup13dup14dup15dup16dup17dup18dup19dup20dup21dup22dup23dup24dup25dup26dup27" fmla="*/ 1828800 w 4242256"/>
              <a:gd name="connsiteY6dup0dup1dup2dup3dup4dup5dup6dup7dup8dup9dup10dup11dup12dup13dup14dup15dup16dup17dup18dup19dup20dup21dup22dup23dup24dup25dup26dup27" fmla="*/ 824809 h 1310613"/>
              <a:gd name="connsiteX7dup0dup1dup2dup3dup4dup5dup6dup7dup8dup9dup10dup11dup12dup13dup14dup15dup16dup17dup18dup19dup20dup21dup22dup23dup24dup25dup26dup27" fmla="*/ 3229948 w 4242256"/>
              <a:gd name="connsiteY7dup0dup1dup2dup3dup4dup5dup6dup7dup8dup9dup10dup11dup12dup13dup14dup15dup16dup17dup18dup19dup20dup21dup22dup23dup24dup25dup26dup27" fmla="*/ 7625 h 1310613"/>
              <a:gd name="connsiteX0dup0dup1dup2dup3dup4dup5dup6dup7dup8dup9dup10dup11dup12dup13dup14dup15dup16dup17dup18dup19dup20dup21dup22dup23dup24dup25dup26dup27dup28" fmla="*/ 3229948 w 4216281"/>
              <a:gd name="connsiteY0dup0dup1dup2dup3dup4dup5dup6dup7dup8dup9dup10dup11dup12dup13dup14dup15dup16dup17dup18dup19dup20dup21dup22dup23dup24dup25dup26dup27dup28" fmla="*/ 7625 h 1310613"/>
              <a:gd name="connsiteX1dup0dup1dup2dup3dup4dup5dup6dup7dup8dup9dup10dup11dup12dup13dup14dup15dup16dup17dup18dup19dup20dup21dup22dup23dup24dup25dup26dup27dup28" fmla="*/ 3850134 w 4216281"/>
              <a:gd name="connsiteY1dup0dup1dup2dup3dup4dup5dup6dup7dup8dup9dup10dup11dup12dup13dup14dup15dup16dup17dup18dup19dup20dup21dup22dup23dup24dup25dup26dup27dup28" fmla="*/ 447325 h 1310613"/>
              <a:gd name="connsiteX2dup0dup1dup2dup3dup4dup5dup6dup7dup8dup9dup10dup11dup12dup13dup14dup15dup16dup17dup18dup19dup20dup21dup22dup23dup24dup25dup26dup27dup28" fmla="*/ 4102556 w 4216281"/>
              <a:gd name="connsiteY2dup0dup1dup2dup3dup4dup5dup6dup7dup8dup9dup10dup11dup12dup13dup14dup15dup16dup17dup18dup19dup20dup21dup22dup23dup24dup25dup26dup27dup28" fmla="*/ 919366 h 1310613"/>
              <a:gd name="connsiteX3dup0dup1dup2dup3dup4dup5dup6dup7dup8dup9dup10dup11dup12dup13dup14dup15dup16dup17dup18dup19dup20dup21dup22dup23dup24dup25dup26dup27dup28" fmla="*/ 4216281 w 4216281"/>
              <a:gd name="connsiteY3dup0dup1dup2dup3dup4dup5dup6dup7dup8dup9dup10dup11dup12dup13dup14dup15dup16dup17dup18dup19dup20dup21dup22dup23dup24dup25dup26dup27dup28" fmla="*/ 1310613 h 1310613"/>
              <a:gd name="connsiteX4dup0dup1dup2dup3dup4dup5dup6dup7dup8dup9dup10dup11dup12dup13dup14dup15dup16dup17dup18dup19dup20dup21dup22dup23dup24dup25dup26dup27dup28" fmla="*/ 0 w 4216281"/>
              <a:gd name="connsiteY4dup0dup1dup2dup3dup4dup5dup6dup7dup8dup9dup10dup11dup12dup13dup14dup15dup16dup17dup18dup19dup20dup21dup22dup23dup24dup25dup26dup27dup28" fmla="*/ 1028009 h 1310613"/>
              <a:gd name="connsiteX5dup0dup1dup2dup3dup4dup5dup6dup7dup8dup9dup10dup11dup12dup13dup14dup15dup16dup17dup18dup19dup20dup21dup22dup23dup24dup25dup26dup27dup28" fmla="*/ 781648 w 4216281"/>
              <a:gd name="connsiteY5dup0dup1dup2dup3dup4dup5dup6dup7dup8dup9dup10dup11dup12dup13dup14dup15dup16dup17dup18dup19dup20dup21dup22dup23dup24dup25dup26dup27dup28" fmla="*/ 282825 h 1310613"/>
              <a:gd name="connsiteX6dup0dup1dup2dup3dup4dup5dup6dup7dup8dup9dup10dup11dup12dup13dup14dup15dup16dup17dup18dup19dup20dup21dup22dup23dup24dup25dup26dup27dup28" fmla="*/ 1828800 w 4216281"/>
              <a:gd name="connsiteY6dup0dup1dup2dup3dup4dup5dup6dup7dup8dup9dup10dup11dup12dup13dup14dup15dup16dup17dup18dup19dup20dup21dup22dup23dup24dup25dup26dup27dup28" fmla="*/ 824809 h 1310613"/>
              <a:gd name="connsiteX7dup0dup1dup2dup3dup4dup5dup6dup7dup8dup9dup10dup11dup12dup13dup14dup15dup16dup17dup18dup19dup20dup21dup22dup23dup24dup25dup26dup27dup28" fmla="*/ 3229948 w 4216281"/>
              <a:gd name="connsiteY7dup0dup1dup2dup3dup4dup5dup6dup7dup8dup9dup10dup11dup12dup13dup14dup15dup16dup17dup18dup19dup20dup21dup22dup23dup24dup25dup26dup27dup28" fmla="*/ 7625 h 1310613"/>
              <a:gd name="connsiteX0dup0dup1dup2dup3dup4dup5dup6dup7dup8dup9dup10dup11dup12dup13dup14dup15dup16dup17dup18dup19dup20dup21dup22dup23dup24dup25dup26dup27dup28dup29" fmla="*/ 2833873 w 4216281"/>
              <a:gd name="connsiteY0dup0dup1dup2dup3dup4dup5dup6dup7dup8dup9dup10dup11dup12dup13dup14dup15dup16dup17dup18dup19dup20dup21dup22dup23dup24dup25dup26dup27dup28dup29" fmla="*/ 4993 h 1545750"/>
              <a:gd name="connsiteX1dup0dup1dup2dup3dup4dup5dup6dup7dup8dup9dup10dup11dup12dup13dup14dup15dup16dup17dup18dup19dup20dup21dup22dup23dup24dup25dup26dup27dup28dup29" fmla="*/ 3850134 w 4216281"/>
              <a:gd name="connsiteY1dup0dup1dup2dup3dup4dup5dup6dup7dup8dup9dup10dup11dup12dup13dup14dup15dup16dup17dup18dup19dup20dup21dup22dup23dup24dup25dup26dup27dup28dup29" fmla="*/ 682462 h 1545750"/>
              <a:gd name="connsiteX2dup0dup1dup2dup3dup4dup5dup6dup7dup8dup9dup10dup11dup12dup13dup14dup15dup16dup17dup18dup19dup20dup21dup22dup23dup24dup25dup26dup27dup28dup29" fmla="*/ 4102556 w 4216281"/>
              <a:gd name="connsiteY2dup0dup1dup2dup3dup4dup5dup6dup7dup8dup9dup10dup11dup12dup13dup14dup15dup16dup17dup18dup19dup20dup21dup22dup23dup24dup25dup26dup27dup28dup29" fmla="*/ 1154503 h 1545750"/>
              <a:gd name="connsiteX3dup0dup1dup2dup3dup4dup5dup6dup7dup8dup9dup10dup11dup12dup13dup14dup15dup16dup17dup18dup19dup20dup21dup22dup23dup24dup25dup26dup27dup28dup29" fmla="*/ 4216281 w 4216281"/>
              <a:gd name="connsiteY3dup0dup1dup2dup3dup4dup5dup6dup7dup8dup9dup10dup11dup12dup13dup14dup15dup16dup17dup18dup19dup20dup21dup22dup23dup24dup25dup26dup27dup28dup29" fmla="*/ 1545750 h 1545750"/>
              <a:gd name="connsiteX4dup0dup1dup2dup3dup4dup5dup6dup7dup8dup9dup10dup11dup12dup13dup14dup15dup16dup17dup18dup19dup20dup21dup22dup23dup24dup25dup26dup27dup28dup29" fmla="*/ 0 w 4216281"/>
              <a:gd name="connsiteY4dup0dup1dup2dup3dup4dup5dup6dup7dup8dup9dup10dup11dup12dup13dup14dup15dup16dup17dup18dup19dup20dup21dup22dup23dup24dup25dup26dup27dup28dup29" fmla="*/ 1263146 h 1545750"/>
              <a:gd name="connsiteX5dup0dup1dup2dup3dup4dup5dup6dup7dup8dup9dup10dup11dup12dup13dup14dup15dup16dup17dup18dup19dup20dup21dup22dup23dup24dup25dup26dup27dup28dup29" fmla="*/ 781648 w 4216281"/>
              <a:gd name="connsiteY5dup0dup1dup2dup3dup4dup5dup6dup7dup8dup9dup10dup11dup12dup13dup14dup15dup16dup17dup18dup19dup20dup21dup22dup23dup24dup25dup26dup27dup28dup29" fmla="*/ 517962 h 1545750"/>
              <a:gd name="connsiteX6dup0dup1dup2dup3dup4dup5dup6dup7dup8dup9dup10dup11dup12dup13dup14dup15dup16dup17dup18dup19dup20dup21dup22dup23dup24dup25dup26dup27dup28dup29" fmla="*/ 1828800 w 4216281"/>
              <a:gd name="connsiteY6dup0dup1dup2dup3dup4dup5dup6dup7dup8dup9dup10dup11dup12dup13dup14dup15dup16dup17dup18dup19dup20dup21dup22dup23dup24dup25dup26dup27dup28dup29" fmla="*/ 1059946 h 1545750"/>
              <a:gd name="connsiteX7dup0dup1dup2dup3dup4dup5dup6dup7dup8dup9dup10dup11dup12dup13dup14dup15dup16dup17dup18dup19dup20dup21dup22dup23dup24dup25dup26dup27dup28dup29" fmla="*/ 2833873 w 4216281"/>
              <a:gd name="connsiteY7dup0dup1dup2dup3dup4dup5dup6dup7dup8dup9dup10dup11dup12dup13dup14dup15dup16dup17dup18dup19dup20dup21dup22dup23dup24dup25dup26dup27dup28dup29" fmla="*/ 4993 h 1545750"/>
              <a:gd name="connsiteX0dup0dup1dup2dup3dup4dup5dup6dup7dup8dup9dup10dup11dup12dup13dup14dup15dup16dup17dup18dup19dup20dup21dup22dup23dup24dup25dup26dup27dup28dup29dup30" fmla="*/ 2833873 w 4216281"/>
              <a:gd name="connsiteY0dup0dup1dup2dup3dup4dup5dup6dup7dup8dup9dup10dup11dup12dup13dup14dup15dup16dup17dup18dup19dup20dup21dup22dup23dup24dup25dup26dup27dup28dup29dup30" fmla="*/ 5500 h 1546257"/>
              <a:gd name="connsiteX1dup0dup1dup2dup3dup4dup5dup6dup7dup8dup9dup10dup11dup12dup13dup14dup15dup16dup17dup18dup19dup20dup21dup22dup23dup24dup25dup26dup27dup28dup29dup30" fmla="*/ 3850134 w 4216281"/>
              <a:gd name="connsiteY1dup0dup1dup2dup3dup4dup5dup6dup7dup8dup9dup10dup11dup12dup13dup14dup15dup16dup17dup18dup19dup20dup21dup22dup23dup24dup25dup26dup27dup28dup29dup30" fmla="*/ 682969 h 1546257"/>
              <a:gd name="connsiteX2dup0dup1dup2dup3dup4dup5dup6dup7dup8dup9dup10dup11dup12dup13dup14dup15dup16dup17dup18dup19dup20dup21dup22dup23dup24dup25dup26dup27dup28dup29dup30" fmla="*/ 4102556 w 4216281"/>
              <a:gd name="connsiteY2dup0dup1dup2dup3dup4dup5dup6dup7dup8dup9dup10dup11dup12dup13dup14dup15dup16dup17dup18dup19dup20dup21dup22dup23dup24dup25dup26dup27dup28dup29dup30" fmla="*/ 1155010 h 1546257"/>
              <a:gd name="connsiteX3dup0dup1dup2dup3dup4dup5dup6dup7dup8dup9dup10dup11dup12dup13dup14dup15dup16dup17dup18dup19dup20dup21dup22dup23dup24dup25dup26dup27dup28dup29dup30" fmla="*/ 4216281 w 4216281"/>
              <a:gd name="connsiteY3dup0dup1dup2dup3dup4dup5dup6dup7dup8dup9dup10dup11dup12dup13dup14dup15dup16dup17dup18dup19dup20dup21dup22dup23dup24dup25dup26dup27dup28dup29dup30" fmla="*/ 1546257 h 1546257"/>
              <a:gd name="connsiteX4dup0dup1dup2dup3dup4dup5dup6dup7dup8dup9dup10dup11dup12dup13dup14dup15dup16dup17dup18dup19dup20dup21dup22dup23dup24dup25dup26dup27dup28dup29dup30" fmla="*/ 0 w 4216281"/>
              <a:gd name="connsiteY4dup0dup1dup2dup3dup4dup5dup6dup7dup8dup9dup10dup11dup12dup13dup14dup15dup16dup17dup18dup19dup20dup21dup22dup23dup24dup25dup26dup27dup28dup29dup30" fmla="*/ 1263653 h 1546257"/>
              <a:gd name="connsiteX5dup0dup1dup2dup3dup4dup5dup6dup7dup8dup9dup10dup11dup12dup13dup14dup15dup16dup17dup18dup19dup20dup21dup22dup23dup24dup25dup26dup27dup28dup29dup30" fmla="*/ 781648 w 4216281"/>
              <a:gd name="connsiteY5dup0dup1dup2dup3dup4dup5dup6dup7dup8dup9dup10dup11dup12dup13dup14dup15dup16dup17dup18dup19dup20dup21dup22dup23dup24dup25dup26dup27dup28dup29dup30" fmla="*/ 518469 h 1546257"/>
              <a:gd name="connsiteX6dup0dup1dup2dup3dup4dup5dup6dup7dup8dup9dup10dup11dup12dup13dup14dup15dup16dup17dup18dup19dup20dup21dup22dup23dup24dup25dup26dup27dup28dup29dup30" fmla="*/ 1707422 w 4216281"/>
              <a:gd name="connsiteY6dup0dup1dup2dup3dup4dup5dup6dup7dup8dup9dup10dup11dup12dup13dup14dup15dup16dup17dup18dup19dup20dup21dup22dup23dup24dup25dup26dup27dup28dup29dup30" fmla="*/ 1081128 h 1546257"/>
              <a:gd name="connsiteX7dup0dup1dup2dup3dup4dup5dup6dup7dup8dup9dup10dup11dup12dup13dup14dup15dup16dup17dup18dup19dup20dup21dup22dup23dup24dup25dup26dup27dup28dup29dup30" fmla="*/ 2833873 w 4216281"/>
              <a:gd name="connsiteY7dup0dup1dup2dup3dup4dup5dup6dup7dup8dup9dup10dup11dup12dup13dup14dup15dup16dup17dup18dup19dup20dup21dup22dup23dup24dup25dup26dup27dup28dup29dup30" fmla="*/ 5500 h 1546257"/>
              <a:gd name="connsiteX0dup0dup1dup2dup3dup4dup5dup6dup7dup8dup9dup10dup11dup12dup13dup14dup15dup16dup17dup18dup19dup20dup21dup22dup23dup24dup25dup26dup27dup28dup29dup30dup31" fmla="*/ 2833873 w 4216281"/>
              <a:gd name="connsiteY0dup0dup1dup2dup3dup4dup5dup6dup7dup8dup9dup10dup11dup12dup13dup14dup15dup16dup17dup18dup19dup20dup21dup22dup23dup24dup25dup26dup27dup28dup29dup30dup31" fmla="*/ 5500 h 1546257"/>
              <a:gd name="connsiteX1dup0dup1dup2dup3dup4dup5dup6dup7dup8dup9dup10dup11dup12dup13dup14dup15dup16dup17dup18dup19dup20dup21dup22dup23dup24dup25dup26dup27dup28dup29dup30dup31" fmla="*/ 3850134 w 4216281"/>
              <a:gd name="connsiteY1dup0dup1dup2dup3dup4dup5dup6dup7dup8dup9dup10dup11dup12dup13dup14dup15dup16dup17dup18dup19dup20dup21dup22dup23dup24dup25dup26dup27dup28dup29dup30dup31" fmla="*/ 682969 h 1546257"/>
              <a:gd name="connsiteX2dup0dup1dup2dup3dup4dup5dup6dup7dup8dup9dup10dup11dup12dup13dup14dup15dup16dup17dup18dup19dup20dup21dup22dup23dup24dup25dup26dup27dup28dup29dup30dup31" fmla="*/ 4102556 w 4216281"/>
              <a:gd name="connsiteY2dup0dup1dup2dup3dup4dup5dup6dup7dup8dup9dup10dup11dup12dup13dup14dup15dup16dup17dup18dup19dup20dup21dup22dup23dup24dup25dup26dup27dup28dup29dup30dup31" fmla="*/ 1155010 h 1546257"/>
              <a:gd name="connsiteX3dup0dup1dup2dup3dup4dup5dup6dup7dup8dup9dup10dup11dup12dup13dup14dup15dup16dup17dup18dup19dup20dup21dup22dup23dup24dup25dup26dup27dup28dup29dup30dup31" fmla="*/ 4216281 w 4216281"/>
              <a:gd name="connsiteY3dup0dup1dup2dup3dup4dup5dup6dup7dup8dup9dup10dup11dup12dup13dup14dup15dup16dup17dup18dup19dup20dup21dup22dup23dup24dup25dup26dup27dup28dup29dup30dup31" fmla="*/ 1546257 h 1546257"/>
              <a:gd name="connsiteX4dup0dup1dup2dup3dup4dup5dup6dup7dup8dup9dup10dup11dup12dup13dup14dup15dup16dup17dup18dup19dup20dup21dup22dup23dup24dup25dup26dup27dup28dup29dup30dup31" fmla="*/ 0 w 4216281"/>
              <a:gd name="connsiteY4dup0dup1dup2dup3dup4dup5dup6dup7dup8dup9dup10dup11dup12dup13dup14dup15dup16dup17dup18dup19dup20dup21dup22dup23dup24dup25dup26dup27dup28dup29dup30dup31" fmla="*/ 1263653 h 1546257"/>
              <a:gd name="connsiteX5dup0dup1dup2dup3dup4dup5dup6dup7dup8dup9dup10dup11dup12dup13dup14dup15dup16dup17dup18dup19dup20dup21dup22dup23dup24dup25dup26dup27dup28dup29dup30dup31" fmla="*/ 781648 w 4216281"/>
              <a:gd name="connsiteY5dup0dup1dup2dup3dup4dup5dup6dup7dup8dup9dup10dup11dup12dup13dup14dup15dup16dup17dup18dup19dup20dup21dup22dup23dup24dup25dup26dup27dup28dup29dup30dup31" fmla="*/ 518469 h 1546257"/>
              <a:gd name="connsiteX6dup0dup1dup2dup3dup4dup5dup6dup7dup8dup9dup10dup11dup12dup13dup14dup15dup16dup17dup18dup19dup20dup21dup22dup23dup24dup25dup26dup27dup28dup29dup30dup31" fmla="*/ 1707422 w 4216281"/>
              <a:gd name="connsiteY6dup0dup1dup2dup3dup4dup5dup6dup7dup8dup9dup10dup11dup12dup13dup14dup15dup16dup17dup18dup19dup20dup21dup22dup23dup24dup25dup26dup27dup28dup29dup30dup31" fmla="*/ 1081128 h 1546257"/>
              <a:gd name="connsiteX7dup0dup1dup2dup3dup4dup5dup6dup7dup8dup9dup10dup11dup12dup13dup14dup15dup16dup17dup18dup19dup20dup21dup22dup23dup24dup25dup26dup27dup28dup29dup30dup31" fmla="*/ 2833873 w 4216281"/>
              <a:gd name="connsiteY7dup0dup1dup2dup3dup4dup5dup6dup7dup8dup9dup10dup11dup12dup13dup14dup15dup16dup17dup18dup19dup20dup21dup22dup23dup24dup25dup26dup27dup28dup29dup30dup31" fmla="*/ 5500 h 1546257"/>
              <a:gd name="connsiteX0dup0dup1dup2dup3dup4dup5dup6dup7dup8dup9dup10dup11dup12dup13dup14dup15dup16dup17dup18dup19dup20dup21dup22dup23dup24dup25dup26dup27dup28dup29dup30dup31dup32" fmla="*/ 2833873 w 4216281"/>
              <a:gd name="connsiteY0dup0dup1dup2dup3dup4dup5dup6dup7dup8dup9dup10dup11dup12dup13dup14dup15dup16dup17dup18dup19dup20dup21dup22dup23dup24dup25dup26dup27dup28dup29dup30dup31dup32" fmla="*/ 5500 h 1546257"/>
              <a:gd name="connsiteX1dup0dup1dup2dup3dup4dup5dup6dup7dup8dup9dup10dup11dup12dup13dup14dup15dup16dup17dup18dup19dup20dup21dup22dup23dup24dup25dup26dup27dup28dup29dup30dup31dup32" fmla="*/ 3850134 w 4216281"/>
              <a:gd name="connsiteY1dup0dup1dup2dup3dup4dup5dup6dup7dup8dup9dup10dup11dup12dup13dup14dup15dup16dup17dup18dup19dup20dup21dup22dup23dup24dup25dup26dup27dup28dup29dup30dup31dup32" fmla="*/ 682969 h 1546257"/>
              <a:gd name="connsiteX2dup0dup1dup2dup3dup4dup5dup6dup7dup8dup9dup10dup11dup12dup13dup14dup15dup16dup17dup18dup19dup20dup21dup22dup23dup24dup25dup26dup27dup28dup29dup30dup31dup32" fmla="*/ 4102556 w 4216281"/>
              <a:gd name="connsiteY2dup0dup1dup2dup3dup4dup5dup6dup7dup8dup9dup10dup11dup12dup13dup14dup15dup16dup17dup18dup19dup20dup21dup22dup23dup24dup25dup26dup27dup28dup29dup30dup31dup32" fmla="*/ 1155010 h 1546257"/>
              <a:gd name="connsiteX3dup0dup1dup2dup3dup4dup5dup6dup7dup8dup9dup10dup11dup12dup13dup14dup15dup16dup17dup18dup19dup20dup21dup22dup23dup24dup25dup26dup27dup28dup29dup30dup31dup32" fmla="*/ 4216281 w 4216281"/>
              <a:gd name="connsiteY3dup0dup1dup2dup3dup4dup5dup6dup7dup8dup9dup10dup11dup12dup13dup14dup15dup16dup17dup18dup19dup20dup21dup22dup23dup24dup25dup26dup27dup28dup29dup30dup31dup32" fmla="*/ 1546257 h 1546257"/>
              <a:gd name="connsiteX4dup0dup1dup2dup3dup4dup5dup6dup7dup8dup9dup10dup11dup12dup13dup14dup15dup16dup17dup18dup19dup20dup21dup22dup23dup24dup25dup26dup27dup28dup29dup30dup31dup32" fmla="*/ 0 w 4216281"/>
              <a:gd name="connsiteY4dup0dup1dup2dup3dup4dup5dup6dup7dup8dup9dup10dup11dup12dup13dup14dup15dup16dup17dup18dup19dup20dup21dup22dup23dup24dup25dup26dup27dup28dup29dup30dup31dup32" fmla="*/ 1263653 h 1546257"/>
              <a:gd name="connsiteX5dup0dup1dup2dup3dup4dup5dup6dup7dup8dup9dup10dup11dup12dup13dup14dup15dup16dup17dup18dup19dup20dup21dup22dup23dup24dup25dup26dup27dup28dup29dup30dup31dup32" fmla="*/ 781648 w 4216281"/>
              <a:gd name="connsiteY5dup0dup1dup2dup3dup4dup5dup6dup7dup8dup9dup10dup11dup12dup13dup14dup15dup16dup17dup18dup19dup20dup21dup22dup23dup24dup25dup26dup27dup28dup29dup30dup31dup32" fmla="*/ 518469 h 1546257"/>
              <a:gd name="connsiteX6dup0dup1dup2dup3dup4dup5dup6dup7dup8dup9dup10dup11dup12dup13dup14dup15dup16dup17dup18dup19dup20dup21dup22dup23dup24dup25dup26dup27dup28dup29dup30dup31dup32" fmla="*/ 1707422 w 4216281"/>
              <a:gd name="connsiteY6dup0dup1dup2dup3dup4dup5dup6dup7dup8dup9dup10dup11dup12dup13dup14dup15dup16dup17dup18dup19dup20dup21dup22dup23dup24dup25dup26dup27dup28dup29dup30dup31dup32" fmla="*/ 1081128 h 1546257"/>
              <a:gd name="connsiteX7dup0dup1dup2dup3dup4dup5dup6dup7dup8dup9dup10dup11dup12dup13dup14dup15dup16dup17dup18dup19dup20dup21dup22dup23dup24dup25dup26dup27dup28dup29dup30dup31dup32" fmla="*/ 2833873 w 4216281"/>
              <a:gd name="connsiteY7dup0dup1dup2dup3dup4dup5dup6dup7dup8dup9dup10dup11dup12dup13dup14dup15dup16dup17dup18dup19dup20dup21dup22dup23dup24dup25dup26dup27dup28dup29dup30dup31dup32" fmla="*/ 5500 h 1546257"/>
              <a:gd name="connsiteX0dup0dup1dup2dup3dup4dup5dup6dup7dup8dup9dup10dup11dup12dup13dup14dup15dup16dup17dup18dup19dup20dup21dup22dup23dup24dup25dup26dup27dup28dup29dup30dup31dup32dup33" fmla="*/ 2833873 w 4216281"/>
              <a:gd name="connsiteY0dup0dup1dup2dup3dup4dup5dup6dup7dup8dup9dup10dup11dup12dup13dup14dup15dup16dup17dup18dup19dup20dup21dup22dup23dup24dup25dup26dup27dup28dup29dup30dup31dup32dup33" fmla="*/ 13659 h 1554416"/>
              <a:gd name="connsiteX1dup0dup1dup2dup3dup4dup5dup6dup7dup8dup9dup10dup11dup12dup13dup14dup15dup16dup17dup18dup19dup20dup21dup22dup23dup24dup25dup26dup27dup28dup29dup30dup31dup32dup33" fmla="*/ 3658485 w 4216281"/>
              <a:gd name="connsiteY1dup0dup1dup2dup3dup4dup5dup6dup7dup8dup9dup10dup11dup12dup13dup14dup15dup16dup17dup18dup19dup20dup21dup22dup23dup24dup25dup26dup27dup28dup29dup30dup31dup32dup33" fmla="*/ 525723 h 1554416"/>
              <a:gd name="connsiteX2dup0dup1dup2dup3dup4dup5dup6dup7dup8dup9dup10dup11dup12dup13dup14dup15dup16dup17dup18dup19dup20dup21dup22dup23dup24dup25dup26dup27dup28dup29dup30dup31dup32dup33" fmla="*/ 4102556 w 4216281"/>
              <a:gd name="connsiteY2dup0dup1dup2dup3dup4dup5dup6dup7dup8dup9dup10dup11dup12dup13dup14dup15dup16dup17dup18dup19dup20dup21dup22dup23dup24dup25dup26dup27dup28dup29dup30dup31dup32dup33" fmla="*/ 1163169 h 1554416"/>
              <a:gd name="connsiteX3dup0dup1dup2dup3dup4dup5dup6dup7dup8dup9dup10dup11dup12dup13dup14dup15dup16dup17dup18dup19dup20dup21dup22dup23dup24dup25dup26dup27dup28dup29dup30dup31dup32dup33" fmla="*/ 4216281 w 4216281"/>
              <a:gd name="connsiteY3dup0dup1dup2dup3dup4dup5dup6dup7dup8dup9dup10dup11dup12dup13dup14dup15dup16dup17dup18dup19dup20dup21dup22dup23dup24dup25dup26dup27dup28dup29dup30dup31dup32dup33" fmla="*/ 1554416 h 1554416"/>
              <a:gd name="connsiteX4dup0dup1dup2dup3dup4dup5dup6dup7dup8dup9dup10dup11dup12dup13dup14dup15dup16dup17dup18dup19dup20dup21dup22dup23dup24dup25dup26dup27dup28dup29dup30dup31dup32dup33" fmla="*/ 0 w 4216281"/>
              <a:gd name="connsiteY4dup0dup1dup2dup3dup4dup5dup6dup7dup8dup9dup10dup11dup12dup13dup14dup15dup16dup17dup18dup19dup20dup21dup22dup23dup24dup25dup26dup27dup28dup29dup30dup31dup32dup33" fmla="*/ 1271812 h 1554416"/>
              <a:gd name="connsiteX5dup0dup1dup2dup3dup4dup5dup6dup7dup8dup9dup10dup11dup12dup13dup14dup15dup16dup17dup18dup19dup20dup21dup22dup23dup24dup25dup26dup27dup28dup29dup30dup31dup32dup33" fmla="*/ 781648 w 4216281"/>
              <a:gd name="connsiteY5dup0dup1dup2dup3dup4dup5dup6dup7dup8dup9dup10dup11dup12dup13dup14dup15dup16dup17dup18dup19dup20dup21dup22dup23dup24dup25dup26dup27dup28dup29dup30dup31dup32dup33" fmla="*/ 526628 h 1554416"/>
              <a:gd name="connsiteX6dup0dup1dup2dup3dup4dup5dup6dup7dup8dup9dup10dup11dup12dup13dup14dup15dup16dup17dup18dup19dup20dup21dup22dup23dup24dup25dup26dup27dup28dup29dup30dup31dup32dup33" fmla="*/ 1707422 w 4216281"/>
              <a:gd name="connsiteY6dup0dup1dup2dup3dup4dup5dup6dup7dup8dup9dup10dup11dup12dup13dup14dup15dup16dup17dup18dup19dup20dup21dup22dup23dup24dup25dup26dup27dup28dup29dup30dup31dup32dup33" fmla="*/ 1089287 h 1554416"/>
              <a:gd name="connsiteX7dup0dup1dup2dup3dup4dup5dup6dup7dup8dup9dup10dup11dup12dup13dup14dup15dup16dup17dup18dup19dup20dup21dup22dup23dup24dup25dup26dup27dup28dup29dup30dup31dup32dup33" fmla="*/ 2833873 w 4216281"/>
              <a:gd name="connsiteY7dup0dup1dup2dup3dup4dup5dup6dup7dup8dup9dup10dup11dup12dup13dup14dup15dup16dup17dup18dup19dup20dup21dup22dup23dup24dup25dup26dup27dup28dup29dup30dup31dup32dup33" fmla="*/ 13659 h 1554416"/>
              <a:gd name="connsiteX0dup0dup1dup2dup3dup4dup5dup6dup7dup8dup9dup10dup11dup12dup13dup14dup15dup16dup17dup18dup19dup20dup21dup22dup23dup24dup25dup26dup27dup28dup29dup30dup31dup32dup33dup34" fmla="*/ 2833873 w 4216281"/>
              <a:gd name="connsiteY0dup0dup1dup2dup3dup4dup5dup6dup7dup8dup9dup10dup11dup12dup13dup14dup15dup16dup17dup18dup19dup20dup21dup22dup23dup24dup25dup26dup27dup28dup29dup30dup31dup32dup33dup34" fmla="*/ 13614 h 1554371"/>
              <a:gd name="connsiteX1dup0dup1dup2dup3dup4dup5dup6dup7dup8dup9dup10dup11dup12dup13dup14dup15dup16dup17dup18dup19dup20dup21dup22dup23dup24dup25dup26dup27dup28dup29dup30dup31dup32dup33dup34" fmla="*/ 3658485 w 4216281"/>
              <a:gd name="connsiteY1dup0dup1dup2dup3dup4dup5dup6dup7dup8dup9dup10dup11dup12dup13dup14dup15dup16dup17dup18dup19dup20dup21dup22dup23dup24dup25dup26dup27dup28dup29dup30dup31dup32dup33dup34" fmla="*/ 525678 h 1554371"/>
              <a:gd name="connsiteX2dup0dup1dup2dup3dup4dup5dup6dup7dup8dup9dup10dup11dup12dup13dup14dup15dup16dup17dup18dup19dup20dup21dup22dup23dup24dup25dup26dup27dup28dup29dup30dup31dup32dup33dup34" fmla="*/ 4121721 w 4216281"/>
              <a:gd name="connsiteY2dup0dup1dup2dup3dup4dup5dup6dup7dup8dup9dup10dup11dup12dup13dup14dup15dup16dup17dup18dup19dup20dup21dup22dup23dup24dup25dup26dup27dup28dup29dup30dup31dup32dup33dup34" fmla="*/ 1152787 h 1554371"/>
              <a:gd name="connsiteX3dup0dup1dup2dup3dup4dup5dup6dup7dup8dup9dup10dup11dup12dup13dup14dup15dup16dup17dup18dup19dup20dup21dup22dup23dup24dup25dup26dup27dup28dup29dup30dup31dup32dup33dup34" fmla="*/ 4216281 w 4216281"/>
              <a:gd name="connsiteY3dup0dup1dup2dup3dup4dup5dup6dup7dup8dup9dup10dup11dup12dup13dup14dup15dup16dup17dup18dup19dup20dup21dup22dup23dup24dup25dup26dup27dup28dup29dup30dup31dup32dup33dup34" fmla="*/ 1554371 h 1554371"/>
              <a:gd name="connsiteX4dup0dup1dup2dup3dup4dup5dup6dup7dup8dup9dup10dup11dup12dup13dup14dup15dup16dup17dup18dup19dup20dup21dup22dup23dup24dup25dup26dup27dup28dup29dup30dup31dup32dup33dup34" fmla="*/ 0 w 4216281"/>
              <a:gd name="connsiteY4dup0dup1dup2dup3dup4dup5dup6dup7dup8dup9dup10dup11dup12dup13dup14dup15dup16dup17dup18dup19dup20dup21dup22dup23dup24dup25dup26dup27dup28dup29dup30dup31dup32dup33dup34" fmla="*/ 1271767 h 1554371"/>
              <a:gd name="connsiteX5dup0dup1dup2dup3dup4dup5dup6dup7dup8dup9dup10dup11dup12dup13dup14dup15dup16dup17dup18dup19dup20dup21dup22dup23dup24dup25dup26dup27dup28dup29dup30dup31dup32dup33dup34" fmla="*/ 781648 w 4216281"/>
              <a:gd name="connsiteY5dup0dup1dup2dup3dup4dup5dup6dup7dup8dup9dup10dup11dup12dup13dup14dup15dup16dup17dup18dup19dup20dup21dup22dup23dup24dup25dup26dup27dup28dup29dup30dup31dup32dup33dup34" fmla="*/ 526583 h 1554371"/>
              <a:gd name="connsiteX6dup0dup1dup2dup3dup4dup5dup6dup7dup8dup9dup10dup11dup12dup13dup14dup15dup16dup17dup18dup19dup20dup21dup22dup23dup24dup25dup26dup27dup28dup29dup30dup31dup32dup33dup34" fmla="*/ 1707422 w 4216281"/>
              <a:gd name="connsiteY6dup0dup1dup2dup3dup4dup5dup6dup7dup8dup9dup10dup11dup12dup13dup14dup15dup16dup17dup18dup19dup20dup21dup22dup23dup24dup25dup26dup27dup28dup29dup30dup31dup32dup33dup34" fmla="*/ 1089242 h 1554371"/>
              <a:gd name="connsiteX7dup0dup1dup2dup3dup4dup5dup6dup7dup8dup9dup10dup11dup12dup13dup14dup15dup16dup17dup18dup19dup20dup21dup22dup23dup24dup25dup26dup27dup28dup29dup30dup31dup32dup33dup34" fmla="*/ 2833873 w 4216281"/>
              <a:gd name="connsiteY7dup0dup1dup2dup3dup4dup5dup6dup7dup8dup9dup10dup11dup12dup13dup14dup15dup16dup17dup18dup19dup20dup21dup22dup23dup24dup25dup26dup27dup28dup29dup30dup31dup32dup33dup34" fmla="*/ 13614 h 1554371"/>
            </a:gdLst>
            <a:ahLst/>
            <a:cxnLst>
              <a:cxn ang="0">
                <a:pos x="connsiteX0dup0dup1dup2dup3dup4dup5dup6dup7dup8dup9dup10dup11dup12dup13dup14dup15dup16dup17dup18dup19dup20dup21dup22dup23dup24dup25dup26dup27dup28dup29dup30dup31dup32dup33dup34" y="connsiteY0dup0dup1dup2dup3dup4dup5dup6dup7dup8dup9dup10dup11dup12dup13dup14dup15dup16dup17dup18dup19dup20dup21dup22dup23dup24dup25dup26dup27dup28dup29dup30dup31dup32dup33dup34"/>
              </a:cxn>
              <a:cxn ang="0">
                <a:pos x="connsiteX1dup0dup1dup2dup3dup4dup5dup6dup7dup8dup9dup10dup11dup12dup13dup14dup15dup16dup17dup18dup19dup20dup21dup22dup23dup24dup25dup26dup27dup28dup29dup30dup31dup32dup33dup34" y="connsiteY1dup0dup1dup2dup3dup4dup5dup6dup7dup8dup9dup10dup11dup12dup13dup14dup15dup16dup17dup18dup19dup20dup21dup22dup23dup24dup25dup26dup27dup28dup29dup30dup31dup32dup33dup34"/>
              </a:cxn>
              <a:cxn ang="0">
                <a:pos x="connsiteX2dup0dup1dup2dup3dup4dup5dup6dup7dup8dup9dup10dup11dup12dup13dup14dup15dup16dup17dup18dup19dup20dup21dup22dup23dup24dup25dup26dup27dup28dup29dup30dup31dup32dup33dup34" y="connsiteY2dup0dup1dup2dup3dup4dup5dup6dup7dup8dup9dup10dup11dup12dup13dup14dup15dup16dup17dup18dup19dup20dup21dup22dup23dup24dup25dup26dup27dup28dup29dup30dup31dup32dup33dup34"/>
              </a:cxn>
              <a:cxn ang="0">
                <a:pos x="connsiteX3dup0dup1dup2dup3dup4dup5dup6dup7dup8dup9dup10dup11dup12dup13dup14dup15dup16dup17dup18dup19dup20dup21dup22dup23dup24dup25dup26dup27dup28dup29dup30dup31dup32dup33dup34" y="connsiteY3dup0dup1dup2dup3dup4dup5dup6dup7dup8dup9dup10dup11dup12dup13dup14dup15dup16dup17dup18dup19dup20dup21dup22dup23dup24dup25dup26dup27dup28dup29dup30dup31dup32dup33dup34"/>
              </a:cxn>
              <a:cxn ang="0">
                <a:pos x="connsiteX4dup0dup1dup2dup3dup4dup5dup6dup7dup8dup9dup10dup11dup12dup13dup14dup15dup16dup17dup18dup19dup20dup21dup22dup23dup24dup25dup26dup27dup28dup29dup30dup31dup32dup33dup34" y="connsiteY4dup0dup1dup2dup3dup4dup5dup6dup7dup8dup9dup10dup11dup12dup13dup14dup15dup16dup17dup18dup19dup20dup21dup22dup23dup24dup25dup26dup27dup28dup29dup30dup31dup32dup33dup34"/>
              </a:cxn>
              <a:cxn ang="0">
                <a:pos x="connsiteX5dup0dup1dup2dup3dup4dup5dup6dup7dup8dup9dup10dup11dup12dup13dup14dup15dup16dup17dup18dup19dup20dup21dup22dup23dup24dup25dup26dup27dup28dup29dup30dup31dup32dup33dup34" y="connsiteY5dup0dup1dup2dup3dup4dup5dup6dup7dup8dup9dup10dup11dup12dup13dup14dup15dup16dup17dup18dup19dup20dup21dup22dup23dup24dup25dup26dup27dup28dup29dup30dup31dup32dup33dup34"/>
              </a:cxn>
              <a:cxn ang="0">
                <a:pos x="connsiteX6dup0dup1dup2dup3dup4dup5dup6dup7dup8dup9dup10dup11dup12dup13dup14dup15dup16dup17dup18dup19dup20dup21dup22dup23dup24dup25dup26dup27dup28dup29dup30dup31dup32dup33dup34" y="connsiteY6dup0dup1dup2dup3dup4dup5dup6dup7dup8dup9dup10dup11dup12dup13dup14dup15dup16dup17dup18dup19dup20dup21dup22dup23dup24dup25dup26dup27dup28dup29dup30dup31dup32dup33dup34"/>
              </a:cxn>
              <a:cxn ang="0">
                <a:pos x="connsiteX7dup0dup1dup2dup3dup4dup5dup6dup7dup8dup9dup10dup11dup12dup13dup14dup15dup16dup17dup18dup19dup20dup21dup22dup23dup24dup25dup26dup27dup28dup29dup30dup31dup32dup33dup34" y="connsiteY7dup0dup1dup2dup3dup4dup5dup6dup7dup8dup9dup10dup11dup12dup13dup14dup15dup16dup17dup18dup19dup20dup21dup22dup23dup24dup25dup26dup27dup28dup29dup30dup31dup32dup33dup34"/>
              </a:cxn>
            </a:cxnLst>
            <a:rect l="l" t="t" r="r" b="b"/>
            <a:pathLst>
              <a:path w="4216281" h="1554371">
                <a:moveTo>
                  <a:pt x="2833873" y="13614"/>
                </a:moveTo>
                <a:cubicBezTo>
                  <a:pt x="3159050" y="-80313"/>
                  <a:pt x="3443844" y="335816"/>
                  <a:pt x="3658485" y="525678"/>
                </a:cubicBezTo>
                <a:cubicBezTo>
                  <a:pt x="3873126" y="715540"/>
                  <a:pt x="4089300" y="1026685"/>
                  <a:pt x="4121721" y="1152787"/>
                </a:cubicBezTo>
                <a:cubicBezTo>
                  <a:pt x="4265345" y="1547161"/>
                  <a:pt x="4182115" y="1410172"/>
                  <a:pt x="4216281" y="1554371"/>
                </a:cubicBezTo>
                <a:lnTo>
                  <a:pt x="0" y="1271767"/>
                </a:lnTo>
                <a:cubicBezTo>
                  <a:pt x="99597" y="926938"/>
                  <a:pt x="245302" y="524268"/>
                  <a:pt x="781648" y="526583"/>
                </a:cubicBezTo>
                <a:cubicBezTo>
                  <a:pt x="1258353" y="544405"/>
                  <a:pt x="1429267" y="1247101"/>
                  <a:pt x="1707422" y="1089242"/>
                </a:cubicBezTo>
                <a:cubicBezTo>
                  <a:pt x="1985577" y="931383"/>
                  <a:pt x="2508696" y="107541"/>
                  <a:pt x="2833873" y="13614"/>
                </a:cubicBezTo>
                <a:close/>
              </a:path>
            </a:pathLst>
          </a:custGeom>
          <a:gradFill flip="none" rotWithShape="1">
            <a:gsLst>
              <a:gs pos="100000">
                <a:srgbClr val="E4E4E4"/>
              </a:gs>
              <a:gs pos="0">
                <a:srgbClr val="776C5B">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42474950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52"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3"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54"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5"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6"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39" name="TextBox 65">
            <a:extLst>
              <a:ext uri="{FF2B5EF4-FFF2-40B4-BE49-F238E27FC236}">
                <a16:creationId xmlns:a16="http://schemas.microsoft.com/office/drawing/2014/main" id="{22BB4F0D-B585-455C-B3A8-7C5B2E432443}"/>
              </a:ext>
            </a:extLst>
          </p:cNvPr>
          <p:cNvSpPr txBox="1"/>
          <p:nvPr/>
        </p:nvSpPr>
        <p:spPr>
          <a:xfrm>
            <a:off x="635674" y="1039390"/>
            <a:ext cx="2929068"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chemeClr val="tx1">
                    <a:lumMod val="50000"/>
                    <a:lumOff val="50000"/>
                  </a:schemeClr>
                </a:solidFill>
                <a:latin typeface="楷体" panose="02010609060101010101" pitchFamily="49" charset="-122"/>
                <a:ea typeface="楷体" panose="02010609060101010101" pitchFamily="49" charset="-122"/>
              </a:rPr>
              <a:t>纸鸢</a:t>
            </a:r>
            <a:endParaRPr lang="en-US" altLang="zh-CN" sz="96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9" name="TextBox 65">
            <a:extLst>
              <a:ext uri="{FF2B5EF4-FFF2-40B4-BE49-F238E27FC236}">
                <a16:creationId xmlns:a16="http://schemas.microsoft.com/office/drawing/2014/main" id="{401D8AAE-1F67-4AEF-A9ED-81CBE51D626E}"/>
              </a:ext>
            </a:extLst>
          </p:cNvPr>
          <p:cNvSpPr txBox="1"/>
          <p:nvPr/>
        </p:nvSpPr>
        <p:spPr>
          <a:xfrm>
            <a:off x="8581536" y="1039390"/>
            <a:ext cx="2929068"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chemeClr val="tx1">
                    <a:lumMod val="50000"/>
                    <a:lumOff val="50000"/>
                  </a:schemeClr>
                </a:solidFill>
                <a:latin typeface="楷体" panose="02010609060101010101" pitchFamily="49" charset="-122"/>
                <a:ea typeface="楷体" panose="02010609060101010101" pitchFamily="49" charset="-122"/>
              </a:rPr>
              <a:t>纸鹞</a:t>
            </a:r>
            <a:endParaRPr lang="en-US" altLang="zh-CN" sz="9600" b="1" dirty="0">
              <a:solidFill>
                <a:schemeClr val="tx1">
                  <a:lumMod val="50000"/>
                  <a:lumOff val="50000"/>
                </a:schemeClr>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9181F745-392A-40D5-B6ED-7A4125141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372672" y="892311"/>
            <a:ext cx="2604432" cy="1863819"/>
          </a:xfrm>
          <a:prstGeom prst="rect">
            <a:avLst/>
          </a:prstGeom>
        </p:spPr>
      </p:pic>
      <p:pic>
        <p:nvPicPr>
          <p:cNvPr id="6" name="图片 5">
            <a:extLst>
              <a:ext uri="{FF2B5EF4-FFF2-40B4-BE49-F238E27FC236}">
                <a16:creationId xmlns:a16="http://schemas.microsoft.com/office/drawing/2014/main" id="{94D877E8-1813-426F-BCFA-CBF03819C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977104" y="892311"/>
            <a:ext cx="2604432" cy="1863819"/>
          </a:xfrm>
          <a:prstGeom prst="rect">
            <a:avLst/>
          </a:prstGeom>
        </p:spPr>
      </p:pic>
      <p:sp>
        <p:nvSpPr>
          <p:cNvPr id="15" name="文本框 14">
            <a:extLst>
              <a:ext uri="{FF2B5EF4-FFF2-40B4-BE49-F238E27FC236}">
                <a16:creationId xmlns:a16="http://schemas.microsoft.com/office/drawing/2014/main" id="{E2FAF57D-29B5-44A3-99D6-53108ED68277}"/>
              </a:ext>
            </a:extLst>
          </p:cNvPr>
          <p:cNvSpPr txBox="1"/>
          <p:nvPr/>
        </p:nvSpPr>
        <p:spPr>
          <a:xfrm>
            <a:off x="2043302" y="1034843"/>
            <a:ext cx="1329370" cy="1569660"/>
          </a:xfrm>
          <a:prstGeom prst="rect">
            <a:avLst/>
          </a:prstGeom>
          <a:noFill/>
        </p:spPr>
        <p:txBody>
          <a:bodyPr wrap="square">
            <a:spAutoFit/>
          </a:bodyPr>
          <a:lstStyle/>
          <a:p>
            <a:pPr algn="ctr"/>
            <a:r>
              <a:rPr lang="zh-CN" altLang="en-US" sz="9600" b="1" dirty="0">
                <a:solidFill>
                  <a:srgbClr val="FF0000"/>
                </a:solidFill>
                <a:latin typeface="楷体" panose="02010609060101010101" pitchFamily="49" charset="-122"/>
                <a:ea typeface="楷体" panose="02010609060101010101" pitchFamily="49" charset="-122"/>
              </a:rPr>
              <a:t>鸢</a:t>
            </a:r>
          </a:p>
        </p:txBody>
      </p:sp>
      <p:sp>
        <p:nvSpPr>
          <p:cNvPr id="17" name="文本框 16">
            <a:extLst>
              <a:ext uri="{FF2B5EF4-FFF2-40B4-BE49-F238E27FC236}">
                <a16:creationId xmlns:a16="http://schemas.microsoft.com/office/drawing/2014/main" id="{64E578C9-E626-4D68-8F55-C911A506C1FD}"/>
              </a:ext>
            </a:extLst>
          </p:cNvPr>
          <p:cNvSpPr txBox="1"/>
          <p:nvPr/>
        </p:nvSpPr>
        <p:spPr>
          <a:xfrm>
            <a:off x="9788699" y="1034843"/>
            <a:ext cx="1741841" cy="1569660"/>
          </a:xfrm>
          <a:prstGeom prst="rect">
            <a:avLst/>
          </a:prstGeom>
          <a:noFill/>
        </p:spPr>
        <p:txBody>
          <a:bodyPr wrap="square">
            <a:spAutoFit/>
          </a:bodyPr>
          <a:lstStyle/>
          <a:p>
            <a:pPr algn="ctr"/>
            <a:r>
              <a:rPr lang="zh-CN" altLang="en-US" sz="9600" b="1" dirty="0">
                <a:solidFill>
                  <a:srgbClr val="FF0000"/>
                </a:solidFill>
                <a:latin typeface="楷体" panose="02010609060101010101" pitchFamily="49" charset="-122"/>
                <a:ea typeface="楷体" panose="02010609060101010101" pitchFamily="49" charset="-122"/>
              </a:rPr>
              <a:t>鹞</a:t>
            </a:r>
          </a:p>
        </p:txBody>
      </p:sp>
      <p:sp>
        <p:nvSpPr>
          <p:cNvPr id="18" name="TextBox 65">
            <a:extLst>
              <a:ext uri="{FF2B5EF4-FFF2-40B4-BE49-F238E27FC236}">
                <a16:creationId xmlns:a16="http://schemas.microsoft.com/office/drawing/2014/main" id="{B69FD159-26C4-4CB9-B63A-DA32A4C74112}"/>
              </a:ext>
            </a:extLst>
          </p:cNvPr>
          <p:cNvSpPr txBox="1"/>
          <p:nvPr/>
        </p:nvSpPr>
        <p:spPr>
          <a:xfrm>
            <a:off x="635674" y="4248950"/>
            <a:ext cx="2929068"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chemeClr val="tx1">
                    <a:lumMod val="50000"/>
                    <a:lumOff val="50000"/>
                  </a:schemeClr>
                </a:solidFill>
                <a:latin typeface="楷体" panose="02010609060101010101" pitchFamily="49" charset="-122"/>
                <a:ea typeface="楷体" panose="02010609060101010101" pitchFamily="49" charset="-122"/>
              </a:rPr>
              <a:t>风筝</a:t>
            </a:r>
            <a:endParaRPr lang="en-US" altLang="zh-CN" sz="9600" b="1"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19" name="TextBox 65">
            <a:extLst>
              <a:ext uri="{FF2B5EF4-FFF2-40B4-BE49-F238E27FC236}">
                <a16:creationId xmlns:a16="http://schemas.microsoft.com/office/drawing/2014/main" id="{217571A8-E442-4DD4-90E8-0C71F868AFFA}"/>
              </a:ext>
            </a:extLst>
          </p:cNvPr>
          <p:cNvSpPr txBox="1"/>
          <p:nvPr/>
        </p:nvSpPr>
        <p:spPr>
          <a:xfrm>
            <a:off x="8601472" y="4248950"/>
            <a:ext cx="2929068"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chemeClr val="tx1">
                    <a:lumMod val="50000"/>
                    <a:lumOff val="50000"/>
                  </a:schemeClr>
                </a:solidFill>
                <a:latin typeface="楷体" panose="02010609060101010101" pitchFamily="49" charset="-122"/>
                <a:ea typeface="楷体" panose="02010609060101010101" pitchFamily="49" charset="-122"/>
              </a:rPr>
              <a:t>风琴</a:t>
            </a:r>
            <a:endParaRPr lang="en-US" altLang="zh-CN" sz="9600" b="1" dirty="0">
              <a:solidFill>
                <a:schemeClr val="tx1">
                  <a:lumMod val="50000"/>
                  <a:lumOff val="50000"/>
                </a:schemeClr>
              </a:solidFill>
              <a:latin typeface="楷体" panose="02010609060101010101" pitchFamily="49" charset="-122"/>
              <a:ea typeface="楷体" panose="02010609060101010101" pitchFamily="49" charset="-122"/>
            </a:endParaRPr>
          </a:p>
        </p:txBody>
      </p:sp>
      <p:pic>
        <p:nvPicPr>
          <p:cNvPr id="11" name="图片 10">
            <a:extLst>
              <a:ext uri="{FF2B5EF4-FFF2-40B4-BE49-F238E27FC236}">
                <a16:creationId xmlns:a16="http://schemas.microsoft.com/office/drawing/2014/main" id="{79800BCD-D2DA-44BD-AFF5-F48454A68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2672" y="4101871"/>
            <a:ext cx="2595744" cy="1863819"/>
          </a:xfrm>
          <a:prstGeom prst="rect">
            <a:avLst/>
          </a:prstGeom>
        </p:spPr>
      </p:pic>
      <p:pic>
        <p:nvPicPr>
          <p:cNvPr id="13" name="图片 12">
            <a:extLst>
              <a:ext uri="{FF2B5EF4-FFF2-40B4-BE49-F238E27FC236}">
                <a16:creationId xmlns:a16="http://schemas.microsoft.com/office/drawing/2014/main" id="{10DE8E96-C74C-4B38-9716-5E071C3820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5728" y="4101871"/>
            <a:ext cx="2595744" cy="1863819"/>
          </a:xfrm>
          <a:prstGeom prst="rect">
            <a:avLst/>
          </a:prstGeom>
        </p:spPr>
      </p:pic>
      <p:sp>
        <p:nvSpPr>
          <p:cNvPr id="24" name="TextBox 65">
            <a:extLst>
              <a:ext uri="{FF2B5EF4-FFF2-40B4-BE49-F238E27FC236}">
                <a16:creationId xmlns:a16="http://schemas.microsoft.com/office/drawing/2014/main" id="{A077F7C5-C49C-4CB4-989D-CB66990DCD00}"/>
              </a:ext>
            </a:extLst>
          </p:cNvPr>
          <p:cNvSpPr txBox="1"/>
          <p:nvPr/>
        </p:nvSpPr>
        <p:spPr>
          <a:xfrm>
            <a:off x="1819978" y="4248950"/>
            <a:ext cx="1776017"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rgbClr val="FF0000"/>
                </a:solidFill>
                <a:latin typeface="楷体" panose="02010609060101010101" pitchFamily="49" charset="-122"/>
                <a:ea typeface="楷体" panose="02010609060101010101" pitchFamily="49" charset="-122"/>
              </a:rPr>
              <a:t>筝</a:t>
            </a:r>
            <a:endParaRPr lang="en-US" altLang="zh-CN" sz="9600" b="1" dirty="0">
              <a:solidFill>
                <a:srgbClr val="FF0000"/>
              </a:solidFill>
              <a:latin typeface="楷体" panose="02010609060101010101" pitchFamily="49" charset="-122"/>
              <a:ea typeface="楷体" panose="02010609060101010101" pitchFamily="49" charset="-122"/>
            </a:endParaRPr>
          </a:p>
        </p:txBody>
      </p:sp>
      <p:sp>
        <p:nvSpPr>
          <p:cNvPr id="25" name="TextBox 65">
            <a:extLst>
              <a:ext uri="{FF2B5EF4-FFF2-40B4-BE49-F238E27FC236}">
                <a16:creationId xmlns:a16="http://schemas.microsoft.com/office/drawing/2014/main" id="{F80DFF23-D71A-477B-A7B8-ACD242C4E379}"/>
              </a:ext>
            </a:extLst>
          </p:cNvPr>
          <p:cNvSpPr txBox="1"/>
          <p:nvPr/>
        </p:nvSpPr>
        <p:spPr>
          <a:xfrm>
            <a:off x="9960146" y="4243103"/>
            <a:ext cx="1398945" cy="1569660"/>
          </a:xfrm>
          <a:prstGeom prst="rect">
            <a:avLst/>
          </a:prstGeom>
          <a:noFill/>
        </p:spPr>
        <p:txBody>
          <a:bodyPr wrap="square" rtlCol="0">
            <a:spAutoFit/>
          </a:bodyPr>
          <a:lstStyle>
            <a:defPPr>
              <a:defRPr lang="zh-CN"/>
            </a:defPPr>
            <a:lvl1pPr>
              <a:defRPr sz="3000">
                <a:solidFill>
                  <a:schemeClr val="accent1"/>
                </a:solidFill>
                <a:latin typeface="+mn-ea"/>
                <a:ea typeface="+mn-ea"/>
              </a:defRPr>
            </a:lvl1pPr>
          </a:lstStyle>
          <a:p>
            <a:pPr lvl="0" algn="ctr"/>
            <a:r>
              <a:rPr lang="zh-CN" altLang="en-US" sz="9600" b="1" dirty="0">
                <a:solidFill>
                  <a:srgbClr val="FF0000"/>
                </a:solidFill>
                <a:latin typeface="楷体" panose="02010609060101010101" pitchFamily="49" charset="-122"/>
                <a:ea typeface="楷体" panose="02010609060101010101" pitchFamily="49" charset="-122"/>
              </a:rPr>
              <a:t>琴</a:t>
            </a:r>
            <a:endParaRPr lang="en-US" altLang="zh-CN" sz="9600" b="1" dirty="0">
              <a:solidFill>
                <a:srgbClr val="FF0000"/>
              </a:solidFill>
              <a:latin typeface="楷体" panose="02010609060101010101" pitchFamily="49" charset="-122"/>
              <a:ea typeface="楷体" panose="02010609060101010101" pitchFamily="49" charset="-122"/>
            </a:endParaRPr>
          </a:p>
        </p:txBody>
      </p:sp>
      <p:sp>
        <p:nvSpPr>
          <p:cNvPr id="20" name="文本框 6">
            <a:extLst>
              <a:ext uri="{FF2B5EF4-FFF2-40B4-BE49-F238E27FC236}">
                <a16:creationId xmlns:a16="http://schemas.microsoft.com/office/drawing/2014/main" id="{4E66B7E4-BAFA-4C6F-9BAF-5A0F3EEB320B}"/>
              </a:ext>
            </a:extLst>
          </p:cNvPr>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Introduction</a:t>
            </a:r>
          </a:p>
        </p:txBody>
      </p:sp>
    </p:spTree>
    <p:extLst>
      <p:ext uri="{BB962C8B-B14F-4D97-AF65-F5344CB8AC3E}">
        <p14:creationId xmlns:p14="http://schemas.microsoft.com/office/powerpoint/2010/main" val="3166088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anim calcmode="lin" valueType="num">
                                      <p:cBhvr>
                                        <p:cTn id="49" dur="500" fill="hold"/>
                                        <p:tgtEl>
                                          <p:spTgt spid="25"/>
                                        </p:tgtEl>
                                        <p:attrNameLst>
                                          <p:attrName>ppt_x</p:attrName>
                                        </p:attrNameLst>
                                      </p:cBhvr>
                                      <p:tavLst>
                                        <p:tav tm="0">
                                          <p:val>
                                            <p:strVal val="#ppt_x"/>
                                          </p:val>
                                        </p:tav>
                                        <p:tav tm="100000">
                                          <p:val>
                                            <p:strVal val="#ppt_x"/>
                                          </p:val>
                                        </p:tav>
                                      </p:tavLst>
                                    </p:anim>
                                    <p:anim calcmode="lin" valueType="num">
                                      <p:cBhvr>
                                        <p:cTn id="50" dur="500" fill="hold"/>
                                        <p:tgtEl>
                                          <p:spTgt spid="2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P spid="15" grpId="0"/>
      <p:bldP spid="17" grpId="0"/>
      <p:bldP spid="18" grpId="0"/>
      <p:bldP spid="19"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32" name="矩形 31"/>
          <p:cNvSpPr/>
          <p:nvPr/>
        </p:nvSpPr>
        <p:spPr>
          <a:xfrm>
            <a:off x="1200317" y="1123433"/>
            <a:ext cx="9772483" cy="4672116"/>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41" name="文本框 6"/>
          <p:cNvSpPr txBox="1"/>
          <p:nvPr/>
        </p:nvSpPr>
        <p:spPr>
          <a:xfrm>
            <a:off x="459410" y="474850"/>
            <a:ext cx="11074733" cy="4576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2400" b="1" dirty="0">
                <a:solidFill>
                  <a:srgbClr val="827061"/>
                </a:solidFill>
                <a:latin typeface="思源黑体 CN Normal"/>
                <a:ea typeface="庞门正道粗书体" panose="02010600030101010101" pitchFamily="2" charset="-122"/>
                <a:cs typeface="+mn-ea"/>
                <a:sym typeface="+mn-lt"/>
              </a:rPr>
              <a:t>Introduction</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42"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43"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44"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45"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46"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18" name="文本框 17">
            <a:extLst>
              <a:ext uri="{FF2B5EF4-FFF2-40B4-BE49-F238E27FC236}">
                <a16:creationId xmlns:a16="http://schemas.microsoft.com/office/drawing/2014/main" id="{AABF31D6-25D1-4374-A7D9-80E6879D0204}"/>
              </a:ext>
            </a:extLst>
          </p:cNvPr>
          <p:cNvSpPr txBox="1"/>
          <p:nvPr/>
        </p:nvSpPr>
        <p:spPr>
          <a:xfrm>
            <a:off x="1219199" y="1133614"/>
            <a:ext cx="9772483" cy="3785652"/>
          </a:xfrm>
          <a:prstGeom prst="rect">
            <a:avLst/>
          </a:prstGeom>
          <a:noFill/>
        </p:spPr>
        <p:txBody>
          <a:bodyPr wrap="square">
            <a:spAutoFit/>
          </a:bodyPr>
          <a:lstStyle/>
          <a:p>
            <a:pPr indent="457200"/>
            <a:r>
              <a:rPr lang="en-US" altLang="zh-CN" sz="2400" i="1" dirty="0">
                <a:latin typeface="Times New Roman" panose="02020603050405020304" pitchFamily="18" charset="0"/>
                <a:cs typeface="Times New Roman" panose="02020603050405020304" pitchFamily="18" charset="0"/>
              </a:rPr>
              <a:t>Kite flying has a long history in China, and it has been a long-standing sport to this day. Kites can be seen flying in parks, squares and open grasslands, and the various shapes of kites are spectacular, adding much fun to people's leisure time. At the same time, as a traditional national sport, kite flying is deeply imprinted with Chinese culture, fully expressing people's beautiful aspirations and fitness interests, and rich in national characteristics and local flavor. As a kind of folklore, kite flying is a kind of game and recreational activity for the purpose of leisure and physical and mental conditioning, so that people can rest after their work and benefit their physical fitness, mental and emotional, creativity and moral sense.</a:t>
            </a:r>
            <a:endParaRPr lang="zh-CN"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6362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086600" y="2013635"/>
            <a:ext cx="2044203" cy="1311951"/>
          </a:xfrm>
          <a:prstGeom prst="rect">
            <a:avLst/>
          </a:prstGeom>
          <a:noFill/>
        </p:spPr>
        <p:txBody>
          <a:bodyPr wrap="square" rtlCol="0">
            <a:spAutoFit/>
          </a:bodyPr>
          <a:lstStyle/>
          <a:p>
            <a:pPr algn="ctr"/>
            <a:r>
              <a:rPr lang="en-US" altLang="zh-CN" sz="8000" b="1">
                <a:solidFill>
                  <a:schemeClr val="tx1">
                    <a:lumMod val="75000"/>
                    <a:lumOff val="25000"/>
                  </a:schemeClr>
                </a:solidFill>
                <a:latin typeface="思源黑体 CN Normal"/>
                <a:cs typeface="+mn-ea"/>
                <a:sym typeface="+mn-lt"/>
              </a:rPr>
              <a:t>2</a:t>
            </a:r>
          </a:p>
        </p:txBody>
      </p:sp>
      <p:sp>
        <p:nvSpPr>
          <p:cNvPr id="8" name="矩形 60"/>
          <p:cNvSpPr/>
          <p:nvPr/>
        </p:nvSpPr>
        <p:spPr>
          <a:xfrm>
            <a:off x="2288534" y="3337074"/>
            <a:ext cx="7640333" cy="915314"/>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algn="ctr" eaLnBrk="1" hangingPunct="1">
              <a:spcBef>
                <a:spcPct val="0"/>
              </a:spcBef>
              <a:buNone/>
            </a:pPr>
            <a:r>
              <a:rPr lang="en-US" altLang="zh-CN" sz="6000" b="1" dirty="0">
                <a:solidFill>
                  <a:srgbClr val="777776"/>
                </a:solidFill>
                <a:latin typeface="思源黑体 CN Normal"/>
                <a:ea typeface="庞门正道粗书体" panose="02010600030101010101" pitchFamily="2" charset="-122"/>
                <a:cs typeface="+mn-ea"/>
                <a:sym typeface="+mn-lt"/>
              </a:rPr>
              <a:t>Origin</a:t>
            </a:r>
          </a:p>
        </p:txBody>
      </p:sp>
      <p:grpSp>
        <p:nvGrpSpPr>
          <p:cNvPr id="9" name="组合 8"/>
          <p:cNvGrpSpPr/>
          <p:nvPr/>
        </p:nvGrpSpPr>
        <p:grpSpPr>
          <a:xfrm>
            <a:off x="4169566" y="733424"/>
            <a:ext cx="3364710" cy="541295"/>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sp>
        <p:nvSpPr>
          <p:cNvPr id="12" name="任意多边形 17"/>
          <p:cNvSpPr/>
          <p:nvPr/>
        </p:nvSpPr>
        <p:spPr>
          <a:xfrm>
            <a:off x="4870783" y="5504442"/>
            <a:ext cx="5687618" cy="791855"/>
          </a:xfrm>
          <a:custGeom>
            <a:avLst/>
            <a:gdLst>
              <a:gd name="connsiteX0" fmla="*/ 4036200 w 5687618"/>
              <a:gd name="connsiteY0" fmla="*/ 540 h 791855"/>
              <a:gd name="connsiteX1" fmla="*/ 4999673 w 5687618"/>
              <a:gd name="connsiteY1" fmla="*/ 328873 h 791855"/>
              <a:gd name="connsiteX2" fmla="*/ 5633083 w 5687618"/>
              <a:gd name="connsiteY2" fmla="*/ 721203 h 791855"/>
              <a:gd name="connsiteX3" fmla="*/ 5666385 w 5687618"/>
              <a:gd name="connsiteY3" fmla="*/ 763693 h 791855"/>
              <a:gd name="connsiteX4" fmla="*/ 5687618 w 5687618"/>
              <a:gd name="connsiteY4" fmla="*/ 791855 h 791855"/>
              <a:gd name="connsiteX5" fmla="*/ 0 w 5687618"/>
              <a:gd name="connsiteY5" fmla="*/ 791855 h 791855"/>
              <a:gd name="connsiteX6" fmla="*/ 118522 w 5687618"/>
              <a:gd name="connsiteY6" fmla="*/ 631580 h 791855"/>
              <a:gd name="connsiteX7" fmla="*/ 1065997 w 5687618"/>
              <a:gd name="connsiteY7" fmla="*/ 329440 h 791855"/>
              <a:gd name="connsiteX8" fmla="*/ 2331864 w 5687618"/>
              <a:gd name="connsiteY8" fmla="*/ 681449 h 791855"/>
              <a:gd name="connsiteX9" fmla="*/ 3872130 w 5687618"/>
              <a:gd name="connsiteY9" fmla="*/ 8517 h 791855"/>
              <a:gd name="connsiteX10" fmla="*/ 4036200 w 5687618"/>
              <a:gd name="connsiteY10" fmla="*/ 540 h 7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618" h="791855">
                <a:moveTo>
                  <a:pt x="4036200" y="540"/>
                </a:moveTo>
                <a:cubicBezTo>
                  <a:pt x="4412619" y="12628"/>
                  <a:pt x="4742867" y="224940"/>
                  <a:pt x="4999673" y="328873"/>
                </a:cubicBezTo>
                <a:cubicBezTo>
                  <a:pt x="5293164" y="447654"/>
                  <a:pt x="5588752" y="642312"/>
                  <a:pt x="5633083" y="721203"/>
                </a:cubicBezTo>
                <a:cubicBezTo>
                  <a:pt x="5645357" y="736624"/>
                  <a:pt x="5656420" y="750746"/>
                  <a:pt x="5666385" y="763693"/>
                </a:cubicBezTo>
                <a:lnTo>
                  <a:pt x="5687618" y="791855"/>
                </a:lnTo>
                <a:lnTo>
                  <a:pt x="0" y="791855"/>
                </a:lnTo>
                <a:lnTo>
                  <a:pt x="118522" y="631580"/>
                </a:lnTo>
                <a:cubicBezTo>
                  <a:pt x="266386" y="469785"/>
                  <a:pt x="515963" y="328353"/>
                  <a:pt x="1065997" y="329440"/>
                </a:cubicBezTo>
                <a:cubicBezTo>
                  <a:pt x="1717825" y="340589"/>
                  <a:pt x="1951526" y="780208"/>
                  <a:pt x="2331864" y="681449"/>
                </a:cubicBezTo>
                <a:cubicBezTo>
                  <a:pt x="2712203" y="582689"/>
                  <a:pt x="3427495" y="67280"/>
                  <a:pt x="3872130" y="8517"/>
                </a:cubicBezTo>
                <a:cubicBezTo>
                  <a:pt x="3927709" y="1172"/>
                  <a:pt x="3982426" y="-1188"/>
                  <a:pt x="4036200" y="540"/>
                </a:cubicBezTo>
                <a:close/>
              </a:path>
            </a:pathLst>
          </a:custGeom>
          <a:gradFill flip="none" rotWithShape="1">
            <a:gsLst>
              <a:gs pos="100000">
                <a:srgbClr val="776C5B">
                  <a:alpha val="20000"/>
                </a:srgbClr>
              </a:gs>
              <a:gs pos="0">
                <a:srgbClr val="545454">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a:p>
        </p:txBody>
      </p:sp>
      <p:sp>
        <p:nvSpPr>
          <p:cNvPr id="13" name="任意多边形 18"/>
          <p:cNvSpPr/>
          <p:nvPr/>
        </p:nvSpPr>
        <p:spPr>
          <a:xfrm rot="21480000">
            <a:off x="2694361" y="5037966"/>
            <a:ext cx="2162912" cy="536529"/>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 name="connsiteX0dup0" fmla="*/ 3895926 w 3907971"/>
              <a:gd name="connsiteY0dup0" fmla="*/ 1142547 h 1194043"/>
              <a:gd name="connsiteX1dup0" fmla="*/ 3907971 w 3907971"/>
              <a:gd name="connsiteY1dup0" fmla="*/ 1142668 h 1194043"/>
              <a:gd name="connsiteX2dup0" fmla="*/ 3907971 w 3907971"/>
              <a:gd name="connsiteY2dup0" fmla="*/ 1194043 h 1194043"/>
              <a:gd name="connsiteX3dup0" fmla="*/ 3907971 w 3907971"/>
              <a:gd name="connsiteY3dup0" fmla="*/ 1194041 h 1194043"/>
              <a:gd name="connsiteX4dup0" fmla="*/ 3903237 w 3907971"/>
              <a:gd name="connsiteY4dup0" fmla="*/ 1164842 h 1194043"/>
              <a:gd name="connsiteX5dup0" fmla="*/ 3895926 w 3907971"/>
              <a:gd name="connsiteY5dup0" fmla="*/ 1142547 h 1194043"/>
              <a:gd name="connsiteX6dup0" fmla="*/ 3033485 w 3907971"/>
              <a:gd name="connsiteY6dup0" fmla="*/ 240 h 1194043"/>
              <a:gd name="connsiteX7dup0" fmla="*/ 3817257 w 3907971"/>
              <a:gd name="connsiteY7dup0" fmla="*/ 1001726 h 1194043"/>
              <a:gd name="connsiteX8dup0" fmla="*/ 3890055 w 3907971"/>
              <a:gd name="connsiteY8dup0" fmla="*/ 1124644 h 1194043"/>
              <a:gd name="connsiteX9dup0" fmla="*/ 3895926 w 3907971"/>
              <a:gd name="connsiteY9dup0" fmla="*/ 1142547 h 1194043"/>
              <a:gd name="connsiteX10dup0" fmla="*/ 0 w 3907971"/>
              <a:gd name="connsiteY10dup0" fmla="*/ 1103326 h 1194043"/>
              <a:gd name="connsiteX11dup0" fmla="*/ 676400 w 3907971"/>
              <a:gd name="connsiteY11dup0" fmla="*/ 178954 h 1194043"/>
              <a:gd name="connsiteX12dup0" fmla="*/ 1828800 w 3907971"/>
              <a:gd name="connsiteY12dup0" fmla="*/ 900126 h 1194043"/>
              <a:gd name="connsiteX13" fmla="*/ 3033485 w 3907971"/>
              <a:gd name="connsiteY13" fmla="*/ 240 h 1194043"/>
              <a:gd name="connsiteX0dup0dup1" fmla="*/ 3895926 w 3907971"/>
              <a:gd name="connsiteY0dup0dup1" fmla="*/ 1290200 h 1341696"/>
              <a:gd name="connsiteX1dup0dup1" fmla="*/ 3907971 w 3907971"/>
              <a:gd name="connsiteY1dup0dup1" fmla="*/ 1290321 h 1341696"/>
              <a:gd name="connsiteX2dup0dup1" fmla="*/ 3907971 w 3907971"/>
              <a:gd name="connsiteY2dup0dup1" fmla="*/ 1341696 h 1341696"/>
              <a:gd name="connsiteX3dup0dup1" fmla="*/ 3907971 w 3907971"/>
              <a:gd name="connsiteY3dup0dup1" fmla="*/ 1341694 h 1341696"/>
              <a:gd name="connsiteX4dup0dup1" fmla="*/ 3903237 w 3907971"/>
              <a:gd name="connsiteY4dup0dup1" fmla="*/ 1312495 h 1341696"/>
              <a:gd name="connsiteX5dup0dup1" fmla="*/ 3895926 w 3907971"/>
              <a:gd name="connsiteY5dup0dup1" fmla="*/ 1290200 h 1341696"/>
              <a:gd name="connsiteX6dup0dup1" fmla="*/ 3566742 w 3907971"/>
              <a:gd name="connsiteY6dup0dup1" fmla="*/ 210 h 1341696"/>
              <a:gd name="connsiteX7dup0dup1" fmla="*/ 3817257 w 3907971"/>
              <a:gd name="connsiteY7dup0dup1" fmla="*/ 1149379 h 1341696"/>
              <a:gd name="connsiteX8dup0dup1" fmla="*/ 3890055 w 3907971"/>
              <a:gd name="connsiteY8dup0dup1" fmla="*/ 1272297 h 1341696"/>
              <a:gd name="connsiteX9dup0dup1" fmla="*/ 3895926 w 3907971"/>
              <a:gd name="connsiteY9dup0dup1" fmla="*/ 1290200 h 1341696"/>
              <a:gd name="connsiteX10dup0dup1" fmla="*/ 0 w 3907971"/>
              <a:gd name="connsiteY10dup0dup1" fmla="*/ 1250979 h 1341696"/>
              <a:gd name="connsiteX11dup0dup1" fmla="*/ 676400 w 3907971"/>
              <a:gd name="connsiteY11dup0dup1" fmla="*/ 326607 h 1341696"/>
              <a:gd name="connsiteX12dup0dup1" fmla="*/ 1828800 w 3907971"/>
              <a:gd name="connsiteY12dup0dup1" fmla="*/ 1047779 h 1341696"/>
              <a:gd name="connsiteX13dup0" fmla="*/ 3566742 w 3907971"/>
              <a:gd name="connsiteY13dup0" fmla="*/ 210 h 1341696"/>
              <a:gd name="connsiteX0dup0dup1dup2" fmla="*/ 3895926 w 4065883"/>
              <a:gd name="connsiteY0dup0dup1dup2" fmla="*/ 1291188 h 1342684"/>
              <a:gd name="connsiteX1dup0dup1dup2" fmla="*/ 3907971 w 4065883"/>
              <a:gd name="connsiteY1dup0dup1dup2" fmla="*/ 1291309 h 1342684"/>
              <a:gd name="connsiteX2dup0dup1dup2" fmla="*/ 3907971 w 4065883"/>
              <a:gd name="connsiteY2dup0dup1dup2" fmla="*/ 1342684 h 1342684"/>
              <a:gd name="connsiteX3dup0dup1dup2" fmla="*/ 3907971 w 4065883"/>
              <a:gd name="connsiteY3dup0dup1dup2" fmla="*/ 1342682 h 1342684"/>
              <a:gd name="connsiteX4dup0dup1dup2" fmla="*/ 3903237 w 4065883"/>
              <a:gd name="connsiteY4dup0dup1dup2" fmla="*/ 1313483 h 1342684"/>
              <a:gd name="connsiteX5dup0dup1dup2" fmla="*/ 3895926 w 4065883"/>
              <a:gd name="connsiteY5dup0dup1dup2" fmla="*/ 1291188 h 1342684"/>
              <a:gd name="connsiteX6dup0dup1dup2" fmla="*/ 3566742 w 4065883"/>
              <a:gd name="connsiteY6dup0dup1dup2" fmla="*/ 1198 h 1342684"/>
              <a:gd name="connsiteX7dup0dup1dup2" fmla="*/ 4057824 w 4065883"/>
              <a:gd name="connsiteY7dup0dup1dup2" fmla="*/ 849093 h 1342684"/>
              <a:gd name="connsiteX8dup0dup1dup2" fmla="*/ 3890055 w 4065883"/>
              <a:gd name="connsiteY8dup0dup1dup2" fmla="*/ 1273285 h 1342684"/>
              <a:gd name="connsiteX9dup0dup1dup2" fmla="*/ 3895926 w 4065883"/>
              <a:gd name="connsiteY9dup0dup1dup2" fmla="*/ 1291188 h 1342684"/>
              <a:gd name="connsiteX10dup0dup1dup2" fmla="*/ 0 w 4065883"/>
              <a:gd name="connsiteY10dup0dup1dup2" fmla="*/ 1251967 h 1342684"/>
              <a:gd name="connsiteX11dup0dup1dup2" fmla="*/ 676400 w 4065883"/>
              <a:gd name="connsiteY11dup0dup1dup2" fmla="*/ 327595 h 1342684"/>
              <a:gd name="connsiteX12dup0dup1dup2" fmla="*/ 1828800 w 4065883"/>
              <a:gd name="connsiteY12dup0dup1dup2" fmla="*/ 1048767 h 1342684"/>
              <a:gd name="connsiteX13dup0dup1" fmla="*/ 3566742 w 4065883"/>
              <a:gd name="connsiteY13dup0dup1" fmla="*/ 1198 h 1342684"/>
              <a:gd name="connsiteX0dup0dup1dup2dup3" fmla="*/ 3895926 w 4064904"/>
              <a:gd name="connsiteY0dup0dup1dup2dup3" fmla="*/ 964775 h 1016271"/>
              <a:gd name="connsiteX1dup0dup1dup2dup3" fmla="*/ 3907971 w 4064904"/>
              <a:gd name="connsiteY1dup0dup1dup2dup3" fmla="*/ 964896 h 1016271"/>
              <a:gd name="connsiteX2dup0dup1dup2dup3" fmla="*/ 3907971 w 4064904"/>
              <a:gd name="connsiteY2dup0dup1dup2dup3" fmla="*/ 1016271 h 1016271"/>
              <a:gd name="connsiteX3dup0dup1dup2dup3" fmla="*/ 3907971 w 4064904"/>
              <a:gd name="connsiteY3dup0dup1dup2dup3" fmla="*/ 1016269 h 1016271"/>
              <a:gd name="connsiteX4dup0dup1dup2dup3" fmla="*/ 3903237 w 4064904"/>
              <a:gd name="connsiteY4dup0dup1dup2dup3" fmla="*/ 987070 h 1016271"/>
              <a:gd name="connsiteX5dup0dup1dup2dup3" fmla="*/ 3895926 w 4064904"/>
              <a:gd name="connsiteY5dup0dup1dup2dup3" fmla="*/ 964775 h 1016271"/>
              <a:gd name="connsiteX6dup0dup1dup2dup3" fmla="*/ 3590799 w 4064904"/>
              <a:gd name="connsiteY6dup0dup1dup2dup3" fmla="*/ 300960 h 1016271"/>
              <a:gd name="connsiteX7dup0dup1dup2dup3" fmla="*/ 4057824 w 4064904"/>
              <a:gd name="connsiteY7dup0dup1dup2dup3" fmla="*/ 522680 h 1016271"/>
              <a:gd name="connsiteX8dup0dup1dup2dup3" fmla="*/ 3890055 w 4064904"/>
              <a:gd name="connsiteY8dup0dup1dup2dup3" fmla="*/ 946872 h 1016271"/>
              <a:gd name="connsiteX9dup0dup1dup2dup3" fmla="*/ 3895926 w 4064904"/>
              <a:gd name="connsiteY9dup0dup1dup2dup3" fmla="*/ 964775 h 1016271"/>
              <a:gd name="connsiteX10dup0dup1dup2dup3" fmla="*/ 0 w 4064904"/>
              <a:gd name="connsiteY10dup0dup1dup2dup3" fmla="*/ 925554 h 1016271"/>
              <a:gd name="connsiteX11dup0dup1dup2dup3" fmla="*/ 676400 w 4064904"/>
              <a:gd name="connsiteY11dup0dup1dup2dup3" fmla="*/ 1182 h 1016271"/>
              <a:gd name="connsiteX12dup0dup1dup2dup3" fmla="*/ 1828800 w 4064904"/>
              <a:gd name="connsiteY12dup0dup1dup2dup3" fmla="*/ 722354 h 1016271"/>
              <a:gd name="connsiteX13dup0dup1dup2" fmla="*/ 3590799 w 4064904"/>
              <a:gd name="connsiteY13dup0dup1dup2" fmla="*/ 300960 h 1016271"/>
              <a:gd name="connsiteX0dup0dup1dup2dup3dup4" fmla="*/ 3895926 w 4082751"/>
              <a:gd name="connsiteY0dup0dup1dup2dup3dup4" fmla="*/ 1061261 h 1112757"/>
              <a:gd name="connsiteX1dup0dup1dup2dup3dup4" fmla="*/ 3907971 w 4082751"/>
              <a:gd name="connsiteY1dup0dup1dup2dup3dup4" fmla="*/ 1061382 h 1112757"/>
              <a:gd name="connsiteX2dup0dup1dup2dup3dup4" fmla="*/ 3907971 w 4082751"/>
              <a:gd name="connsiteY2dup0dup1dup2dup3dup4" fmla="*/ 1112757 h 1112757"/>
              <a:gd name="connsiteX3dup0dup1dup2dup3dup4" fmla="*/ 3907971 w 4082751"/>
              <a:gd name="connsiteY3dup0dup1dup2dup3dup4" fmla="*/ 1112755 h 1112757"/>
              <a:gd name="connsiteX4dup0dup1dup2dup3dup4" fmla="*/ 3903237 w 4082751"/>
              <a:gd name="connsiteY4dup0dup1dup2dup3dup4" fmla="*/ 1083556 h 1112757"/>
              <a:gd name="connsiteX5dup0dup1dup2dup3dup4" fmla="*/ 3895926 w 4082751"/>
              <a:gd name="connsiteY5dup0dup1dup2dup3dup4" fmla="*/ 1061261 h 1112757"/>
              <a:gd name="connsiteX6dup0dup1dup2dup3dup4" fmla="*/ 3229948 w 4082751"/>
              <a:gd name="connsiteY6dup0dup1dup2dup3dup4" fmla="*/ 1656 h 1112757"/>
              <a:gd name="connsiteX7dup0dup1dup2dup3dup4" fmla="*/ 4057824 w 4082751"/>
              <a:gd name="connsiteY7dup0dup1dup2dup3dup4" fmla="*/ 619166 h 1112757"/>
              <a:gd name="connsiteX8dup0dup1dup2dup3dup4" fmla="*/ 3890055 w 4082751"/>
              <a:gd name="connsiteY8dup0dup1dup2dup3dup4" fmla="*/ 1043358 h 1112757"/>
              <a:gd name="connsiteX9dup0dup1dup2dup3dup4" fmla="*/ 3895926 w 4082751"/>
              <a:gd name="connsiteY9dup0dup1dup2dup3dup4" fmla="*/ 1061261 h 1112757"/>
              <a:gd name="connsiteX10dup0dup1dup2dup3dup4" fmla="*/ 0 w 4082751"/>
              <a:gd name="connsiteY10dup0dup1dup2dup3dup4" fmla="*/ 1022040 h 1112757"/>
              <a:gd name="connsiteX11dup0dup1dup2dup3dup4" fmla="*/ 676400 w 4082751"/>
              <a:gd name="connsiteY11dup0dup1dup2dup3dup4" fmla="*/ 97668 h 1112757"/>
              <a:gd name="connsiteX12dup0dup1dup2dup3dup4" fmla="*/ 1828800 w 4082751"/>
              <a:gd name="connsiteY12dup0dup1dup2dup3dup4" fmla="*/ 818840 h 1112757"/>
              <a:gd name="connsiteX13dup0dup1dup2dup3" fmla="*/ 3229948 w 4082751"/>
              <a:gd name="connsiteY13dup0dup1dup2dup3" fmla="*/ 1656 h 1112757"/>
              <a:gd name="connsiteX0dup0dup1dup2dup3dup4dup5" fmla="*/ 3895926 w 4132717"/>
              <a:gd name="connsiteY0dup0dup1dup2dup3dup4dup5" fmla="*/ 1061194 h 1112690"/>
              <a:gd name="connsiteX1dup0dup1dup2dup3dup4dup5" fmla="*/ 3907971 w 4132717"/>
              <a:gd name="connsiteY1dup0dup1dup2dup3dup4dup5" fmla="*/ 1061315 h 1112690"/>
              <a:gd name="connsiteX2dup0dup1dup2dup3dup4dup5" fmla="*/ 3907971 w 4132717"/>
              <a:gd name="connsiteY2dup0dup1dup2dup3dup4dup5" fmla="*/ 1112690 h 1112690"/>
              <a:gd name="connsiteX3dup0dup1dup2dup3dup4dup5" fmla="*/ 3907971 w 4132717"/>
              <a:gd name="connsiteY3dup0dup1dup2dup3dup4dup5" fmla="*/ 1112688 h 1112690"/>
              <a:gd name="connsiteX4dup0dup1dup2dup3dup4dup5" fmla="*/ 3903237 w 4132717"/>
              <a:gd name="connsiteY4dup0dup1dup2dup3dup4dup5" fmla="*/ 1083489 h 1112690"/>
              <a:gd name="connsiteX5dup0dup1dup2dup3dup4dup5" fmla="*/ 3895926 w 4132717"/>
              <a:gd name="connsiteY5dup0dup1dup2dup3dup4dup5" fmla="*/ 1061194 h 1112690"/>
              <a:gd name="connsiteX6dup0dup1dup2dup3dup4dup5" fmla="*/ 3229948 w 4132717"/>
              <a:gd name="connsiteY6dup0dup1dup2dup3dup4dup5" fmla="*/ 1589 h 1112690"/>
              <a:gd name="connsiteX7dup0dup1dup2dup3dup4dup5" fmla="*/ 4057824 w 4132717"/>
              <a:gd name="connsiteY7dup0dup1dup2dup3dup4dup5" fmla="*/ 619099 h 1112690"/>
              <a:gd name="connsiteX8dup0dup1dup2dup3dup4dup5" fmla="*/ 4102556 w 4132717"/>
              <a:gd name="connsiteY8dup0dup1dup2dup3dup4dup5" fmla="*/ 913330 h 1112690"/>
              <a:gd name="connsiteX9dup0dup1dup2dup3dup4dup5" fmla="*/ 3895926 w 4132717"/>
              <a:gd name="connsiteY9dup0dup1dup2dup3dup4dup5" fmla="*/ 1061194 h 1112690"/>
              <a:gd name="connsiteX10dup0dup1dup2dup3dup4dup5" fmla="*/ 0 w 4132717"/>
              <a:gd name="connsiteY10dup0dup1dup2dup3dup4dup5" fmla="*/ 1021973 h 1112690"/>
              <a:gd name="connsiteX11dup0dup1dup2dup3dup4dup5" fmla="*/ 676400 w 4132717"/>
              <a:gd name="connsiteY11dup0dup1dup2dup3dup4dup5" fmla="*/ 97601 h 1112690"/>
              <a:gd name="connsiteX12dup0dup1dup2dup3dup4dup5" fmla="*/ 1828800 w 4132717"/>
              <a:gd name="connsiteY12dup0dup1dup2dup3dup4dup5" fmla="*/ 818773 h 1112690"/>
              <a:gd name="connsiteX13dup0dup1dup2dup3dup4" fmla="*/ 3229948 w 4132717"/>
              <a:gd name="connsiteY13dup0dup1dup2dup3dup4" fmla="*/ 1589 h 1112690"/>
              <a:gd name="connsiteX0dup0dup1dup2dup3dup4dup5dup6" fmla="*/ 3895926 w 4132717"/>
              <a:gd name="connsiteY0dup0dup1dup2dup3dup4dup5dup6" fmla="*/ 1061194 h 1112690"/>
              <a:gd name="connsiteX1dup0dup1dup2dup3dup4dup5dup6" fmla="*/ 3907971 w 4132717"/>
              <a:gd name="connsiteY1dup0dup1dup2dup3dup4dup5dup6" fmla="*/ 1061315 h 1112690"/>
              <a:gd name="connsiteX2dup0dup1dup2dup3dup4dup5dup6" fmla="*/ 3907971 w 4132717"/>
              <a:gd name="connsiteY2dup0dup1dup2dup3dup4dup5dup6" fmla="*/ 1112690 h 1112690"/>
              <a:gd name="connsiteX3dup0dup1dup2dup3dup4dup5dup6" fmla="*/ 3907971 w 4132717"/>
              <a:gd name="connsiteY3dup0dup1dup2dup3dup4dup5dup6" fmla="*/ 1112688 h 1112690"/>
              <a:gd name="connsiteX4dup0dup1dup2dup3dup4dup5dup6" fmla="*/ 3903237 w 4132717"/>
              <a:gd name="connsiteY4dup0dup1dup2dup3dup4dup5dup6" fmla="*/ 1083489 h 1112690"/>
              <a:gd name="connsiteX5dup0dup1dup2dup3dup4dup5dup6" fmla="*/ 3895926 w 4132717"/>
              <a:gd name="connsiteY5dup0dup1dup2dup3dup4dup5dup6" fmla="*/ 1061194 h 1112690"/>
              <a:gd name="connsiteX6dup0dup1dup2dup3dup4dup5dup6" fmla="*/ 3229948 w 4132717"/>
              <a:gd name="connsiteY6dup0dup1dup2dup3dup4dup5dup6" fmla="*/ 1589 h 1112690"/>
              <a:gd name="connsiteX7dup0dup1dup2dup3dup4dup5dup6" fmla="*/ 4057824 w 4132717"/>
              <a:gd name="connsiteY7dup0dup1dup2dup3dup4dup5dup6" fmla="*/ 619099 h 1112690"/>
              <a:gd name="connsiteX8dup0dup1dup2dup3dup4dup5dup6" fmla="*/ 4102556 w 4132717"/>
              <a:gd name="connsiteY8dup0dup1dup2dup3dup4dup5dup6" fmla="*/ 913330 h 1112690"/>
              <a:gd name="connsiteX9dup0dup1dup2dup3dup4dup5dup6" fmla="*/ 3887907 w 4132717"/>
              <a:gd name="connsiteY9dup0dup1dup2dup3dup4dup5dup6" fmla="*/ 801273 h 1112690"/>
              <a:gd name="connsiteX10dup0dup1dup2dup3dup4dup5dup6" fmla="*/ 0 w 4132717"/>
              <a:gd name="connsiteY10dup0dup1dup2dup3dup4dup5dup6" fmla="*/ 1021973 h 1112690"/>
              <a:gd name="connsiteX11dup0dup1dup2dup3dup4dup5dup6" fmla="*/ 676400 w 4132717"/>
              <a:gd name="connsiteY11dup0dup1dup2dup3dup4dup5dup6" fmla="*/ 97601 h 1112690"/>
              <a:gd name="connsiteX12dup0dup1dup2dup3dup4dup5dup6" fmla="*/ 1828800 w 4132717"/>
              <a:gd name="connsiteY12dup0dup1dup2dup3dup4dup5dup6" fmla="*/ 818773 h 1112690"/>
              <a:gd name="connsiteX13dup0dup1dup2dup3dup4dup5" fmla="*/ 3229948 w 4132717"/>
              <a:gd name="connsiteY13dup0dup1dup2dup3dup4dup5" fmla="*/ 1589 h 1112690"/>
              <a:gd name="connsiteX0dup0dup1dup2dup3dup4dup5dup6dup7" fmla="*/ 3895926 w 4132717"/>
              <a:gd name="connsiteY0dup0dup1dup2dup3dup4dup5dup6dup7" fmla="*/ 1061194 h 1321117"/>
              <a:gd name="connsiteX1dup0dup1dup2dup3dup4dup5dup6dup7" fmla="*/ 3907971 w 4132717"/>
              <a:gd name="connsiteY1dup0dup1dup2dup3dup4dup5dup6dup7" fmla="*/ 1061315 h 1321117"/>
              <a:gd name="connsiteX2dup0dup1dup2dup3dup4dup5dup6dup7" fmla="*/ 3907971 w 4132717"/>
              <a:gd name="connsiteY2dup0dup1dup2dup3dup4dup5dup6dup7" fmla="*/ 1112690 h 1321117"/>
              <a:gd name="connsiteX3dup0dup1dup2dup3dup4dup5dup6dup7" fmla="*/ 3907971 w 4132717"/>
              <a:gd name="connsiteY3dup0dup1dup2dup3dup4dup5dup6dup7" fmla="*/ 1112688 h 1321117"/>
              <a:gd name="connsiteX4dup0dup1dup2dup3dup4dup5dup6dup7" fmla="*/ 3903237 w 4132717"/>
              <a:gd name="connsiteY4dup0dup1dup2dup3dup4dup5dup6dup7" fmla="*/ 1083489 h 1321117"/>
              <a:gd name="connsiteX5dup0dup1dup2dup3dup4dup5dup6dup7" fmla="*/ 3895926 w 4132717"/>
              <a:gd name="connsiteY5dup0dup1dup2dup3dup4dup5dup6dup7" fmla="*/ 1061194 h 1321117"/>
              <a:gd name="connsiteX6dup0dup1dup2dup3dup4dup5dup6dup7" fmla="*/ 3229948 w 4132717"/>
              <a:gd name="connsiteY6dup0dup1dup2dup3dup4dup5dup6dup7" fmla="*/ 1589 h 1321117"/>
              <a:gd name="connsiteX7dup0dup1dup2dup3dup4dup5dup6dup7" fmla="*/ 4057824 w 4132717"/>
              <a:gd name="connsiteY7dup0dup1dup2dup3dup4dup5dup6dup7" fmla="*/ 619099 h 1321117"/>
              <a:gd name="connsiteX8dup0dup1dup2dup3dup4dup5dup6dup7" fmla="*/ 4102556 w 4132717"/>
              <a:gd name="connsiteY8dup0dup1dup2dup3dup4dup5dup6dup7" fmla="*/ 913330 h 1321117"/>
              <a:gd name="connsiteX9dup0dup1dup2dup3dup4dup5dup6dup7" fmla="*/ 3944039 w 4132717"/>
              <a:gd name="connsiteY9dup0dup1dup2dup3dup4dup5dup6dup7" fmla="*/ 1321117 h 1321117"/>
              <a:gd name="connsiteX10dup0dup1dup2dup3dup4dup5dup6dup7" fmla="*/ 0 w 4132717"/>
              <a:gd name="connsiteY10dup0dup1dup2dup3dup4dup5dup6dup7" fmla="*/ 1021973 h 1321117"/>
              <a:gd name="connsiteX11dup0dup1dup2dup3dup4dup5dup6dup7" fmla="*/ 676400 w 4132717"/>
              <a:gd name="connsiteY11dup0dup1dup2dup3dup4dup5dup6dup7" fmla="*/ 97601 h 1321117"/>
              <a:gd name="connsiteX12dup0dup1dup2dup3dup4dup5dup6dup7" fmla="*/ 1828800 w 4132717"/>
              <a:gd name="connsiteY12dup0dup1dup2dup3dup4dup5dup6dup7" fmla="*/ 818773 h 1321117"/>
              <a:gd name="connsiteX13dup0dup1dup2dup3dup4dup5dup6" fmla="*/ 3229948 w 4132717"/>
              <a:gd name="connsiteY13dup0dup1dup2dup3dup4dup5dup6" fmla="*/ 1589 h 1321117"/>
              <a:gd name="connsiteX0dup0dup1dup2dup3dup4dup5dup6dup7dup8" fmla="*/ 3338612 w 4132717"/>
              <a:gd name="connsiteY0dup0dup1dup2dup3dup4dup5dup6dup7dup8" fmla="*/ 771735 h 1321117"/>
              <a:gd name="connsiteX1dup0dup1dup2dup3dup4dup5dup6dup7dup8" fmla="*/ 3907971 w 4132717"/>
              <a:gd name="connsiteY1dup0dup1dup2dup3dup4dup5dup6dup7dup8" fmla="*/ 1061315 h 1321117"/>
              <a:gd name="connsiteX2dup0dup1dup2dup3dup4dup5dup6dup7dup8" fmla="*/ 3907971 w 4132717"/>
              <a:gd name="connsiteY2dup0dup1dup2dup3dup4dup5dup6dup7dup8" fmla="*/ 1112690 h 1321117"/>
              <a:gd name="connsiteX3dup0dup1dup2dup3dup4dup5dup6dup7dup8" fmla="*/ 3907971 w 4132717"/>
              <a:gd name="connsiteY3dup0dup1dup2dup3dup4dup5dup6dup7dup8" fmla="*/ 1112688 h 1321117"/>
              <a:gd name="connsiteX4dup0dup1dup2dup3dup4dup5dup6dup7dup8" fmla="*/ 3903237 w 4132717"/>
              <a:gd name="connsiteY4dup0dup1dup2dup3dup4dup5dup6dup7dup8" fmla="*/ 1083489 h 1321117"/>
              <a:gd name="connsiteX5dup0dup1dup2dup3dup4dup5dup6dup7dup8" fmla="*/ 3338612 w 4132717"/>
              <a:gd name="connsiteY5dup0dup1dup2dup3dup4dup5dup6dup7dup8" fmla="*/ 771735 h 1321117"/>
              <a:gd name="connsiteX6dup0dup1dup2dup3dup4dup5dup6dup7dup8" fmla="*/ 3229948 w 4132717"/>
              <a:gd name="connsiteY6dup0dup1dup2dup3dup4dup5dup6dup7dup8" fmla="*/ 1589 h 1321117"/>
              <a:gd name="connsiteX7dup0dup1dup2dup3dup4dup5dup6dup7dup8" fmla="*/ 4057824 w 4132717"/>
              <a:gd name="connsiteY7dup0dup1dup2dup3dup4dup5dup6dup7dup8" fmla="*/ 619099 h 1321117"/>
              <a:gd name="connsiteX8dup0dup1dup2dup3dup4dup5dup6dup7dup8" fmla="*/ 4102556 w 4132717"/>
              <a:gd name="connsiteY8dup0dup1dup2dup3dup4dup5dup6dup7dup8" fmla="*/ 913330 h 1321117"/>
              <a:gd name="connsiteX9dup0dup1dup2dup3dup4dup5dup6dup7dup8" fmla="*/ 3944039 w 4132717"/>
              <a:gd name="connsiteY9dup0dup1dup2dup3dup4dup5dup6dup7dup8" fmla="*/ 1321117 h 1321117"/>
              <a:gd name="connsiteX10dup0dup1dup2dup3dup4dup5dup6dup7dup8" fmla="*/ 0 w 4132717"/>
              <a:gd name="connsiteY10dup0dup1dup2dup3dup4dup5dup6dup7dup8" fmla="*/ 1021973 h 1321117"/>
              <a:gd name="connsiteX11dup0dup1dup2dup3dup4dup5dup6dup7dup8" fmla="*/ 676400 w 4132717"/>
              <a:gd name="connsiteY11dup0dup1dup2dup3dup4dup5dup6dup7dup8" fmla="*/ 97601 h 1321117"/>
              <a:gd name="connsiteX12dup0dup1dup2dup3dup4dup5dup6dup7dup8" fmla="*/ 1828800 w 4132717"/>
              <a:gd name="connsiteY12dup0dup1dup2dup3dup4dup5dup6dup7dup8" fmla="*/ 818773 h 1321117"/>
              <a:gd name="connsiteX13dup0dup1dup2dup3dup4dup5dup6dup7" fmla="*/ 3229948 w 4132717"/>
              <a:gd name="connsiteY13dup0dup1dup2dup3dup4dup5dup6dup7" fmla="*/ 1589 h 1321117"/>
              <a:gd name="connsiteX0dup0dup1dup2dup3dup4dup5dup6dup7dup8dup9" fmla="*/ 3338612 w 4132717"/>
              <a:gd name="connsiteY0dup0dup1dup2dup3dup4dup5dup6dup7dup8dup9" fmla="*/ 771735 h 1321117"/>
              <a:gd name="connsiteX1dup0dup1dup2dup3dup4dup5dup6dup7dup8dup9" fmla="*/ 3907971 w 4132717"/>
              <a:gd name="connsiteY1dup0dup1dup2dup3dup4dup5dup6dup7dup8dup9" fmla="*/ 1061315 h 1321117"/>
              <a:gd name="connsiteX2dup0dup1dup2dup3dup4dup5dup6dup7dup8dup9" fmla="*/ 3907971 w 4132717"/>
              <a:gd name="connsiteY2dup0dup1dup2dup3dup4dup5dup6dup7dup8dup9" fmla="*/ 1112690 h 1321117"/>
              <a:gd name="connsiteX3dup0dup1dup2dup3dup4dup5dup6dup7dup8dup9" fmla="*/ 3907971 w 4132717"/>
              <a:gd name="connsiteY3dup0dup1dup2dup3dup4dup5dup6dup7dup8dup9" fmla="*/ 1112688 h 1321117"/>
              <a:gd name="connsiteX4dup0dup1dup2dup3dup4dup5dup6dup7dup8dup9" fmla="*/ 3903237 w 4132717"/>
              <a:gd name="connsiteY4dup0dup1dup2dup3dup4dup5dup6dup7dup8dup9" fmla="*/ 1083489 h 1321117"/>
              <a:gd name="connsiteX5dup0dup1dup2dup3dup4dup5dup6dup7dup8dup9" fmla="*/ 3338612 w 4132717"/>
              <a:gd name="connsiteY5dup0dup1dup2dup3dup4dup5dup6dup7dup8dup9" fmla="*/ 771735 h 1321117"/>
              <a:gd name="connsiteX6dup0dup1dup2dup3dup4dup5dup6dup7dup8dup9" fmla="*/ 3229948 w 4132717"/>
              <a:gd name="connsiteY6dup0dup1dup2dup3dup4dup5dup6dup7dup8dup9" fmla="*/ 1589 h 1321117"/>
              <a:gd name="connsiteX7dup0dup1dup2dup3dup4dup5dup6dup7dup8dup9" fmla="*/ 4057824 w 4132717"/>
              <a:gd name="connsiteY7dup0dup1dup2dup3dup4dup5dup6dup7dup8dup9" fmla="*/ 619099 h 1321117"/>
              <a:gd name="connsiteX8dup0dup1dup2dup3dup4dup5dup6dup7dup8dup9" fmla="*/ 4102556 w 4132717"/>
              <a:gd name="connsiteY8dup0dup1dup2dup3dup4dup5dup6dup7dup8dup9" fmla="*/ 913330 h 1321117"/>
              <a:gd name="connsiteX9dup0dup1dup2dup3dup4dup5dup6dup7dup8dup9" fmla="*/ 3944039 w 4132717"/>
              <a:gd name="connsiteY9dup0dup1dup2dup3dup4dup5dup6dup7dup8dup9" fmla="*/ 1321117 h 1321117"/>
              <a:gd name="connsiteX10dup0dup1dup2dup3dup4dup5dup6dup7dup8dup9" fmla="*/ 0 w 4132717"/>
              <a:gd name="connsiteY10dup0dup1dup2dup3dup4dup5dup6dup7dup8dup9" fmla="*/ 1021973 h 1321117"/>
              <a:gd name="connsiteX11dup0dup1dup2dup3dup4dup5dup6dup7dup8dup9" fmla="*/ 676400 w 4132717"/>
              <a:gd name="connsiteY11dup0dup1dup2dup3dup4dup5dup6dup7dup8dup9" fmla="*/ 97601 h 1321117"/>
              <a:gd name="connsiteX12dup0dup1dup2dup3dup4dup5dup6dup7dup8dup9" fmla="*/ 1828800 w 4132717"/>
              <a:gd name="connsiteY12dup0dup1dup2dup3dup4dup5dup6dup7dup8dup9" fmla="*/ 818773 h 1321117"/>
              <a:gd name="connsiteX13dup0dup1dup2dup3dup4dup5dup6dup7dup8" fmla="*/ 3229948 w 4132717"/>
              <a:gd name="connsiteY13dup0dup1dup2dup3dup4dup5dup6dup7dup8" fmla="*/ 1589 h 1321117"/>
              <a:gd name="connsiteX0dup0dup1dup2dup3dup4dup5dup6dup7dup8dup9dup10" fmla="*/ 3338612 w 4132717"/>
              <a:gd name="connsiteY0dup0dup1dup2dup3dup4dup5dup6dup7dup8dup9dup10" fmla="*/ 771735 h 1321117"/>
              <a:gd name="connsiteX1dup0dup1dup2dup3dup4dup5dup6dup7dup8dup9dup10" fmla="*/ 3907971 w 4132717"/>
              <a:gd name="connsiteY1dup0dup1dup2dup3dup4dup5dup6dup7dup8dup9dup10" fmla="*/ 1061315 h 1321117"/>
              <a:gd name="connsiteX2dup0dup1dup2dup3dup4dup5dup6dup7dup8dup9dup10" fmla="*/ 3907971 w 4132717"/>
              <a:gd name="connsiteY2dup0dup1dup2dup3dup4dup5dup6dup7dup8dup9dup10" fmla="*/ 1112690 h 1321117"/>
              <a:gd name="connsiteX3dup0dup1dup2dup3dup4dup5dup6dup7dup8dup9dup10" fmla="*/ 3907971 w 4132717"/>
              <a:gd name="connsiteY3dup0dup1dup2dup3dup4dup5dup6dup7dup8dup9dup10" fmla="*/ 1112688 h 1321117"/>
              <a:gd name="connsiteX4dup0dup1dup2dup3dup4dup5dup6dup7dup8dup9dup10" fmla="*/ 3903237 w 4132717"/>
              <a:gd name="connsiteY4dup0dup1dup2dup3dup4dup5dup6dup7dup8dup9dup10" fmla="*/ 1083489 h 1321117"/>
              <a:gd name="connsiteX5dup0dup1dup2dup3dup4dup5dup6dup7dup8dup9dup10" fmla="*/ 3338612 w 4132717"/>
              <a:gd name="connsiteY5dup0dup1dup2dup3dup4dup5dup6dup7dup8dup9dup10" fmla="*/ 771735 h 1321117"/>
              <a:gd name="connsiteX6dup0dup1dup2dup3dup4dup5dup6dup7dup8dup9dup10" fmla="*/ 3229948 w 4132717"/>
              <a:gd name="connsiteY6dup0dup1dup2dup3dup4dup5dup6dup7dup8dup9dup10" fmla="*/ 1589 h 1321117"/>
              <a:gd name="connsiteX7dup0dup1dup2dup3dup4dup5dup6dup7dup8dup9dup10" fmla="*/ 4057824 w 4132717"/>
              <a:gd name="connsiteY7dup0dup1dup2dup3dup4dup5dup6dup7dup8dup9dup10" fmla="*/ 619099 h 1321117"/>
              <a:gd name="connsiteX8dup0dup1dup2dup3dup4dup5dup6dup7dup8dup9dup10" fmla="*/ 4102556 w 4132717"/>
              <a:gd name="connsiteY8dup0dup1dup2dup3dup4dup5dup6dup7dup8dup9dup10" fmla="*/ 913330 h 1321117"/>
              <a:gd name="connsiteX9dup0dup1dup2dup3dup4dup5dup6dup7dup8dup9dup10" fmla="*/ 3944039 w 4132717"/>
              <a:gd name="connsiteY9dup0dup1dup2dup3dup4dup5dup6dup7dup8dup9dup10" fmla="*/ 1321117 h 1321117"/>
              <a:gd name="connsiteX10dup0dup1dup2dup3dup4dup5dup6dup7dup8dup9dup10" fmla="*/ 0 w 4132717"/>
              <a:gd name="connsiteY10dup0dup1dup2dup3dup4dup5dup6dup7dup8dup9dup10" fmla="*/ 1021973 h 1321117"/>
              <a:gd name="connsiteX11dup0dup1dup2dup3dup4dup5dup6dup7dup8dup9dup10" fmla="*/ 676400 w 4132717"/>
              <a:gd name="connsiteY11dup0dup1dup2dup3dup4dup5dup6dup7dup8dup9dup10" fmla="*/ 97601 h 1321117"/>
              <a:gd name="connsiteX12dup0dup1dup2dup3dup4dup5dup6dup7dup8dup9dup10" fmla="*/ 1828800 w 4132717"/>
              <a:gd name="connsiteY12dup0dup1dup2dup3dup4dup5dup6dup7dup8dup9dup10" fmla="*/ 818773 h 1321117"/>
              <a:gd name="connsiteX13dup0dup1dup2dup3dup4dup5dup6dup7dup8dup9" fmla="*/ 3229948 w 4132717"/>
              <a:gd name="connsiteY13dup0dup1dup2dup3dup4dup5dup6dup7dup8dup9" fmla="*/ 1589 h 1321117"/>
              <a:gd name="connsiteX0dup0dup1dup2dup3dup4dup5dup6dup7dup8dup9dup10dup11" fmla="*/ 3903237 w 4132717"/>
              <a:gd name="connsiteY0dup0dup1dup2dup3dup4dup5dup6dup7dup8dup9dup10dup11" fmla="*/ 1083489 h 1321117"/>
              <a:gd name="connsiteX1dup0dup1dup2dup3dup4dup5dup6dup7dup8dup9dup10dup11" fmla="*/ 3907971 w 4132717"/>
              <a:gd name="connsiteY1dup0dup1dup2dup3dup4dup5dup6dup7dup8dup9dup10dup11" fmla="*/ 1061315 h 1321117"/>
              <a:gd name="connsiteX2dup0dup1dup2dup3dup4dup5dup6dup7dup8dup9dup10dup11" fmla="*/ 3907971 w 4132717"/>
              <a:gd name="connsiteY2dup0dup1dup2dup3dup4dup5dup6dup7dup8dup9dup10dup11" fmla="*/ 1112690 h 1321117"/>
              <a:gd name="connsiteX3dup0dup1dup2dup3dup4dup5dup6dup7dup8dup9dup10dup11" fmla="*/ 3907971 w 4132717"/>
              <a:gd name="connsiteY3dup0dup1dup2dup3dup4dup5dup6dup7dup8dup9dup10dup11" fmla="*/ 1112688 h 1321117"/>
              <a:gd name="connsiteX4dup0dup1dup2dup3dup4dup5dup6dup7dup8dup9dup10dup11" fmla="*/ 3903237 w 4132717"/>
              <a:gd name="connsiteY4dup0dup1dup2dup3dup4dup5dup6dup7dup8dup9dup10dup11" fmla="*/ 1083489 h 1321117"/>
              <a:gd name="connsiteX5dup0dup1dup2dup3dup4dup5dup6dup7dup8dup9dup10dup11" fmla="*/ 3229948 w 4132717"/>
              <a:gd name="connsiteY5dup0dup1dup2dup3dup4dup5dup6dup7dup8dup9dup10dup11" fmla="*/ 1589 h 1321117"/>
              <a:gd name="connsiteX6dup0dup1dup2dup3dup4dup5dup6dup7dup8dup9dup10dup11" fmla="*/ 4057824 w 4132717"/>
              <a:gd name="connsiteY6dup0dup1dup2dup3dup4dup5dup6dup7dup8dup9dup10dup11" fmla="*/ 619099 h 1321117"/>
              <a:gd name="connsiteX7dup0dup1dup2dup3dup4dup5dup6dup7dup8dup9dup10dup11" fmla="*/ 4102556 w 4132717"/>
              <a:gd name="connsiteY7dup0dup1dup2dup3dup4dup5dup6dup7dup8dup9dup10dup11" fmla="*/ 913330 h 1321117"/>
              <a:gd name="connsiteX8dup0dup1dup2dup3dup4dup5dup6dup7dup8dup9dup10dup11" fmla="*/ 3944039 w 4132717"/>
              <a:gd name="connsiteY8dup0dup1dup2dup3dup4dup5dup6dup7dup8dup9dup10dup11" fmla="*/ 1321117 h 1321117"/>
              <a:gd name="connsiteX9dup0dup1dup2dup3dup4dup5dup6dup7dup8dup9dup10dup11" fmla="*/ 0 w 4132717"/>
              <a:gd name="connsiteY9dup0dup1dup2dup3dup4dup5dup6dup7dup8dup9dup10dup11" fmla="*/ 1021973 h 1321117"/>
              <a:gd name="connsiteX10dup0dup1dup2dup3dup4dup5dup6dup7dup8dup9dup10dup11" fmla="*/ 676400 w 4132717"/>
              <a:gd name="connsiteY10dup0dup1dup2dup3dup4dup5dup6dup7dup8dup9dup10dup11" fmla="*/ 97601 h 1321117"/>
              <a:gd name="connsiteX11dup0dup1dup2dup3dup4dup5dup6dup7dup8dup9dup10dup11" fmla="*/ 1828800 w 4132717"/>
              <a:gd name="connsiteY11dup0dup1dup2dup3dup4dup5dup6dup7dup8dup9dup10dup11" fmla="*/ 818773 h 1321117"/>
              <a:gd name="connsiteX12dup0dup1dup2dup3dup4dup5dup6dup7dup8dup9dup10dup11" fmla="*/ 3229948 w 4132717"/>
              <a:gd name="connsiteY12dup0dup1dup2dup3dup4dup5dup6dup7dup8dup9dup10dup11" fmla="*/ 1589 h 1321117"/>
              <a:gd name="connsiteX0dup0dup1dup2dup3dup4dup5dup6dup7dup8dup9dup10dup11dup12" fmla="*/ 3907971 w 4132717"/>
              <a:gd name="connsiteY0dup0dup1dup2dup3dup4dup5dup6dup7dup8dup9dup10dup11dup12" fmla="*/ 1112688 h 1321117"/>
              <a:gd name="connsiteX1dup0dup1dup2dup3dup4dup5dup6dup7dup8dup9dup10dup11dup12" fmla="*/ 3907971 w 4132717"/>
              <a:gd name="connsiteY1dup0dup1dup2dup3dup4dup5dup6dup7dup8dup9dup10dup11dup12" fmla="*/ 1061315 h 1321117"/>
              <a:gd name="connsiteX2dup0dup1dup2dup3dup4dup5dup6dup7dup8dup9dup10dup11dup12" fmla="*/ 3907971 w 4132717"/>
              <a:gd name="connsiteY2dup0dup1dup2dup3dup4dup5dup6dup7dup8dup9dup10dup11dup12" fmla="*/ 1112690 h 1321117"/>
              <a:gd name="connsiteX3dup0dup1dup2dup3dup4dup5dup6dup7dup8dup9dup10dup11dup12" fmla="*/ 3907971 w 4132717"/>
              <a:gd name="connsiteY3dup0dup1dup2dup3dup4dup5dup6dup7dup8dup9dup10dup11dup12" fmla="*/ 1112688 h 1321117"/>
              <a:gd name="connsiteX4dup0dup1dup2dup3dup4dup5dup6dup7dup8dup9dup10dup11dup12" fmla="*/ 3229948 w 4132717"/>
              <a:gd name="connsiteY4dup0dup1dup2dup3dup4dup5dup6dup7dup8dup9dup10dup11dup12" fmla="*/ 1589 h 1321117"/>
              <a:gd name="connsiteX5dup0dup1dup2dup3dup4dup5dup6dup7dup8dup9dup10dup11dup12" fmla="*/ 4057824 w 4132717"/>
              <a:gd name="connsiteY5dup0dup1dup2dup3dup4dup5dup6dup7dup8dup9dup10dup11dup12" fmla="*/ 619099 h 1321117"/>
              <a:gd name="connsiteX6dup0dup1dup2dup3dup4dup5dup6dup7dup8dup9dup10dup11dup12" fmla="*/ 4102556 w 4132717"/>
              <a:gd name="connsiteY6dup0dup1dup2dup3dup4dup5dup6dup7dup8dup9dup10dup11dup12" fmla="*/ 913330 h 1321117"/>
              <a:gd name="connsiteX7dup0dup1dup2dup3dup4dup5dup6dup7dup8dup9dup10dup11dup12" fmla="*/ 3944039 w 4132717"/>
              <a:gd name="connsiteY7dup0dup1dup2dup3dup4dup5dup6dup7dup8dup9dup10dup11dup12" fmla="*/ 1321117 h 1321117"/>
              <a:gd name="connsiteX8dup0dup1dup2dup3dup4dup5dup6dup7dup8dup9dup10dup11dup12" fmla="*/ 0 w 4132717"/>
              <a:gd name="connsiteY8dup0dup1dup2dup3dup4dup5dup6dup7dup8dup9dup10dup11dup12" fmla="*/ 1021973 h 1321117"/>
              <a:gd name="connsiteX9dup0dup1dup2dup3dup4dup5dup6dup7dup8dup9dup10dup11dup12" fmla="*/ 676400 w 4132717"/>
              <a:gd name="connsiteY9dup0dup1dup2dup3dup4dup5dup6dup7dup8dup9dup10dup11dup12" fmla="*/ 97601 h 1321117"/>
              <a:gd name="connsiteX10dup0dup1dup2dup3dup4dup5dup6dup7dup8dup9dup10dup11dup12" fmla="*/ 1828800 w 4132717"/>
              <a:gd name="connsiteY10dup0dup1dup2dup3dup4dup5dup6dup7dup8dup9dup10dup11dup12" fmla="*/ 818773 h 1321117"/>
              <a:gd name="connsiteX11dup0dup1dup2dup3dup4dup5dup6dup7dup8dup9dup10dup11dup12" fmla="*/ 3229948 w 4132717"/>
              <a:gd name="connsiteY11dup0dup1dup2dup3dup4dup5dup6dup7dup8dup9dup10dup11dup12" fmla="*/ 1589 h 1321117"/>
              <a:gd name="connsiteX0dup0dup1dup2dup3dup4dup5dup6dup7dup8dup9dup10dup11dup12dup13" fmla="*/ 3907971 w 4132717"/>
              <a:gd name="connsiteY0dup0dup1dup2dup3dup4dup5dup6dup7dup8dup9dup10dup11dup12dup13" fmla="*/ 1112690 h 1321117"/>
              <a:gd name="connsiteX1dup0dup1dup2dup3dup4dup5dup6dup7dup8dup9dup10dup11dup12dup13" fmla="*/ 3907971 w 4132717"/>
              <a:gd name="connsiteY1dup0dup1dup2dup3dup4dup5dup6dup7dup8dup9dup10dup11dup12dup13" fmla="*/ 1061315 h 1321117"/>
              <a:gd name="connsiteX2dup0dup1dup2dup3dup4dup5dup6dup7dup8dup9dup10dup11dup12dup13" fmla="*/ 3907971 w 4132717"/>
              <a:gd name="connsiteY2dup0dup1dup2dup3dup4dup5dup6dup7dup8dup9dup10dup11dup12dup13" fmla="*/ 1112690 h 1321117"/>
              <a:gd name="connsiteX3dup0dup1dup2dup3dup4dup5dup6dup7dup8dup9dup10dup11dup12dup13" fmla="*/ 3229948 w 4132717"/>
              <a:gd name="connsiteY3dup0dup1dup2dup3dup4dup5dup6dup7dup8dup9dup10dup11dup12dup13" fmla="*/ 1589 h 1321117"/>
              <a:gd name="connsiteX4dup0dup1dup2dup3dup4dup5dup6dup7dup8dup9dup10dup11dup12dup13" fmla="*/ 4057824 w 4132717"/>
              <a:gd name="connsiteY4dup0dup1dup2dup3dup4dup5dup6dup7dup8dup9dup10dup11dup12dup13" fmla="*/ 619099 h 1321117"/>
              <a:gd name="connsiteX5dup0dup1dup2dup3dup4dup5dup6dup7dup8dup9dup10dup11dup12dup13" fmla="*/ 4102556 w 4132717"/>
              <a:gd name="connsiteY5dup0dup1dup2dup3dup4dup5dup6dup7dup8dup9dup10dup11dup12dup13" fmla="*/ 913330 h 1321117"/>
              <a:gd name="connsiteX6dup0dup1dup2dup3dup4dup5dup6dup7dup8dup9dup10dup11dup12dup13" fmla="*/ 3944039 w 4132717"/>
              <a:gd name="connsiteY6dup0dup1dup2dup3dup4dup5dup6dup7dup8dup9dup10dup11dup12dup13" fmla="*/ 1321117 h 1321117"/>
              <a:gd name="connsiteX7dup0dup1dup2dup3dup4dup5dup6dup7dup8dup9dup10dup11dup12dup13" fmla="*/ 0 w 4132717"/>
              <a:gd name="connsiteY7dup0dup1dup2dup3dup4dup5dup6dup7dup8dup9dup10dup11dup12dup13" fmla="*/ 1021973 h 1321117"/>
              <a:gd name="connsiteX8dup0dup1dup2dup3dup4dup5dup6dup7dup8dup9dup10dup11dup12dup13" fmla="*/ 676400 w 4132717"/>
              <a:gd name="connsiteY8dup0dup1dup2dup3dup4dup5dup6dup7dup8dup9dup10dup11dup12dup13" fmla="*/ 97601 h 1321117"/>
              <a:gd name="connsiteX9dup0dup1dup2dup3dup4dup5dup6dup7dup8dup9dup10dup11dup12dup13" fmla="*/ 1828800 w 4132717"/>
              <a:gd name="connsiteY9dup0dup1dup2dup3dup4dup5dup6dup7dup8dup9dup10dup11dup12dup13" fmla="*/ 818773 h 1321117"/>
              <a:gd name="connsiteX10dup0dup1dup2dup3dup4dup5dup6dup7dup8dup9dup10dup11dup12dup13" fmla="*/ 3229948 w 4132717"/>
              <a:gd name="connsiteY10dup0dup1dup2dup3dup4dup5dup6dup7dup8dup9dup10dup11dup12dup13" fmla="*/ 1589 h 1321117"/>
              <a:gd name="connsiteX0dup0dup1dup2dup3dup4dup5dup6dup7dup8dup9dup10dup11dup12dup13dup14" fmla="*/ 3229948 w 4132717"/>
              <a:gd name="connsiteY0dup0dup1dup2dup3dup4dup5dup6dup7dup8dup9dup10dup11dup12dup13dup14" fmla="*/ 1589 h 1321117"/>
              <a:gd name="connsiteX1dup0dup1dup2dup3dup4dup5dup6dup7dup8dup9dup10dup11dup12dup13dup14" fmla="*/ 4057824 w 4132717"/>
              <a:gd name="connsiteY1dup0dup1dup2dup3dup4dup5dup6dup7dup8dup9dup10dup11dup12dup13dup14" fmla="*/ 619099 h 1321117"/>
              <a:gd name="connsiteX2dup0dup1dup2dup3dup4dup5dup6dup7dup8dup9dup10dup11dup12dup13dup14" fmla="*/ 4102556 w 4132717"/>
              <a:gd name="connsiteY2dup0dup1dup2dup3dup4dup5dup6dup7dup8dup9dup10dup11dup12dup13dup14" fmla="*/ 913330 h 1321117"/>
              <a:gd name="connsiteX3dup0dup1dup2dup3dup4dup5dup6dup7dup8dup9dup10dup11dup12dup13dup14" fmla="*/ 3944039 w 4132717"/>
              <a:gd name="connsiteY3dup0dup1dup2dup3dup4dup5dup6dup7dup8dup9dup10dup11dup12dup13dup14" fmla="*/ 1321117 h 1321117"/>
              <a:gd name="connsiteX4dup0dup1dup2dup3dup4dup5dup6dup7dup8dup9dup10dup11dup12dup13dup14" fmla="*/ 0 w 4132717"/>
              <a:gd name="connsiteY4dup0dup1dup2dup3dup4dup5dup6dup7dup8dup9dup10dup11dup12dup13dup14" fmla="*/ 1021973 h 1321117"/>
              <a:gd name="connsiteX5dup0dup1dup2dup3dup4dup5dup6dup7dup8dup9dup10dup11dup12dup13dup14" fmla="*/ 676400 w 4132717"/>
              <a:gd name="connsiteY5dup0dup1dup2dup3dup4dup5dup6dup7dup8dup9dup10dup11dup12dup13dup14" fmla="*/ 97601 h 1321117"/>
              <a:gd name="connsiteX6dup0dup1dup2dup3dup4dup5dup6dup7dup8dup9dup10dup11dup12dup13dup14" fmla="*/ 1828800 w 4132717"/>
              <a:gd name="connsiteY6dup0dup1dup2dup3dup4dup5dup6dup7dup8dup9dup10dup11dup12dup13dup14" fmla="*/ 818773 h 1321117"/>
              <a:gd name="connsiteX7dup0dup1dup2dup3dup4dup5dup6dup7dup8dup9dup10dup11dup12dup13dup14" fmla="*/ 3229948 w 4132717"/>
              <a:gd name="connsiteY7dup0dup1dup2dup3dup4dup5dup6dup7dup8dup9dup10dup11dup12dup13dup14" fmla="*/ 1589 h 1321117"/>
              <a:gd name="connsiteX0dup0dup1dup2dup3dup4dup5dup6dup7dup8dup9dup10dup11dup12dup13dup14dup15" fmla="*/ 3229948 w 4132717"/>
              <a:gd name="connsiteY0dup0dup1dup2dup3dup4dup5dup6dup7dup8dup9dup10dup11dup12dup13dup14dup15" fmla="*/ 1589 h 1321117"/>
              <a:gd name="connsiteX1dup0dup1dup2dup3dup4dup5dup6dup7dup8dup9dup10dup11dup12dup13dup14dup15" fmla="*/ 4057824 w 4132717"/>
              <a:gd name="connsiteY1dup0dup1dup2dup3dup4dup5dup6dup7dup8dup9dup10dup11dup12dup13dup14dup15" fmla="*/ 619099 h 1321117"/>
              <a:gd name="connsiteX2dup0dup1dup2dup3dup4dup5dup6dup7dup8dup9dup10dup11dup12dup13dup14dup15" fmla="*/ 4102556 w 4132717"/>
              <a:gd name="connsiteY2dup0dup1dup2dup3dup4dup5dup6dup7dup8dup9dup10dup11dup12dup13dup14dup15" fmla="*/ 913330 h 1321117"/>
              <a:gd name="connsiteX3dup0dup1dup2dup3dup4dup5dup6dup7dup8dup9dup10dup11dup12dup13dup14dup15" fmla="*/ 3944039 w 4132717"/>
              <a:gd name="connsiteY3dup0dup1dup2dup3dup4dup5dup6dup7dup8dup9dup10dup11dup12dup13dup14dup15" fmla="*/ 1321117 h 1321117"/>
              <a:gd name="connsiteX4dup0dup1dup2dup3dup4dup5dup6dup7dup8dup9dup10dup11dup12dup13dup14dup15" fmla="*/ 0 w 4132717"/>
              <a:gd name="connsiteY4dup0dup1dup2dup3dup4dup5dup6dup7dup8dup9dup10dup11dup12dup13dup14dup15" fmla="*/ 1021973 h 1321117"/>
              <a:gd name="connsiteX5dup0dup1dup2dup3dup4dup5dup6dup7dup8dup9dup10dup11dup12dup13dup14dup15" fmla="*/ 676400 w 4132717"/>
              <a:gd name="connsiteY5dup0dup1dup2dup3dup4dup5dup6dup7dup8dup9dup10dup11dup12dup13dup14dup15" fmla="*/ 97601 h 1321117"/>
              <a:gd name="connsiteX6dup0dup1dup2dup3dup4dup5dup6dup7dup8dup9dup10dup11dup12dup13dup14dup15" fmla="*/ 1828800 w 4132717"/>
              <a:gd name="connsiteY6dup0dup1dup2dup3dup4dup5dup6dup7dup8dup9dup10dup11dup12dup13dup14dup15" fmla="*/ 818773 h 1321117"/>
              <a:gd name="connsiteX7dup0dup1dup2dup3dup4dup5dup6dup7dup8dup9dup10dup11dup12dup13dup14dup15" fmla="*/ 3229948 w 4132717"/>
              <a:gd name="connsiteY7dup0dup1dup2dup3dup4dup5dup6dup7dup8dup9dup10dup11dup12dup13dup14dup15" fmla="*/ 1589 h 1321117"/>
              <a:gd name="connsiteX0dup0dup1dup2dup3dup4dup5dup6dup7dup8dup9dup10dup11dup12dup13dup14dup15dup16" fmla="*/ 3229948 w 4132717"/>
              <a:gd name="connsiteY0dup0dup1dup2dup3dup4dup5dup6dup7dup8dup9dup10dup11dup12dup13dup14dup15dup16" fmla="*/ 1589 h 1321117"/>
              <a:gd name="connsiteX1dup0dup1dup2dup3dup4dup5dup6dup7dup8dup9dup10dup11dup12dup13dup14dup15dup16" fmla="*/ 4057824 w 4132717"/>
              <a:gd name="connsiteY1dup0dup1dup2dup3dup4dup5dup6dup7dup8dup9dup10dup11dup12dup13dup14dup15dup16" fmla="*/ 619099 h 1321117"/>
              <a:gd name="connsiteX2dup0dup1dup2dup3dup4dup5dup6dup7dup8dup9dup10dup11dup12dup13dup14dup15dup16" fmla="*/ 4102556 w 4132717"/>
              <a:gd name="connsiteY2dup0dup1dup2dup3dup4dup5dup6dup7dup8dup9dup10dup11dup12dup13dup14dup15dup16" fmla="*/ 913330 h 1321117"/>
              <a:gd name="connsiteX3dup0dup1dup2dup3dup4dup5dup6dup7dup8dup9dup10dup11dup12dup13dup14dup15dup16" fmla="*/ 3944039 w 4132717"/>
              <a:gd name="connsiteY3dup0dup1dup2dup3dup4dup5dup6dup7dup8dup9dup10dup11dup12dup13dup14dup15dup16" fmla="*/ 1321117 h 1321117"/>
              <a:gd name="connsiteX4dup0dup1dup2dup3dup4dup5dup6dup7dup8dup9dup10dup11dup12dup13dup14dup15dup16" fmla="*/ 0 w 4132717"/>
              <a:gd name="connsiteY4dup0dup1dup2dup3dup4dup5dup6dup7dup8dup9dup10dup11dup12dup13dup14dup15dup16" fmla="*/ 1021973 h 1321117"/>
              <a:gd name="connsiteX5dup0dup1dup2dup3dup4dup5dup6dup7dup8dup9dup10dup11dup12dup13dup14dup15dup16" fmla="*/ 676400 w 4132717"/>
              <a:gd name="connsiteY5dup0dup1dup2dup3dup4dup5dup6dup7dup8dup9dup10dup11dup12dup13dup14dup15dup16" fmla="*/ 97601 h 1321117"/>
              <a:gd name="connsiteX6dup0dup1dup2dup3dup4dup5dup6dup7dup8dup9dup10dup11dup12dup13dup14dup15dup16" fmla="*/ 1828800 w 4132717"/>
              <a:gd name="connsiteY6dup0dup1dup2dup3dup4dup5dup6dup7dup8dup9dup10dup11dup12dup13dup14dup15dup16" fmla="*/ 818773 h 1321117"/>
              <a:gd name="connsiteX7dup0dup1dup2dup3dup4dup5dup6dup7dup8dup9dup10dup11dup12dup13dup14dup15dup16" fmla="*/ 3229948 w 4132717"/>
              <a:gd name="connsiteY7dup0dup1dup2dup3dup4dup5dup6dup7dup8dup9dup10dup11dup12dup13dup14dup15dup16" fmla="*/ 1589 h 1321117"/>
              <a:gd name="connsiteX0dup0dup1dup2dup3dup4dup5dup6dup7dup8dup9dup10dup11dup12dup13dup14dup15dup16dup17" fmla="*/ 3229948 w 4132717"/>
              <a:gd name="connsiteY0dup0dup1dup2dup3dup4dup5dup6dup7dup8dup9dup10dup11dup12dup13dup14dup15dup16dup17" fmla="*/ 1589 h 1321117"/>
              <a:gd name="connsiteX1dup0dup1dup2dup3dup4dup5dup6dup7dup8dup9dup10dup11dup12dup13dup14dup15dup16dup17" fmla="*/ 4057824 w 4132717"/>
              <a:gd name="connsiteY1dup0dup1dup2dup3dup4dup5dup6dup7dup8dup9dup10dup11dup12dup13dup14dup15dup16dup17" fmla="*/ 619099 h 1321117"/>
              <a:gd name="connsiteX2dup0dup1dup2dup3dup4dup5dup6dup7dup8dup9dup10dup11dup12dup13dup14dup15dup16dup17" fmla="*/ 4102556 w 4132717"/>
              <a:gd name="connsiteY2dup0dup1dup2dup3dup4dup5dup6dup7dup8dup9dup10dup11dup12dup13dup14dup15dup16dup17" fmla="*/ 913330 h 1321117"/>
              <a:gd name="connsiteX3dup0dup1dup2dup3dup4dup5dup6dup7dup8dup9dup10dup11dup12dup13dup14dup15dup16dup17" fmla="*/ 3944039 w 4132717"/>
              <a:gd name="connsiteY3dup0dup1dup2dup3dup4dup5dup6dup7dup8dup9dup10dup11dup12dup13dup14dup15dup16dup17" fmla="*/ 1321117 h 1321117"/>
              <a:gd name="connsiteX4dup0dup1dup2dup3dup4dup5dup6dup7dup8dup9dup10dup11dup12dup13dup14dup15dup16dup17" fmla="*/ 0 w 4132717"/>
              <a:gd name="connsiteY4dup0dup1dup2dup3dup4dup5dup6dup7dup8dup9dup10dup11dup12dup13dup14dup15dup16dup17" fmla="*/ 1021973 h 1321117"/>
              <a:gd name="connsiteX5dup0dup1dup2dup3dup4dup5dup6dup7dup8dup9dup10dup11dup12dup13dup14dup15dup16dup17" fmla="*/ 676400 w 4132717"/>
              <a:gd name="connsiteY5dup0dup1dup2dup3dup4dup5dup6dup7dup8dup9dup10dup11dup12dup13dup14dup15dup16dup17" fmla="*/ 97601 h 1321117"/>
              <a:gd name="connsiteX6dup0dup1dup2dup3dup4dup5dup6dup7dup8dup9dup10dup11dup12dup13dup14dup15dup16dup17" fmla="*/ 1828800 w 4132717"/>
              <a:gd name="connsiteY6dup0dup1dup2dup3dup4dup5dup6dup7dup8dup9dup10dup11dup12dup13dup14dup15dup16dup17" fmla="*/ 818773 h 1321117"/>
              <a:gd name="connsiteX7dup0dup1dup2dup3dup4dup5dup6dup7dup8dup9dup10dup11dup12dup13dup14dup15dup16dup17" fmla="*/ 3229948 w 4132717"/>
              <a:gd name="connsiteY7dup0dup1dup2dup3dup4dup5dup6dup7dup8dup9dup10dup11dup12dup13dup14dup15dup16dup17" fmla="*/ 1589 h 1321117"/>
              <a:gd name="connsiteX0dup0dup1dup2dup3dup4dup5dup6dup7dup8dup9dup10dup11dup12dup13dup14dup15dup16dup17dup18" fmla="*/ 3229948 w 4132717"/>
              <a:gd name="connsiteY0dup0dup1dup2dup3dup4dup5dup6dup7dup8dup9dup10dup11dup12dup13dup14dup15dup16dup17dup18" fmla="*/ 1589 h 1321117"/>
              <a:gd name="connsiteX1dup0dup1dup2dup3dup4dup5dup6dup7dup8dup9dup10dup11dup12dup13dup14dup15dup16dup17dup18" fmla="*/ 4057824 w 4132717"/>
              <a:gd name="connsiteY1dup0dup1dup2dup3dup4dup5dup6dup7dup8dup9dup10dup11dup12dup13dup14dup15dup16dup17dup18" fmla="*/ 619099 h 1321117"/>
              <a:gd name="connsiteX2dup0dup1dup2dup3dup4dup5dup6dup7dup8dup9dup10dup11dup12dup13dup14dup15dup16dup17dup18" fmla="*/ 4102556 w 4132717"/>
              <a:gd name="connsiteY2dup0dup1dup2dup3dup4dup5dup6dup7dup8dup9dup10dup11dup12dup13dup14dup15dup16dup17dup18" fmla="*/ 913330 h 1321117"/>
              <a:gd name="connsiteX3dup0dup1dup2dup3dup4dup5dup6dup7dup8dup9dup10dup11dup12dup13dup14dup15dup16dup17dup18" fmla="*/ 3944039 w 4132717"/>
              <a:gd name="connsiteY3dup0dup1dup2dup3dup4dup5dup6dup7dup8dup9dup10dup11dup12dup13dup14dup15dup16dup17dup18" fmla="*/ 1321117 h 1321117"/>
              <a:gd name="connsiteX4dup0dup1dup2dup3dup4dup5dup6dup7dup8dup9dup10dup11dup12dup13dup14dup15dup16dup17dup18" fmla="*/ 0 w 4132717"/>
              <a:gd name="connsiteY4dup0dup1dup2dup3dup4dup5dup6dup7dup8dup9dup10dup11dup12dup13dup14dup15dup16dup17dup18" fmla="*/ 1021973 h 1321117"/>
              <a:gd name="connsiteX5dup0dup1dup2dup3dup4dup5dup6dup7dup8dup9dup10dup11dup12dup13dup14dup15dup16dup17dup18" fmla="*/ 676400 w 4132717"/>
              <a:gd name="connsiteY5dup0dup1dup2dup3dup4dup5dup6dup7dup8dup9dup10dup11dup12dup13dup14dup15dup16dup17dup18" fmla="*/ 97601 h 1321117"/>
              <a:gd name="connsiteX6dup0dup1dup2dup3dup4dup5dup6dup7dup8dup9dup10dup11dup12dup13dup14dup15dup16dup17dup18" fmla="*/ 1828800 w 4132717"/>
              <a:gd name="connsiteY6dup0dup1dup2dup3dup4dup5dup6dup7dup8dup9dup10dup11dup12dup13dup14dup15dup16dup17dup18" fmla="*/ 818773 h 1321117"/>
              <a:gd name="connsiteX7dup0dup1dup2dup3dup4dup5dup6dup7dup8dup9dup10dup11dup12dup13dup14dup15dup16dup17dup18" fmla="*/ 3229948 w 4132717"/>
              <a:gd name="connsiteY7dup0dup1dup2dup3dup4dup5dup6dup7dup8dup9dup10dup11dup12dup13dup14dup15dup16dup17dup18" fmla="*/ 1589 h 1321117"/>
              <a:gd name="connsiteX0dup0dup1dup2dup3dup4dup5dup6dup7dup8dup9dup10dup11dup12dup13dup14dup15dup16dup17dup18dup19" fmla="*/ 3229948 w 4132717"/>
              <a:gd name="connsiteY0dup0dup1dup2dup3dup4dup5dup6dup7dup8dup9dup10dup11dup12dup13dup14dup15dup16dup17dup18dup19" fmla="*/ 1589 h 1321117"/>
              <a:gd name="connsiteX1dup0dup1dup2dup3dup4dup5dup6dup7dup8dup9dup10dup11dup12dup13dup14dup15dup16dup17dup18dup19" fmla="*/ 4057824 w 4132717"/>
              <a:gd name="connsiteY1dup0dup1dup2dup3dup4dup5dup6dup7dup8dup9dup10dup11dup12dup13dup14dup15dup16dup17dup18dup19" fmla="*/ 619099 h 1321117"/>
              <a:gd name="connsiteX2dup0dup1dup2dup3dup4dup5dup6dup7dup8dup9dup10dup11dup12dup13dup14dup15dup16dup17dup18dup19" fmla="*/ 4102556 w 4132717"/>
              <a:gd name="connsiteY2dup0dup1dup2dup3dup4dup5dup6dup7dup8dup9dup10dup11dup12dup13dup14dup15dup16dup17dup18dup19" fmla="*/ 913330 h 1321117"/>
              <a:gd name="connsiteX3dup0dup1dup2dup3dup4dup5dup6dup7dup8dup9dup10dup11dup12dup13dup14dup15dup16dup17dup18dup19" fmla="*/ 3944039 w 4132717"/>
              <a:gd name="connsiteY3dup0dup1dup2dup3dup4dup5dup6dup7dup8dup9dup10dup11dup12dup13dup14dup15dup16dup17dup18dup19" fmla="*/ 1321117 h 1321117"/>
              <a:gd name="connsiteX4dup0dup1dup2dup3dup4dup5dup6dup7dup8dup9dup10dup11dup12dup13dup14dup15dup16dup17dup18dup19" fmla="*/ 0 w 4132717"/>
              <a:gd name="connsiteY4dup0dup1dup2dup3dup4dup5dup6dup7dup8dup9dup10dup11dup12dup13dup14dup15dup16dup17dup18dup19" fmla="*/ 1021973 h 1321117"/>
              <a:gd name="connsiteX5dup0dup1dup2dup3dup4dup5dup6dup7dup8dup9dup10dup11dup12dup13dup14dup15dup16dup17dup18dup19" fmla="*/ 676400 w 4132717"/>
              <a:gd name="connsiteY5dup0dup1dup2dup3dup4dup5dup6dup7dup8dup9dup10dup11dup12dup13dup14dup15dup16dup17dup18dup19" fmla="*/ 235438 h 1321117"/>
              <a:gd name="connsiteX6dup0dup1dup2dup3dup4dup5dup6dup7dup8dup9dup10dup11dup12dup13dup14dup15dup16dup17dup18dup19" fmla="*/ 1828800 w 4132717"/>
              <a:gd name="connsiteY6dup0dup1dup2dup3dup4dup5dup6dup7dup8dup9dup10dup11dup12dup13dup14dup15dup16dup17dup18dup19" fmla="*/ 818773 h 1321117"/>
              <a:gd name="connsiteX7dup0dup1dup2dup3dup4dup5dup6dup7dup8dup9dup10dup11dup12dup13dup14dup15dup16dup17dup18dup19" fmla="*/ 3229948 w 4132717"/>
              <a:gd name="connsiteY7dup0dup1dup2dup3dup4dup5dup6dup7dup8dup9dup10dup11dup12dup13dup14dup15dup16dup17dup18dup19" fmla="*/ 1589 h 1321117"/>
              <a:gd name="connsiteX0dup0dup1dup2dup3dup4dup5dup6dup7dup8dup9dup10dup11dup12dup13dup14dup15dup16dup17dup18dup19dup20" fmla="*/ 3229948 w 4132717"/>
              <a:gd name="connsiteY0dup0dup1dup2dup3dup4dup5dup6dup7dup8dup9dup10dup11dup12dup13dup14dup15dup16dup17dup18dup19dup20" fmla="*/ 1589 h 1321117"/>
              <a:gd name="connsiteX1dup0dup1dup2dup3dup4dup5dup6dup7dup8dup9dup10dup11dup12dup13dup14dup15dup16dup17dup18dup19dup20" fmla="*/ 4057824 w 4132717"/>
              <a:gd name="connsiteY1dup0dup1dup2dup3dup4dup5dup6dup7dup8dup9dup10dup11dup12dup13dup14dup15dup16dup17dup18dup19dup20" fmla="*/ 619099 h 1321117"/>
              <a:gd name="connsiteX2dup0dup1dup2dup3dup4dup5dup6dup7dup8dup9dup10dup11dup12dup13dup14dup15dup16dup17dup18dup19dup20" fmla="*/ 4102556 w 4132717"/>
              <a:gd name="connsiteY2dup0dup1dup2dup3dup4dup5dup6dup7dup8dup9dup10dup11dup12dup13dup14dup15dup16dup17dup18dup19dup20" fmla="*/ 913330 h 1321117"/>
              <a:gd name="connsiteX3dup0dup1dup2dup3dup4dup5dup6dup7dup8dup9dup10dup11dup12dup13dup14dup15dup16dup17dup18dup19dup20" fmla="*/ 3944039 w 4132717"/>
              <a:gd name="connsiteY3dup0dup1dup2dup3dup4dup5dup6dup7dup8dup9dup10dup11dup12dup13dup14dup15dup16dup17dup18dup19dup20" fmla="*/ 1321117 h 1321117"/>
              <a:gd name="connsiteX4dup0dup1dup2dup3dup4dup5dup6dup7dup8dup9dup10dup11dup12dup13dup14dup15dup16dup17dup18dup19dup20" fmla="*/ 0 w 4132717"/>
              <a:gd name="connsiteY4dup0dup1dup2dup3dup4dup5dup6dup7dup8dup9dup10dup11dup12dup13dup14dup15dup16dup17dup18dup19dup20" fmla="*/ 1021973 h 1321117"/>
              <a:gd name="connsiteX5dup0dup1dup2dup3dup4dup5dup6dup7dup8dup9dup10dup11dup12dup13dup14dup15dup16dup17dup18dup19dup20" fmla="*/ 781648 w 4132717"/>
              <a:gd name="connsiteY5dup0dup1dup2dup3dup4dup5dup6dup7dup8dup9dup10dup11dup12dup13dup14dup15dup16dup17dup18dup19dup20" fmla="*/ 276789 h 1321117"/>
              <a:gd name="connsiteX6dup0dup1dup2dup3dup4dup5dup6dup7dup8dup9dup10dup11dup12dup13dup14dup15dup16dup17dup18dup19dup20" fmla="*/ 1828800 w 4132717"/>
              <a:gd name="connsiteY6dup0dup1dup2dup3dup4dup5dup6dup7dup8dup9dup10dup11dup12dup13dup14dup15dup16dup17dup18dup19dup20" fmla="*/ 818773 h 1321117"/>
              <a:gd name="connsiteX7dup0dup1dup2dup3dup4dup5dup6dup7dup8dup9dup10dup11dup12dup13dup14dup15dup16dup17dup18dup19dup20" fmla="*/ 3229948 w 4132717"/>
              <a:gd name="connsiteY7dup0dup1dup2dup3dup4dup5dup6dup7dup8dup9dup10dup11dup12dup13dup14dup15dup16dup17dup18dup19dup20" fmla="*/ 1589 h 1321117"/>
              <a:gd name="connsiteX0dup0dup1dup2dup3dup4dup5dup6dup7dup8dup9dup10dup11dup12dup13dup14dup15dup16dup17dup18dup19dup20dup21" fmla="*/ 3229948 w 4132717"/>
              <a:gd name="connsiteY0dup0dup1dup2dup3dup4dup5dup6dup7dup8dup9dup10dup11dup12dup13dup14dup15dup16dup17dup18dup19dup20dup21" fmla="*/ 1589 h 1321117"/>
              <a:gd name="connsiteX1dup0dup1dup2dup3dup4dup5dup6dup7dup8dup9dup10dup11dup12dup13dup14dup15dup16dup17dup18dup19dup20dup21" fmla="*/ 4057824 w 4132717"/>
              <a:gd name="connsiteY1dup0dup1dup2dup3dup4dup5dup6dup7dup8dup9dup10dup11dup12dup13dup14dup15dup16dup17dup18dup19dup20dup21" fmla="*/ 619099 h 1321117"/>
              <a:gd name="connsiteX2dup0dup1dup2dup3dup4dup5dup6dup7dup8dup9dup10dup11dup12dup13dup14dup15dup16dup17dup18dup19dup20dup21" fmla="*/ 4102556 w 4132717"/>
              <a:gd name="connsiteY2dup0dup1dup2dup3dup4dup5dup6dup7dup8dup9dup10dup11dup12dup13dup14dup15dup16dup17dup18dup19dup20dup21" fmla="*/ 913330 h 1321117"/>
              <a:gd name="connsiteX3dup0dup1dup2dup3dup4dup5dup6dup7dup8dup9dup10dup11dup12dup13dup14dup15dup16dup17dup18dup19dup20dup21" fmla="*/ 3944039 w 4132717"/>
              <a:gd name="connsiteY3dup0dup1dup2dup3dup4dup5dup6dup7dup8dup9dup10dup11dup12dup13dup14dup15dup16dup17dup18dup19dup20dup21" fmla="*/ 1321117 h 1321117"/>
              <a:gd name="connsiteX4dup0dup1dup2dup3dup4dup5dup6dup7dup8dup9dup10dup11dup12dup13dup14dup15dup16dup17dup18dup19dup20dup21" fmla="*/ 0 w 4132717"/>
              <a:gd name="connsiteY4dup0dup1dup2dup3dup4dup5dup6dup7dup8dup9dup10dup11dup12dup13dup14dup15dup16dup17dup18dup19dup20dup21" fmla="*/ 1021973 h 1321117"/>
              <a:gd name="connsiteX5dup0dup1dup2dup3dup4dup5dup6dup7dup8dup9dup10dup11dup12dup13dup14dup15dup16dup17dup18dup19dup20dup21" fmla="*/ 781648 w 4132717"/>
              <a:gd name="connsiteY5dup0dup1dup2dup3dup4dup5dup6dup7dup8dup9dup10dup11dup12dup13dup14dup15dup16dup17dup18dup19dup20dup21" fmla="*/ 276789 h 1321117"/>
              <a:gd name="connsiteX6dup0dup1dup2dup3dup4dup5dup6dup7dup8dup9dup10dup11dup12dup13dup14dup15dup16dup17dup18dup19dup20dup21" fmla="*/ 1828800 w 4132717"/>
              <a:gd name="connsiteY6dup0dup1dup2dup3dup4dup5dup6dup7dup8dup9dup10dup11dup12dup13dup14dup15dup16dup17dup18dup19dup20dup21" fmla="*/ 818773 h 1321117"/>
              <a:gd name="connsiteX7dup0dup1dup2dup3dup4dup5dup6dup7dup8dup9dup10dup11dup12dup13dup14dup15dup16dup17dup18dup19dup20dup21" fmla="*/ 3229948 w 4132717"/>
              <a:gd name="connsiteY7dup0dup1dup2dup3dup4dup5dup6dup7dup8dup9dup10dup11dup12dup13dup14dup15dup16dup17dup18dup19dup20dup21" fmla="*/ 1589 h 1321117"/>
              <a:gd name="connsiteX0dup0dup1dup2dup3dup4dup5dup6dup7dup8dup9dup10dup11dup12dup13dup14dup15dup16dup17dup18dup19dup20dup21dup22" fmla="*/ 3229948 w 4132717"/>
              <a:gd name="connsiteY0dup0dup1dup2dup3dup4dup5dup6dup7dup8dup9dup10dup11dup12dup13dup14dup15dup16dup17dup18dup19dup20dup21dup22" fmla="*/ 1589 h 1321117"/>
              <a:gd name="connsiteX1dup0dup1dup2dup3dup4dup5dup6dup7dup8dup9dup10dup11dup12dup13dup14dup15dup16dup17dup18dup19dup20dup21dup22" fmla="*/ 4057824 w 4132717"/>
              <a:gd name="connsiteY1dup0dup1dup2dup3dup4dup5dup6dup7dup8dup9dup10dup11dup12dup13dup14dup15dup16dup17dup18dup19dup20dup21dup22" fmla="*/ 619099 h 1321117"/>
              <a:gd name="connsiteX2dup0dup1dup2dup3dup4dup5dup6dup7dup8dup9dup10dup11dup12dup13dup14dup15dup16dup17dup18dup19dup20dup21dup22" fmla="*/ 4102556 w 4132717"/>
              <a:gd name="connsiteY2dup0dup1dup2dup3dup4dup5dup6dup7dup8dup9dup10dup11dup12dup13dup14dup15dup16dup17dup18dup19dup20dup21dup22" fmla="*/ 913330 h 1321117"/>
              <a:gd name="connsiteX3dup0dup1dup2dup3dup4dup5dup6dup7dup8dup9dup10dup11dup12dup13dup14dup15dup16dup17dup18dup19dup20dup21dup22" fmla="*/ 3944039 w 4132717"/>
              <a:gd name="connsiteY3dup0dup1dup2dup3dup4dup5dup6dup7dup8dup9dup10dup11dup12dup13dup14dup15dup16dup17dup18dup19dup20dup21dup22" fmla="*/ 1321117 h 1321117"/>
              <a:gd name="connsiteX4dup0dup1dup2dup3dup4dup5dup6dup7dup8dup9dup10dup11dup12dup13dup14dup15dup16dup17dup18dup19dup20dup21dup22" fmla="*/ 0 w 4132717"/>
              <a:gd name="connsiteY4dup0dup1dup2dup3dup4dup5dup6dup7dup8dup9dup10dup11dup12dup13dup14dup15dup16dup17dup18dup19dup20dup21dup22" fmla="*/ 1021973 h 1321117"/>
              <a:gd name="connsiteX5dup0dup1dup2dup3dup4dup5dup6dup7dup8dup9dup10dup11dup12dup13dup14dup15dup16dup17dup18dup19dup20dup21dup22" fmla="*/ 781648 w 4132717"/>
              <a:gd name="connsiteY5dup0dup1dup2dup3dup4dup5dup6dup7dup8dup9dup10dup11dup12dup13dup14dup15dup16dup17dup18dup19dup20dup21dup22" fmla="*/ 276789 h 1321117"/>
              <a:gd name="connsiteX6dup0dup1dup2dup3dup4dup5dup6dup7dup8dup9dup10dup11dup12dup13dup14dup15dup16dup17dup18dup19dup20dup21dup22" fmla="*/ 1828800 w 4132717"/>
              <a:gd name="connsiteY6dup0dup1dup2dup3dup4dup5dup6dup7dup8dup9dup10dup11dup12dup13dup14dup15dup16dup17dup18dup19dup20dup21dup22" fmla="*/ 818773 h 1321117"/>
              <a:gd name="connsiteX7dup0dup1dup2dup3dup4dup5dup6dup7dup8dup9dup10dup11dup12dup13dup14dup15dup16dup17dup18dup19dup20dup21dup22" fmla="*/ 3229948 w 4132717"/>
              <a:gd name="connsiteY7dup0dup1dup2dup3dup4dup5dup6dup7dup8dup9dup10dup11dup12dup13dup14dup15dup16dup17dup18dup19dup20dup21dup22" fmla="*/ 1589 h 1321117"/>
              <a:gd name="connsiteX0dup0dup1dup2dup3dup4dup5dup6dup7dup8dup9dup10dup11dup12dup13dup14dup15dup16dup17dup18dup19dup20dup21dup22dup23" fmla="*/ 3229948 w 4146572"/>
              <a:gd name="connsiteY0dup0dup1dup2dup3dup4dup5dup6dup7dup8dup9dup10dup11dup12dup13dup14dup15dup16dup17dup18dup19dup20dup21dup22dup23" fmla="*/ 1589 h 1321117"/>
              <a:gd name="connsiteX1dup0dup1dup2dup3dup4dup5dup6dup7dup8dup9dup10dup11dup12dup13dup14dup15dup16dup17dup18dup19dup20dup21dup22dup23" fmla="*/ 4057824 w 4146572"/>
              <a:gd name="connsiteY1dup0dup1dup2dup3dup4dup5dup6dup7dup8dup9dup10dup11dup12dup13dup14dup15dup16dup17dup18dup19dup20dup21dup22dup23" fmla="*/ 619099 h 1321117"/>
              <a:gd name="connsiteX2dup0dup1dup2dup3dup4dup5dup6dup7dup8dup9dup10dup11dup12dup13dup14dup15dup16dup17dup18dup19dup20dup21dup22dup23" fmla="*/ 4102556 w 4146572"/>
              <a:gd name="connsiteY2dup0dup1dup2dup3dup4dup5dup6dup7dup8dup9dup10dup11dup12dup13dup14dup15dup16dup17dup18dup19dup20dup21dup22dup23" fmla="*/ 913330 h 1321117"/>
              <a:gd name="connsiteX3dup0dup1dup2dup3dup4dup5dup6dup7dup8dup9dup10dup11dup12dup13dup14dup15dup16dup17dup18dup19dup20dup21dup22dup23" fmla="*/ 3944039 w 4146572"/>
              <a:gd name="connsiteY3dup0dup1dup2dup3dup4dup5dup6dup7dup8dup9dup10dup11dup12dup13dup14dup15dup16dup17dup18dup19dup20dup21dup22dup23" fmla="*/ 1321117 h 1321117"/>
              <a:gd name="connsiteX4dup0dup1dup2dup3dup4dup5dup6dup7dup8dup9dup10dup11dup12dup13dup14dup15dup16dup17dup18dup19dup20dup21dup22dup23" fmla="*/ 0 w 4146572"/>
              <a:gd name="connsiteY4dup0dup1dup2dup3dup4dup5dup6dup7dup8dup9dup10dup11dup12dup13dup14dup15dup16dup17dup18dup19dup20dup21dup22dup23" fmla="*/ 1021973 h 1321117"/>
              <a:gd name="connsiteX5dup0dup1dup2dup3dup4dup5dup6dup7dup8dup9dup10dup11dup12dup13dup14dup15dup16dup17dup18dup19dup20dup21dup22dup23" fmla="*/ 781648 w 4146572"/>
              <a:gd name="connsiteY5dup0dup1dup2dup3dup4dup5dup6dup7dup8dup9dup10dup11dup12dup13dup14dup15dup16dup17dup18dup19dup20dup21dup22dup23" fmla="*/ 276789 h 1321117"/>
              <a:gd name="connsiteX6dup0dup1dup2dup3dup4dup5dup6dup7dup8dup9dup10dup11dup12dup13dup14dup15dup16dup17dup18dup19dup20dup21dup22dup23" fmla="*/ 1828800 w 4146572"/>
              <a:gd name="connsiteY6dup0dup1dup2dup3dup4dup5dup6dup7dup8dup9dup10dup11dup12dup13dup14dup15dup16dup17dup18dup19dup20dup21dup22dup23" fmla="*/ 818773 h 1321117"/>
              <a:gd name="connsiteX7dup0dup1dup2dup3dup4dup5dup6dup7dup8dup9dup10dup11dup12dup13dup14dup15dup16dup17dup18dup19dup20dup21dup22dup23" fmla="*/ 3229948 w 4146572"/>
              <a:gd name="connsiteY7dup0dup1dup2dup3dup4dup5dup6dup7dup8dup9dup10dup11dup12dup13dup14dup15dup16dup17dup18dup19dup20dup21dup22dup23" fmla="*/ 1589 h 1321117"/>
              <a:gd name="connsiteX0dup0dup1dup2dup3dup4dup5dup6dup7dup8dup9dup10dup11dup12dup13dup14dup15dup16dup17dup18dup19dup20dup21dup22dup23dup24" fmla="*/ 3229948 w 4146572"/>
              <a:gd name="connsiteY0dup0dup1dup2dup3dup4dup5dup6dup7dup8dup9dup10dup11dup12dup13dup14dup15dup16dup17dup18dup19dup20dup21dup22dup23dup24" fmla="*/ 1589 h 1321117"/>
              <a:gd name="connsiteX1dup0dup1dup2dup3dup4dup5dup6dup7dup8dup9dup10dup11dup12dup13dup14dup15dup16dup17dup18dup19dup20dup21dup22dup23dup24" fmla="*/ 4057824 w 4146572"/>
              <a:gd name="connsiteY1dup0dup1dup2dup3dup4dup5dup6dup7dup8dup9dup10dup11dup12dup13dup14dup15dup16dup17dup18dup19dup20dup21dup22dup23dup24" fmla="*/ 619099 h 1321117"/>
              <a:gd name="connsiteX2dup0dup1dup2dup3dup4dup5dup6dup7dup8dup9dup10dup11dup12dup13dup14dup15dup16dup17dup18dup19dup20dup21dup22dup23dup24" fmla="*/ 4102556 w 4146572"/>
              <a:gd name="connsiteY2dup0dup1dup2dup3dup4dup5dup6dup7dup8dup9dup10dup11dup12dup13dup14dup15dup16dup17dup18dup19dup20dup21dup22dup23dup24" fmla="*/ 913330 h 1321117"/>
              <a:gd name="connsiteX3dup0dup1dup2dup3dup4dup5dup6dup7dup8dup9dup10dup11dup12dup13dup14dup15dup16dup17dup18dup19dup20dup21dup22dup23dup24" fmla="*/ 3944039 w 4146572"/>
              <a:gd name="connsiteY3dup0dup1dup2dup3dup4dup5dup6dup7dup8dup9dup10dup11dup12dup13dup14dup15dup16dup17dup18dup19dup20dup21dup22dup23dup24" fmla="*/ 1321117 h 1321117"/>
              <a:gd name="connsiteX4dup0dup1dup2dup3dup4dup5dup6dup7dup8dup9dup10dup11dup12dup13dup14dup15dup16dup17dup18dup19dup20dup21dup22dup23dup24" fmla="*/ 0 w 4146572"/>
              <a:gd name="connsiteY4dup0dup1dup2dup3dup4dup5dup6dup7dup8dup9dup10dup11dup12dup13dup14dup15dup16dup17dup18dup19dup20dup21dup22dup23dup24" fmla="*/ 1021973 h 1321117"/>
              <a:gd name="connsiteX5dup0dup1dup2dup3dup4dup5dup6dup7dup8dup9dup10dup11dup12dup13dup14dup15dup16dup17dup18dup19dup20dup21dup22dup23dup24" fmla="*/ 781648 w 4146572"/>
              <a:gd name="connsiteY5dup0dup1dup2dup3dup4dup5dup6dup7dup8dup9dup10dup11dup12dup13dup14dup15dup16dup17dup18dup19dup20dup21dup22dup23dup24" fmla="*/ 276789 h 1321117"/>
              <a:gd name="connsiteX6dup0dup1dup2dup3dup4dup5dup6dup7dup8dup9dup10dup11dup12dup13dup14dup15dup16dup17dup18dup19dup20dup21dup22dup23dup24" fmla="*/ 1828800 w 4146572"/>
              <a:gd name="connsiteY6dup0dup1dup2dup3dup4dup5dup6dup7dup8dup9dup10dup11dup12dup13dup14dup15dup16dup17dup18dup19dup20dup21dup22dup23dup24" fmla="*/ 818773 h 1321117"/>
              <a:gd name="connsiteX7dup0dup1dup2dup3dup4dup5dup6dup7dup8dup9dup10dup11dup12dup13dup14dup15dup16dup17dup18dup19dup20dup21dup22dup23dup24" fmla="*/ 3229948 w 4146572"/>
              <a:gd name="connsiteY7dup0dup1dup2dup3dup4dup5dup6dup7dup8dup9dup10dup11dup12dup13dup14dup15dup16dup17dup18dup19dup20dup21dup22dup23dup24" fmla="*/ 1589 h 1321117"/>
              <a:gd name="connsiteX0dup0dup1dup2dup3dup4dup5dup6dup7dup8dup9dup10dup11dup12dup13dup14dup15dup16dup17dup18dup19dup20dup21dup22dup23dup24dup25" fmla="*/ 3229948 w 4146572"/>
              <a:gd name="connsiteY0dup0dup1dup2dup3dup4dup5dup6dup7dup8dup9dup10dup11dup12dup13dup14dup15dup16dup17dup18dup19dup20dup21dup22dup23dup24dup25" fmla="*/ 7473 h 1327001"/>
              <a:gd name="connsiteX1dup0dup1dup2dup3dup4dup5dup6dup7dup8dup9dup10dup11dup12dup13dup14dup15dup16dup17dup18dup19dup20dup21dup22dup23dup24dup25" fmla="*/ 3850134 w 4146572"/>
              <a:gd name="connsiteY1dup0dup1dup2dup3dup4dup5dup6dup7dup8dup9dup10dup11dup12dup13dup14dup15dup16dup17dup18dup19dup20dup21dup22dup23dup24dup25" fmla="*/ 447173 h 1327001"/>
              <a:gd name="connsiteX2dup0dup1dup2dup3dup4dup5dup6dup7dup8dup9dup10dup11dup12dup13dup14dup15dup16dup17dup18dup19dup20dup21dup22dup23dup24dup25" fmla="*/ 4102556 w 4146572"/>
              <a:gd name="connsiteY2dup0dup1dup2dup3dup4dup5dup6dup7dup8dup9dup10dup11dup12dup13dup14dup15dup16dup17dup18dup19dup20dup21dup22dup23dup24dup25" fmla="*/ 919214 h 1327001"/>
              <a:gd name="connsiteX3dup0dup1dup2dup3dup4dup5dup6dup7dup8dup9dup10dup11dup12dup13dup14dup15dup16dup17dup18dup19dup20dup21dup22dup23dup24dup25" fmla="*/ 3944039 w 4146572"/>
              <a:gd name="connsiteY3dup0dup1dup2dup3dup4dup5dup6dup7dup8dup9dup10dup11dup12dup13dup14dup15dup16dup17dup18dup19dup20dup21dup22dup23dup24dup25" fmla="*/ 1327001 h 1327001"/>
              <a:gd name="connsiteX4dup0dup1dup2dup3dup4dup5dup6dup7dup8dup9dup10dup11dup12dup13dup14dup15dup16dup17dup18dup19dup20dup21dup22dup23dup24dup25" fmla="*/ 0 w 4146572"/>
              <a:gd name="connsiteY4dup0dup1dup2dup3dup4dup5dup6dup7dup8dup9dup10dup11dup12dup13dup14dup15dup16dup17dup18dup19dup20dup21dup22dup23dup24dup25" fmla="*/ 1027857 h 1327001"/>
              <a:gd name="connsiteX5dup0dup1dup2dup3dup4dup5dup6dup7dup8dup9dup10dup11dup12dup13dup14dup15dup16dup17dup18dup19dup20dup21dup22dup23dup24dup25" fmla="*/ 781648 w 4146572"/>
              <a:gd name="connsiteY5dup0dup1dup2dup3dup4dup5dup6dup7dup8dup9dup10dup11dup12dup13dup14dup15dup16dup17dup18dup19dup20dup21dup22dup23dup24dup25" fmla="*/ 282673 h 1327001"/>
              <a:gd name="connsiteX6dup0dup1dup2dup3dup4dup5dup6dup7dup8dup9dup10dup11dup12dup13dup14dup15dup16dup17dup18dup19dup20dup21dup22dup23dup24dup25" fmla="*/ 1828800 w 4146572"/>
              <a:gd name="connsiteY6dup0dup1dup2dup3dup4dup5dup6dup7dup8dup9dup10dup11dup12dup13dup14dup15dup16dup17dup18dup19dup20dup21dup22dup23dup24dup25" fmla="*/ 824657 h 1327001"/>
              <a:gd name="connsiteX7dup0dup1dup2dup3dup4dup5dup6dup7dup8dup9dup10dup11dup12dup13dup14dup15dup16dup17dup18dup19dup20dup21dup22dup23dup24dup25" fmla="*/ 3229948 w 4146572"/>
              <a:gd name="connsiteY7dup0dup1dup2dup3dup4dup5dup6dup7dup8dup9dup10dup11dup12dup13dup14dup15dup16dup17dup18dup19dup20dup21dup22dup23dup24dup25" fmla="*/ 7473 h 1327001"/>
              <a:gd name="connsiteX0dup0dup1dup2dup3dup4dup5dup6dup7dup8dup9dup10dup11dup12dup13dup14dup15dup16dup17dup18dup19dup20dup21dup22dup23dup24dup25dup26" fmla="*/ 3229948 w 4146572"/>
              <a:gd name="connsiteY0dup0dup1dup2dup3dup4dup5dup6dup7dup8dup9dup10dup11dup12dup13dup14dup15dup16dup17dup18dup19dup20dup21dup22dup23dup24dup25dup26" fmla="*/ 7625 h 1327153"/>
              <a:gd name="connsiteX1dup0dup1dup2dup3dup4dup5dup6dup7dup8dup9dup10dup11dup12dup13dup14dup15dup16dup17dup18dup19dup20dup21dup22dup23dup24dup25dup26" fmla="*/ 3850134 w 4146572"/>
              <a:gd name="connsiteY1dup0dup1dup2dup3dup4dup5dup6dup7dup8dup9dup10dup11dup12dup13dup14dup15dup16dup17dup18dup19dup20dup21dup22dup23dup24dup25dup26" fmla="*/ 447325 h 1327153"/>
              <a:gd name="connsiteX2dup0dup1dup2dup3dup4dup5dup6dup7dup8dup9dup10dup11dup12dup13dup14dup15dup16dup17dup18dup19dup20dup21dup22dup23dup24dup25dup26" fmla="*/ 4102556 w 4146572"/>
              <a:gd name="connsiteY2dup0dup1dup2dup3dup4dup5dup6dup7dup8dup9dup10dup11dup12dup13dup14dup15dup16dup17dup18dup19dup20dup21dup22dup23dup24dup25dup26" fmla="*/ 919366 h 1327153"/>
              <a:gd name="connsiteX3dup0dup1dup2dup3dup4dup5dup6dup7dup8dup9dup10dup11dup12dup13dup14dup15dup16dup17dup18dup19dup20dup21dup22dup23dup24dup25dup26" fmla="*/ 3944039 w 4146572"/>
              <a:gd name="connsiteY3dup0dup1dup2dup3dup4dup5dup6dup7dup8dup9dup10dup11dup12dup13dup14dup15dup16dup17dup18dup19dup20dup21dup22dup23dup24dup25dup26" fmla="*/ 1327153 h 1327153"/>
              <a:gd name="connsiteX4dup0dup1dup2dup3dup4dup5dup6dup7dup8dup9dup10dup11dup12dup13dup14dup15dup16dup17dup18dup19dup20dup21dup22dup23dup24dup25dup26" fmla="*/ 0 w 4146572"/>
              <a:gd name="connsiteY4dup0dup1dup2dup3dup4dup5dup6dup7dup8dup9dup10dup11dup12dup13dup14dup15dup16dup17dup18dup19dup20dup21dup22dup23dup24dup25dup26" fmla="*/ 1028009 h 1327153"/>
              <a:gd name="connsiteX5dup0dup1dup2dup3dup4dup5dup6dup7dup8dup9dup10dup11dup12dup13dup14dup15dup16dup17dup18dup19dup20dup21dup22dup23dup24dup25dup26" fmla="*/ 781648 w 4146572"/>
              <a:gd name="connsiteY5dup0dup1dup2dup3dup4dup5dup6dup7dup8dup9dup10dup11dup12dup13dup14dup15dup16dup17dup18dup19dup20dup21dup22dup23dup24dup25dup26" fmla="*/ 282825 h 1327153"/>
              <a:gd name="connsiteX6dup0dup1dup2dup3dup4dup5dup6dup7dup8dup9dup10dup11dup12dup13dup14dup15dup16dup17dup18dup19dup20dup21dup22dup23dup24dup25dup26" fmla="*/ 1828800 w 4146572"/>
              <a:gd name="connsiteY6dup0dup1dup2dup3dup4dup5dup6dup7dup8dup9dup10dup11dup12dup13dup14dup15dup16dup17dup18dup19dup20dup21dup22dup23dup24dup25dup26" fmla="*/ 824809 h 1327153"/>
              <a:gd name="connsiteX7dup0dup1dup2dup3dup4dup5dup6dup7dup8dup9dup10dup11dup12dup13dup14dup15dup16dup17dup18dup19dup20dup21dup22dup23dup24dup25dup26" fmla="*/ 3229948 w 4146572"/>
              <a:gd name="connsiteY7dup0dup1dup2dup3dup4dup5dup6dup7dup8dup9dup10dup11dup12dup13dup14dup15dup16dup17dup18dup19dup20dup21dup22dup23dup24dup25dup26" fmla="*/ 7625 h 1327153"/>
              <a:gd name="connsiteX0dup0dup1dup2dup3dup4dup5dup6dup7dup8dup9dup10dup11dup12dup13dup14dup15dup16dup17dup18dup19dup20dup21dup22dup23dup24dup25dup26dup27" fmla="*/ 3229948 w 4242256"/>
              <a:gd name="connsiteY0dup0dup1dup2dup3dup4dup5dup6dup7dup8dup9dup10dup11dup12dup13dup14dup15dup16dup17dup18dup19dup20dup21dup22dup23dup24dup25dup26dup27" fmla="*/ 7625 h 1310613"/>
              <a:gd name="connsiteX1dup0dup1dup2dup3dup4dup5dup6dup7dup8dup9dup10dup11dup12dup13dup14dup15dup16dup17dup18dup19dup20dup21dup22dup23dup24dup25dup26dup27" fmla="*/ 3850134 w 4242256"/>
              <a:gd name="connsiteY1dup0dup1dup2dup3dup4dup5dup6dup7dup8dup9dup10dup11dup12dup13dup14dup15dup16dup17dup18dup19dup20dup21dup22dup23dup24dup25dup26dup27" fmla="*/ 447325 h 1310613"/>
              <a:gd name="connsiteX2dup0dup1dup2dup3dup4dup5dup6dup7dup8dup9dup10dup11dup12dup13dup14dup15dup16dup17dup18dup19dup20dup21dup22dup23dup24dup25dup26dup27" fmla="*/ 4102556 w 4242256"/>
              <a:gd name="connsiteY2dup0dup1dup2dup3dup4dup5dup6dup7dup8dup9dup10dup11dup12dup13dup14dup15dup16dup17dup18dup19dup20dup21dup22dup23dup24dup25dup26dup27" fmla="*/ 919366 h 1310613"/>
              <a:gd name="connsiteX3dup0dup1dup2dup3dup4dup5dup6dup7dup8dup9dup10dup11dup12dup13dup14dup15dup16dup17dup18dup19dup20dup21dup22dup23dup24dup25dup26dup27" fmla="*/ 4216281 w 4242256"/>
              <a:gd name="connsiteY3dup0dup1dup2dup3dup4dup5dup6dup7dup8dup9dup10dup11dup12dup13dup14dup15dup16dup17dup18dup19dup20dup21dup22dup23dup24dup25dup26dup27" fmla="*/ 1310613 h 1310613"/>
              <a:gd name="connsiteX4dup0dup1dup2dup3dup4dup5dup6dup7dup8dup9dup10dup11dup12dup13dup14dup15dup16dup17dup18dup19dup20dup21dup22dup23dup24dup25dup26dup27" fmla="*/ 0 w 4242256"/>
              <a:gd name="connsiteY4dup0dup1dup2dup3dup4dup5dup6dup7dup8dup9dup10dup11dup12dup13dup14dup15dup16dup17dup18dup19dup20dup21dup22dup23dup24dup25dup26dup27" fmla="*/ 1028009 h 1310613"/>
              <a:gd name="connsiteX5dup0dup1dup2dup3dup4dup5dup6dup7dup8dup9dup10dup11dup12dup13dup14dup15dup16dup17dup18dup19dup20dup21dup22dup23dup24dup25dup26dup27" fmla="*/ 781648 w 4242256"/>
              <a:gd name="connsiteY5dup0dup1dup2dup3dup4dup5dup6dup7dup8dup9dup10dup11dup12dup13dup14dup15dup16dup17dup18dup19dup20dup21dup22dup23dup24dup25dup26dup27" fmla="*/ 282825 h 1310613"/>
              <a:gd name="connsiteX6dup0dup1dup2dup3dup4dup5dup6dup7dup8dup9dup10dup11dup12dup13dup14dup15dup16dup17dup18dup19dup20dup21dup22dup23dup24dup25dup26dup27" fmla="*/ 1828800 w 4242256"/>
              <a:gd name="connsiteY6dup0dup1dup2dup3dup4dup5dup6dup7dup8dup9dup10dup11dup12dup13dup14dup15dup16dup17dup18dup19dup20dup21dup22dup23dup24dup25dup26dup27" fmla="*/ 824809 h 1310613"/>
              <a:gd name="connsiteX7dup0dup1dup2dup3dup4dup5dup6dup7dup8dup9dup10dup11dup12dup13dup14dup15dup16dup17dup18dup19dup20dup21dup22dup23dup24dup25dup26dup27" fmla="*/ 3229948 w 4242256"/>
              <a:gd name="connsiteY7dup0dup1dup2dup3dup4dup5dup6dup7dup8dup9dup10dup11dup12dup13dup14dup15dup16dup17dup18dup19dup20dup21dup22dup23dup24dup25dup26dup27" fmla="*/ 7625 h 1310613"/>
              <a:gd name="connsiteX0dup0dup1dup2dup3dup4dup5dup6dup7dup8dup9dup10dup11dup12dup13dup14dup15dup16dup17dup18dup19dup20dup21dup22dup23dup24dup25dup26dup27dup28" fmla="*/ 3229948 w 4216281"/>
              <a:gd name="connsiteY0dup0dup1dup2dup3dup4dup5dup6dup7dup8dup9dup10dup11dup12dup13dup14dup15dup16dup17dup18dup19dup20dup21dup22dup23dup24dup25dup26dup27dup28" fmla="*/ 7625 h 1310613"/>
              <a:gd name="connsiteX1dup0dup1dup2dup3dup4dup5dup6dup7dup8dup9dup10dup11dup12dup13dup14dup15dup16dup17dup18dup19dup20dup21dup22dup23dup24dup25dup26dup27dup28" fmla="*/ 3850134 w 4216281"/>
              <a:gd name="connsiteY1dup0dup1dup2dup3dup4dup5dup6dup7dup8dup9dup10dup11dup12dup13dup14dup15dup16dup17dup18dup19dup20dup21dup22dup23dup24dup25dup26dup27dup28" fmla="*/ 447325 h 1310613"/>
              <a:gd name="connsiteX2dup0dup1dup2dup3dup4dup5dup6dup7dup8dup9dup10dup11dup12dup13dup14dup15dup16dup17dup18dup19dup20dup21dup22dup23dup24dup25dup26dup27dup28" fmla="*/ 4102556 w 4216281"/>
              <a:gd name="connsiteY2dup0dup1dup2dup3dup4dup5dup6dup7dup8dup9dup10dup11dup12dup13dup14dup15dup16dup17dup18dup19dup20dup21dup22dup23dup24dup25dup26dup27dup28" fmla="*/ 919366 h 1310613"/>
              <a:gd name="connsiteX3dup0dup1dup2dup3dup4dup5dup6dup7dup8dup9dup10dup11dup12dup13dup14dup15dup16dup17dup18dup19dup20dup21dup22dup23dup24dup25dup26dup27dup28" fmla="*/ 4216281 w 4216281"/>
              <a:gd name="connsiteY3dup0dup1dup2dup3dup4dup5dup6dup7dup8dup9dup10dup11dup12dup13dup14dup15dup16dup17dup18dup19dup20dup21dup22dup23dup24dup25dup26dup27dup28" fmla="*/ 1310613 h 1310613"/>
              <a:gd name="connsiteX4dup0dup1dup2dup3dup4dup5dup6dup7dup8dup9dup10dup11dup12dup13dup14dup15dup16dup17dup18dup19dup20dup21dup22dup23dup24dup25dup26dup27dup28" fmla="*/ 0 w 4216281"/>
              <a:gd name="connsiteY4dup0dup1dup2dup3dup4dup5dup6dup7dup8dup9dup10dup11dup12dup13dup14dup15dup16dup17dup18dup19dup20dup21dup22dup23dup24dup25dup26dup27dup28" fmla="*/ 1028009 h 1310613"/>
              <a:gd name="connsiteX5dup0dup1dup2dup3dup4dup5dup6dup7dup8dup9dup10dup11dup12dup13dup14dup15dup16dup17dup18dup19dup20dup21dup22dup23dup24dup25dup26dup27dup28" fmla="*/ 781648 w 4216281"/>
              <a:gd name="connsiteY5dup0dup1dup2dup3dup4dup5dup6dup7dup8dup9dup10dup11dup12dup13dup14dup15dup16dup17dup18dup19dup20dup21dup22dup23dup24dup25dup26dup27dup28" fmla="*/ 282825 h 1310613"/>
              <a:gd name="connsiteX6dup0dup1dup2dup3dup4dup5dup6dup7dup8dup9dup10dup11dup12dup13dup14dup15dup16dup17dup18dup19dup20dup21dup22dup23dup24dup25dup26dup27dup28" fmla="*/ 1828800 w 4216281"/>
              <a:gd name="connsiteY6dup0dup1dup2dup3dup4dup5dup6dup7dup8dup9dup10dup11dup12dup13dup14dup15dup16dup17dup18dup19dup20dup21dup22dup23dup24dup25dup26dup27dup28" fmla="*/ 824809 h 1310613"/>
              <a:gd name="connsiteX7dup0dup1dup2dup3dup4dup5dup6dup7dup8dup9dup10dup11dup12dup13dup14dup15dup16dup17dup18dup19dup20dup21dup22dup23dup24dup25dup26dup27dup28" fmla="*/ 3229948 w 4216281"/>
              <a:gd name="connsiteY7dup0dup1dup2dup3dup4dup5dup6dup7dup8dup9dup10dup11dup12dup13dup14dup15dup16dup17dup18dup19dup20dup21dup22dup23dup24dup25dup26dup27dup28" fmla="*/ 7625 h 1310613"/>
              <a:gd name="connsiteX0dup0dup1dup2dup3dup4dup5dup6dup7dup8dup9dup10dup11dup12dup13dup14dup15dup16dup17dup18dup19dup20dup21dup22dup23dup24dup25dup26dup27dup28dup29" fmla="*/ 2833873 w 4216281"/>
              <a:gd name="connsiteY0dup0dup1dup2dup3dup4dup5dup6dup7dup8dup9dup10dup11dup12dup13dup14dup15dup16dup17dup18dup19dup20dup21dup22dup23dup24dup25dup26dup27dup28dup29" fmla="*/ 4993 h 1545750"/>
              <a:gd name="connsiteX1dup0dup1dup2dup3dup4dup5dup6dup7dup8dup9dup10dup11dup12dup13dup14dup15dup16dup17dup18dup19dup20dup21dup22dup23dup24dup25dup26dup27dup28dup29" fmla="*/ 3850134 w 4216281"/>
              <a:gd name="connsiteY1dup0dup1dup2dup3dup4dup5dup6dup7dup8dup9dup10dup11dup12dup13dup14dup15dup16dup17dup18dup19dup20dup21dup22dup23dup24dup25dup26dup27dup28dup29" fmla="*/ 682462 h 1545750"/>
              <a:gd name="connsiteX2dup0dup1dup2dup3dup4dup5dup6dup7dup8dup9dup10dup11dup12dup13dup14dup15dup16dup17dup18dup19dup20dup21dup22dup23dup24dup25dup26dup27dup28dup29" fmla="*/ 4102556 w 4216281"/>
              <a:gd name="connsiteY2dup0dup1dup2dup3dup4dup5dup6dup7dup8dup9dup10dup11dup12dup13dup14dup15dup16dup17dup18dup19dup20dup21dup22dup23dup24dup25dup26dup27dup28dup29" fmla="*/ 1154503 h 1545750"/>
              <a:gd name="connsiteX3dup0dup1dup2dup3dup4dup5dup6dup7dup8dup9dup10dup11dup12dup13dup14dup15dup16dup17dup18dup19dup20dup21dup22dup23dup24dup25dup26dup27dup28dup29" fmla="*/ 4216281 w 4216281"/>
              <a:gd name="connsiteY3dup0dup1dup2dup3dup4dup5dup6dup7dup8dup9dup10dup11dup12dup13dup14dup15dup16dup17dup18dup19dup20dup21dup22dup23dup24dup25dup26dup27dup28dup29" fmla="*/ 1545750 h 1545750"/>
              <a:gd name="connsiteX4dup0dup1dup2dup3dup4dup5dup6dup7dup8dup9dup10dup11dup12dup13dup14dup15dup16dup17dup18dup19dup20dup21dup22dup23dup24dup25dup26dup27dup28dup29" fmla="*/ 0 w 4216281"/>
              <a:gd name="connsiteY4dup0dup1dup2dup3dup4dup5dup6dup7dup8dup9dup10dup11dup12dup13dup14dup15dup16dup17dup18dup19dup20dup21dup22dup23dup24dup25dup26dup27dup28dup29" fmla="*/ 1263146 h 1545750"/>
              <a:gd name="connsiteX5dup0dup1dup2dup3dup4dup5dup6dup7dup8dup9dup10dup11dup12dup13dup14dup15dup16dup17dup18dup19dup20dup21dup22dup23dup24dup25dup26dup27dup28dup29" fmla="*/ 781648 w 4216281"/>
              <a:gd name="connsiteY5dup0dup1dup2dup3dup4dup5dup6dup7dup8dup9dup10dup11dup12dup13dup14dup15dup16dup17dup18dup19dup20dup21dup22dup23dup24dup25dup26dup27dup28dup29" fmla="*/ 517962 h 1545750"/>
              <a:gd name="connsiteX6dup0dup1dup2dup3dup4dup5dup6dup7dup8dup9dup10dup11dup12dup13dup14dup15dup16dup17dup18dup19dup20dup21dup22dup23dup24dup25dup26dup27dup28dup29" fmla="*/ 1828800 w 4216281"/>
              <a:gd name="connsiteY6dup0dup1dup2dup3dup4dup5dup6dup7dup8dup9dup10dup11dup12dup13dup14dup15dup16dup17dup18dup19dup20dup21dup22dup23dup24dup25dup26dup27dup28dup29" fmla="*/ 1059946 h 1545750"/>
              <a:gd name="connsiteX7dup0dup1dup2dup3dup4dup5dup6dup7dup8dup9dup10dup11dup12dup13dup14dup15dup16dup17dup18dup19dup20dup21dup22dup23dup24dup25dup26dup27dup28dup29" fmla="*/ 2833873 w 4216281"/>
              <a:gd name="connsiteY7dup0dup1dup2dup3dup4dup5dup6dup7dup8dup9dup10dup11dup12dup13dup14dup15dup16dup17dup18dup19dup20dup21dup22dup23dup24dup25dup26dup27dup28dup29" fmla="*/ 4993 h 1545750"/>
              <a:gd name="connsiteX0dup0dup1dup2dup3dup4dup5dup6dup7dup8dup9dup10dup11dup12dup13dup14dup15dup16dup17dup18dup19dup20dup21dup22dup23dup24dup25dup26dup27dup28dup29dup30" fmla="*/ 2833873 w 4216281"/>
              <a:gd name="connsiteY0dup0dup1dup2dup3dup4dup5dup6dup7dup8dup9dup10dup11dup12dup13dup14dup15dup16dup17dup18dup19dup20dup21dup22dup23dup24dup25dup26dup27dup28dup29dup30" fmla="*/ 5500 h 1546257"/>
              <a:gd name="connsiteX1dup0dup1dup2dup3dup4dup5dup6dup7dup8dup9dup10dup11dup12dup13dup14dup15dup16dup17dup18dup19dup20dup21dup22dup23dup24dup25dup26dup27dup28dup29dup30" fmla="*/ 3850134 w 4216281"/>
              <a:gd name="connsiteY1dup0dup1dup2dup3dup4dup5dup6dup7dup8dup9dup10dup11dup12dup13dup14dup15dup16dup17dup18dup19dup20dup21dup22dup23dup24dup25dup26dup27dup28dup29dup30" fmla="*/ 682969 h 1546257"/>
              <a:gd name="connsiteX2dup0dup1dup2dup3dup4dup5dup6dup7dup8dup9dup10dup11dup12dup13dup14dup15dup16dup17dup18dup19dup20dup21dup22dup23dup24dup25dup26dup27dup28dup29dup30" fmla="*/ 4102556 w 4216281"/>
              <a:gd name="connsiteY2dup0dup1dup2dup3dup4dup5dup6dup7dup8dup9dup10dup11dup12dup13dup14dup15dup16dup17dup18dup19dup20dup21dup22dup23dup24dup25dup26dup27dup28dup29dup30" fmla="*/ 1155010 h 1546257"/>
              <a:gd name="connsiteX3dup0dup1dup2dup3dup4dup5dup6dup7dup8dup9dup10dup11dup12dup13dup14dup15dup16dup17dup18dup19dup20dup21dup22dup23dup24dup25dup26dup27dup28dup29dup30" fmla="*/ 4216281 w 4216281"/>
              <a:gd name="connsiteY3dup0dup1dup2dup3dup4dup5dup6dup7dup8dup9dup10dup11dup12dup13dup14dup15dup16dup17dup18dup19dup20dup21dup22dup23dup24dup25dup26dup27dup28dup29dup30" fmla="*/ 1546257 h 1546257"/>
              <a:gd name="connsiteX4dup0dup1dup2dup3dup4dup5dup6dup7dup8dup9dup10dup11dup12dup13dup14dup15dup16dup17dup18dup19dup20dup21dup22dup23dup24dup25dup26dup27dup28dup29dup30" fmla="*/ 0 w 4216281"/>
              <a:gd name="connsiteY4dup0dup1dup2dup3dup4dup5dup6dup7dup8dup9dup10dup11dup12dup13dup14dup15dup16dup17dup18dup19dup20dup21dup22dup23dup24dup25dup26dup27dup28dup29dup30" fmla="*/ 1263653 h 1546257"/>
              <a:gd name="connsiteX5dup0dup1dup2dup3dup4dup5dup6dup7dup8dup9dup10dup11dup12dup13dup14dup15dup16dup17dup18dup19dup20dup21dup22dup23dup24dup25dup26dup27dup28dup29dup30" fmla="*/ 781648 w 4216281"/>
              <a:gd name="connsiteY5dup0dup1dup2dup3dup4dup5dup6dup7dup8dup9dup10dup11dup12dup13dup14dup15dup16dup17dup18dup19dup20dup21dup22dup23dup24dup25dup26dup27dup28dup29dup30" fmla="*/ 518469 h 1546257"/>
              <a:gd name="connsiteX6dup0dup1dup2dup3dup4dup5dup6dup7dup8dup9dup10dup11dup12dup13dup14dup15dup16dup17dup18dup19dup20dup21dup22dup23dup24dup25dup26dup27dup28dup29dup30" fmla="*/ 1707422 w 4216281"/>
              <a:gd name="connsiteY6dup0dup1dup2dup3dup4dup5dup6dup7dup8dup9dup10dup11dup12dup13dup14dup15dup16dup17dup18dup19dup20dup21dup22dup23dup24dup25dup26dup27dup28dup29dup30" fmla="*/ 1081128 h 1546257"/>
              <a:gd name="connsiteX7dup0dup1dup2dup3dup4dup5dup6dup7dup8dup9dup10dup11dup12dup13dup14dup15dup16dup17dup18dup19dup20dup21dup22dup23dup24dup25dup26dup27dup28dup29dup30" fmla="*/ 2833873 w 4216281"/>
              <a:gd name="connsiteY7dup0dup1dup2dup3dup4dup5dup6dup7dup8dup9dup10dup11dup12dup13dup14dup15dup16dup17dup18dup19dup20dup21dup22dup23dup24dup25dup26dup27dup28dup29dup30" fmla="*/ 5500 h 1546257"/>
              <a:gd name="connsiteX0dup0dup1dup2dup3dup4dup5dup6dup7dup8dup9dup10dup11dup12dup13dup14dup15dup16dup17dup18dup19dup20dup21dup22dup23dup24dup25dup26dup27dup28dup29dup30dup31" fmla="*/ 2833873 w 4216281"/>
              <a:gd name="connsiteY0dup0dup1dup2dup3dup4dup5dup6dup7dup8dup9dup10dup11dup12dup13dup14dup15dup16dup17dup18dup19dup20dup21dup22dup23dup24dup25dup26dup27dup28dup29dup30dup31" fmla="*/ 5500 h 1546257"/>
              <a:gd name="connsiteX1dup0dup1dup2dup3dup4dup5dup6dup7dup8dup9dup10dup11dup12dup13dup14dup15dup16dup17dup18dup19dup20dup21dup22dup23dup24dup25dup26dup27dup28dup29dup30dup31" fmla="*/ 3850134 w 4216281"/>
              <a:gd name="connsiteY1dup0dup1dup2dup3dup4dup5dup6dup7dup8dup9dup10dup11dup12dup13dup14dup15dup16dup17dup18dup19dup20dup21dup22dup23dup24dup25dup26dup27dup28dup29dup30dup31" fmla="*/ 682969 h 1546257"/>
              <a:gd name="connsiteX2dup0dup1dup2dup3dup4dup5dup6dup7dup8dup9dup10dup11dup12dup13dup14dup15dup16dup17dup18dup19dup20dup21dup22dup23dup24dup25dup26dup27dup28dup29dup30dup31" fmla="*/ 4102556 w 4216281"/>
              <a:gd name="connsiteY2dup0dup1dup2dup3dup4dup5dup6dup7dup8dup9dup10dup11dup12dup13dup14dup15dup16dup17dup18dup19dup20dup21dup22dup23dup24dup25dup26dup27dup28dup29dup30dup31" fmla="*/ 1155010 h 1546257"/>
              <a:gd name="connsiteX3dup0dup1dup2dup3dup4dup5dup6dup7dup8dup9dup10dup11dup12dup13dup14dup15dup16dup17dup18dup19dup20dup21dup22dup23dup24dup25dup26dup27dup28dup29dup30dup31" fmla="*/ 4216281 w 4216281"/>
              <a:gd name="connsiteY3dup0dup1dup2dup3dup4dup5dup6dup7dup8dup9dup10dup11dup12dup13dup14dup15dup16dup17dup18dup19dup20dup21dup22dup23dup24dup25dup26dup27dup28dup29dup30dup31" fmla="*/ 1546257 h 1546257"/>
              <a:gd name="connsiteX4dup0dup1dup2dup3dup4dup5dup6dup7dup8dup9dup10dup11dup12dup13dup14dup15dup16dup17dup18dup19dup20dup21dup22dup23dup24dup25dup26dup27dup28dup29dup30dup31" fmla="*/ 0 w 4216281"/>
              <a:gd name="connsiteY4dup0dup1dup2dup3dup4dup5dup6dup7dup8dup9dup10dup11dup12dup13dup14dup15dup16dup17dup18dup19dup20dup21dup22dup23dup24dup25dup26dup27dup28dup29dup30dup31" fmla="*/ 1263653 h 1546257"/>
              <a:gd name="connsiteX5dup0dup1dup2dup3dup4dup5dup6dup7dup8dup9dup10dup11dup12dup13dup14dup15dup16dup17dup18dup19dup20dup21dup22dup23dup24dup25dup26dup27dup28dup29dup30dup31" fmla="*/ 781648 w 4216281"/>
              <a:gd name="connsiteY5dup0dup1dup2dup3dup4dup5dup6dup7dup8dup9dup10dup11dup12dup13dup14dup15dup16dup17dup18dup19dup20dup21dup22dup23dup24dup25dup26dup27dup28dup29dup30dup31" fmla="*/ 518469 h 1546257"/>
              <a:gd name="connsiteX6dup0dup1dup2dup3dup4dup5dup6dup7dup8dup9dup10dup11dup12dup13dup14dup15dup16dup17dup18dup19dup20dup21dup22dup23dup24dup25dup26dup27dup28dup29dup30dup31" fmla="*/ 1707422 w 4216281"/>
              <a:gd name="connsiteY6dup0dup1dup2dup3dup4dup5dup6dup7dup8dup9dup10dup11dup12dup13dup14dup15dup16dup17dup18dup19dup20dup21dup22dup23dup24dup25dup26dup27dup28dup29dup30dup31" fmla="*/ 1081128 h 1546257"/>
              <a:gd name="connsiteX7dup0dup1dup2dup3dup4dup5dup6dup7dup8dup9dup10dup11dup12dup13dup14dup15dup16dup17dup18dup19dup20dup21dup22dup23dup24dup25dup26dup27dup28dup29dup30dup31" fmla="*/ 2833873 w 4216281"/>
              <a:gd name="connsiteY7dup0dup1dup2dup3dup4dup5dup6dup7dup8dup9dup10dup11dup12dup13dup14dup15dup16dup17dup18dup19dup20dup21dup22dup23dup24dup25dup26dup27dup28dup29dup30dup31" fmla="*/ 5500 h 1546257"/>
              <a:gd name="connsiteX0dup0dup1dup2dup3dup4dup5dup6dup7dup8dup9dup10dup11dup12dup13dup14dup15dup16dup17dup18dup19dup20dup21dup22dup23dup24dup25dup26dup27dup28dup29dup30dup31dup32" fmla="*/ 2833873 w 4216281"/>
              <a:gd name="connsiteY0dup0dup1dup2dup3dup4dup5dup6dup7dup8dup9dup10dup11dup12dup13dup14dup15dup16dup17dup18dup19dup20dup21dup22dup23dup24dup25dup26dup27dup28dup29dup30dup31dup32" fmla="*/ 5500 h 1546257"/>
              <a:gd name="connsiteX1dup0dup1dup2dup3dup4dup5dup6dup7dup8dup9dup10dup11dup12dup13dup14dup15dup16dup17dup18dup19dup20dup21dup22dup23dup24dup25dup26dup27dup28dup29dup30dup31dup32" fmla="*/ 3850134 w 4216281"/>
              <a:gd name="connsiteY1dup0dup1dup2dup3dup4dup5dup6dup7dup8dup9dup10dup11dup12dup13dup14dup15dup16dup17dup18dup19dup20dup21dup22dup23dup24dup25dup26dup27dup28dup29dup30dup31dup32" fmla="*/ 682969 h 1546257"/>
              <a:gd name="connsiteX2dup0dup1dup2dup3dup4dup5dup6dup7dup8dup9dup10dup11dup12dup13dup14dup15dup16dup17dup18dup19dup20dup21dup22dup23dup24dup25dup26dup27dup28dup29dup30dup31dup32" fmla="*/ 4102556 w 4216281"/>
              <a:gd name="connsiteY2dup0dup1dup2dup3dup4dup5dup6dup7dup8dup9dup10dup11dup12dup13dup14dup15dup16dup17dup18dup19dup20dup21dup22dup23dup24dup25dup26dup27dup28dup29dup30dup31dup32" fmla="*/ 1155010 h 1546257"/>
              <a:gd name="connsiteX3dup0dup1dup2dup3dup4dup5dup6dup7dup8dup9dup10dup11dup12dup13dup14dup15dup16dup17dup18dup19dup20dup21dup22dup23dup24dup25dup26dup27dup28dup29dup30dup31dup32" fmla="*/ 4216281 w 4216281"/>
              <a:gd name="connsiteY3dup0dup1dup2dup3dup4dup5dup6dup7dup8dup9dup10dup11dup12dup13dup14dup15dup16dup17dup18dup19dup20dup21dup22dup23dup24dup25dup26dup27dup28dup29dup30dup31dup32" fmla="*/ 1546257 h 1546257"/>
              <a:gd name="connsiteX4dup0dup1dup2dup3dup4dup5dup6dup7dup8dup9dup10dup11dup12dup13dup14dup15dup16dup17dup18dup19dup20dup21dup22dup23dup24dup25dup26dup27dup28dup29dup30dup31dup32" fmla="*/ 0 w 4216281"/>
              <a:gd name="connsiteY4dup0dup1dup2dup3dup4dup5dup6dup7dup8dup9dup10dup11dup12dup13dup14dup15dup16dup17dup18dup19dup20dup21dup22dup23dup24dup25dup26dup27dup28dup29dup30dup31dup32" fmla="*/ 1263653 h 1546257"/>
              <a:gd name="connsiteX5dup0dup1dup2dup3dup4dup5dup6dup7dup8dup9dup10dup11dup12dup13dup14dup15dup16dup17dup18dup19dup20dup21dup22dup23dup24dup25dup26dup27dup28dup29dup30dup31dup32" fmla="*/ 781648 w 4216281"/>
              <a:gd name="connsiteY5dup0dup1dup2dup3dup4dup5dup6dup7dup8dup9dup10dup11dup12dup13dup14dup15dup16dup17dup18dup19dup20dup21dup22dup23dup24dup25dup26dup27dup28dup29dup30dup31dup32" fmla="*/ 518469 h 1546257"/>
              <a:gd name="connsiteX6dup0dup1dup2dup3dup4dup5dup6dup7dup8dup9dup10dup11dup12dup13dup14dup15dup16dup17dup18dup19dup20dup21dup22dup23dup24dup25dup26dup27dup28dup29dup30dup31dup32" fmla="*/ 1707422 w 4216281"/>
              <a:gd name="connsiteY6dup0dup1dup2dup3dup4dup5dup6dup7dup8dup9dup10dup11dup12dup13dup14dup15dup16dup17dup18dup19dup20dup21dup22dup23dup24dup25dup26dup27dup28dup29dup30dup31dup32" fmla="*/ 1081128 h 1546257"/>
              <a:gd name="connsiteX7dup0dup1dup2dup3dup4dup5dup6dup7dup8dup9dup10dup11dup12dup13dup14dup15dup16dup17dup18dup19dup20dup21dup22dup23dup24dup25dup26dup27dup28dup29dup30dup31dup32" fmla="*/ 2833873 w 4216281"/>
              <a:gd name="connsiteY7dup0dup1dup2dup3dup4dup5dup6dup7dup8dup9dup10dup11dup12dup13dup14dup15dup16dup17dup18dup19dup20dup21dup22dup23dup24dup25dup26dup27dup28dup29dup30dup31dup32" fmla="*/ 5500 h 1546257"/>
              <a:gd name="connsiteX0dup0dup1dup2dup3dup4dup5dup6dup7dup8dup9dup10dup11dup12dup13dup14dup15dup16dup17dup18dup19dup20dup21dup22dup23dup24dup25dup26dup27dup28dup29dup30dup31dup32dup33" fmla="*/ 2833873 w 4216281"/>
              <a:gd name="connsiteY0dup0dup1dup2dup3dup4dup5dup6dup7dup8dup9dup10dup11dup12dup13dup14dup15dup16dup17dup18dup19dup20dup21dup22dup23dup24dup25dup26dup27dup28dup29dup30dup31dup32dup33" fmla="*/ 13659 h 1554416"/>
              <a:gd name="connsiteX1dup0dup1dup2dup3dup4dup5dup6dup7dup8dup9dup10dup11dup12dup13dup14dup15dup16dup17dup18dup19dup20dup21dup22dup23dup24dup25dup26dup27dup28dup29dup30dup31dup32dup33" fmla="*/ 3658485 w 4216281"/>
              <a:gd name="connsiteY1dup0dup1dup2dup3dup4dup5dup6dup7dup8dup9dup10dup11dup12dup13dup14dup15dup16dup17dup18dup19dup20dup21dup22dup23dup24dup25dup26dup27dup28dup29dup30dup31dup32dup33" fmla="*/ 525723 h 1554416"/>
              <a:gd name="connsiteX2dup0dup1dup2dup3dup4dup5dup6dup7dup8dup9dup10dup11dup12dup13dup14dup15dup16dup17dup18dup19dup20dup21dup22dup23dup24dup25dup26dup27dup28dup29dup30dup31dup32dup33" fmla="*/ 4102556 w 4216281"/>
              <a:gd name="connsiteY2dup0dup1dup2dup3dup4dup5dup6dup7dup8dup9dup10dup11dup12dup13dup14dup15dup16dup17dup18dup19dup20dup21dup22dup23dup24dup25dup26dup27dup28dup29dup30dup31dup32dup33" fmla="*/ 1163169 h 1554416"/>
              <a:gd name="connsiteX3dup0dup1dup2dup3dup4dup5dup6dup7dup8dup9dup10dup11dup12dup13dup14dup15dup16dup17dup18dup19dup20dup21dup22dup23dup24dup25dup26dup27dup28dup29dup30dup31dup32dup33" fmla="*/ 4216281 w 4216281"/>
              <a:gd name="connsiteY3dup0dup1dup2dup3dup4dup5dup6dup7dup8dup9dup10dup11dup12dup13dup14dup15dup16dup17dup18dup19dup20dup21dup22dup23dup24dup25dup26dup27dup28dup29dup30dup31dup32dup33" fmla="*/ 1554416 h 1554416"/>
              <a:gd name="connsiteX4dup0dup1dup2dup3dup4dup5dup6dup7dup8dup9dup10dup11dup12dup13dup14dup15dup16dup17dup18dup19dup20dup21dup22dup23dup24dup25dup26dup27dup28dup29dup30dup31dup32dup33" fmla="*/ 0 w 4216281"/>
              <a:gd name="connsiteY4dup0dup1dup2dup3dup4dup5dup6dup7dup8dup9dup10dup11dup12dup13dup14dup15dup16dup17dup18dup19dup20dup21dup22dup23dup24dup25dup26dup27dup28dup29dup30dup31dup32dup33" fmla="*/ 1271812 h 1554416"/>
              <a:gd name="connsiteX5dup0dup1dup2dup3dup4dup5dup6dup7dup8dup9dup10dup11dup12dup13dup14dup15dup16dup17dup18dup19dup20dup21dup22dup23dup24dup25dup26dup27dup28dup29dup30dup31dup32dup33" fmla="*/ 781648 w 4216281"/>
              <a:gd name="connsiteY5dup0dup1dup2dup3dup4dup5dup6dup7dup8dup9dup10dup11dup12dup13dup14dup15dup16dup17dup18dup19dup20dup21dup22dup23dup24dup25dup26dup27dup28dup29dup30dup31dup32dup33" fmla="*/ 526628 h 1554416"/>
              <a:gd name="connsiteX6dup0dup1dup2dup3dup4dup5dup6dup7dup8dup9dup10dup11dup12dup13dup14dup15dup16dup17dup18dup19dup20dup21dup22dup23dup24dup25dup26dup27dup28dup29dup30dup31dup32dup33" fmla="*/ 1707422 w 4216281"/>
              <a:gd name="connsiteY6dup0dup1dup2dup3dup4dup5dup6dup7dup8dup9dup10dup11dup12dup13dup14dup15dup16dup17dup18dup19dup20dup21dup22dup23dup24dup25dup26dup27dup28dup29dup30dup31dup32dup33" fmla="*/ 1089287 h 1554416"/>
              <a:gd name="connsiteX7dup0dup1dup2dup3dup4dup5dup6dup7dup8dup9dup10dup11dup12dup13dup14dup15dup16dup17dup18dup19dup20dup21dup22dup23dup24dup25dup26dup27dup28dup29dup30dup31dup32dup33" fmla="*/ 2833873 w 4216281"/>
              <a:gd name="connsiteY7dup0dup1dup2dup3dup4dup5dup6dup7dup8dup9dup10dup11dup12dup13dup14dup15dup16dup17dup18dup19dup20dup21dup22dup23dup24dup25dup26dup27dup28dup29dup30dup31dup32dup33" fmla="*/ 13659 h 1554416"/>
              <a:gd name="connsiteX0dup0dup1dup2dup3dup4dup5dup6dup7dup8dup9dup10dup11dup12dup13dup14dup15dup16dup17dup18dup19dup20dup21dup22dup23dup24dup25dup26dup27dup28dup29dup30dup31dup32dup33dup34" fmla="*/ 2833873 w 4216281"/>
              <a:gd name="connsiteY0dup0dup1dup2dup3dup4dup5dup6dup7dup8dup9dup10dup11dup12dup13dup14dup15dup16dup17dup18dup19dup20dup21dup22dup23dup24dup25dup26dup27dup28dup29dup30dup31dup32dup33dup34" fmla="*/ 13614 h 1554371"/>
              <a:gd name="connsiteX1dup0dup1dup2dup3dup4dup5dup6dup7dup8dup9dup10dup11dup12dup13dup14dup15dup16dup17dup18dup19dup20dup21dup22dup23dup24dup25dup26dup27dup28dup29dup30dup31dup32dup33dup34" fmla="*/ 3658485 w 4216281"/>
              <a:gd name="connsiteY1dup0dup1dup2dup3dup4dup5dup6dup7dup8dup9dup10dup11dup12dup13dup14dup15dup16dup17dup18dup19dup20dup21dup22dup23dup24dup25dup26dup27dup28dup29dup30dup31dup32dup33dup34" fmla="*/ 525678 h 1554371"/>
              <a:gd name="connsiteX2dup0dup1dup2dup3dup4dup5dup6dup7dup8dup9dup10dup11dup12dup13dup14dup15dup16dup17dup18dup19dup20dup21dup22dup23dup24dup25dup26dup27dup28dup29dup30dup31dup32dup33dup34" fmla="*/ 4121721 w 4216281"/>
              <a:gd name="connsiteY2dup0dup1dup2dup3dup4dup5dup6dup7dup8dup9dup10dup11dup12dup13dup14dup15dup16dup17dup18dup19dup20dup21dup22dup23dup24dup25dup26dup27dup28dup29dup30dup31dup32dup33dup34" fmla="*/ 1152787 h 1554371"/>
              <a:gd name="connsiteX3dup0dup1dup2dup3dup4dup5dup6dup7dup8dup9dup10dup11dup12dup13dup14dup15dup16dup17dup18dup19dup20dup21dup22dup23dup24dup25dup26dup27dup28dup29dup30dup31dup32dup33dup34" fmla="*/ 4216281 w 4216281"/>
              <a:gd name="connsiteY3dup0dup1dup2dup3dup4dup5dup6dup7dup8dup9dup10dup11dup12dup13dup14dup15dup16dup17dup18dup19dup20dup21dup22dup23dup24dup25dup26dup27dup28dup29dup30dup31dup32dup33dup34" fmla="*/ 1554371 h 1554371"/>
              <a:gd name="connsiteX4dup0dup1dup2dup3dup4dup5dup6dup7dup8dup9dup10dup11dup12dup13dup14dup15dup16dup17dup18dup19dup20dup21dup22dup23dup24dup25dup26dup27dup28dup29dup30dup31dup32dup33dup34" fmla="*/ 0 w 4216281"/>
              <a:gd name="connsiteY4dup0dup1dup2dup3dup4dup5dup6dup7dup8dup9dup10dup11dup12dup13dup14dup15dup16dup17dup18dup19dup20dup21dup22dup23dup24dup25dup26dup27dup28dup29dup30dup31dup32dup33dup34" fmla="*/ 1271767 h 1554371"/>
              <a:gd name="connsiteX5dup0dup1dup2dup3dup4dup5dup6dup7dup8dup9dup10dup11dup12dup13dup14dup15dup16dup17dup18dup19dup20dup21dup22dup23dup24dup25dup26dup27dup28dup29dup30dup31dup32dup33dup34" fmla="*/ 781648 w 4216281"/>
              <a:gd name="connsiteY5dup0dup1dup2dup3dup4dup5dup6dup7dup8dup9dup10dup11dup12dup13dup14dup15dup16dup17dup18dup19dup20dup21dup22dup23dup24dup25dup26dup27dup28dup29dup30dup31dup32dup33dup34" fmla="*/ 526583 h 1554371"/>
              <a:gd name="connsiteX6dup0dup1dup2dup3dup4dup5dup6dup7dup8dup9dup10dup11dup12dup13dup14dup15dup16dup17dup18dup19dup20dup21dup22dup23dup24dup25dup26dup27dup28dup29dup30dup31dup32dup33dup34" fmla="*/ 1707422 w 4216281"/>
              <a:gd name="connsiteY6dup0dup1dup2dup3dup4dup5dup6dup7dup8dup9dup10dup11dup12dup13dup14dup15dup16dup17dup18dup19dup20dup21dup22dup23dup24dup25dup26dup27dup28dup29dup30dup31dup32dup33dup34" fmla="*/ 1089242 h 1554371"/>
              <a:gd name="connsiteX7dup0dup1dup2dup3dup4dup5dup6dup7dup8dup9dup10dup11dup12dup13dup14dup15dup16dup17dup18dup19dup20dup21dup22dup23dup24dup25dup26dup27dup28dup29dup30dup31dup32dup33dup34" fmla="*/ 2833873 w 4216281"/>
              <a:gd name="connsiteY7dup0dup1dup2dup3dup4dup5dup6dup7dup8dup9dup10dup11dup12dup13dup14dup15dup16dup17dup18dup19dup20dup21dup22dup23dup24dup25dup26dup27dup28dup29dup30dup31dup32dup33dup34" fmla="*/ 13614 h 1554371"/>
            </a:gdLst>
            <a:ahLst/>
            <a:cxnLst>
              <a:cxn ang="0">
                <a:pos x="connsiteX0dup0dup1dup2dup3dup4dup5dup6dup7dup8dup9dup10dup11dup12dup13dup14dup15dup16dup17dup18dup19dup20dup21dup22dup23dup24dup25dup26dup27dup28dup29dup30dup31dup32dup33dup34" y="connsiteY0dup0dup1dup2dup3dup4dup5dup6dup7dup8dup9dup10dup11dup12dup13dup14dup15dup16dup17dup18dup19dup20dup21dup22dup23dup24dup25dup26dup27dup28dup29dup30dup31dup32dup33dup34"/>
              </a:cxn>
              <a:cxn ang="0">
                <a:pos x="connsiteX1dup0dup1dup2dup3dup4dup5dup6dup7dup8dup9dup10dup11dup12dup13dup14dup15dup16dup17dup18dup19dup20dup21dup22dup23dup24dup25dup26dup27dup28dup29dup30dup31dup32dup33dup34" y="connsiteY1dup0dup1dup2dup3dup4dup5dup6dup7dup8dup9dup10dup11dup12dup13dup14dup15dup16dup17dup18dup19dup20dup21dup22dup23dup24dup25dup26dup27dup28dup29dup30dup31dup32dup33dup34"/>
              </a:cxn>
              <a:cxn ang="0">
                <a:pos x="connsiteX2dup0dup1dup2dup3dup4dup5dup6dup7dup8dup9dup10dup11dup12dup13dup14dup15dup16dup17dup18dup19dup20dup21dup22dup23dup24dup25dup26dup27dup28dup29dup30dup31dup32dup33dup34" y="connsiteY2dup0dup1dup2dup3dup4dup5dup6dup7dup8dup9dup10dup11dup12dup13dup14dup15dup16dup17dup18dup19dup20dup21dup22dup23dup24dup25dup26dup27dup28dup29dup30dup31dup32dup33dup34"/>
              </a:cxn>
              <a:cxn ang="0">
                <a:pos x="connsiteX3dup0dup1dup2dup3dup4dup5dup6dup7dup8dup9dup10dup11dup12dup13dup14dup15dup16dup17dup18dup19dup20dup21dup22dup23dup24dup25dup26dup27dup28dup29dup30dup31dup32dup33dup34" y="connsiteY3dup0dup1dup2dup3dup4dup5dup6dup7dup8dup9dup10dup11dup12dup13dup14dup15dup16dup17dup18dup19dup20dup21dup22dup23dup24dup25dup26dup27dup28dup29dup30dup31dup32dup33dup34"/>
              </a:cxn>
              <a:cxn ang="0">
                <a:pos x="connsiteX4dup0dup1dup2dup3dup4dup5dup6dup7dup8dup9dup10dup11dup12dup13dup14dup15dup16dup17dup18dup19dup20dup21dup22dup23dup24dup25dup26dup27dup28dup29dup30dup31dup32dup33dup34" y="connsiteY4dup0dup1dup2dup3dup4dup5dup6dup7dup8dup9dup10dup11dup12dup13dup14dup15dup16dup17dup18dup19dup20dup21dup22dup23dup24dup25dup26dup27dup28dup29dup30dup31dup32dup33dup34"/>
              </a:cxn>
              <a:cxn ang="0">
                <a:pos x="connsiteX5dup0dup1dup2dup3dup4dup5dup6dup7dup8dup9dup10dup11dup12dup13dup14dup15dup16dup17dup18dup19dup20dup21dup22dup23dup24dup25dup26dup27dup28dup29dup30dup31dup32dup33dup34" y="connsiteY5dup0dup1dup2dup3dup4dup5dup6dup7dup8dup9dup10dup11dup12dup13dup14dup15dup16dup17dup18dup19dup20dup21dup22dup23dup24dup25dup26dup27dup28dup29dup30dup31dup32dup33dup34"/>
              </a:cxn>
              <a:cxn ang="0">
                <a:pos x="connsiteX6dup0dup1dup2dup3dup4dup5dup6dup7dup8dup9dup10dup11dup12dup13dup14dup15dup16dup17dup18dup19dup20dup21dup22dup23dup24dup25dup26dup27dup28dup29dup30dup31dup32dup33dup34" y="connsiteY6dup0dup1dup2dup3dup4dup5dup6dup7dup8dup9dup10dup11dup12dup13dup14dup15dup16dup17dup18dup19dup20dup21dup22dup23dup24dup25dup26dup27dup28dup29dup30dup31dup32dup33dup34"/>
              </a:cxn>
              <a:cxn ang="0">
                <a:pos x="connsiteX7dup0dup1dup2dup3dup4dup5dup6dup7dup8dup9dup10dup11dup12dup13dup14dup15dup16dup17dup18dup19dup20dup21dup22dup23dup24dup25dup26dup27dup28dup29dup30dup31dup32dup33dup34" y="connsiteY7dup0dup1dup2dup3dup4dup5dup6dup7dup8dup9dup10dup11dup12dup13dup14dup15dup16dup17dup18dup19dup20dup21dup22dup23dup24dup25dup26dup27dup28dup29dup30dup31dup32dup33dup34"/>
              </a:cxn>
            </a:cxnLst>
            <a:rect l="l" t="t" r="r" b="b"/>
            <a:pathLst>
              <a:path w="4216281" h="1554371">
                <a:moveTo>
                  <a:pt x="2833873" y="13614"/>
                </a:moveTo>
                <a:cubicBezTo>
                  <a:pt x="3159050" y="-80313"/>
                  <a:pt x="3443844" y="335816"/>
                  <a:pt x="3658485" y="525678"/>
                </a:cubicBezTo>
                <a:cubicBezTo>
                  <a:pt x="3873126" y="715540"/>
                  <a:pt x="4089300" y="1026685"/>
                  <a:pt x="4121721" y="1152787"/>
                </a:cubicBezTo>
                <a:cubicBezTo>
                  <a:pt x="4265345" y="1547161"/>
                  <a:pt x="4182115" y="1410172"/>
                  <a:pt x="4216281" y="1554371"/>
                </a:cubicBezTo>
                <a:lnTo>
                  <a:pt x="0" y="1271767"/>
                </a:lnTo>
                <a:cubicBezTo>
                  <a:pt x="99597" y="926938"/>
                  <a:pt x="245302" y="524268"/>
                  <a:pt x="781648" y="526583"/>
                </a:cubicBezTo>
                <a:cubicBezTo>
                  <a:pt x="1258353" y="544405"/>
                  <a:pt x="1429267" y="1247101"/>
                  <a:pt x="1707422" y="1089242"/>
                </a:cubicBezTo>
                <a:cubicBezTo>
                  <a:pt x="1985577" y="931383"/>
                  <a:pt x="2508696" y="107541"/>
                  <a:pt x="2833873" y="13614"/>
                </a:cubicBezTo>
                <a:close/>
              </a:path>
            </a:pathLst>
          </a:custGeom>
          <a:gradFill flip="none" rotWithShape="1">
            <a:gsLst>
              <a:gs pos="100000">
                <a:srgbClr val="E4E4E4"/>
              </a:gs>
              <a:gs pos="0">
                <a:srgbClr val="776C5B">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42474950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48" name="淘宝网Chenying0907出品 36"/>
          <p:cNvSpPr/>
          <p:nvPr/>
        </p:nvSpPr>
        <p:spPr>
          <a:xfrm>
            <a:off x="1560017" y="1010642"/>
            <a:ext cx="9376918" cy="1525418"/>
          </a:xfrm>
          <a:prstGeom prst="rect">
            <a:avLst/>
          </a:prstGeom>
        </p:spPr>
        <p:txBody>
          <a:bodyPr wrap="square" anchor="ctr">
            <a:spAutoFit/>
          </a:bodyPr>
          <a:lstStyle/>
          <a:p>
            <a:pPr>
              <a:lnSpc>
                <a:spcPct val="150000"/>
              </a:lnSpc>
              <a:defRPr/>
            </a:pP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According to some researches, the earliest kites in China were made of wood. During the Spring and Autumn and Warring States period, Mo </a:t>
            </a:r>
            <a:r>
              <a:rPr kumimoji="1" lang="en-US" altLang="zh-CN" sz="1600" dirty="0" err="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Zhai</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 (478-392 B. C. ), the founder of the </a:t>
            </a:r>
            <a:r>
              <a:rPr kumimoji="1" lang="en-US" altLang="zh-CN" sz="1600" dirty="0" err="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mohism</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 took three years to make a bird out of wood and flew it into the sky for one day before it landed. This "wooden kite" made by Mozi is said to be the earliest kite in China and the earliest kite in the world, with a history of more than 2000 years.</a:t>
            </a:r>
          </a:p>
        </p:txBody>
      </p:sp>
      <p:sp>
        <p:nvSpPr>
          <p:cNvPr id="50" name="圆角淘宝网Chenying0907出品 39"/>
          <p:cNvSpPr/>
          <p:nvPr/>
        </p:nvSpPr>
        <p:spPr>
          <a:xfrm>
            <a:off x="1407290" y="1314890"/>
            <a:ext cx="83084" cy="911719"/>
          </a:xfrm>
          <a:prstGeom prst="roundRect">
            <a:avLst>
              <a:gd name="adj" fmla="val 50000"/>
            </a:avLst>
          </a:prstGeom>
          <a:solidFill>
            <a:srgbClr val="8466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endParaRPr/>
          </a:p>
        </p:txBody>
      </p:sp>
      <p:sp>
        <p:nvSpPr>
          <p:cNvPr id="53" name="圆角淘宝网Chenying0907出品 42"/>
          <p:cNvSpPr/>
          <p:nvPr/>
        </p:nvSpPr>
        <p:spPr>
          <a:xfrm>
            <a:off x="1407290" y="2973140"/>
            <a:ext cx="83084" cy="911719"/>
          </a:xfrm>
          <a:prstGeom prst="roundRect">
            <a:avLst>
              <a:gd name="adj" fmla="val 50000"/>
            </a:avLst>
          </a:prstGeom>
          <a:solidFill>
            <a:srgbClr val="8466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endParaRPr/>
          </a:p>
        </p:txBody>
      </p:sp>
      <p:sp>
        <p:nvSpPr>
          <p:cNvPr id="8" name="淘宝网Chenying0907出品 36"/>
          <p:cNvSpPr/>
          <p:nvPr/>
        </p:nvSpPr>
        <p:spPr>
          <a:xfrm>
            <a:off x="1560017" y="2524233"/>
            <a:ext cx="9376918" cy="2264081"/>
          </a:xfrm>
          <a:prstGeom prst="rect">
            <a:avLst/>
          </a:prstGeom>
        </p:spPr>
        <p:txBody>
          <a:bodyPr wrap="square" anchor="ctr">
            <a:spAutoFit/>
          </a:bodyPr>
          <a:lstStyle/>
          <a:p>
            <a:pPr>
              <a:lnSpc>
                <a:spcPct val="150000"/>
              </a:lnSpc>
              <a:defRPr/>
            </a:pP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According to this view, kites originated in the late Han Dynasty. This view is based on the legend that Han Xin made kites in history. In the description of the kite in the eighth volume of Gao Cheng‘s The Chronicle of Things</a:t>
            </a:r>
            <a:r>
              <a:rPr kumimoji="1"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t>
            </a:r>
            <a:r>
              <a:rPr kumimoji="1"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事物纪原</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t>
            </a:r>
            <a:r>
              <a:rPr kumimoji="1"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 </a:t>
            </a:r>
            <a:r>
              <a:rPr kumimoji="1" lang="en-US" altLang="zh-CN" sz="1600" dirty="0" err="1">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Hanxin</a:t>
            </a: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Source Han Serif SC" panose="02020400000000000000" pitchFamily="18" charset="-122"/>
              </a:rPr>
              <a:t> used kite to measure the length of a field in a war. In addition, according to Studio Miscellaneous Records, Han Xin made various kites out of cowhide and had musicians sit on them to fly over the Chu army and play Chu songs to try to make them miss their hometown and not be interested in fighting.</a:t>
            </a:r>
          </a:p>
        </p:txBody>
      </p:sp>
      <p:sp>
        <p:nvSpPr>
          <p:cNvPr id="54" name="文本框 6"/>
          <p:cNvSpPr txBox="1"/>
          <p:nvPr/>
        </p:nvSpPr>
        <p:spPr>
          <a:xfrm>
            <a:off x="5361811" y="337072"/>
            <a:ext cx="1468377"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3200" b="1" dirty="0">
                <a:solidFill>
                  <a:srgbClr val="827061"/>
                </a:solidFill>
                <a:latin typeface="思源黑体 CN Normal"/>
                <a:ea typeface="庞门正道粗书体" panose="02010600030101010101" pitchFamily="2" charset="-122"/>
                <a:cs typeface="+mn-ea"/>
                <a:sym typeface="+mn-lt"/>
              </a:rPr>
              <a:t>Origin</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55"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6"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57"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8"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59"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
        <p:nvSpPr>
          <p:cNvPr id="13" name="圆角淘宝网Chenying0907出品 42">
            <a:extLst>
              <a:ext uri="{FF2B5EF4-FFF2-40B4-BE49-F238E27FC236}">
                <a16:creationId xmlns:a16="http://schemas.microsoft.com/office/drawing/2014/main" id="{2AB20509-D8B4-4F94-B540-00B7672D892B}"/>
              </a:ext>
            </a:extLst>
          </p:cNvPr>
          <p:cNvSpPr/>
          <p:nvPr/>
        </p:nvSpPr>
        <p:spPr>
          <a:xfrm>
            <a:off x="1407290" y="5285212"/>
            <a:ext cx="83084" cy="911719"/>
          </a:xfrm>
          <a:prstGeom prst="roundRect">
            <a:avLst>
              <a:gd name="adj" fmla="val 50000"/>
            </a:avLst>
          </a:prstGeom>
          <a:solidFill>
            <a:srgbClr val="8466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noAutofit/>
          </a:bodyPr>
          <a:lstStyle/>
          <a:p>
            <a:endParaRPr/>
          </a:p>
        </p:txBody>
      </p:sp>
      <p:sp>
        <p:nvSpPr>
          <p:cNvPr id="15" name="文本框 14">
            <a:extLst>
              <a:ext uri="{FF2B5EF4-FFF2-40B4-BE49-F238E27FC236}">
                <a16:creationId xmlns:a16="http://schemas.microsoft.com/office/drawing/2014/main" id="{ACC596C1-94F6-4DB4-A0D7-2B6762AC86E4}"/>
              </a:ext>
            </a:extLst>
          </p:cNvPr>
          <p:cNvSpPr txBox="1"/>
          <p:nvPr/>
        </p:nvSpPr>
        <p:spPr>
          <a:xfrm>
            <a:off x="1560017" y="4793698"/>
            <a:ext cx="9376918" cy="1894749"/>
          </a:xfrm>
          <a:prstGeom prst="rect">
            <a:avLst/>
          </a:prstGeom>
          <a:noFill/>
        </p:spPr>
        <p:txBody>
          <a:bodyPr wrap="square">
            <a:spAutoFit/>
          </a:bodyPr>
          <a:lstStyle/>
          <a:p>
            <a:pPr>
              <a:lnSpc>
                <a:spcPct val="150000"/>
              </a:lnSpc>
            </a:pPr>
            <a:r>
              <a:rPr kumimoji="1" lang="en-US" altLang="zh-CN"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In the biography of Li Ye in the Records of the Five Dynasties, there is a record of the history of the Emperor and other people guessing riddles and flying kites in the palace. In addition, Li Ye made a paper kite game in the palace and made a flute out of bamboo and tied it to the head of the paper kite. When it flew in the air, with the wind springing up, it sounded like that someone is playing Chinese zither, thus the name "kite" was given. It can be seen that kites originated from the leisure activities of ancient people.</a:t>
            </a:r>
            <a:endParaRPr kumimoji="1" lang="zh-CN" altLang="en-US" sz="16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椭圆 2">
            <a:extLst>
              <a:ext uri="{FF2B5EF4-FFF2-40B4-BE49-F238E27FC236}">
                <a16:creationId xmlns:a16="http://schemas.microsoft.com/office/drawing/2014/main" id="{DFE5A0E9-C97C-4A01-B2C2-14B2C4A6E039}"/>
              </a:ext>
            </a:extLst>
          </p:cNvPr>
          <p:cNvSpPr/>
          <p:nvPr/>
        </p:nvSpPr>
        <p:spPr>
          <a:xfrm>
            <a:off x="207947" y="1359088"/>
            <a:ext cx="1198143" cy="778159"/>
          </a:xfrm>
          <a:prstGeom prst="ellipse">
            <a:avLst/>
          </a:prstGeom>
          <a:solidFill>
            <a:srgbClr val="F8F9F9"/>
          </a:solidFill>
          <a:ln>
            <a:solidFill>
              <a:srgbClr val="846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sz="1400" dirty="0">
                <a:solidFill>
                  <a:srgbClr val="000000"/>
                </a:solidFill>
                <a:effectLst/>
                <a:latin typeface="TimesNewRomanPS-BoldMT"/>
              </a:rPr>
              <a:t>Invented by Mozi</a:t>
            </a:r>
            <a:endParaRPr lang="zh-CN" altLang="en-US" sz="1400" dirty="0"/>
          </a:p>
        </p:txBody>
      </p:sp>
      <p:sp>
        <p:nvSpPr>
          <p:cNvPr id="17" name="椭圆 16">
            <a:extLst>
              <a:ext uri="{FF2B5EF4-FFF2-40B4-BE49-F238E27FC236}">
                <a16:creationId xmlns:a16="http://schemas.microsoft.com/office/drawing/2014/main" id="{384E0F0C-5C4F-4D01-98DB-059F03F5AD5E}"/>
              </a:ext>
            </a:extLst>
          </p:cNvPr>
          <p:cNvSpPr/>
          <p:nvPr/>
        </p:nvSpPr>
        <p:spPr>
          <a:xfrm>
            <a:off x="207947" y="3039919"/>
            <a:ext cx="1198143" cy="778159"/>
          </a:xfrm>
          <a:prstGeom prst="ellipse">
            <a:avLst/>
          </a:prstGeom>
          <a:solidFill>
            <a:srgbClr val="F8F9F9"/>
          </a:solidFill>
          <a:ln>
            <a:solidFill>
              <a:srgbClr val="846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sz="1400" dirty="0">
                <a:solidFill>
                  <a:srgbClr val="000000"/>
                </a:solidFill>
                <a:effectLst/>
                <a:latin typeface="TimesNewRomanPS-BoldMT"/>
              </a:rPr>
              <a:t>Originated from war</a:t>
            </a:r>
            <a:endParaRPr lang="zh-CN" altLang="en-US" sz="1400" dirty="0"/>
          </a:p>
        </p:txBody>
      </p:sp>
      <p:sp>
        <p:nvSpPr>
          <p:cNvPr id="18" name="椭圆 17">
            <a:extLst>
              <a:ext uri="{FF2B5EF4-FFF2-40B4-BE49-F238E27FC236}">
                <a16:creationId xmlns:a16="http://schemas.microsoft.com/office/drawing/2014/main" id="{049DAC68-06A0-42E1-8ACA-F319DC3FAAE8}"/>
              </a:ext>
            </a:extLst>
          </p:cNvPr>
          <p:cNvSpPr/>
          <p:nvPr/>
        </p:nvSpPr>
        <p:spPr>
          <a:xfrm>
            <a:off x="207946" y="5279027"/>
            <a:ext cx="1198143" cy="911718"/>
          </a:xfrm>
          <a:prstGeom prst="ellipse">
            <a:avLst/>
          </a:prstGeom>
          <a:solidFill>
            <a:srgbClr val="F8F9F9"/>
          </a:solidFill>
          <a:ln>
            <a:solidFill>
              <a:srgbClr val="8466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q-AL" altLang="zh-CN" sz="1400" dirty="0">
                <a:solidFill>
                  <a:srgbClr val="000000"/>
                </a:solidFill>
                <a:effectLst/>
                <a:latin typeface="TimesNewRomanPS-BoldMT"/>
              </a:rPr>
              <a:t>Originated from entertainment</a:t>
            </a:r>
            <a:endParaRPr lang="zh-CN" altLang="en-US" sz="1400" dirty="0"/>
          </a:p>
        </p:txBody>
      </p:sp>
    </p:spTree>
    <p:extLst>
      <p:ext uri="{BB962C8B-B14F-4D97-AF65-F5344CB8AC3E}">
        <p14:creationId xmlns:p14="http://schemas.microsoft.com/office/powerpoint/2010/main" val="3583299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anim calcmode="lin" valueType="num">
                                      <p:cBhvr>
                                        <p:cTn id="18" dur="500" fill="hold"/>
                                        <p:tgtEl>
                                          <p:spTgt spid="48"/>
                                        </p:tgtEl>
                                        <p:attrNameLst>
                                          <p:attrName>ppt_x</p:attrName>
                                        </p:attrNameLst>
                                      </p:cBhvr>
                                      <p:tavLst>
                                        <p:tav tm="0">
                                          <p:val>
                                            <p:strVal val="#ppt_x"/>
                                          </p:val>
                                        </p:tav>
                                        <p:tav tm="100000">
                                          <p:val>
                                            <p:strVal val="#ppt_x"/>
                                          </p:val>
                                        </p:tav>
                                      </p:tavLst>
                                    </p:anim>
                                    <p:anim calcmode="lin" valueType="num">
                                      <p:cBhvr>
                                        <p:cTn id="1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anim calcmode="lin" valueType="num">
                                      <p:cBhvr>
                                        <p:cTn id="30" dur="500" fill="hold"/>
                                        <p:tgtEl>
                                          <p:spTgt spid="53"/>
                                        </p:tgtEl>
                                        <p:attrNameLst>
                                          <p:attrName>ppt_x</p:attrName>
                                        </p:attrNameLst>
                                      </p:cBhvr>
                                      <p:tavLst>
                                        <p:tav tm="0">
                                          <p:val>
                                            <p:strVal val="#ppt_x"/>
                                          </p:val>
                                        </p:tav>
                                        <p:tav tm="100000">
                                          <p:val>
                                            <p:strVal val="#ppt_x"/>
                                          </p:val>
                                        </p:tav>
                                      </p:tavLst>
                                    </p:anim>
                                    <p:anim calcmode="lin" valueType="num">
                                      <p:cBhvr>
                                        <p:cTn id="31" dur="500" fill="hold"/>
                                        <p:tgtEl>
                                          <p:spTgt spid="5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5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anim calcmode="lin" valueType="num">
                                      <p:cBhvr>
                                        <p:cTn id="47" dur="500" fill="hold"/>
                                        <p:tgtEl>
                                          <p:spTgt spid="13"/>
                                        </p:tgtEl>
                                        <p:attrNameLst>
                                          <p:attrName>ppt_x</p:attrName>
                                        </p:attrNameLst>
                                      </p:cBhvr>
                                      <p:tavLst>
                                        <p:tav tm="0">
                                          <p:val>
                                            <p:strVal val="#ppt_x"/>
                                          </p:val>
                                        </p:tav>
                                        <p:tav tm="100000">
                                          <p:val>
                                            <p:strVal val="#ppt_x"/>
                                          </p:val>
                                        </p:tav>
                                      </p:tavLst>
                                    </p:anim>
                                    <p:anim calcmode="lin" valueType="num">
                                      <p:cBhvr>
                                        <p:cTn id="48" dur="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animBg="1"/>
      <p:bldP spid="53" grpId="0" animBg="1"/>
      <p:bldP spid="8" grpId="0"/>
      <p:bldP spid="13" grpId="0" animBg="1"/>
      <p:bldP spid="15" grpId="0"/>
      <p:bldP spid="3"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5086600" y="2013635"/>
            <a:ext cx="2044203" cy="1311951"/>
          </a:xfrm>
          <a:prstGeom prst="rect">
            <a:avLst/>
          </a:prstGeom>
          <a:noFill/>
        </p:spPr>
        <p:txBody>
          <a:bodyPr wrap="square" rtlCol="0">
            <a:spAutoFit/>
          </a:bodyPr>
          <a:lstStyle/>
          <a:p>
            <a:pPr algn="ctr"/>
            <a:r>
              <a:rPr lang="en-US" altLang="zh-CN" sz="8000" b="1">
                <a:solidFill>
                  <a:schemeClr val="tx1">
                    <a:lumMod val="75000"/>
                    <a:lumOff val="25000"/>
                  </a:schemeClr>
                </a:solidFill>
                <a:latin typeface="思源黑体 CN Normal"/>
                <a:cs typeface="+mn-ea"/>
                <a:sym typeface="+mn-lt"/>
              </a:rPr>
              <a:t>3</a:t>
            </a:r>
          </a:p>
        </p:txBody>
      </p:sp>
      <p:sp>
        <p:nvSpPr>
          <p:cNvPr id="8" name="矩形 60"/>
          <p:cNvSpPr/>
          <p:nvPr/>
        </p:nvSpPr>
        <p:spPr>
          <a:xfrm>
            <a:off x="5307772" y="3325586"/>
            <a:ext cx="1576456" cy="915314"/>
          </a:xfrm>
          <a:prstGeom prst="rect">
            <a:avLst/>
          </a:prstGeom>
          <a:noFill/>
          <a:ln w="9525">
            <a:noFill/>
          </a:ln>
        </p:spPr>
        <p:txBody>
          <a:bodyPr wrap="square"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lvl="0" indent="0" algn="ctr" eaLnBrk="1" hangingPunct="1">
              <a:spcBef>
                <a:spcPct val="0"/>
              </a:spcBef>
              <a:buNone/>
            </a:pPr>
            <a:r>
              <a:rPr lang="en-US" altLang="zh-CN" sz="6000" b="1" dirty="0">
                <a:solidFill>
                  <a:srgbClr val="777776"/>
                </a:solidFill>
                <a:latin typeface="思源黑体 CN Normal"/>
                <a:ea typeface="庞门正道粗书体" panose="02010600030101010101" pitchFamily="2" charset="-122"/>
                <a:cs typeface="+mn-ea"/>
                <a:sym typeface="+mn-lt"/>
              </a:rPr>
              <a:t>Use</a:t>
            </a:r>
          </a:p>
        </p:txBody>
      </p:sp>
      <p:grpSp>
        <p:nvGrpSpPr>
          <p:cNvPr id="9" name="组合 8"/>
          <p:cNvGrpSpPr/>
          <p:nvPr/>
        </p:nvGrpSpPr>
        <p:grpSpPr>
          <a:xfrm>
            <a:off x="4169566" y="733424"/>
            <a:ext cx="3364710" cy="541295"/>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10"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sp>
        <p:nvSpPr>
          <p:cNvPr id="12" name="任意多边形 17"/>
          <p:cNvSpPr/>
          <p:nvPr/>
        </p:nvSpPr>
        <p:spPr>
          <a:xfrm>
            <a:off x="4870783" y="5504442"/>
            <a:ext cx="5687618" cy="791855"/>
          </a:xfrm>
          <a:custGeom>
            <a:avLst/>
            <a:gdLst>
              <a:gd name="connsiteX0" fmla="*/ 4036200 w 5687618"/>
              <a:gd name="connsiteY0" fmla="*/ 540 h 791855"/>
              <a:gd name="connsiteX1" fmla="*/ 4999673 w 5687618"/>
              <a:gd name="connsiteY1" fmla="*/ 328873 h 791855"/>
              <a:gd name="connsiteX2" fmla="*/ 5633083 w 5687618"/>
              <a:gd name="connsiteY2" fmla="*/ 721203 h 791855"/>
              <a:gd name="connsiteX3" fmla="*/ 5666385 w 5687618"/>
              <a:gd name="connsiteY3" fmla="*/ 763693 h 791855"/>
              <a:gd name="connsiteX4" fmla="*/ 5687618 w 5687618"/>
              <a:gd name="connsiteY4" fmla="*/ 791855 h 791855"/>
              <a:gd name="connsiteX5" fmla="*/ 0 w 5687618"/>
              <a:gd name="connsiteY5" fmla="*/ 791855 h 791855"/>
              <a:gd name="connsiteX6" fmla="*/ 118522 w 5687618"/>
              <a:gd name="connsiteY6" fmla="*/ 631580 h 791855"/>
              <a:gd name="connsiteX7" fmla="*/ 1065997 w 5687618"/>
              <a:gd name="connsiteY7" fmla="*/ 329440 h 791855"/>
              <a:gd name="connsiteX8" fmla="*/ 2331864 w 5687618"/>
              <a:gd name="connsiteY8" fmla="*/ 681449 h 791855"/>
              <a:gd name="connsiteX9" fmla="*/ 3872130 w 5687618"/>
              <a:gd name="connsiteY9" fmla="*/ 8517 h 791855"/>
              <a:gd name="connsiteX10" fmla="*/ 4036200 w 5687618"/>
              <a:gd name="connsiteY10" fmla="*/ 540 h 79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7618" h="791855">
                <a:moveTo>
                  <a:pt x="4036200" y="540"/>
                </a:moveTo>
                <a:cubicBezTo>
                  <a:pt x="4412619" y="12628"/>
                  <a:pt x="4742867" y="224940"/>
                  <a:pt x="4999673" y="328873"/>
                </a:cubicBezTo>
                <a:cubicBezTo>
                  <a:pt x="5293164" y="447654"/>
                  <a:pt x="5588752" y="642312"/>
                  <a:pt x="5633083" y="721203"/>
                </a:cubicBezTo>
                <a:cubicBezTo>
                  <a:pt x="5645357" y="736624"/>
                  <a:pt x="5656420" y="750746"/>
                  <a:pt x="5666385" y="763693"/>
                </a:cubicBezTo>
                <a:lnTo>
                  <a:pt x="5687618" y="791855"/>
                </a:lnTo>
                <a:lnTo>
                  <a:pt x="0" y="791855"/>
                </a:lnTo>
                <a:lnTo>
                  <a:pt x="118522" y="631580"/>
                </a:lnTo>
                <a:cubicBezTo>
                  <a:pt x="266386" y="469785"/>
                  <a:pt x="515963" y="328353"/>
                  <a:pt x="1065997" y="329440"/>
                </a:cubicBezTo>
                <a:cubicBezTo>
                  <a:pt x="1717825" y="340589"/>
                  <a:pt x="1951526" y="780208"/>
                  <a:pt x="2331864" y="681449"/>
                </a:cubicBezTo>
                <a:cubicBezTo>
                  <a:pt x="2712203" y="582689"/>
                  <a:pt x="3427495" y="67280"/>
                  <a:pt x="3872130" y="8517"/>
                </a:cubicBezTo>
                <a:cubicBezTo>
                  <a:pt x="3927709" y="1172"/>
                  <a:pt x="3982426" y="-1188"/>
                  <a:pt x="4036200" y="540"/>
                </a:cubicBezTo>
                <a:close/>
              </a:path>
            </a:pathLst>
          </a:custGeom>
          <a:gradFill flip="none" rotWithShape="1">
            <a:gsLst>
              <a:gs pos="100000">
                <a:srgbClr val="776C5B">
                  <a:alpha val="20000"/>
                </a:srgbClr>
              </a:gs>
              <a:gs pos="0">
                <a:srgbClr val="545454">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a:p>
        </p:txBody>
      </p:sp>
      <p:sp>
        <p:nvSpPr>
          <p:cNvPr id="13" name="任意多边形 18"/>
          <p:cNvSpPr/>
          <p:nvPr/>
        </p:nvSpPr>
        <p:spPr>
          <a:xfrm rot="21480000">
            <a:off x="2694361" y="5037966"/>
            <a:ext cx="2162912" cy="536529"/>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 name="connsiteX0dup0" fmla="*/ 3895926 w 3907971"/>
              <a:gd name="connsiteY0dup0" fmla="*/ 1142547 h 1194043"/>
              <a:gd name="connsiteX1dup0" fmla="*/ 3907971 w 3907971"/>
              <a:gd name="connsiteY1dup0" fmla="*/ 1142668 h 1194043"/>
              <a:gd name="connsiteX2dup0" fmla="*/ 3907971 w 3907971"/>
              <a:gd name="connsiteY2dup0" fmla="*/ 1194043 h 1194043"/>
              <a:gd name="connsiteX3dup0" fmla="*/ 3907971 w 3907971"/>
              <a:gd name="connsiteY3dup0" fmla="*/ 1194041 h 1194043"/>
              <a:gd name="connsiteX4dup0" fmla="*/ 3903237 w 3907971"/>
              <a:gd name="connsiteY4dup0" fmla="*/ 1164842 h 1194043"/>
              <a:gd name="connsiteX5dup0" fmla="*/ 3895926 w 3907971"/>
              <a:gd name="connsiteY5dup0" fmla="*/ 1142547 h 1194043"/>
              <a:gd name="connsiteX6dup0" fmla="*/ 3033485 w 3907971"/>
              <a:gd name="connsiteY6dup0" fmla="*/ 240 h 1194043"/>
              <a:gd name="connsiteX7dup0" fmla="*/ 3817257 w 3907971"/>
              <a:gd name="connsiteY7dup0" fmla="*/ 1001726 h 1194043"/>
              <a:gd name="connsiteX8dup0" fmla="*/ 3890055 w 3907971"/>
              <a:gd name="connsiteY8dup0" fmla="*/ 1124644 h 1194043"/>
              <a:gd name="connsiteX9dup0" fmla="*/ 3895926 w 3907971"/>
              <a:gd name="connsiteY9dup0" fmla="*/ 1142547 h 1194043"/>
              <a:gd name="connsiteX10dup0" fmla="*/ 0 w 3907971"/>
              <a:gd name="connsiteY10dup0" fmla="*/ 1103326 h 1194043"/>
              <a:gd name="connsiteX11dup0" fmla="*/ 676400 w 3907971"/>
              <a:gd name="connsiteY11dup0" fmla="*/ 178954 h 1194043"/>
              <a:gd name="connsiteX12dup0" fmla="*/ 1828800 w 3907971"/>
              <a:gd name="connsiteY12dup0" fmla="*/ 900126 h 1194043"/>
              <a:gd name="connsiteX13" fmla="*/ 3033485 w 3907971"/>
              <a:gd name="connsiteY13" fmla="*/ 240 h 1194043"/>
              <a:gd name="connsiteX0dup0dup1" fmla="*/ 3895926 w 3907971"/>
              <a:gd name="connsiteY0dup0dup1" fmla="*/ 1290200 h 1341696"/>
              <a:gd name="connsiteX1dup0dup1" fmla="*/ 3907971 w 3907971"/>
              <a:gd name="connsiteY1dup0dup1" fmla="*/ 1290321 h 1341696"/>
              <a:gd name="connsiteX2dup0dup1" fmla="*/ 3907971 w 3907971"/>
              <a:gd name="connsiteY2dup0dup1" fmla="*/ 1341696 h 1341696"/>
              <a:gd name="connsiteX3dup0dup1" fmla="*/ 3907971 w 3907971"/>
              <a:gd name="connsiteY3dup0dup1" fmla="*/ 1341694 h 1341696"/>
              <a:gd name="connsiteX4dup0dup1" fmla="*/ 3903237 w 3907971"/>
              <a:gd name="connsiteY4dup0dup1" fmla="*/ 1312495 h 1341696"/>
              <a:gd name="connsiteX5dup0dup1" fmla="*/ 3895926 w 3907971"/>
              <a:gd name="connsiteY5dup0dup1" fmla="*/ 1290200 h 1341696"/>
              <a:gd name="connsiteX6dup0dup1" fmla="*/ 3566742 w 3907971"/>
              <a:gd name="connsiteY6dup0dup1" fmla="*/ 210 h 1341696"/>
              <a:gd name="connsiteX7dup0dup1" fmla="*/ 3817257 w 3907971"/>
              <a:gd name="connsiteY7dup0dup1" fmla="*/ 1149379 h 1341696"/>
              <a:gd name="connsiteX8dup0dup1" fmla="*/ 3890055 w 3907971"/>
              <a:gd name="connsiteY8dup0dup1" fmla="*/ 1272297 h 1341696"/>
              <a:gd name="connsiteX9dup0dup1" fmla="*/ 3895926 w 3907971"/>
              <a:gd name="connsiteY9dup0dup1" fmla="*/ 1290200 h 1341696"/>
              <a:gd name="connsiteX10dup0dup1" fmla="*/ 0 w 3907971"/>
              <a:gd name="connsiteY10dup0dup1" fmla="*/ 1250979 h 1341696"/>
              <a:gd name="connsiteX11dup0dup1" fmla="*/ 676400 w 3907971"/>
              <a:gd name="connsiteY11dup0dup1" fmla="*/ 326607 h 1341696"/>
              <a:gd name="connsiteX12dup0dup1" fmla="*/ 1828800 w 3907971"/>
              <a:gd name="connsiteY12dup0dup1" fmla="*/ 1047779 h 1341696"/>
              <a:gd name="connsiteX13dup0" fmla="*/ 3566742 w 3907971"/>
              <a:gd name="connsiteY13dup0" fmla="*/ 210 h 1341696"/>
              <a:gd name="connsiteX0dup0dup1dup2" fmla="*/ 3895926 w 4065883"/>
              <a:gd name="connsiteY0dup0dup1dup2" fmla="*/ 1291188 h 1342684"/>
              <a:gd name="connsiteX1dup0dup1dup2" fmla="*/ 3907971 w 4065883"/>
              <a:gd name="connsiteY1dup0dup1dup2" fmla="*/ 1291309 h 1342684"/>
              <a:gd name="connsiteX2dup0dup1dup2" fmla="*/ 3907971 w 4065883"/>
              <a:gd name="connsiteY2dup0dup1dup2" fmla="*/ 1342684 h 1342684"/>
              <a:gd name="connsiteX3dup0dup1dup2" fmla="*/ 3907971 w 4065883"/>
              <a:gd name="connsiteY3dup0dup1dup2" fmla="*/ 1342682 h 1342684"/>
              <a:gd name="connsiteX4dup0dup1dup2" fmla="*/ 3903237 w 4065883"/>
              <a:gd name="connsiteY4dup0dup1dup2" fmla="*/ 1313483 h 1342684"/>
              <a:gd name="connsiteX5dup0dup1dup2" fmla="*/ 3895926 w 4065883"/>
              <a:gd name="connsiteY5dup0dup1dup2" fmla="*/ 1291188 h 1342684"/>
              <a:gd name="connsiteX6dup0dup1dup2" fmla="*/ 3566742 w 4065883"/>
              <a:gd name="connsiteY6dup0dup1dup2" fmla="*/ 1198 h 1342684"/>
              <a:gd name="connsiteX7dup0dup1dup2" fmla="*/ 4057824 w 4065883"/>
              <a:gd name="connsiteY7dup0dup1dup2" fmla="*/ 849093 h 1342684"/>
              <a:gd name="connsiteX8dup0dup1dup2" fmla="*/ 3890055 w 4065883"/>
              <a:gd name="connsiteY8dup0dup1dup2" fmla="*/ 1273285 h 1342684"/>
              <a:gd name="connsiteX9dup0dup1dup2" fmla="*/ 3895926 w 4065883"/>
              <a:gd name="connsiteY9dup0dup1dup2" fmla="*/ 1291188 h 1342684"/>
              <a:gd name="connsiteX10dup0dup1dup2" fmla="*/ 0 w 4065883"/>
              <a:gd name="connsiteY10dup0dup1dup2" fmla="*/ 1251967 h 1342684"/>
              <a:gd name="connsiteX11dup0dup1dup2" fmla="*/ 676400 w 4065883"/>
              <a:gd name="connsiteY11dup0dup1dup2" fmla="*/ 327595 h 1342684"/>
              <a:gd name="connsiteX12dup0dup1dup2" fmla="*/ 1828800 w 4065883"/>
              <a:gd name="connsiteY12dup0dup1dup2" fmla="*/ 1048767 h 1342684"/>
              <a:gd name="connsiteX13dup0dup1" fmla="*/ 3566742 w 4065883"/>
              <a:gd name="connsiteY13dup0dup1" fmla="*/ 1198 h 1342684"/>
              <a:gd name="connsiteX0dup0dup1dup2dup3" fmla="*/ 3895926 w 4064904"/>
              <a:gd name="connsiteY0dup0dup1dup2dup3" fmla="*/ 964775 h 1016271"/>
              <a:gd name="connsiteX1dup0dup1dup2dup3" fmla="*/ 3907971 w 4064904"/>
              <a:gd name="connsiteY1dup0dup1dup2dup3" fmla="*/ 964896 h 1016271"/>
              <a:gd name="connsiteX2dup0dup1dup2dup3" fmla="*/ 3907971 w 4064904"/>
              <a:gd name="connsiteY2dup0dup1dup2dup3" fmla="*/ 1016271 h 1016271"/>
              <a:gd name="connsiteX3dup0dup1dup2dup3" fmla="*/ 3907971 w 4064904"/>
              <a:gd name="connsiteY3dup0dup1dup2dup3" fmla="*/ 1016269 h 1016271"/>
              <a:gd name="connsiteX4dup0dup1dup2dup3" fmla="*/ 3903237 w 4064904"/>
              <a:gd name="connsiteY4dup0dup1dup2dup3" fmla="*/ 987070 h 1016271"/>
              <a:gd name="connsiteX5dup0dup1dup2dup3" fmla="*/ 3895926 w 4064904"/>
              <a:gd name="connsiteY5dup0dup1dup2dup3" fmla="*/ 964775 h 1016271"/>
              <a:gd name="connsiteX6dup0dup1dup2dup3" fmla="*/ 3590799 w 4064904"/>
              <a:gd name="connsiteY6dup0dup1dup2dup3" fmla="*/ 300960 h 1016271"/>
              <a:gd name="connsiteX7dup0dup1dup2dup3" fmla="*/ 4057824 w 4064904"/>
              <a:gd name="connsiteY7dup0dup1dup2dup3" fmla="*/ 522680 h 1016271"/>
              <a:gd name="connsiteX8dup0dup1dup2dup3" fmla="*/ 3890055 w 4064904"/>
              <a:gd name="connsiteY8dup0dup1dup2dup3" fmla="*/ 946872 h 1016271"/>
              <a:gd name="connsiteX9dup0dup1dup2dup3" fmla="*/ 3895926 w 4064904"/>
              <a:gd name="connsiteY9dup0dup1dup2dup3" fmla="*/ 964775 h 1016271"/>
              <a:gd name="connsiteX10dup0dup1dup2dup3" fmla="*/ 0 w 4064904"/>
              <a:gd name="connsiteY10dup0dup1dup2dup3" fmla="*/ 925554 h 1016271"/>
              <a:gd name="connsiteX11dup0dup1dup2dup3" fmla="*/ 676400 w 4064904"/>
              <a:gd name="connsiteY11dup0dup1dup2dup3" fmla="*/ 1182 h 1016271"/>
              <a:gd name="connsiteX12dup0dup1dup2dup3" fmla="*/ 1828800 w 4064904"/>
              <a:gd name="connsiteY12dup0dup1dup2dup3" fmla="*/ 722354 h 1016271"/>
              <a:gd name="connsiteX13dup0dup1dup2" fmla="*/ 3590799 w 4064904"/>
              <a:gd name="connsiteY13dup0dup1dup2" fmla="*/ 300960 h 1016271"/>
              <a:gd name="connsiteX0dup0dup1dup2dup3dup4" fmla="*/ 3895926 w 4082751"/>
              <a:gd name="connsiteY0dup0dup1dup2dup3dup4" fmla="*/ 1061261 h 1112757"/>
              <a:gd name="connsiteX1dup0dup1dup2dup3dup4" fmla="*/ 3907971 w 4082751"/>
              <a:gd name="connsiteY1dup0dup1dup2dup3dup4" fmla="*/ 1061382 h 1112757"/>
              <a:gd name="connsiteX2dup0dup1dup2dup3dup4" fmla="*/ 3907971 w 4082751"/>
              <a:gd name="connsiteY2dup0dup1dup2dup3dup4" fmla="*/ 1112757 h 1112757"/>
              <a:gd name="connsiteX3dup0dup1dup2dup3dup4" fmla="*/ 3907971 w 4082751"/>
              <a:gd name="connsiteY3dup0dup1dup2dup3dup4" fmla="*/ 1112755 h 1112757"/>
              <a:gd name="connsiteX4dup0dup1dup2dup3dup4" fmla="*/ 3903237 w 4082751"/>
              <a:gd name="connsiteY4dup0dup1dup2dup3dup4" fmla="*/ 1083556 h 1112757"/>
              <a:gd name="connsiteX5dup0dup1dup2dup3dup4" fmla="*/ 3895926 w 4082751"/>
              <a:gd name="connsiteY5dup0dup1dup2dup3dup4" fmla="*/ 1061261 h 1112757"/>
              <a:gd name="connsiteX6dup0dup1dup2dup3dup4" fmla="*/ 3229948 w 4082751"/>
              <a:gd name="connsiteY6dup0dup1dup2dup3dup4" fmla="*/ 1656 h 1112757"/>
              <a:gd name="connsiteX7dup0dup1dup2dup3dup4" fmla="*/ 4057824 w 4082751"/>
              <a:gd name="connsiteY7dup0dup1dup2dup3dup4" fmla="*/ 619166 h 1112757"/>
              <a:gd name="connsiteX8dup0dup1dup2dup3dup4" fmla="*/ 3890055 w 4082751"/>
              <a:gd name="connsiteY8dup0dup1dup2dup3dup4" fmla="*/ 1043358 h 1112757"/>
              <a:gd name="connsiteX9dup0dup1dup2dup3dup4" fmla="*/ 3895926 w 4082751"/>
              <a:gd name="connsiteY9dup0dup1dup2dup3dup4" fmla="*/ 1061261 h 1112757"/>
              <a:gd name="connsiteX10dup0dup1dup2dup3dup4" fmla="*/ 0 w 4082751"/>
              <a:gd name="connsiteY10dup0dup1dup2dup3dup4" fmla="*/ 1022040 h 1112757"/>
              <a:gd name="connsiteX11dup0dup1dup2dup3dup4" fmla="*/ 676400 w 4082751"/>
              <a:gd name="connsiteY11dup0dup1dup2dup3dup4" fmla="*/ 97668 h 1112757"/>
              <a:gd name="connsiteX12dup0dup1dup2dup3dup4" fmla="*/ 1828800 w 4082751"/>
              <a:gd name="connsiteY12dup0dup1dup2dup3dup4" fmla="*/ 818840 h 1112757"/>
              <a:gd name="connsiteX13dup0dup1dup2dup3" fmla="*/ 3229948 w 4082751"/>
              <a:gd name="connsiteY13dup0dup1dup2dup3" fmla="*/ 1656 h 1112757"/>
              <a:gd name="connsiteX0dup0dup1dup2dup3dup4dup5" fmla="*/ 3895926 w 4132717"/>
              <a:gd name="connsiteY0dup0dup1dup2dup3dup4dup5" fmla="*/ 1061194 h 1112690"/>
              <a:gd name="connsiteX1dup0dup1dup2dup3dup4dup5" fmla="*/ 3907971 w 4132717"/>
              <a:gd name="connsiteY1dup0dup1dup2dup3dup4dup5" fmla="*/ 1061315 h 1112690"/>
              <a:gd name="connsiteX2dup0dup1dup2dup3dup4dup5" fmla="*/ 3907971 w 4132717"/>
              <a:gd name="connsiteY2dup0dup1dup2dup3dup4dup5" fmla="*/ 1112690 h 1112690"/>
              <a:gd name="connsiteX3dup0dup1dup2dup3dup4dup5" fmla="*/ 3907971 w 4132717"/>
              <a:gd name="connsiteY3dup0dup1dup2dup3dup4dup5" fmla="*/ 1112688 h 1112690"/>
              <a:gd name="connsiteX4dup0dup1dup2dup3dup4dup5" fmla="*/ 3903237 w 4132717"/>
              <a:gd name="connsiteY4dup0dup1dup2dup3dup4dup5" fmla="*/ 1083489 h 1112690"/>
              <a:gd name="connsiteX5dup0dup1dup2dup3dup4dup5" fmla="*/ 3895926 w 4132717"/>
              <a:gd name="connsiteY5dup0dup1dup2dup3dup4dup5" fmla="*/ 1061194 h 1112690"/>
              <a:gd name="connsiteX6dup0dup1dup2dup3dup4dup5" fmla="*/ 3229948 w 4132717"/>
              <a:gd name="connsiteY6dup0dup1dup2dup3dup4dup5" fmla="*/ 1589 h 1112690"/>
              <a:gd name="connsiteX7dup0dup1dup2dup3dup4dup5" fmla="*/ 4057824 w 4132717"/>
              <a:gd name="connsiteY7dup0dup1dup2dup3dup4dup5" fmla="*/ 619099 h 1112690"/>
              <a:gd name="connsiteX8dup0dup1dup2dup3dup4dup5" fmla="*/ 4102556 w 4132717"/>
              <a:gd name="connsiteY8dup0dup1dup2dup3dup4dup5" fmla="*/ 913330 h 1112690"/>
              <a:gd name="connsiteX9dup0dup1dup2dup3dup4dup5" fmla="*/ 3895926 w 4132717"/>
              <a:gd name="connsiteY9dup0dup1dup2dup3dup4dup5" fmla="*/ 1061194 h 1112690"/>
              <a:gd name="connsiteX10dup0dup1dup2dup3dup4dup5" fmla="*/ 0 w 4132717"/>
              <a:gd name="connsiteY10dup0dup1dup2dup3dup4dup5" fmla="*/ 1021973 h 1112690"/>
              <a:gd name="connsiteX11dup0dup1dup2dup3dup4dup5" fmla="*/ 676400 w 4132717"/>
              <a:gd name="connsiteY11dup0dup1dup2dup3dup4dup5" fmla="*/ 97601 h 1112690"/>
              <a:gd name="connsiteX12dup0dup1dup2dup3dup4dup5" fmla="*/ 1828800 w 4132717"/>
              <a:gd name="connsiteY12dup0dup1dup2dup3dup4dup5" fmla="*/ 818773 h 1112690"/>
              <a:gd name="connsiteX13dup0dup1dup2dup3dup4" fmla="*/ 3229948 w 4132717"/>
              <a:gd name="connsiteY13dup0dup1dup2dup3dup4" fmla="*/ 1589 h 1112690"/>
              <a:gd name="connsiteX0dup0dup1dup2dup3dup4dup5dup6" fmla="*/ 3895926 w 4132717"/>
              <a:gd name="connsiteY0dup0dup1dup2dup3dup4dup5dup6" fmla="*/ 1061194 h 1112690"/>
              <a:gd name="connsiteX1dup0dup1dup2dup3dup4dup5dup6" fmla="*/ 3907971 w 4132717"/>
              <a:gd name="connsiteY1dup0dup1dup2dup3dup4dup5dup6" fmla="*/ 1061315 h 1112690"/>
              <a:gd name="connsiteX2dup0dup1dup2dup3dup4dup5dup6" fmla="*/ 3907971 w 4132717"/>
              <a:gd name="connsiteY2dup0dup1dup2dup3dup4dup5dup6" fmla="*/ 1112690 h 1112690"/>
              <a:gd name="connsiteX3dup0dup1dup2dup3dup4dup5dup6" fmla="*/ 3907971 w 4132717"/>
              <a:gd name="connsiteY3dup0dup1dup2dup3dup4dup5dup6" fmla="*/ 1112688 h 1112690"/>
              <a:gd name="connsiteX4dup0dup1dup2dup3dup4dup5dup6" fmla="*/ 3903237 w 4132717"/>
              <a:gd name="connsiteY4dup0dup1dup2dup3dup4dup5dup6" fmla="*/ 1083489 h 1112690"/>
              <a:gd name="connsiteX5dup0dup1dup2dup3dup4dup5dup6" fmla="*/ 3895926 w 4132717"/>
              <a:gd name="connsiteY5dup0dup1dup2dup3dup4dup5dup6" fmla="*/ 1061194 h 1112690"/>
              <a:gd name="connsiteX6dup0dup1dup2dup3dup4dup5dup6" fmla="*/ 3229948 w 4132717"/>
              <a:gd name="connsiteY6dup0dup1dup2dup3dup4dup5dup6" fmla="*/ 1589 h 1112690"/>
              <a:gd name="connsiteX7dup0dup1dup2dup3dup4dup5dup6" fmla="*/ 4057824 w 4132717"/>
              <a:gd name="connsiteY7dup0dup1dup2dup3dup4dup5dup6" fmla="*/ 619099 h 1112690"/>
              <a:gd name="connsiteX8dup0dup1dup2dup3dup4dup5dup6" fmla="*/ 4102556 w 4132717"/>
              <a:gd name="connsiteY8dup0dup1dup2dup3dup4dup5dup6" fmla="*/ 913330 h 1112690"/>
              <a:gd name="connsiteX9dup0dup1dup2dup3dup4dup5dup6" fmla="*/ 3887907 w 4132717"/>
              <a:gd name="connsiteY9dup0dup1dup2dup3dup4dup5dup6" fmla="*/ 801273 h 1112690"/>
              <a:gd name="connsiteX10dup0dup1dup2dup3dup4dup5dup6" fmla="*/ 0 w 4132717"/>
              <a:gd name="connsiteY10dup0dup1dup2dup3dup4dup5dup6" fmla="*/ 1021973 h 1112690"/>
              <a:gd name="connsiteX11dup0dup1dup2dup3dup4dup5dup6" fmla="*/ 676400 w 4132717"/>
              <a:gd name="connsiteY11dup0dup1dup2dup3dup4dup5dup6" fmla="*/ 97601 h 1112690"/>
              <a:gd name="connsiteX12dup0dup1dup2dup3dup4dup5dup6" fmla="*/ 1828800 w 4132717"/>
              <a:gd name="connsiteY12dup0dup1dup2dup3dup4dup5dup6" fmla="*/ 818773 h 1112690"/>
              <a:gd name="connsiteX13dup0dup1dup2dup3dup4dup5" fmla="*/ 3229948 w 4132717"/>
              <a:gd name="connsiteY13dup0dup1dup2dup3dup4dup5" fmla="*/ 1589 h 1112690"/>
              <a:gd name="connsiteX0dup0dup1dup2dup3dup4dup5dup6dup7" fmla="*/ 3895926 w 4132717"/>
              <a:gd name="connsiteY0dup0dup1dup2dup3dup4dup5dup6dup7" fmla="*/ 1061194 h 1321117"/>
              <a:gd name="connsiteX1dup0dup1dup2dup3dup4dup5dup6dup7" fmla="*/ 3907971 w 4132717"/>
              <a:gd name="connsiteY1dup0dup1dup2dup3dup4dup5dup6dup7" fmla="*/ 1061315 h 1321117"/>
              <a:gd name="connsiteX2dup0dup1dup2dup3dup4dup5dup6dup7" fmla="*/ 3907971 w 4132717"/>
              <a:gd name="connsiteY2dup0dup1dup2dup3dup4dup5dup6dup7" fmla="*/ 1112690 h 1321117"/>
              <a:gd name="connsiteX3dup0dup1dup2dup3dup4dup5dup6dup7" fmla="*/ 3907971 w 4132717"/>
              <a:gd name="connsiteY3dup0dup1dup2dup3dup4dup5dup6dup7" fmla="*/ 1112688 h 1321117"/>
              <a:gd name="connsiteX4dup0dup1dup2dup3dup4dup5dup6dup7" fmla="*/ 3903237 w 4132717"/>
              <a:gd name="connsiteY4dup0dup1dup2dup3dup4dup5dup6dup7" fmla="*/ 1083489 h 1321117"/>
              <a:gd name="connsiteX5dup0dup1dup2dup3dup4dup5dup6dup7" fmla="*/ 3895926 w 4132717"/>
              <a:gd name="connsiteY5dup0dup1dup2dup3dup4dup5dup6dup7" fmla="*/ 1061194 h 1321117"/>
              <a:gd name="connsiteX6dup0dup1dup2dup3dup4dup5dup6dup7" fmla="*/ 3229948 w 4132717"/>
              <a:gd name="connsiteY6dup0dup1dup2dup3dup4dup5dup6dup7" fmla="*/ 1589 h 1321117"/>
              <a:gd name="connsiteX7dup0dup1dup2dup3dup4dup5dup6dup7" fmla="*/ 4057824 w 4132717"/>
              <a:gd name="connsiteY7dup0dup1dup2dup3dup4dup5dup6dup7" fmla="*/ 619099 h 1321117"/>
              <a:gd name="connsiteX8dup0dup1dup2dup3dup4dup5dup6dup7" fmla="*/ 4102556 w 4132717"/>
              <a:gd name="connsiteY8dup0dup1dup2dup3dup4dup5dup6dup7" fmla="*/ 913330 h 1321117"/>
              <a:gd name="connsiteX9dup0dup1dup2dup3dup4dup5dup6dup7" fmla="*/ 3944039 w 4132717"/>
              <a:gd name="connsiteY9dup0dup1dup2dup3dup4dup5dup6dup7" fmla="*/ 1321117 h 1321117"/>
              <a:gd name="connsiteX10dup0dup1dup2dup3dup4dup5dup6dup7" fmla="*/ 0 w 4132717"/>
              <a:gd name="connsiteY10dup0dup1dup2dup3dup4dup5dup6dup7" fmla="*/ 1021973 h 1321117"/>
              <a:gd name="connsiteX11dup0dup1dup2dup3dup4dup5dup6dup7" fmla="*/ 676400 w 4132717"/>
              <a:gd name="connsiteY11dup0dup1dup2dup3dup4dup5dup6dup7" fmla="*/ 97601 h 1321117"/>
              <a:gd name="connsiteX12dup0dup1dup2dup3dup4dup5dup6dup7" fmla="*/ 1828800 w 4132717"/>
              <a:gd name="connsiteY12dup0dup1dup2dup3dup4dup5dup6dup7" fmla="*/ 818773 h 1321117"/>
              <a:gd name="connsiteX13dup0dup1dup2dup3dup4dup5dup6" fmla="*/ 3229948 w 4132717"/>
              <a:gd name="connsiteY13dup0dup1dup2dup3dup4dup5dup6" fmla="*/ 1589 h 1321117"/>
              <a:gd name="connsiteX0dup0dup1dup2dup3dup4dup5dup6dup7dup8" fmla="*/ 3338612 w 4132717"/>
              <a:gd name="connsiteY0dup0dup1dup2dup3dup4dup5dup6dup7dup8" fmla="*/ 771735 h 1321117"/>
              <a:gd name="connsiteX1dup0dup1dup2dup3dup4dup5dup6dup7dup8" fmla="*/ 3907971 w 4132717"/>
              <a:gd name="connsiteY1dup0dup1dup2dup3dup4dup5dup6dup7dup8" fmla="*/ 1061315 h 1321117"/>
              <a:gd name="connsiteX2dup0dup1dup2dup3dup4dup5dup6dup7dup8" fmla="*/ 3907971 w 4132717"/>
              <a:gd name="connsiteY2dup0dup1dup2dup3dup4dup5dup6dup7dup8" fmla="*/ 1112690 h 1321117"/>
              <a:gd name="connsiteX3dup0dup1dup2dup3dup4dup5dup6dup7dup8" fmla="*/ 3907971 w 4132717"/>
              <a:gd name="connsiteY3dup0dup1dup2dup3dup4dup5dup6dup7dup8" fmla="*/ 1112688 h 1321117"/>
              <a:gd name="connsiteX4dup0dup1dup2dup3dup4dup5dup6dup7dup8" fmla="*/ 3903237 w 4132717"/>
              <a:gd name="connsiteY4dup0dup1dup2dup3dup4dup5dup6dup7dup8" fmla="*/ 1083489 h 1321117"/>
              <a:gd name="connsiteX5dup0dup1dup2dup3dup4dup5dup6dup7dup8" fmla="*/ 3338612 w 4132717"/>
              <a:gd name="connsiteY5dup0dup1dup2dup3dup4dup5dup6dup7dup8" fmla="*/ 771735 h 1321117"/>
              <a:gd name="connsiteX6dup0dup1dup2dup3dup4dup5dup6dup7dup8" fmla="*/ 3229948 w 4132717"/>
              <a:gd name="connsiteY6dup0dup1dup2dup3dup4dup5dup6dup7dup8" fmla="*/ 1589 h 1321117"/>
              <a:gd name="connsiteX7dup0dup1dup2dup3dup4dup5dup6dup7dup8" fmla="*/ 4057824 w 4132717"/>
              <a:gd name="connsiteY7dup0dup1dup2dup3dup4dup5dup6dup7dup8" fmla="*/ 619099 h 1321117"/>
              <a:gd name="connsiteX8dup0dup1dup2dup3dup4dup5dup6dup7dup8" fmla="*/ 4102556 w 4132717"/>
              <a:gd name="connsiteY8dup0dup1dup2dup3dup4dup5dup6dup7dup8" fmla="*/ 913330 h 1321117"/>
              <a:gd name="connsiteX9dup0dup1dup2dup3dup4dup5dup6dup7dup8" fmla="*/ 3944039 w 4132717"/>
              <a:gd name="connsiteY9dup0dup1dup2dup3dup4dup5dup6dup7dup8" fmla="*/ 1321117 h 1321117"/>
              <a:gd name="connsiteX10dup0dup1dup2dup3dup4dup5dup6dup7dup8" fmla="*/ 0 w 4132717"/>
              <a:gd name="connsiteY10dup0dup1dup2dup3dup4dup5dup6dup7dup8" fmla="*/ 1021973 h 1321117"/>
              <a:gd name="connsiteX11dup0dup1dup2dup3dup4dup5dup6dup7dup8" fmla="*/ 676400 w 4132717"/>
              <a:gd name="connsiteY11dup0dup1dup2dup3dup4dup5dup6dup7dup8" fmla="*/ 97601 h 1321117"/>
              <a:gd name="connsiteX12dup0dup1dup2dup3dup4dup5dup6dup7dup8" fmla="*/ 1828800 w 4132717"/>
              <a:gd name="connsiteY12dup0dup1dup2dup3dup4dup5dup6dup7dup8" fmla="*/ 818773 h 1321117"/>
              <a:gd name="connsiteX13dup0dup1dup2dup3dup4dup5dup6dup7" fmla="*/ 3229948 w 4132717"/>
              <a:gd name="connsiteY13dup0dup1dup2dup3dup4dup5dup6dup7" fmla="*/ 1589 h 1321117"/>
              <a:gd name="connsiteX0dup0dup1dup2dup3dup4dup5dup6dup7dup8dup9" fmla="*/ 3338612 w 4132717"/>
              <a:gd name="connsiteY0dup0dup1dup2dup3dup4dup5dup6dup7dup8dup9" fmla="*/ 771735 h 1321117"/>
              <a:gd name="connsiteX1dup0dup1dup2dup3dup4dup5dup6dup7dup8dup9" fmla="*/ 3907971 w 4132717"/>
              <a:gd name="connsiteY1dup0dup1dup2dup3dup4dup5dup6dup7dup8dup9" fmla="*/ 1061315 h 1321117"/>
              <a:gd name="connsiteX2dup0dup1dup2dup3dup4dup5dup6dup7dup8dup9" fmla="*/ 3907971 w 4132717"/>
              <a:gd name="connsiteY2dup0dup1dup2dup3dup4dup5dup6dup7dup8dup9" fmla="*/ 1112690 h 1321117"/>
              <a:gd name="connsiteX3dup0dup1dup2dup3dup4dup5dup6dup7dup8dup9" fmla="*/ 3907971 w 4132717"/>
              <a:gd name="connsiteY3dup0dup1dup2dup3dup4dup5dup6dup7dup8dup9" fmla="*/ 1112688 h 1321117"/>
              <a:gd name="connsiteX4dup0dup1dup2dup3dup4dup5dup6dup7dup8dup9" fmla="*/ 3903237 w 4132717"/>
              <a:gd name="connsiteY4dup0dup1dup2dup3dup4dup5dup6dup7dup8dup9" fmla="*/ 1083489 h 1321117"/>
              <a:gd name="connsiteX5dup0dup1dup2dup3dup4dup5dup6dup7dup8dup9" fmla="*/ 3338612 w 4132717"/>
              <a:gd name="connsiteY5dup0dup1dup2dup3dup4dup5dup6dup7dup8dup9" fmla="*/ 771735 h 1321117"/>
              <a:gd name="connsiteX6dup0dup1dup2dup3dup4dup5dup6dup7dup8dup9" fmla="*/ 3229948 w 4132717"/>
              <a:gd name="connsiteY6dup0dup1dup2dup3dup4dup5dup6dup7dup8dup9" fmla="*/ 1589 h 1321117"/>
              <a:gd name="connsiteX7dup0dup1dup2dup3dup4dup5dup6dup7dup8dup9" fmla="*/ 4057824 w 4132717"/>
              <a:gd name="connsiteY7dup0dup1dup2dup3dup4dup5dup6dup7dup8dup9" fmla="*/ 619099 h 1321117"/>
              <a:gd name="connsiteX8dup0dup1dup2dup3dup4dup5dup6dup7dup8dup9" fmla="*/ 4102556 w 4132717"/>
              <a:gd name="connsiteY8dup0dup1dup2dup3dup4dup5dup6dup7dup8dup9" fmla="*/ 913330 h 1321117"/>
              <a:gd name="connsiteX9dup0dup1dup2dup3dup4dup5dup6dup7dup8dup9" fmla="*/ 3944039 w 4132717"/>
              <a:gd name="connsiteY9dup0dup1dup2dup3dup4dup5dup6dup7dup8dup9" fmla="*/ 1321117 h 1321117"/>
              <a:gd name="connsiteX10dup0dup1dup2dup3dup4dup5dup6dup7dup8dup9" fmla="*/ 0 w 4132717"/>
              <a:gd name="connsiteY10dup0dup1dup2dup3dup4dup5dup6dup7dup8dup9" fmla="*/ 1021973 h 1321117"/>
              <a:gd name="connsiteX11dup0dup1dup2dup3dup4dup5dup6dup7dup8dup9" fmla="*/ 676400 w 4132717"/>
              <a:gd name="connsiteY11dup0dup1dup2dup3dup4dup5dup6dup7dup8dup9" fmla="*/ 97601 h 1321117"/>
              <a:gd name="connsiteX12dup0dup1dup2dup3dup4dup5dup6dup7dup8dup9" fmla="*/ 1828800 w 4132717"/>
              <a:gd name="connsiteY12dup0dup1dup2dup3dup4dup5dup6dup7dup8dup9" fmla="*/ 818773 h 1321117"/>
              <a:gd name="connsiteX13dup0dup1dup2dup3dup4dup5dup6dup7dup8" fmla="*/ 3229948 w 4132717"/>
              <a:gd name="connsiteY13dup0dup1dup2dup3dup4dup5dup6dup7dup8" fmla="*/ 1589 h 1321117"/>
              <a:gd name="connsiteX0dup0dup1dup2dup3dup4dup5dup6dup7dup8dup9dup10" fmla="*/ 3338612 w 4132717"/>
              <a:gd name="connsiteY0dup0dup1dup2dup3dup4dup5dup6dup7dup8dup9dup10" fmla="*/ 771735 h 1321117"/>
              <a:gd name="connsiteX1dup0dup1dup2dup3dup4dup5dup6dup7dup8dup9dup10" fmla="*/ 3907971 w 4132717"/>
              <a:gd name="connsiteY1dup0dup1dup2dup3dup4dup5dup6dup7dup8dup9dup10" fmla="*/ 1061315 h 1321117"/>
              <a:gd name="connsiteX2dup0dup1dup2dup3dup4dup5dup6dup7dup8dup9dup10" fmla="*/ 3907971 w 4132717"/>
              <a:gd name="connsiteY2dup0dup1dup2dup3dup4dup5dup6dup7dup8dup9dup10" fmla="*/ 1112690 h 1321117"/>
              <a:gd name="connsiteX3dup0dup1dup2dup3dup4dup5dup6dup7dup8dup9dup10" fmla="*/ 3907971 w 4132717"/>
              <a:gd name="connsiteY3dup0dup1dup2dup3dup4dup5dup6dup7dup8dup9dup10" fmla="*/ 1112688 h 1321117"/>
              <a:gd name="connsiteX4dup0dup1dup2dup3dup4dup5dup6dup7dup8dup9dup10" fmla="*/ 3903237 w 4132717"/>
              <a:gd name="connsiteY4dup0dup1dup2dup3dup4dup5dup6dup7dup8dup9dup10" fmla="*/ 1083489 h 1321117"/>
              <a:gd name="connsiteX5dup0dup1dup2dup3dup4dup5dup6dup7dup8dup9dup10" fmla="*/ 3338612 w 4132717"/>
              <a:gd name="connsiteY5dup0dup1dup2dup3dup4dup5dup6dup7dup8dup9dup10" fmla="*/ 771735 h 1321117"/>
              <a:gd name="connsiteX6dup0dup1dup2dup3dup4dup5dup6dup7dup8dup9dup10" fmla="*/ 3229948 w 4132717"/>
              <a:gd name="connsiteY6dup0dup1dup2dup3dup4dup5dup6dup7dup8dup9dup10" fmla="*/ 1589 h 1321117"/>
              <a:gd name="connsiteX7dup0dup1dup2dup3dup4dup5dup6dup7dup8dup9dup10" fmla="*/ 4057824 w 4132717"/>
              <a:gd name="connsiteY7dup0dup1dup2dup3dup4dup5dup6dup7dup8dup9dup10" fmla="*/ 619099 h 1321117"/>
              <a:gd name="connsiteX8dup0dup1dup2dup3dup4dup5dup6dup7dup8dup9dup10" fmla="*/ 4102556 w 4132717"/>
              <a:gd name="connsiteY8dup0dup1dup2dup3dup4dup5dup6dup7dup8dup9dup10" fmla="*/ 913330 h 1321117"/>
              <a:gd name="connsiteX9dup0dup1dup2dup3dup4dup5dup6dup7dup8dup9dup10" fmla="*/ 3944039 w 4132717"/>
              <a:gd name="connsiteY9dup0dup1dup2dup3dup4dup5dup6dup7dup8dup9dup10" fmla="*/ 1321117 h 1321117"/>
              <a:gd name="connsiteX10dup0dup1dup2dup3dup4dup5dup6dup7dup8dup9dup10" fmla="*/ 0 w 4132717"/>
              <a:gd name="connsiteY10dup0dup1dup2dup3dup4dup5dup6dup7dup8dup9dup10" fmla="*/ 1021973 h 1321117"/>
              <a:gd name="connsiteX11dup0dup1dup2dup3dup4dup5dup6dup7dup8dup9dup10" fmla="*/ 676400 w 4132717"/>
              <a:gd name="connsiteY11dup0dup1dup2dup3dup4dup5dup6dup7dup8dup9dup10" fmla="*/ 97601 h 1321117"/>
              <a:gd name="connsiteX12dup0dup1dup2dup3dup4dup5dup6dup7dup8dup9dup10" fmla="*/ 1828800 w 4132717"/>
              <a:gd name="connsiteY12dup0dup1dup2dup3dup4dup5dup6dup7dup8dup9dup10" fmla="*/ 818773 h 1321117"/>
              <a:gd name="connsiteX13dup0dup1dup2dup3dup4dup5dup6dup7dup8dup9" fmla="*/ 3229948 w 4132717"/>
              <a:gd name="connsiteY13dup0dup1dup2dup3dup4dup5dup6dup7dup8dup9" fmla="*/ 1589 h 1321117"/>
              <a:gd name="connsiteX0dup0dup1dup2dup3dup4dup5dup6dup7dup8dup9dup10dup11" fmla="*/ 3903237 w 4132717"/>
              <a:gd name="connsiteY0dup0dup1dup2dup3dup4dup5dup6dup7dup8dup9dup10dup11" fmla="*/ 1083489 h 1321117"/>
              <a:gd name="connsiteX1dup0dup1dup2dup3dup4dup5dup6dup7dup8dup9dup10dup11" fmla="*/ 3907971 w 4132717"/>
              <a:gd name="connsiteY1dup0dup1dup2dup3dup4dup5dup6dup7dup8dup9dup10dup11" fmla="*/ 1061315 h 1321117"/>
              <a:gd name="connsiteX2dup0dup1dup2dup3dup4dup5dup6dup7dup8dup9dup10dup11" fmla="*/ 3907971 w 4132717"/>
              <a:gd name="connsiteY2dup0dup1dup2dup3dup4dup5dup6dup7dup8dup9dup10dup11" fmla="*/ 1112690 h 1321117"/>
              <a:gd name="connsiteX3dup0dup1dup2dup3dup4dup5dup6dup7dup8dup9dup10dup11" fmla="*/ 3907971 w 4132717"/>
              <a:gd name="connsiteY3dup0dup1dup2dup3dup4dup5dup6dup7dup8dup9dup10dup11" fmla="*/ 1112688 h 1321117"/>
              <a:gd name="connsiteX4dup0dup1dup2dup3dup4dup5dup6dup7dup8dup9dup10dup11" fmla="*/ 3903237 w 4132717"/>
              <a:gd name="connsiteY4dup0dup1dup2dup3dup4dup5dup6dup7dup8dup9dup10dup11" fmla="*/ 1083489 h 1321117"/>
              <a:gd name="connsiteX5dup0dup1dup2dup3dup4dup5dup6dup7dup8dup9dup10dup11" fmla="*/ 3229948 w 4132717"/>
              <a:gd name="connsiteY5dup0dup1dup2dup3dup4dup5dup6dup7dup8dup9dup10dup11" fmla="*/ 1589 h 1321117"/>
              <a:gd name="connsiteX6dup0dup1dup2dup3dup4dup5dup6dup7dup8dup9dup10dup11" fmla="*/ 4057824 w 4132717"/>
              <a:gd name="connsiteY6dup0dup1dup2dup3dup4dup5dup6dup7dup8dup9dup10dup11" fmla="*/ 619099 h 1321117"/>
              <a:gd name="connsiteX7dup0dup1dup2dup3dup4dup5dup6dup7dup8dup9dup10dup11" fmla="*/ 4102556 w 4132717"/>
              <a:gd name="connsiteY7dup0dup1dup2dup3dup4dup5dup6dup7dup8dup9dup10dup11" fmla="*/ 913330 h 1321117"/>
              <a:gd name="connsiteX8dup0dup1dup2dup3dup4dup5dup6dup7dup8dup9dup10dup11" fmla="*/ 3944039 w 4132717"/>
              <a:gd name="connsiteY8dup0dup1dup2dup3dup4dup5dup6dup7dup8dup9dup10dup11" fmla="*/ 1321117 h 1321117"/>
              <a:gd name="connsiteX9dup0dup1dup2dup3dup4dup5dup6dup7dup8dup9dup10dup11" fmla="*/ 0 w 4132717"/>
              <a:gd name="connsiteY9dup0dup1dup2dup3dup4dup5dup6dup7dup8dup9dup10dup11" fmla="*/ 1021973 h 1321117"/>
              <a:gd name="connsiteX10dup0dup1dup2dup3dup4dup5dup6dup7dup8dup9dup10dup11" fmla="*/ 676400 w 4132717"/>
              <a:gd name="connsiteY10dup0dup1dup2dup3dup4dup5dup6dup7dup8dup9dup10dup11" fmla="*/ 97601 h 1321117"/>
              <a:gd name="connsiteX11dup0dup1dup2dup3dup4dup5dup6dup7dup8dup9dup10dup11" fmla="*/ 1828800 w 4132717"/>
              <a:gd name="connsiteY11dup0dup1dup2dup3dup4dup5dup6dup7dup8dup9dup10dup11" fmla="*/ 818773 h 1321117"/>
              <a:gd name="connsiteX12dup0dup1dup2dup3dup4dup5dup6dup7dup8dup9dup10dup11" fmla="*/ 3229948 w 4132717"/>
              <a:gd name="connsiteY12dup0dup1dup2dup3dup4dup5dup6dup7dup8dup9dup10dup11" fmla="*/ 1589 h 1321117"/>
              <a:gd name="connsiteX0dup0dup1dup2dup3dup4dup5dup6dup7dup8dup9dup10dup11dup12" fmla="*/ 3907971 w 4132717"/>
              <a:gd name="connsiteY0dup0dup1dup2dup3dup4dup5dup6dup7dup8dup9dup10dup11dup12" fmla="*/ 1112688 h 1321117"/>
              <a:gd name="connsiteX1dup0dup1dup2dup3dup4dup5dup6dup7dup8dup9dup10dup11dup12" fmla="*/ 3907971 w 4132717"/>
              <a:gd name="connsiteY1dup0dup1dup2dup3dup4dup5dup6dup7dup8dup9dup10dup11dup12" fmla="*/ 1061315 h 1321117"/>
              <a:gd name="connsiteX2dup0dup1dup2dup3dup4dup5dup6dup7dup8dup9dup10dup11dup12" fmla="*/ 3907971 w 4132717"/>
              <a:gd name="connsiteY2dup0dup1dup2dup3dup4dup5dup6dup7dup8dup9dup10dup11dup12" fmla="*/ 1112690 h 1321117"/>
              <a:gd name="connsiteX3dup0dup1dup2dup3dup4dup5dup6dup7dup8dup9dup10dup11dup12" fmla="*/ 3907971 w 4132717"/>
              <a:gd name="connsiteY3dup0dup1dup2dup3dup4dup5dup6dup7dup8dup9dup10dup11dup12" fmla="*/ 1112688 h 1321117"/>
              <a:gd name="connsiteX4dup0dup1dup2dup3dup4dup5dup6dup7dup8dup9dup10dup11dup12" fmla="*/ 3229948 w 4132717"/>
              <a:gd name="connsiteY4dup0dup1dup2dup3dup4dup5dup6dup7dup8dup9dup10dup11dup12" fmla="*/ 1589 h 1321117"/>
              <a:gd name="connsiteX5dup0dup1dup2dup3dup4dup5dup6dup7dup8dup9dup10dup11dup12" fmla="*/ 4057824 w 4132717"/>
              <a:gd name="connsiteY5dup0dup1dup2dup3dup4dup5dup6dup7dup8dup9dup10dup11dup12" fmla="*/ 619099 h 1321117"/>
              <a:gd name="connsiteX6dup0dup1dup2dup3dup4dup5dup6dup7dup8dup9dup10dup11dup12" fmla="*/ 4102556 w 4132717"/>
              <a:gd name="connsiteY6dup0dup1dup2dup3dup4dup5dup6dup7dup8dup9dup10dup11dup12" fmla="*/ 913330 h 1321117"/>
              <a:gd name="connsiteX7dup0dup1dup2dup3dup4dup5dup6dup7dup8dup9dup10dup11dup12" fmla="*/ 3944039 w 4132717"/>
              <a:gd name="connsiteY7dup0dup1dup2dup3dup4dup5dup6dup7dup8dup9dup10dup11dup12" fmla="*/ 1321117 h 1321117"/>
              <a:gd name="connsiteX8dup0dup1dup2dup3dup4dup5dup6dup7dup8dup9dup10dup11dup12" fmla="*/ 0 w 4132717"/>
              <a:gd name="connsiteY8dup0dup1dup2dup3dup4dup5dup6dup7dup8dup9dup10dup11dup12" fmla="*/ 1021973 h 1321117"/>
              <a:gd name="connsiteX9dup0dup1dup2dup3dup4dup5dup6dup7dup8dup9dup10dup11dup12" fmla="*/ 676400 w 4132717"/>
              <a:gd name="connsiteY9dup0dup1dup2dup3dup4dup5dup6dup7dup8dup9dup10dup11dup12" fmla="*/ 97601 h 1321117"/>
              <a:gd name="connsiteX10dup0dup1dup2dup3dup4dup5dup6dup7dup8dup9dup10dup11dup12" fmla="*/ 1828800 w 4132717"/>
              <a:gd name="connsiteY10dup0dup1dup2dup3dup4dup5dup6dup7dup8dup9dup10dup11dup12" fmla="*/ 818773 h 1321117"/>
              <a:gd name="connsiteX11dup0dup1dup2dup3dup4dup5dup6dup7dup8dup9dup10dup11dup12" fmla="*/ 3229948 w 4132717"/>
              <a:gd name="connsiteY11dup0dup1dup2dup3dup4dup5dup6dup7dup8dup9dup10dup11dup12" fmla="*/ 1589 h 1321117"/>
              <a:gd name="connsiteX0dup0dup1dup2dup3dup4dup5dup6dup7dup8dup9dup10dup11dup12dup13" fmla="*/ 3907971 w 4132717"/>
              <a:gd name="connsiteY0dup0dup1dup2dup3dup4dup5dup6dup7dup8dup9dup10dup11dup12dup13" fmla="*/ 1112690 h 1321117"/>
              <a:gd name="connsiteX1dup0dup1dup2dup3dup4dup5dup6dup7dup8dup9dup10dup11dup12dup13" fmla="*/ 3907971 w 4132717"/>
              <a:gd name="connsiteY1dup0dup1dup2dup3dup4dup5dup6dup7dup8dup9dup10dup11dup12dup13" fmla="*/ 1061315 h 1321117"/>
              <a:gd name="connsiteX2dup0dup1dup2dup3dup4dup5dup6dup7dup8dup9dup10dup11dup12dup13" fmla="*/ 3907971 w 4132717"/>
              <a:gd name="connsiteY2dup0dup1dup2dup3dup4dup5dup6dup7dup8dup9dup10dup11dup12dup13" fmla="*/ 1112690 h 1321117"/>
              <a:gd name="connsiteX3dup0dup1dup2dup3dup4dup5dup6dup7dup8dup9dup10dup11dup12dup13" fmla="*/ 3229948 w 4132717"/>
              <a:gd name="connsiteY3dup0dup1dup2dup3dup4dup5dup6dup7dup8dup9dup10dup11dup12dup13" fmla="*/ 1589 h 1321117"/>
              <a:gd name="connsiteX4dup0dup1dup2dup3dup4dup5dup6dup7dup8dup9dup10dup11dup12dup13" fmla="*/ 4057824 w 4132717"/>
              <a:gd name="connsiteY4dup0dup1dup2dup3dup4dup5dup6dup7dup8dup9dup10dup11dup12dup13" fmla="*/ 619099 h 1321117"/>
              <a:gd name="connsiteX5dup0dup1dup2dup3dup4dup5dup6dup7dup8dup9dup10dup11dup12dup13" fmla="*/ 4102556 w 4132717"/>
              <a:gd name="connsiteY5dup0dup1dup2dup3dup4dup5dup6dup7dup8dup9dup10dup11dup12dup13" fmla="*/ 913330 h 1321117"/>
              <a:gd name="connsiteX6dup0dup1dup2dup3dup4dup5dup6dup7dup8dup9dup10dup11dup12dup13" fmla="*/ 3944039 w 4132717"/>
              <a:gd name="connsiteY6dup0dup1dup2dup3dup4dup5dup6dup7dup8dup9dup10dup11dup12dup13" fmla="*/ 1321117 h 1321117"/>
              <a:gd name="connsiteX7dup0dup1dup2dup3dup4dup5dup6dup7dup8dup9dup10dup11dup12dup13" fmla="*/ 0 w 4132717"/>
              <a:gd name="connsiteY7dup0dup1dup2dup3dup4dup5dup6dup7dup8dup9dup10dup11dup12dup13" fmla="*/ 1021973 h 1321117"/>
              <a:gd name="connsiteX8dup0dup1dup2dup3dup4dup5dup6dup7dup8dup9dup10dup11dup12dup13" fmla="*/ 676400 w 4132717"/>
              <a:gd name="connsiteY8dup0dup1dup2dup3dup4dup5dup6dup7dup8dup9dup10dup11dup12dup13" fmla="*/ 97601 h 1321117"/>
              <a:gd name="connsiteX9dup0dup1dup2dup3dup4dup5dup6dup7dup8dup9dup10dup11dup12dup13" fmla="*/ 1828800 w 4132717"/>
              <a:gd name="connsiteY9dup0dup1dup2dup3dup4dup5dup6dup7dup8dup9dup10dup11dup12dup13" fmla="*/ 818773 h 1321117"/>
              <a:gd name="connsiteX10dup0dup1dup2dup3dup4dup5dup6dup7dup8dup9dup10dup11dup12dup13" fmla="*/ 3229948 w 4132717"/>
              <a:gd name="connsiteY10dup0dup1dup2dup3dup4dup5dup6dup7dup8dup9dup10dup11dup12dup13" fmla="*/ 1589 h 1321117"/>
              <a:gd name="connsiteX0dup0dup1dup2dup3dup4dup5dup6dup7dup8dup9dup10dup11dup12dup13dup14" fmla="*/ 3229948 w 4132717"/>
              <a:gd name="connsiteY0dup0dup1dup2dup3dup4dup5dup6dup7dup8dup9dup10dup11dup12dup13dup14" fmla="*/ 1589 h 1321117"/>
              <a:gd name="connsiteX1dup0dup1dup2dup3dup4dup5dup6dup7dup8dup9dup10dup11dup12dup13dup14" fmla="*/ 4057824 w 4132717"/>
              <a:gd name="connsiteY1dup0dup1dup2dup3dup4dup5dup6dup7dup8dup9dup10dup11dup12dup13dup14" fmla="*/ 619099 h 1321117"/>
              <a:gd name="connsiteX2dup0dup1dup2dup3dup4dup5dup6dup7dup8dup9dup10dup11dup12dup13dup14" fmla="*/ 4102556 w 4132717"/>
              <a:gd name="connsiteY2dup0dup1dup2dup3dup4dup5dup6dup7dup8dup9dup10dup11dup12dup13dup14" fmla="*/ 913330 h 1321117"/>
              <a:gd name="connsiteX3dup0dup1dup2dup3dup4dup5dup6dup7dup8dup9dup10dup11dup12dup13dup14" fmla="*/ 3944039 w 4132717"/>
              <a:gd name="connsiteY3dup0dup1dup2dup3dup4dup5dup6dup7dup8dup9dup10dup11dup12dup13dup14" fmla="*/ 1321117 h 1321117"/>
              <a:gd name="connsiteX4dup0dup1dup2dup3dup4dup5dup6dup7dup8dup9dup10dup11dup12dup13dup14" fmla="*/ 0 w 4132717"/>
              <a:gd name="connsiteY4dup0dup1dup2dup3dup4dup5dup6dup7dup8dup9dup10dup11dup12dup13dup14" fmla="*/ 1021973 h 1321117"/>
              <a:gd name="connsiteX5dup0dup1dup2dup3dup4dup5dup6dup7dup8dup9dup10dup11dup12dup13dup14" fmla="*/ 676400 w 4132717"/>
              <a:gd name="connsiteY5dup0dup1dup2dup3dup4dup5dup6dup7dup8dup9dup10dup11dup12dup13dup14" fmla="*/ 97601 h 1321117"/>
              <a:gd name="connsiteX6dup0dup1dup2dup3dup4dup5dup6dup7dup8dup9dup10dup11dup12dup13dup14" fmla="*/ 1828800 w 4132717"/>
              <a:gd name="connsiteY6dup0dup1dup2dup3dup4dup5dup6dup7dup8dup9dup10dup11dup12dup13dup14" fmla="*/ 818773 h 1321117"/>
              <a:gd name="connsiteX7dup0dup1dup2dup3dup4dup5dup6dup7dup8dup9dup10dup11dup12dup13dup14" fmla="*/ 3229948 w 4132717"/>
              <a:gd name="connsiteY7dup0dup1dup2dup3dup4dup5dup6dup7dup8dup9dup10dup11dup12dup13dup14" fmla="*/ 1589 h 1321117"/>
              <a:gd name="connsiteX0dup0dup1dup2dup3dup4dup5dup6dup7dup8dup9dup10dup11dup12dup13dup14dup15" fmla="*/ 3229948 w 4132717"/>
              <a:gd name="connsiteY0dup0dup1dup2dup3dup4dup5dup6dup7dup8dup9dup10dup11dup12dup13dup14dup15" fmla="*/ 1589 h 1321117"/>
              <a:gd name="connsiteX1dup0dup1dup2dup3dup4dup5dup6dup7dup8dup9dup10dup11dup12dup13dup14dup15" fmla="*/ 4057824 w 4132717"/>
              <a:gd name="connsiteY1dup0dup1dup2dup3dup4dup5dup6dup7dup8dup9dup10dup11dup12dup13dup14dup15" fmla="*/ 619099 h 1321117"/>
              <a:gd name="connsiteX2dup0dup1dup2dup3dup4dup5dup6dup7dup8dup9dup10dup11dup12dup13dup14dup15" fmla="*/ 4102556 w 4132717"/>
              <a:gd name="connsiteY2dup0dup1dup2dup3dup4dup5dup6dup7dup8dup9dup10dup11dup12dup13dup14dup15" fmla="*/ 913330 h 1321117"/>
              <a:gd name="connsiteX3dup0dup1dup2dup3dup4dup5dup6dup7dup8dup9dup10dup11dup12dup13dup14dup15" fmla="*/ 3944039 w 4132717"/>
              <a:gd name="connsiteY3dup0dup1dup2dup3dup4dup5dup6dup7dup8dup9dup10dup11dup12dup13dup14dup15" fmla="*/ 1321117 h 1321117"/>
              <a:gd name="connsiteX4dup0dup1dup2dup3dup4dup5dup6dup7dup8dup9dup10dup11dup12dup13dup14dup15" fmla="*/ 0 w 4132717"/>
              <a:gd name="connsiteY4dup0dup1dup2dup3dup4dup5dup6dup7dup8dup9dup10dup11dup12dup13dup14dup15" fmla="*/ 1021973 h 1321117"/>
              <a:gd name="connsiteX5dup0dup1dup2dup3dup4dup5dup6dup7dup8dup9dup10dup11dup12dup13dup14dup15" fmla="*/ 676400 w 4132717"/>
              <a:gd name="connsiteY5dup0dup1dup2dup3dup4dup5dup6dup7dup8dup9dup10dup11dup12dup13dup14dup15" fmla="*/ 97601 h 1321117"/>
              <a:gd name="connsiteX6dup0dup1dup2dup3dup4dup5dup6dup7dup8dup9dup10dup11dup12dup13dup14dup15" fmla="*/ 1828800 w 4132717"/>
              <a:gd name="connsiteY6dup0dup1dup2dup3dup4dup5dup6dup7dup8dup9dup10dup11dup12dup13dup14dup15" fmla="*/ 818773 h 1321117"/>
              <a:gd name="connsiteX7dup0dup1dup2dup3dup4dup5dup6dup7dup8dup9dup10dup11dup12dup13dup14dup15" fmla="*/ 3229948 w 4132717"/>
              <a:gd name="connsiteY7dup0dup1dup2dup3dup4dup5dup6dup7dup8dup9dup10dup11dup12dup13dup14dup15" fmla="*/ 1589 h 1321117"/>
              <a:gd name="connsiteX0dup0dup1dup2dup3dup4dup5dup6dup7dup8dup9dup10dup11dup12dup13dup14dup15dup16" fmla="*/ 3229948 w 4132717"/>
              <a:gd name="connsiteY0dup0dup1dup2dup3dup4dup5dup6dup7dup8dup9dup10dup11dup12dup13dup14dup15dup16" fmla="*/ 1589 h 1321117"/>
              <a:gd name="connsiteX1dup0dup1dup2dup3dup4dup5dup6dup7dup8dup9dup10dup11dup12dup13dup14dup15dup16" fmla="*/ 4057824 w 4132717"/>
              <a:gd name="connsiteY1dup0dup1dup2dup3dup4dup5dup6dup7dup8dup9dup10dup11dup12dup13dup14dup15dup16" fmla="*/ 619099 h 1321117"/>
              <a:gd name="connsiteX2dup0dup1dup2dup3dup4dup5dup6dup7dup8dup9dup10dup11dup12dup13dup14dup15dup16" fmla="*/ 4102556 w 4132717"/>
              <a:gd name="connsiteY2dup0dup1dup2dup3dup4dup5dup6dup7dup8dup9dup10dup11dup12dup13dup14dup15dup16" fmla="*/ 913330 h 1321117"/>
              <a:gd name="connsiteX3dup0dup1dup2dup3dup4dup5dup6dup7dup8dup9dup10dup11dup12dup13dup14dup15dup16" fmla="*/ 3944039 w 4132717"/>
              <a:gd name="connsiteY3dup0dup1dup2dup3dup4dup5dup6dup7dup8dup9dup10dup11dup12dup13dup14dup15dup16" fmla="*/ 1321117 h 1321117"/>
              <a:gd name="connsiteX4dup0dup1dup2dup3dup4dup5dup6dup7dup8dup9dup10dup11dup12dup13dup14dup15dup16" fmla="*/ 0 w 4132717"/>
              <a:gd name="connsiteY4dup0dup1dup2dup3dup4dup5dup6dup7dup8dup9dup10dup11dup12dup13dup14dup15dup16" fmla="*/ 1021973 h 1321117"/>
              <a:gd name="connsiteX5dup0dup1dup2dup3dup4dup5dup6dup7dup8dup9dup10dup11dup12dup13dup14dup15dup16" fmla="*/ 676400 w 4132717"/>
              <a:gd name="connsiteY5dup0dup1dup2dup3dup4dup5dup6dup7dup8dup9dup10dup11dup12dup13dup14dup15dup16" fmla="*/ 97601 h 1321117"/>
              <a:gd name="connsiteX6dup0dup1dup2dup3dup4dup5dup6dup7dup8dup9dup10dup11dup12dup13dup14dup15dup16" fmla="*/ 1828800 w 4132717"/>
              <a:gd name="connsiteY6dup0dup1dup2dup3dup4dup5dup6dup7dup8dup9dup10dup11dup12dup13dup14dup15dup16" fmla="*/ 818773 h 1321117"/>
              <a:gd name="connsiteX7dup0dup1dup2dup3dup4dup5dup6dup7dup8dup9dup10dup11dup12dup13dup14dup15dup16" fmla="*/ 3229948 w 4132717"/>
              <a:gd name="connsiteY7dup0dup1dup2dup3dup4dup5dup6dup7dup8dup9dup10dup11dup12dup13dup14dup15dup16" fmla="*/ 1589 h 1321117"/>
              <a:gd name="connsiteX0dup0dup1dup2dup3dup4dup5dup6dup7dup8dup9dup10dup11dup12dup13dup14dup15dup16dup17" fmla="*/ 3229948 w 4132717"/>
              <a:gd name="connsiteY0dup0dup1dup2dup3dup4dup5dup6dup7dup8dup9dup10dup11dup12dup13dup14dup15dup16dup17" fmla="*/ 1589 h 1321117"/>
              <a:gd name="connsiteX1dup0dup1dup2dup3dup4dup5dup6dup7dup8dup9dup10dup11dup12dup13dup14dup15dup16dup17" fmla="*/ 4057824 w 4132717"/>
              <a:gd name="connsiteY1dup0dup1dup2dup3dup4dup5dup6dup7dup8dup9dup10dup11dup12dup13dup14dup15dup16dup17" fmla="*/ 619099 h 1321117"/>
              <a:gd name="connsiteX2dup0dup1dup2dup3dup4dup5dup6dup7dup8dup9dup10dup11dup12dup13dup14dup15dup16dup17" fmla="*/ 4102556 w 4132717"/>
              <a:gd name="connsiteY2dup0dup1dup2dup3dup4dup5dup6dup7dup8dup9dup10dup11dup12dup13dup14dup15dup16dup17" fmla="*/ 913330 h 1321117"/>
              <a:gd name="connsiteX3dup0dup1dup2dup3dup4dup5dup6dup7dup8dup9dup10dup11dup12dup13dup14dup15dup16dup17" fmla="*/ 3944039 w 4132717"/>
              <a:gd name="connsiteY3dup0dup1dup2dup3dup4dup5dup6dup7dup8dup9dup10dup11dup12dup13dup14dup15dup16dup17" fmla="*/ 1321117 h 1321117"/>
              <a:gd name="connsiteX4dup0dup1dup2dup3dup4dup5dup6dup7dup8dup9dup10dup11dup12dup13dup14dup15dup16dup17" fmla="*/ 0 w 4132717"/>
              <a:gd name="connsiteY4dup0dup1dup2dup3dup4dup5dup6dup7dup8dup9dup10dup11dup12dup13dup14dup15dup16dup17" fmla="*/ 1021973 h 1321117"/>
              <a:gd name="connsiteX5dup0dup1dup2dup3dup4dup5dup6dup7dup8dup9dup10dup11dup12dup13dup14dup15dup16dup17" fmla="*/ 676400 w 4132717"/>
              <a:gd name="connsiteY5dup0dup1dup2dup3dup4dup5dup6dup7dup8dup9dup10dup11dup12dup13dup14dup15dup16dup17" fmla="*/ 97601 h 1321117"/>
              <a:gd name="connsiteX6dup0dup1dup2dup3dup4dup5dup6dup7dup8dup9dup10dup11dup12dup13dup14dup15dup16dup17" fmla="*/ 1828800 w 4132717"/>
              <a:gd name="connsiteY6dup0dup1dup2dup3dup4dup5dup6dup7dup8dup9dup10dup11dup12dup13dup14dup15dup16dup17" fmla="*/ 818773 h 1321117"/>
              <a:gd name="connsiteX7dup0dup1dup2dup3dup4dup5dup6dup7dup8dup9dup10dup11dup12dup13dup14dup15dup16dup17" fmla="*/ 3229948 w 4132717"/>
              <a:gd name="connsiteY7dup0dup1dup2dup3dup4dup5dup6dup7dup8dup9dup10dup11dup12dup13dup14dup15dup16dup17" fmla="*/ 1589 h 1321117"/>
              <a:gd name="connsiteX0dup0dup1dup2dup3dup4dup5dup6dup7dup8dup9dup10dup11dup12dup13dup14dup15dup16dup17dup18" fmla="*/ 3229948 w 4132717"/>
              <a:gd name="connsiteY0dup0dup1dup2dup3dup4dup5dup6dup7dup8dup9dup10dup11dup12dup13dup14dup15dup16dup17dup18" fmla="*/ 1589 h 1321117"/>
              <a:gd name="connsiteX1dup0dup1dup2dup3dup4dup5dup6dup7dup8dup9dup10dup11dup12dup13dup14dup15dup16dup17dup18" fmla="*/ 4057824 w 4132717"/>
              <a:gd name="connsiteY1dup0dup1dup2dup3dup4dup5dup6dup7dup8dup9dup10dup11dup12dup13dup14dup15dup16dup17dup18" fmla="*/ 619099 h 1321117"/>
              <a:gd name="connsiteX2dup0dup1dup2dup3dup4dup5dup6dup7dup8dup9dup10dup11dup12dup13dup14dup15dup16dup17dup18" fmla="*/ 4102556 w 4132717"/>
              <a:gd name="connsiteY2dup0dup1dup2dup3dup4dup5dup6dup7dup8dup9dup10dup11dup12dup13dup14dup15dup16dup17dup18" fmla="*/ 913330 h 1321117"/>
              <a:gd name="connsiteX3dup0dup1dup2dup3dup4dup5dup6dup7dup8dup9dup10dup11dup12dup13dup14dup15dup16dup17dup18" fmla="*/ 3944039 w 4132717"/>
              <a:gd name="connsiteY3dup0dup1dup2dup3dup4dup5dup6dup7dup8dup9dup10dup11dup12dup13dup14dup15dup16dup17dup18" fmla="*/ 1321117 h 1321117"/>
              <a:gd name="connsiteX4dup0dup1dup2dup3dup4dup5dup6dup7dup8dup9dup10dup11dup12dup13dup14dup15dup16dup17dup18" fmla="*/ 0 w 4132717"/>
              <a:gd name="connsiteY4dup0dup1dup2dup3dup4dup5dup6dup7dup8dup9dup10dup11dup12dup13dup14dup15dup16dup17dup18" fmla="*/ 1021973 h 1321117"/>
              <a:gd name="connsiteX5dup0dup1dup2dup3dup4dup5dup6dup7dup8dup9dup10dup11dup12dup13dup14dup15dup16dup17dup18" fmla="*/ 676400 w 4132717"/>
              <a:gd name="connsiteY5dup0dup1dup2dup3dup4dup5dup6dup7dup8dup9dup10dup11dup12dup13dup14dup15dup16dup17dup18" fmla="*/ 97601 h 1321117"/>
              <a:gd name="connsiteX6dup0dup1dup2dup3dup4dup5dup6dup7dup8dup9dup10dup11dup12dup13dup14dup15dup16dup17dup18" fmla="*/ 1828800 w 4132717"/>
              <a:gd name="connsiteY6dup0dup1dup2dup3dup4dup5dup6dup7dup8dup9dup10dup11dup12dup13dup14dup15dup16dup17dup18" fmla="*/ 818773 h 1321117"/>
              <a:gd name="connsiteX7dup0dup1dup2dup3dup4dup5dup6dup7dup8dup9dup10dup11dup12dup13dup14dup15dup16dup17dup18" fmla="*/ 3229948 w 4132717"/>
              <a:gd name="connsiteY7dup0dup1dup2dup3dup4dup5dup6dup7dup8dup9dup10dup11dup12dup13dup14dup15dup16dup17dup18" fmla="*/ 1589 h 1321117"/>
              <a:gd name="connsiteX0dup0dup1dup2dup3dup4dup5dup6dup7dup8dup9dup10dup11dup12dup13dup14dup15dup16dup17dup18dup19" fmla="*/ 3229948 w 4132717"/>
              <a:gd name="connsiteY0dup0dup1dup2dup3dup4dup5dup6dup7dup8dup9dup10dup11dup12dup13dup14dup15dup16dup17dup18dup19" fmla="*/ 1589 h 1321117"/>
              <a:gd name="connsiteX1dup0dup1dup2dup3dup4dup5dup6dup7dup8dup9dup10dup11dup12dup13dup14dup15dup16dup17dup18dup19" fmla="*/ 4057824 w 4132717"/>
              <a:gd name="connsiteY1dup0dup1dup2dup3dup4dup5dup6dup7dup8dup9dup10dup11dup12dup13dup14dup15dup16dup17dup18dup19" fmla="*/ 619099 h 1321117"/>
              <a:gd name="connsiteX2dup0dup1dup2dup3dup4dup5dup6dup7dup8dup9dup10dup11dup12dup13dup14dup15dup16dup17dup18dup19" fmla="*/ 4102556 w 4132717"/>
              <a:gd name="connsiteY2dup0dup1dup2dup3dup4dup5dup6dup7dup8dup9dup10dup11dup12dup13dup14dup15dup16dup17dup18dup19" fmla="*/ 913330 h 1321117"/>
              <a:gd name="connsiteX3dup0dup1dup2dup3dup4dup5dup6dup7dup8dup9dup10dup11dup12dup13dup14dup15dup16dup17dup18dup19" fmla="*/ 3944039 w 4132717"/>
              <a:gd name="connsiteY3dup0dup1dup2dup3dup4dup5dup6dup7dup8dup9dup10dup11dup12dup13dup14dup15dup16dup17dup18dup19" fmla="*/ 1321117 h 1321117"/>
              <a:gd name="connsiteX4dup0dup1dup2dup3dup4dup5dup6dup7dup8dup9dup10dup11dup12dup13dup14dup15dup16dup17dup18dup19" fmla="*/ 0 w 4132717"/>
              <a:gd name="connsiteY4dup0dup1dup2dup3dup4dup5dup6dup7dup8dup9dup10dup11dup12dup13dup14dup15dup16dup17dup18dup19" fmla="*/ 1021973 h 1321117"/>
              <a:gd name="connsiteX5dup0dup1dup2dup3dup4dup5dup6dup7dup8dup9dup10dup11dup12dup13dup14dup15dup16dup17dup18dup19" fmla="*/ 676400 w 4132717"/>
              <a:gd name="connsiteY5dup0dup1dup2dup3dup4dup5dup6dup7dup8dup9dup10dup11dup12dup13dup14dup15dup16dup17dup18dup19" fmla="*/ 235438 h 1321117"/>
              <a:gd name="connsiteX6dup0dup1dup2dup3dup4dup5dup6dup7dup8dup9dup10dup11dup12dup13dup14dup15dup16dup17dup18dup19" fmla="*/ 1828800 w 4132717"/>
              <a:gd name="connsiteY6dup0dup1dup2dup3dup4dup5dup6dup7dup8dup9dup10dup11dup12dup13dup14dup15dup16dup17dup18dup19" fmla="*/ 818773 h 1321117"/>
              <a:gd name="connsiteX7dup0dup1dup2dup3dup4dup5dup6dup7dup8dup9dup10dup11dup12dup13dup14dup15dup16dup17dup18dup19" fmla="*/ 3229948 w 4132717"/>
              <a:gd name="connsiteY7dup0dup1dup2dup3dup4dup5dup6dup7dup8dup9dup10dup11dup12dup13dup14dup15dup16dup17dup18dup19" fmla="*/ 1589 h 1321117"/>
              <a:gd name="connsiteX0dup0dup1dup2dup3dup4dup5dup6dup7dup8dup9dup10dup11dup12dup13dup14dup15dup16dup17dup18dup19dup20" fmla="*/ 3229948 w 4132717"/>
              <a:gd name="connsiteY0dup0dup1dup2dup3dup4dup5dup6dup7dup8dup9dup10dup11dup12dup13dup14dup15dup16dup17dup18dup19dup20" fmla="*/ 1589 h 1321117"/>
              <a:gd name="connsiteX1dup0dup1dup2dup3dup4dup5dup6dup7dup8dup9dup10dup11dup12dup13dup14dup15dup16dup17dup18dup19dup20" fmla="*/ 4057824 w 4132717"/>
              <a:gd name="connsiteY1dup0dup1dup2dup3dup4dup5dup6dup7dup8dup9dup10dup11dup12dup13dup14dup15dup16dup17dup18dup19dup20" fmla="*/ 619099 h 1321117"/>
              <a:gd name="connsiteX2dup0dup1dup2dup3dup4dup5dup6dup7dup8dup9dup10dup11dup12dup13dup14dup15dup16dup17dup18dup19dup20" fmla="*/ 4102556 w 4132717"/>
              <a:gd name="connsiteY2dup0dup1dup2dup3dup4dup5dup6dup7dup8dup9dup10dup11dup12dup13dup14dup15dup16dup17dup18dup19dup20" fmla="*/ 913330 h 1321117"/>
              <a:gd name="connsiteX3dup0dup1dup2dup3dup4dup5dup6dup7dup8dup9dup10dup11dup12dup13dup14dup15dup16dup17dup18dup19dup20" fmla="*/ 3944039 w 4132717"/>
              <a:gd name="connsiteY3dup0dup1dup2dup3dup4dup5dup6dup7dup8dup9dup10dup11dup12dup13dup14dup15dup16dup17dup18dup19dup20" fmla="*/ 1321117 h 1321117"/>
              <a:gd name="connsiteX4dup0dup1dup2dup3dup4dup5dup6dup7dup8dup9dup10dup11dup12dup13dup14dup15dup16dup17dup18dup19dup20" fmla="*/ 0 w 4132717"/>
              <a:gd name="connsiteY4dup0dup1dup2dup3dup4dup5dup6dup7dup8dup9dup10dup11dup12dup13dup14dup15dup16dup17dup18dup19dup20" fmla="*/ 1021973 h 1321117"/>
              <a:gd name="connsiteX5dup0dup1dup2dup3dup4dup5dup6dup7dup8dup9dup10dup11dup12dup13dup14dup15dup16dup17dup18dup19dup20" fmla="*/ 781648 w 4132717"/>
              <a:gd name="connsiteY5dup0dup1dup2dup3dup4dup5dup6dup7dup8dup9dup10dup11dup12dup13dup14dup15dup16dup17dup18dup19dup20" fmla="*/ 276789 h 1321117"/>
              <a:gd name="connsiteX6dup0dup1dup2dup3dup4dup5dup6dup7dup8dup9dup10dup11dup12dup13dup14dup15dup16dup17dup18dup19dup20" fmla="*/ 1828800 w 4132717"/>
              <a:gd name="connsiteY6dup0dup1dup2dup3dup4dup5dup6dup7dup8dup9dup10dup11dup12dup13dup14dup15dup16dup17dup18dup19dup20" fmla="*/ 818773 h 1321117"/>
              <a:gd name="connsiteX7dup0dup1dup2dup3dup4dup5dup6dup7dup8dup9dup10dup11dup12dup13dup14dup15dup16dup17dup18dup19dup20" fmla="*/ 3229948 w 4132717"/>
              <a:gd name="connsiteY7dup0dup1dup2dup3dup4dup5dup6dup7dup8dup9dup10dup11dup12dup13dup14dup15dup16dup17dup18dup19dup20" fmla="*/ 1589 h 1321117"/>
              <a:gd name="connsiteX0dup0dup1dup2dup3dup4dup5dup6dup7dup8dup9dup10dup11dup12dup13dup14dup15dup16dup17dup18dup19dup20dup21" fmla="*/ 3229948 w 4132717"/>
              <a:gd name="connsiteY0dup0dup1dup2dup3dup4dup5dup6dup7dup8dup9dup10dup11dup12dup13dup14dup15dup16dup17dup18dup19dup20dup21" fmla="*/ 1589 h 1321117"/>
              <a:gd name="connsiteX1dup0dup1dup2dup3dup4dup5dup6dup7dup8dup9dup10dup11dup12dup13dup14dup15dup16dup17dup18dup19dup20dup21" fmla="*/ 4057824 w 4132717"/>
              <a:gd name="connsiteY1dup0dup1dup2dup3dup4dup5dup6dup7dup8dup9dup10dup11dup12dup13dup14dup15dup16dup17dup18dup19dup20dup21" fmla="*/ 619099 h 1321117"/>
              <a:gd name="connsiteX2dup0dup1dup2dup3dup4dup5dup6dup7dup8dup9dup10dup11dup12dup13dup14dup15dup16dup17dup18dup19dup20dup21" fmla="*/ 4102556 w 4132717"/>
              <a:gd name="connsiteY2dup0dup1dup2dup3dup4dup5dup6dup7dup8dup9dup10dup11dup12dup13dup14dup15dup16dup17dup18dup19dup20dup21" fmla="*/ 913330 h 1321117"/>
              <a:gd name="connsiteX3dup0dup1dup2dup3dup4dup5dup6dup7dup8dup9dup10dup11dup12dup13dup14dup15dup16dup17dup18dup19dup20dup21" fmla="*/ 3944039 w 4132717"/>
              <a:gd name="connsiteY3dup0dup1dup2dup3dup4dup5dup6dup7dup8dup9dup10dup11dup12dup13dup14dup15dup16dup17dup18dup19dup20dup21" fmla="*/ 1321117 h 1321117"/>
              <a:gd name="connsiteX4dup0dup1dup2dup3dup4dup5dup6dup7dup8dup9dup10dup11dup12dup13dup14dup15dup16dup17dup18dup19dup20dup21" fmla="*/ 0 w 4132717"/>
              <a:gd name="connsiteY4dup0dup1dup2dup3dup4dup5dup6dup7dup8dup9dup10dup11dup12dup13dup14dup15dup16dup17dup18dup19dup20dup21" fmla="*/ 1021973 h 1321117"/>
              <a:gd name="connsiteX5dup0dup1dup2dup3dup4dup5dup6dup7dup8dup9dup10dup11dup12dup13dup14dup15dup16dup17dup18dup19dup20dup21" fmla="*/ 781648 w 4132717"/>
              <a:gd name="connsiteY5dup0dup1dup2dup3dup4dup5dup6dup7dup8dup9dup10dup11dup12dup13dup14dup15dup16dup17dup18dup19dup20dup21" fmla="*/ 276789 h 1321117"/>
              <a:gd name="connsiteX6dup0dup1dup2dup3dup4dup5dup6dup7dup8dup9dup10dup11dup12dup13dup14dup15dup16dup17dup18dup19dup20dup21" fmla="*/ 1828800 w 4132717"/>
              <a:gd name="connsiteY6dup0dup1dup2dup3dup4dup5dup6dup7dup8dup9dup10dup11dup12dup13dup14dup15dup16dup17dup18dup19dup20dup21" fmla="*/ 818773 h 1321117"/>
              <a:gd name="connsiteX7dup0dup1dup2dup3dup4dup5dup6dup7dup8dup9dup10dup11dup12dup13dup14dup15dup16dup17dup18dup19dup20dup21" fmla="*/ 3229948 w 4132717"/>
              <a:gd name="connsiteY7dup0dup1dup2dup3dup4dup5dup6dup7dup8dup9dup10dup11dup12dup13dup14dup15dup16dup17dup18dup19dup20dup21" fmla="*/ 1589 h 1321117"/>
              <a:gd name="connsiteX0dup0dup1dup2dup3dup4dup5dup6dup7dup8dup9dup10dup11dup12dup13dup14dup15dup16dup17dup18dup19dup20dup21dup22" fmla="*/ 3229948 w 4132717"/>
              <a:gd name="connsiteY0dup0dup1dup2dup3dup4dup5dup6dup7dup8dup9dup10dup11dup12dup13dup14dup15dup16dup17dup18dup19dup20dup21dup22" fmla="*/ 1589 h 1321117"/>
              <a:gd name="connsiteX1dup0dup1dup2dup3dup4dup5dup6dup7dup8dup9dup10dup11dup12dup13dup14dup15dup16dup17dup18dup19dup20dup21dup22" fmla="*/ 4057824 w 4132717"/>
              <a:gd name="connsiteY1dup0dup1dup2dup3dup4dup5dup6dup7dup8dup9dup10dup11dup12dup13dup14dup15dup16dup17dup18dup19dup20dup21dup22" fmla="*/ 619099 h 1321117"/>
              <a:gd name="connsiteX2dup0dup1dup2dup3dup4dup5dup6dup7dup8dup9dup10dup11dup12dup13dup14dup15dup16dup17dup18dup19dup20dup21dup22" fmla="*/ 4102556 w 4132717"/>
              <a:gd name="connsiteY2dup0dup1dup2dup3dup4dup5dup6dup7dup8dup9dup10dup11dup12dup13dup14dup15dup16dup17dup18dup19dup20dup21dup22" fmla="*/ 913330 h 1321117"/>
              <a:gd name="connsiteX3dup0dup1dup2dup3dup4dup5dup6dup7dup8dup9dup10dup11dup12dup13dup14dup15dup16dup17dup18dup19dup20dup21dup22" fmla="*/ 3944039 w 4132717"/>
              <a:gd name="connsiteY3dup0dup1dup2dup3dup4dup5dup6dup7dup8dup9dup10dup11dup12dup13dup14dup15dup16dup17dup18dup19dup20dup21dup22" fmla="*/ 1321117 h 1321117"/>
              <a:gd name="connsiteX4dup0dup1dup2dup3dup4dup5dup6dup7dup8dup9dup10dup11dup12dup13dup14dup15dup16dup17dup18dup19dup20dup21dup22" fmla="*/ 0 w 4132717"/>
              <a:gd name="connsiteY4dup0dup1dup2dup3dup4dup5dup6dup7dup8dup9dup10dup11dup12dup13dup14dup15dup16dup17dup18dup19dup20dup21dup22" fmla="*/ 1021973 h 1321117"/>
              <a:gd name="connsiteX5dup0dup1dup2dup3dup4dup5dup6dup7dup8dup9dup10dup11dup12dup13dup14dup15dup16dup17dup18dup19dup20dup21dup22" fmla="*/ 781648 w 4132717"/>
              <a:gd name="connsiteY5dup0dup1dup2dup3dup4dup5dup6dup7dup8dup9dup10dup11dup12dup13dup14dup15dup16dup17dup18dup19dup20dup21dup22" fmla="*/ 276789 h 1321117"/>
              <a:gd name="connsiteX6dup0dup1dup2dup3dup4dup5dup6dup7dup8dup9dup10dup11dup12dup13dup14dup15dup16dup17dup18dup19dup20dup21dup22" fmla="*/ 1828800 w 4132717"/>
              <a:gd name="connsiteY6dup0dup1dup2dup3dup4dup5dup6dup7dup8dup9dup10dup11dup12dup13dup14dup15dup16dup17dup18dup19dup20dup21dup22" fmla="*/ 818773 h 1321117"/>
              <a:gd name="connsiteX7dup0dup1dup2dup3dup4dup5dup6dup7dup8dup9dup10dup11dup12dup13dup14dup15dup16dup17dup18dup19dup20dup21dup22" fmla="*/ 3229948 w 4132717"/>
              <a:gd name="connsiteY7dup0dup1dup2dup3dup4dup5dup6dup7dup8dup9dup10dup11dup12dup13dup14dup15dup16dup17dup18dup19dup20dup21dup22" fmla="*/ 1589 h 1321117"/>
              <a:gd name="connsiteX0dup0dup1dup2dup3dup4dup5dup6dup7dup8dup9dup10dup11dup12dup13dup14dup15dup16dup17dup18dup19dup20dup21dup22dup23" fmla="*/ 3229948 w 4146572"/>
              <a:gd name="connsiteY0dup0dup1dup2dup3dup4dup5dup6dup7dup8dup9dup10dup11dup12dup13dup14dup15dup16dup17dup18dup19dup20dup21dup22dup23" fmla="*/ 1589 h 1321117"/>
              <a:gd name="connsiteX1dup0dup1dup2dup3dup4dup5dup6dup7dup8dup9dup10dup11dup12dup13dup14dup15dup16dup17dup18dup19dup20dup21dup22dup23" fmla="*/ 4057824 w 4146572"/>
              <a:gd name="connsiteY1dup0dup1dup2dup3dup4dup5dup6dup7dup8dup9dup10dup11dup12dup13dup14dup15dup16dup17dup18dup19dup20dup21dup22dup23" fmla="*/ 619099 h 1321117"/>
              <a:gd name="connsiteX2dup0dup1dup2dup3dup4dup5dup6dup7dup8dup9dup10dup11dup12dup13dup14dup15dup16dup17dup18dup19dup20dup21dup22dup23" fmla="*/ 4102556 w 4146572"/>
              <a:gd name="connsiteY2dup0dup1dup2dup3dup4dup5dup6dup7dup8dup9dup10dup11dup12dup13dup14dup15dup16dup17dup18dup19dup20dup21dup22dup23" fmla="*/ 913330 h 1321117"/>
              <a:gd name="connsiteX3dup0dup1dup2dup3dup4dup5dup6dup7dup8dup9dup10dup11dup12dup13dup14dup15dup16dup17dup18dup19dup20dup21dup22dup23" fmla="*/ 3944039 w 4146572"/>
              <a:gd name="connsiteY3dup0dup1dup2dup3dup4dup5dup6dup7dup8dup9dup10dup11dup12dup13dup14dup15dup16dup17dup18dup19dup20dup21dup22dup23" fmla="*/ 1321117 h 1321117"/>
              <a:gd name="connsiteX4dup0dup1dup2dup3dup4dup5dup6dup7dup8dup9dup10dup11dup12dup13dup14dup15dup16dup17dup18dup19dup20dup21dup22dup23" fmla="*/ 0 w 4146572"/>
              <a:gd name="connsiteY4dup0dup1dup2dup3dup4dup5dup6dup7dup8dup9dup10dup11dup12dup13dup14dup15dup16dup17dup18dup19dup20dup21dup22dup23" fmla="*/ 1021973 h 1321117"/>
              <a:gd name="connsiteX5dup0dup1dup2dup3dup4dup5dup6dup7dup8dup9dup10dup11dup12dup13dup14dup15dup16dup17dup18dup19dup20dup21dup22dup23" fmla="*/ 781648 w 4146572"/>
              <a:gd name="connsiteY5dup0dup1dup2dup3dup4dup5dup6dup7dup8dup9dup10dup11dup12dup13dup14dup15dup16dup17dup18dup19dup20dup21dup22dup23" fmla="*/ 276789 h 1321117"/>
              <a:gd name="connsiteX6dup0dup1dup2dup3dup4dup5dup6dup7dup8dup9dup10dup11dup12dup13dup14dup15dup16dup17dup18dup19dup20dup21dup22dup23" fmla="*/ 1828800 w 4146572"/>
              <a:gd name="connsiteY6dup0dup1dup2dup3dup4dup5dup6dup7dup8dup9dup10dup11dup12dup13dup14dup15dup16dup17dup18dup19dup20dup21dup22dup23" fmla="*/ 818773 h 1321117"/>
              <a:gd name="connsiteX7dup0dup1dup2dup3dup4dup5dup6dup7dup8dup9dup10dup11dup12dup13dup14dup15dup16dup17dup18dup19dup20dup21dup22dup23" fmla="*/ 3229948 w 4146572"/>
              <a:gd name="connsiteY7dup0dup1dup2dup3dup4dup5dup6dup7dup8dup9dup10dup11dup12dup13dup14dup15dup16dup17dup18dup19dup20dup21dup22dup23" fmla="*/ 1589 h 1321117"/>
              <a:gd name="connsiteX0dup0dup1dup2dup3dup4dup5dup6dup7dup8dup9dup10dup11dup12dup13dup14dup15dup16dup17dup18dup19dup20dup21dup22dup23dup24" fmla="*/ 3229948 w 4146572"/>
              <a:gd name="connsiteY0dup0dup1dup2dup3dup4dup5dup6dup7dup8dup9dup10dup11dup12dup13dup14dup15dup16dup17dup18dup19dup20dup21dup22dup23dup24" fmla="*/ 1589 h 1321117"/>
              <a:gd name="connsiteX1dup0dup1dup2dup3dup4dup5dup6dup7dup8dup9dup10dup11dup12dup13dup14dup15dup16dup17dup18dup19dup20dup21dup22dup23dup24" fmla="*/ 4057824 w 4146572"/>
              <a:gd name="connsiteY1dup0dup1dup2dup3dup4dup5dup6dup7dup8dup9dup10dup11dup12dup13dup14dup15dup16dup17dup18dup19dup20dup21dup22dup23dup24" fmla="*/ 619099 h 1321117"/>
              <a:gd name="connsiteX2dup0dup1dup2dup3dup4dup5dup6dup7dup8dup9dup10dup11dup12dup13dup14dup15dup16dup17dup18dup19dup20dup21dup22dup23dup24" fmla="*/ 4102556 w 4146572"/>
              <a:gd name="connsiteY2dup0dup1dup2dup3dup4dup5dup6dup7dup8dup9dup10dup11dup12dup13dup14dup15dup16dup17dup18dup19dup20dup21dup22dup23dup24" fmla="*/ 913330 h 1321117"/>
              <a:gd name="connsiteX3dup0dup1dup2dup3dup4dup5dup6dup7dup8dup9dup10dup11dup12dup13dup14dup15dup16dup17dup18dup19dup20dup21dup22dup23dup24" fmla="*/ 3944039 w 4146572"/>
              <a:gd name="connsiteY3dup0dup1dup2dup3dup4dup5dup6dup7dup8dup9dup10dup11dup12dup13dup14dup15dup16dup17dup18dup19dup20dup21dup22dup23dup24" fmla="*/ 1321117 h 1321117"/>
              <a:gd name="connsiteX4dup0dup1dup2dup3dup4dup5dup6dup7dup8dup9dup10dup11dup12dup13dup14dup15dup16dup17dup18dup19dup20dup21dup22dup23dup24" fmla="*/ 0 w 4146572"/>
              <a:gd name="connsiteY4dup0dup1dup2dup3dup4dup5dup6dup7dup8dup9dup10dup11dup12dup13dup14dup15dup16dup17dup18dup19dup20dup21dup22dup23dup24" fmla="*/ 1021973 h 1321117"/>
              <a:gd name="connsiteX5dup0dup1dup2dup3dup4dup5dup6dup7dup8dup9dup10dup11dup12dup13dup14dup15dup16dup17dup18dup19dup20dup21dup22dup23dup24" fmla="*/ 781648 w 4146572"/>
              <a:gd name="connsiteY5dup0dup1dup2dup3dup4dup5dup6dup7dup8dup9dup10dup11dup12dup13dup14dup15dup16dup17dup18dup19dup20dup21dup22dup23dup24" fmla="*/ 276789 h 1321117"/>
              <a:gd name="connsiteX6dup0dup1dup2dup3dup4dup5dup6dup7dup8dup9dup10dup11dup12dup13dup14dup15dup16dup17dup18dup19dup20dup21dup22dup23dup24" fmla="*/ 1828800 w 4146572"/>
              <a:gd name="connsiteY6dup0dup1dup2dup3dup4dup5dup6dup7dup8dup9dup10dup11dup12dup13dup14dup15dup16dup17dup18dup19dup20dup21dup22dup23dup24" fmla="*/ 818773 h 1321117"/>
              <a:gd name="connsiteX7dup0dup1dup2dup3dup4dup5dup6dup7dup8dup9dup10dup11dup12dup13dup14dup15dup16dup17dup18dup19dup20dup21dup22dup23dup24" fmla="*/ 3229948 w 4146572"/>
              <a:gd name="connsiteY7dup0dup1dup2dup3dup4dup5dup6dup7dup8dup9dup10dup11dup12dup13dup14dup15dup16dup17dup18dup19dup20dup21dup22dup23dup24" fmla="*/ 1589 h 1321117"/>
              <a:gd name="connsiteX0dup0dup1dup2dup3dup4dup5dup6dup7dup8dup9dup10dup11dup12dup13dup14dup15dup16dup17dup18dup19dup20dup21dup22dup23dup24dup25" fmla="*/ 3229948 w 4146572"/>
              <a:gd name="connsiteY0dup0dup1dup2dup3dup4dup5dup6dup7dup8dup9dup10dup11dup12dup13dup14dup15dup16dup17dup18dup19dup20dup21dup22dup23dup24dup25" fmla="*/ 7473 h 1327001"/>
              <a:gd name="connsiteX1dup0dup1dup2dup3dup4dup5dup6dup7dup8dup9dup10dup11dup12dup13dup14dup15dup16dup17dup18dup19dup20dup21dup22dup23dup24dup25" fmla="*/ 3850134 w 4146572"/>
              <a:gd name="connsiteY1dup0dup1dup2dup3dup4dup5dup6dup7dup8dup9dup10dup11dup12dup13dup14dup15dup16dup17dup18dup19dup20dup21dup22dup23dup24dup25" fmla="*/ 447173 h 1327001"/>
              <a:gd name="connsiteX2dup0dup1dup2dup3dup4dup5dup6dup7dup8dup9dup10dup11dup12dup13dup14dup15dup16dup17dup18dup19dup20dup21dup22dup23dup24dup25" fmla="*/ 4102556 w 4146572"/>
              <a:gd name="connsiteY2dup0dup1dup2dup3dup4dup5dup6dup7dup8dup9dup10dup11dup12dup13dup14dup15dup16dup17dup18dup19dup20dup21dup22dup23dup24dup25" fmla="*/ 919214 h 1327001"/>
              <a:gd name="connsiteX3dup0dup1dup2dup3dup4dup5dup6dup7dup8dup9dup10dup11dup12dup13dup14dup15dup16dup17dup18dup19dup20dup21dup22dup23dup24dup25" fmla="*/ 3944039 w 4146572"/>
              <a:gd name="connsiteY3dup0dup1dup2dup3dup4dup5dup6dup7dup8dup9dup10dup11dup12dup13dup14dup15dup16dup17dup18dup19dup20dup21dup22dup23dup24dup25" fmla="*/ 1327001 h 1327001"/>
              <a:gd name="connsiteX4dup0dup1dup2dup3dup4dup5dup6dup7dup8dup9dup10dup11dup12dup13dup14dup15dup16dup17dup18dup19dup20dup21dup22dup23dup24dup25" fmla="*/ 0 w 4146572"/>
              <a:gd name="connsiteY4dup0dup1dup2dup3dup4dup5dup6dup7dup8dup9dup10dup11dup12dup13dup14dup15dup16dup17dup18dup19dup20dup21dup22dup23dup24dup25" fmla="*/ 1027857 h 1327001"/>
              <a:gd name="connsiteX5dup0dup1dup2dup3dup4dup5dup6dup7dup8dup9dup10dup11dup12dup13dup14dup15dup16dup17dup18dup19dup20dup21dup22dup23dup24dup25" fmla="*/ 781648 w 4146572"/>
              <a:gd name="connsiteY5dup0dup1dup2dup3dup4dup5dup6dup7dup8dup9dup10dup11dup12dup13dup14dup15dup16dup17dup18dup19dup20dup21dup22dup23dup24dup25" fmla="*/ 282673 h 1327001"/>
              <a:gd name="connsiteX6dup0dup1dup2dup3dup4dup5dup6dup7dup8dup9dup10dup11dup12dup13dup14dup15dup16dup17dup18dup19dup20dup21dup22dup23dup24dup25" fmla="*/ 1828800 w 4146572"/>
              <a:gd name="connsiteY6dup0dup1dup2dup3dup4dup5dup6dup7dup8dup9dup10dup11dup12dup13dup14dup15dup16dup17dup18dup19dup20dup21dup22dup23dup24dup25" fmla="*/ 824657 h 1327001"/>
              <a:gd name="connsiteX7dup0dup1dup2dup3dup4dup5dup6dup7dup8dup9dup10dup11dup12dup13dup14dup15dup16dup17dup18dup19dup20dup21dup22dup23dup24dup25" fmla="*/ 3229948 w 4146572"/>
              <a:gd name="connsiteY7dup0dup1dup2dup3dup4dup5dup6dup7dup8dup9dup10dup11dup12dup13dup14dup15dup16dup17dup18dup19dup20dup21dup22dup23dup24dup25" fmla="*/ 7473 h 1327001"/>
              <a:gd name="connsiteX0dup0dup1dup2dup3dup4dup5dup6dup7dup8dup9dup10dup11dup12dup13dup14dup15dup16dup17dup18dup19dup20dup21dup22dup23dup24dup25dup26" fmla="*/ 3229948 w 4146572"/>
              <a:gd name="connsiteY0dup0dup1dup2dup3dup4dup5dup6dup7dup8dup9dup10dup11dup12dup13dup14dup15dup16dup17dup18dup19dup20dup21dup22dup23dup24dup25dup26" fmla="*/ 7625 h 1327153"/>
              <a:gd name="connsiteX1dup0dup1dup2dup3dup4dup5dup6dup7dup8dup9dup10dup11dup12dup13dup14dup15dup16dup17dup18dup19dup20dup21dup22dup23dup24dup25dup26" fmla="*/ 3850134 w 4146572"/>
              <a:gd name="connsiteY1dup0dup1dup2dup3dup4dup5dup6dup7dup8dup9dup10dup11dup12dup13dup14dup15dup16dup17dup18dup19dup20dup21dup22dup23dup24dup25dup26" fmla="*/ 447325 h 1327153"/>
              <a:gd name="connsiteX2dup0dup1dup2dup3dup4dup5dup6dup7dup8dup9dup10dup11dup12dup13dup14dup15dup16dup17dup18dup19dup20dup21dup22dup23dup24dup25dup26" fmla="*/ 4102556 w 4146572"/>
              <a:gd name="connsiteY2dup0dup1dup2dup3dup4dup5dup6dup7dup8dup9dup10dup11dup12dup13dup14dup15dup16dup17dup18dup19dup20dup21dup22dup23dup24dup25dup26" fmla="*/ 919366 h 1327153"/>
              <a:gd name="connsiteX3dup0dup1dup2dup3dup4dup5dup6dup7dup8dup9dup10dup11dup12dup13dup14dup15dup16dup17dup18dup19dup20dup21dup22dup23dup24dup25dup26" fmla="*/ 3944039 w 4146572"/>
              <a:gd name="connsiteY3dup0dup1dup2dup3dup4dup5dup6dup7dup8dup9dup10dup11dup12dup13dup14dup15dup16dup17dup18dup19dup20dup21dup22dup23dup24dup25dup26" fmla="*/ 1327153 h 1327153"/>
              <a:gd name="connsiteX4dup0dup1dup2dup3dup4dup5dup6dup7dup8dup9dup10dup11dup12dup13dup14dup15dup16dup17dup18dup19dup20dup21dup22dup23dup24dup25dup26" fmla="*/ 0 w 4146572"/>
              <a:gd name="connsiteY4dup0dup1dup2dup3dup4dup5dup6dup7dup8dup9dup10dup11dup12dup13dup14dup15dup16dup17dup18dup19dup20dup21dup22dup23dup24dup25dup26" fmla="*/ 1028009 h 1327153"/>
              <a:gd name="connsiteX5dup0dup1dup2dup3dup4dup5dup6dup7dup8dup9dup10dup11dup12dup13dup14dup15dup16dup17dup18dup19dup20dup21dup22dup23dup24dup25dup26" fmla="*/ 781648 w 4146572"/>
              <a:gd name="connsiteY5dup0dup1dup2dup3dup4dup5dup6dup7dup8dup9dup10dup11dup12dup13dup14dup15dup16dup17dup18dup19dup20dup21dup22dup23dup24dup25dup26" fmla="*/ 282825 h 1327153"/>
              <a:gd name="connsiteX6dup0dup1dup2dup3dup4dup5dup6dup7dup8dup9dup10dup11dup12dup13dup14dup15dup16dup17dup18dup19dup20dup21dup22dup23dup24dup25dup26" fmla="*/ 1828800 w 4146572"/>
              <a:gd name="connsiteY6dup0dup1dup2dup3dup4dup5dup6dup7dup8dup9dup10dup11dup12dup13dup14dup15dup16dup17dup18dup19dup20dup21dup22dup23dup24dup25dup26" fmla="*/ 824809 h 1327153"/>
              <a:gd name="connsiteX7dup0dup1dup2dup3dup4dup5dup6dup7dup8dup9dup10dup11dup12dup13dup14dup15dup16dup17dup18dup19dup20dup21dup22dup23dup24dup25dup26" fmla="*/ 3229948 w 4146572"/>
              <a:gd name="connsiteY7dup0dup1dup2dup3dup4dup5dup6dup7dup8dup9dup10dup11dup12dup13dup14dup15dup16dup17dup18dup19dup20dup21dup22dup23dup24dup25dup26" fmla="*/ 7625 h 1327153"/>
              <a:gd name="connsiteX0dup0dup1dup2dup3dup4dup5dup6dup7dup8dup9dup10dup11dup12dup13dup14dup15dup16dup17dup18dup19dup20dup21dup22dup23dup24dup25dup26dup27" fmla="*/ 3229948 w 4242256"/>
              <a:gd name="connsiteY0dup0dup1dup2dup3dup4dup5dup6dup7dup8dup9dup10dup11dup12dup13dup14dup15dup16dup17dup18dup19dup20dup21dup22dup23dup24dup25dup26dup27" fmla="*/ 7625 h 1310613"/>
              <a:gd name="connsiteX1dup0dup1dup2dup3dup4dup5dup6dup7dup8dup9dup10dup11dup12dup13dup14dup15dup16dup17dup18dup19dup20dup21dup22dup23dup24dup25dup26dup27" fmla="*/ 3850134 w 4242256"/>
              <a:gd name="connsiteY1dup0dup1dup2dup3dup4dup5dup6dup7dup8dup9dup10dup11dup12dup13dup14dup15dup16dup17dup18dup19dup20dup21dup22dup23dup24dup25dup26dup27" fmla="*/ 447325 h 1310613"/>
              <a:gd name="connsiteX2dup0dup1dup2dup3dup4dup5dup6dup7dup8dup9dup10dup11dup12dup13dup14dup15dup16dup17dup18dup19dup20dup21dup22dup23dup24dup25dup26dup27" fmla="*/ 4102556 w 4242256"/>
              <a:gd name="connsiteY2dup0dup1dup2dup3dup4dup5dup6dup7dup8dup9dup10dup11dup12dup13dup14dup15dup16dup17dup18dup19dup20dup21dup22dup23dup24dup25dup26dup27" fmla="*/ 919366 h 1310613"/>
              <a:gd name="connsiteX3dup0dup1dup2dup3dup4dup5dup6dup7dup8dup9dup10dup11dup12dup13dup14dup15dup16dup17dup18dup19dup20dup21dup22dup23dup24dup25dup26dup27" fmla="*/ 4216281 w 4242256"/>
              <a:gd name="connsiteY3dup0dup1dup2dup3dup4dup5dup6dup7dup8dup9dup10dup11dup12dup13dup14dup15dup16dup17dup18dup19dup20dup21dup22dup23dup24dup25dup26dup27" fmla="*/ 1310613 h 1310613"/>
              <a:gd name="connsiteX4dup0dup1dup2dup3dup4dup5dup6dup7dup8dup9dup10dup11dup12dup13dup14dup15dup16dup17dup18dup19dup20dup21dup22dup23dup24dup25dup26dup27" fmla="*/ 0 w 4242256"/>
              <a:gd name="connsiteY4dup0dup1dup2dup3dup4dup5dup6dup7dup8dup9dup10dup11dup12dup13dup14dup15dup16dup17dup18dup19dup20dup21dup22dup23dup24dup25dup26dup27" fmla="*/ 1028009 h 1310613"/>
              <a:gd name="connsiteX5dup0dup1dup2dup3dup4dup5dup6dup7dup8dup9dup10dup11dup12dup13dup14dup15dup16dup17dup18dup19dup20dup21dup22dup23dup24dup25dup26dup27" fmla="*/ 781648 w 4242256"/>
              <a:gd name="connsiteY5dup0dup1dup2dup3dup4dup5dup6dup7dup8dup9dup10dup11dup12dup13dup14dup15dup16dup17dup18dup19dup20dup21dup22dup23dup24dup25dup26dup27" fmla="*/ 282825 h 1310613"/>
              <a:gd name="connsiteX6dup0dup1dup2dup3dup4dup5dup6dup7dup8dup9dup10dup11dup12dup13dup14dup15dup16dup17dup18dup19dup20dup21dup22dup23dup24dup25dup26dup27" fmla="*/ 1828800 w 4242256"/>
              <a:gd name="connsiteY6dup0dup1dup2dup3dup4dup5dup6dup7dup8dup9dup10dup11dup12dup13dup14dup15dup16dup17dup18dup19dup20dup21dup22dup23dup24dup25dup26dup27" fmla="*/ 824809 h 1310613"/>
              <a:gd name="connsiteX7dup0dup1dup2dup3dup4dup5dup6dup7dup8dup9dup10dup11dup12dup13dup14dup15dup16dup17dup18dup19dup20dup21dup22dup23dup24dup25dup26dup27" fmla="*/ 3229948 w 4242256"/>
              <a:gd name="connsiteY7dup0dup1dup2dup3dup4dup5dup6dup7dup8dup9dup10dup11dup12dup13dup14dup15dup16dup17dup18dup19dup20dup21dup22dup23dup24dup25dup26dup27" fmla="*/ 7625 h 1310613"/>
              <a:gd name="connsiteX0dup0dup1dup2dup3dup4dup5dup6dup7dup8dup9dup10dup11dup12dup13dup14dup15dup16dup17dup18dup19dup20dup21dup22dup23dup24dup25dup26dup27dup28" fmla="*/ 3229948 w 4216281"/>
              <a:gd name="connsiteY0dup0dup1dup2dup3dup4dup5dup6dup7dup8dup9dup10dup11dup12dup13dup14dup15dup16dup17dup18dup19dup20dup21dup22dup23dup24dup25dup26dup27dup28" fmla="*/ 7625 h 1310613"/>
              <a:gd name="connsiteX1dup0dup1dup2dup3dup4dup5dup6dup7dup8dup9dup10dup11dup12dup13dup14dup15dup16dup17dup18dup19dup20dup21dup22dup23dup24dup25dup26dup27dup28" fmla="*/ 3850134 w 4216281"/>
              <a:gd name="connsiteY1dup0dup1dup2dup3dup4dup5dup6dup7dup8dup9dup10dup11dup12dup13dup14dup15dup16dup17dup18dup19dup20dup21dup22dup23dup24dup25dup26dup27dup28" fmla="*/ 447325 h 1310613"/>
              <a:gd name="connsiteX2dup0dup1dup2dup3dup4dup5dup6dup7dup8dup9dup10dup11dup12dup13dup14dup15dup16dup17dup18dup19dup20dup21dup22dup23dup24dup25dup26dup27dup28" fmla="*/ 4102556 w 4216281"/>
              <a:gd name="connsiteY2dup0dup1dup2dup3dup4dup5dup6dup7dup8dup9dup10dup11dup12dup13dup14dup15dup16dup17dup18dup19dup20dup21dup22dup23dup24dup25dup26dup27dup28" fmla="*/ 919366 h 1310613"/>
              <a:gd name="connsiteX3dup0dup1dup2dup3dup4dup5dup6dup7dup8dup9dup10dup11dup12dup13dup14dup15dup16dup17dup18dup19dup20dup21dup22dup23dup24dup25dup26dup27dup28" fmla="*/ 4216281 w 4216281"/>
              <a:gd name="connsiteY3dup0dup1dup2dup3dup4dup5dup6dup7dup8dup9dup10dup11dup12dup13dup14dup15dup16dup17dup18dup19dup20dup21dup22dup23dup24dup25dup26dup27dup28" fmla="*/ 1310613 h 1310613"/>
              <a:gd name="connsiteX4dup0dup1dup2dup3dup4dup5dup6dup7dup8dup9dup10dup11dup12dup13dup14dup15dup16dup17dup18dup19dup20dup21dup22dup23dup24dup25dup26dup27dup28" fmla="*/ 0 w 4216281"/>
              <a:gd name="connsiteY4dup0dup1dup2dup3dup4dup5dup6dup7dup8dup9dup10dup11dup12dup13dup14dup15dup16dup17dup18dup19dup20dup21dup22dup23dup24dup25dup26dup27dup28" fmla="*/ 1028009 h 1310613"/>
              <a:gd name="connsiteX5dup0dup1dup2dup3dup4dup5dup6dup7dup8dup9dup10dup11dup12dup13dup14dup15dup16dup17dup18dup19dup20dup21dup22dup23dup24dup25dup26dup27dup28" fmla="*/ 781648 w 4216281"/>
              <a:gd name="connsiteY5dup0dup1dup2dup3dup4dup5dup6dup7dup8dup9dup10dup11dup12dup13dup14dup15dup16dup17dup18dup19dup20dup21dup22dup23dup24dup25dup26dup27dup28" fmla="*/ 282825 h 1310613"/>
              <a:gd name="connsiteX6dup0dup1dup2dup3dup4dup5dup6dup7dup8dup9dup10dup11dup12dup13dup14dup15dup16dup17dup18dup19dup20dup21dup22dup23dup24dup25dup26dup27dup28" fmla="*/ 1828800 w 4216281"/>
              <a:gd name="connsiteY6dup0dup1dup2dup3dup4dup5dup6dup7dup8dup9dup10dup11dup12dup13dup14dup15dup16dup17dup18dup19dup20dup21dup22dup23dup24dup25dup26dup27dup28" fmla="*/ 824809 h 1310613"/>
              <a:gd name="connsiteX7dup0dup1dup2dup3dup4dup5dup6dup7dup8dup9dup10dup11dup12dup13dup14dup15dup16dup17dup18dup19dup20dup21dup22dup23dup24dup25dup26dup27dup28" fmla="*/ 3229948 w 4216281"/>
              <a:gd name="connsiteY7dup0dup1dup2dup3dup4dup5dup6dup7dup8dup9dup10dup11dup12dup13dup14dup15dup16dup17dup18dup19dup20dup21dup22dup23dup24dup25dup26dup27dup28" fmla="*/ 7625 h 1310613"/>
              <a:gd name="connsiteX0dup0dup1dup2dup3dup4dup5dup6dup7dup8dup9dup10dup11dup12dup13dup14dup15dup16dup17dup18dup19dup20dup21dup22dup23dup24dup25dup26dup27dup28dup29" fmla="*/ 2833873 w 4216281"/>
              <a:gd name="connsiteY0dup0dup1dup2dup3dup4dup5dup6dup7dup8dup9dup10dup11dup12dup13dup14dup15dup16dup17dup18dup19dup20dup21dup22dup23dup24dup25dup26dup27dup28dup29" fmla="*/ 4993 h 1545750"/>
              <a:gd name="connsiteX1dup0dup1dup2dup3dup4dup5dup6dup7dup8dup9dup10dup11dup12dup13dup14dup15dup16dup17dup18dup19dup20dup21dup22dup23dup24dup25dup26dup27dup28dup29" fmla="*/ 3850134 w 4216281"/>
              <a:gd name="connsiteY1dup0dup1dup2dup3dup4dup5dup6dup7dup8dup9dup10dup11dup12dup13dup14dup15dup16dup17dup18dup19dup20dup21dup22dup23dup24dup25dup26dup27dup28dup29" fmla="*/ 682462 h 1545750"/>
              <a:gd name="connsiteX2dup0dup1dup2dup3dup4dup5dup6dup7dup8dup9dup10dup11dup12dup13dup14dup15dup16dup17dup18dup19dup20dup21dup22dup23dup24dup25dup26dup27dup28dup29" fmla="*/ 4102556 w 4216281"/>
              <a:gd name="connsiteY2dup0dup1dup2dup3dup4dup5dup6dup7dup8dup9dup10dup11dup12dup13dup14dup15dup16dup17dup18dup19dup20dup21dup22dup23dup24dup25dup26dup27dup28dup29" fmla="*/ 1154503 h 1545750"/>
              <a:gd name="connsiteX3dup0dup1dup2dup3dup4dup5dup6dup7dup8dup9dup10dup11dup12dup13dup14dup15dup16dup17dup18dup19dup20dup21dup22dup23dup24dup25dup26dup27dup28dup29" fmla="*/ 4216281 w 4216281"/>
              <a:gd name="connsiteY3dup0dup1dup2dup3dup4dup5dup6dup7dup8dup9dup10dup11dup12dup13dup14dup15dup16dup17dup18dup19dup20dup21dup22dup23dup24dup25dup26dup27dup28dup29" fmla="*/ 1545750 h 1545750"/>
              <a:gd name="connsiteX4dup0dup1dup2dup3dup4dup5dup6dup7dup8dup9dup10dup11dup12dup13dup14dup15dup16dup17dup18dup19dup20dup21dup22dup23dup24dup25dup26dup27dup28dup29" fmla="*/ 0 w 4216281"/>
              <a:gd name="connsiteY4dup0dup1dup2dup3dup4dup5dup6dup7dup8dup9dup10dup11dup12dup13dup14dup15dup16dup17dup18dup19dup20dup21dup22dup23dup24dup25dup26dup27dup28dup29" fmla="*/ 1263146 h 1545750"/>
              <a:gd name="connsiteX5dup0dup1dup2dup3dup4dup5dup6dup7dup8dup9dup10dup11dup12dup13dup14dup15dup16dup17dup18dup19dup20dup21dup22dup23dup24dup25dup26dup27dup28dup29" fmla="*/ 781648 w 4216281"/>
              <a:gd name="connsiteY5dup0dup1dup2dup3dup4dup5dup6dup7dup8dup9dup10dup11dup12dup13dup14dup15dup16dup17dup18dup19dup20dup21dup22dup23dup24dup25dup26dup27dup28dup29" fmla="*/ 517962 h 1545750"/>
              <a:gd name="connsiteX6dup0dup1dup2dup3dup4dup5dup6dup7dup8dup9dup10dup11dup12dup13dup14dup15dup16dup17dup18dup19dup20dup21dup22dup23dup24dup25dup26dup27dup28dup29" fmla="*/ 1828800 w 4216281"/>
              <a:gd name="connsiteY6dup0dup1dup2dup3dup4dup5dup6dup7dup8dup9dup10dup11dup12dup13dup14dup15dup16dup17dup18dup19dup20dup21dup22dup23dup24dup25dup26dup27dup28dup29" fmla="*/ 1059946 h 1545750"/>
              <a:gd name="connsiteX7dup0dup1dup2dup3dup4dup5dup6dup7dup8dup9dup10dup11dup12dup13dup14dup15dup16dup17dup18dup19dup20dup21dup22dup23dup24dup25dup26dup27dup28dup29" fmla="*/ 2833873 w 4216281"/>
              <a:gd name="connsiteY7dup0dup1dup2dup3dup4dup5dup6dup7dup8dup9dup10dup11dup12dup13dup14dup15dup16dup17dup18dup19dup20dup21dup22dup23dup24dup25dup26dup27dup28dup29" fmla="*/ 4993 h 1545750"/>
              <a:gd name="connsiteX0dup0dup1dup2dup3dup4dup5dup6dup7dup8dup9dup10dup11dup12dup13dup14dup15dup16dup17dup18dup19dup20dup21dup22dup23dup24dup25dup26dup27dup28dup29dup30" fmla="*/ 2833873 w 4216281"/>
              <a:gd name="connsiteY0dup0dup1dup2dup3dup4dup5dup6dup7dup8dup9dup10dup11dup12dup13dup14dup15dup16dup17dup18dup19dup20dup21dup22dup23dup24dup25dup26dup27dup28dup29dup30" fmla="*/ 5500 h 1546257"/>
              <a:gd name="connsiteX1dup0dup1dup2dup3dup4dup5dup6dup7dup8dup9dup10dup11dup12dup13dup14dup15dup16dup17dup18dup19dup20dup21dup22dup23dup24dup25dup26dup27dup28dup29dup30" fmla="*/ 3850134 w 4216281"/>
              <a:gd name="connsiteY1dup0dup1dup2dup3dup4dup5dup6dup7dup8dup9dup10dup11dup12dup13dup14dup15dup16dup17dup18dup19dup20dup21dup22dup23dup24dup25dup26dup27dup28dup29dup30" fmla="*/ 682969 h 1546257"/>
              <a:gd name="connsiteX2dup0dup1dup2dup3dup4dup5dup6dup7dup8dup9dup10dup11dup12dup13dup14dup15dup16dup17dup18dup19dup20dup21dup22dup23dup24dup25dup26dup27dup28dup29dup30" fmla="*/ 4102556 w 4216281"/>
              <a:gd name="connsiteY2dup0dup1dup2dup3dup4dup5dup6dup7dup8dup9dup10dup11dup12dup13dup14dup15dup16dup17dup18dup19dup20dup21dup22dup23dup24dup25dup26dup27dup28dup29dup30" fmla="*/ 1155010 h 1546257"/>
              <a:gd name="connsiteX3dup0dup1dup2dup3dup4dup5dup6dup7dup8dup9dup10dup11dup12dup13dup14dup15dup16dup17dup18dup19dup20dup21dup22dup23dup24dup25dup26dup27dup28dup29dup30" fmla="*/ 4216281 w 4216281"/>
              <a:gd name="connsiteY3dup0dup1dup2dup3dup4dup5dup6dup7dup8dup9dup10dup11dup12dup13dup14dup15dup16dup17dup18dup19dup20dup21dup22dup23dup24dup25dup26dup27dup28dup29dup30" fmla="*/ 1546257 h 1546257"/>
              <a:gd name="connsiteX4dup0dup1dup2dup3dup4dup5dup6dup7dup8dup9dup10dup11dup12dup13dup14dup15dup16dup17dup18dup19dup20dup21dup22dup23dup24dup25dup26dup27dup28dup29dup30" fmla="*/ 0 w 4216281"/>
              <a:gd name="connsiteY4dup0dup1dup2dup3dup4dup5dup6dup7dup8dup9dup10dup11dup12dup13dup14dup15dup16dup17dup18dup19dup20dup21dup22dup23dup24dup25dup26dup27dup28dup29dup30" fmla="*/ 1263653 h 1546257"/>
              <a:gd name="connsiteX5dup0dup1dup2dup3dup4dup5dup6dup7dup8dup9dup10dup11dup12dup13dup14dup15dup16dup17dup18dup19dup20dup21dup22dup23dup24dup25dup26dup27dup28dup29dup30" fmla="*/ 781648 w 4216281"/>
              <a:gd name="connsiteY5dup0dup1dup2dup3dup4dup5dup6dup7dup8dup9dup10dup11dup12dup13dup14dup15dup16dup17dup18dup19dup20dup21dup22dup23dup24dup25dup26dup27dup28dup29dup30" fmla="*/ 518469 h 1546257"/>
              <a:gd name="connsiteX6dup0dup1dup2dup3dup4dup5dup6dup7dup8dup9dup10dup11dup12dup13dup14dup15dup16dup17dup18dup19dup20dup21dup22dup23dup24dup25dup26dup27dup28dup29dup30" fmla="*/ 1707422 w 4216281"/>
              <a:gd name="connsiteY6dup0dup1dup2dup3dup4dup5dup6dup7dup8dup9dup10dup11dup12dup13dup14dup15dup16dup17dup18dup19dup20dup21dup22dup23dup24dup25dup26dup27dup28dup29dup30" fmla="*/ 1081128 h 1546257"/>
              <a:gd name="connsiteX7dup0dup1dup2dup3dup4dup5dup6dup7dup8dup9dup10dup11dup12dup13dup14dup15dup16dup17dup18dup19dup20dup21dup22dup23dup24dup25dup26dup27dup28dup29dup30" fmla="*/ 2833873 w 4216281"/>
              <a:gd name="connsiteY7dup0dup1dup2dup3dup4dup5dup6dup7dup8dup9dup10dup11dup12dup13dup14dup15dup16dup17dup18dup19dup20dup21dup22dup23dup24dup25dup26dup27dup28dup29dup30" fmla="*/ 5500 h 1546257"/>
              <a:gd name="connsiteX0dup0dup1dup2dup3dup4dup5dup6dup7dup8dup9dup10dup11dup12dup13dup14dup15dup16dup17dup18dup19dup20dup21dup22dup23dup24dup25dup26dup27dup28dup29dup30dup31" fmla="*/ 2833873 w 4216281"/>
              <a:gd name="connsiteY0dup0dup1dup2dup3dup4dup5dup6dup7dup8dup9dup10dup11dup12dup13dup14dup15dup16dup17dup18dup19dup20dup21dup22dup23dup24dup25dup26dup27dup28dup29dup30dup31" fmla="*/ 5500 h 1546257"/>
              <a:gd name="connsiteX1dup0dup1dup2dup3dup4dup5dup6dup7dup8dup9dup10dup11dup12dup13dup14dup15dup16dup17dup18dup19dup20dup21dup22dup23dup24dup25dup26dup27dup28dup29dup30dup31" fmla="*/ 3850134 w 4216281"/>
              <a:gd name="connsiteY1dup0dup1dup2dup3dup4dup5dup6dup7dup8dup9dup10dup11dup12dup13dup14dup15dup16dup17dup18dup19dup20dup21dup22dup23dup24dup25dup26dup27dup28dup29dup30dup31" fmla="*/ 682969 h 1546257"/>
              <a:gd name="connsiteX2dup0dup1dup2dup3dup4dup5dup6dup7dup8dup9dup10dup11dup12dup13dup14dup15dup16dup17dup18dup19dup20dup21dup22dup23dup24dup25dup26dup27dup28dup29dup30dup31" fmla="*/ 4102556 w 4216281"/>
              <a:gd name="connsiteY2dup0dup1dup2dup3dup4dup5dup6dup7dup8dup9dup10dup11dup12dup13dup14dup15dup16dup17dup18dup19dup20dup21dup22dup23dup24dup25dup26dup27dup28dup29dup30dup31" fmla="*/ 1155010 h 1546257"/>
              <a:gd name="connsiteX3dup0dup1dup2dup3dup4dup5dup6dup7dup8dup9dup10dup11dup12dup13dup14dup15dup16dup17dup18dup19dup20dup21dup22dup23dup24dup25dup26dup27dup28dup29dup30dup31" fmla="*/ 4216281 w 4216281"/>
              <a:gd name="connsiteY3dup0dup1dup2dup3dup4dup5dup6dup7dup8dup9dup10dup11dup12dup13dup14dup15dup16dup17dup18dup19dup20dup21dup22dup23dup24dup25dup26dup27dup28dup29dup30dup31" fmla="*/ 1546257 h 1546257"/>
              <a:gd name="connsiteX4dup0dup1dup2dup3dup4dup5dup6dup7dup8dup9dup10dup11dup12dup13dup14dup15dup16dup17dup18dup19dup20dup21dup22dup23dup24dup25dup26dup27dup28dup29dup30dup31" fmla="*/ 0 w 4216281"/>
              <a:gd name="connsiteY4dup0dup1dup2dup3dup4dup5dup6dup7dup8dup9dup10dup11dup12dup13dup14dup15dup16dup17dup18dup19dup20dup21dup22dup23dup24dup25dup26dup27dup28dup29dup30dup31" fmla="*/ 1263653 h 1546257"/>
              <a:gd name="connsiteX5dup0dup1dup2dup3dup4dup5dup6dup7dup8dup9dup10dup11dup12dup13dup14dup15dup16dup17dup18dup19dup20dup21dup22dup23dup24dup25dup26dup27dup28dup29dup30dup31" fmla="*/ 781648 w 4216281"/>
              <a:gd name="connsiteY5dup0dup1dup2dup3dup4dup5dup6dup7dup8dup9dup10dup11dup12dup13dup14dup15dup16dup17dup18dup19dup20dup21dup22dup23dup24dup25dup26dup27dup28dup29dup30dup31" fmla="*/ 518469 h 1546257"/>
              <a:gd name="connsiteX6dup0dup1dup2dup3dup4dup5dup6dup7dup8dup9dup10dup11dup12dup13dup14dup15dup16dup17dup18dup19dup20dup21dup22dup23dup24dup25dup26dup27dup28dup29dup30dup31" fmla="*/ 1707422 w 4216281"/>
              <a:gd name="connsiteY6dup0dup1dup2dup3dup4dup5dup6dup7dup8dup9dup10dup11dup12dup13dup14dup15dup16dup17dup18dup19dup20dup21dup22dup23dup24dup25dup26dup27dup28dup29dup30dup31" fmla="*/ 1081128 h 1546257"/>
              <a:gd name="connsiteX7dup0dup1dup2dup3dup4dup5dup6dup7dup8dup9dup10dup11dup12dup13dup14dup15dup16dup17dup18dup19dup20dup21dup22dup23dup24dup25dup26dup27dup28dup29dup30dup31" fmla="*/ 2833873 w 4216281"/>
              <a:gd name="connsiteY7dup0dup1dup2dup3dup4dup5dup6dup7dup8dup9dup10dup11dup12dup13dup14dup15dup16dup17dup18dup19dup20dup21dup22dup23dup24dup25dup26dup27dup28dup29dup30dup31" fmla="*/ 5500 h 1546257"/>
              <a:gd name="connsiteX0dup0dup1dup2dup3dup4dup5dup6dup7dup8dup9dup10dup11dup12dup13dup14dup15dup16dup17dup18dup19dup20dup21dup22dup23dup24dup25dup26dup27dup28dup29dup30dup31dup32" fmla="*/ 2833873 w 4216281"/>
              <a:gd name="connsiteY0dup0dup1dup2dup3dup4dup5dup6dup7dup8dup9dup10dup11dup12dup13dup14dup15dup16dup17dup18dup19dup20dup21dup22dup23dup24dup25dup26dup27dup28dup29dup30dup31dup32" fmla="*/ 5500 h 1546257"/>
              <a:gd name="connsiteX1dup0dup1dup2dup3dup4dup5dup6dup7dup8dup9dup10dup11dup12dup13dup14dup15dup16dup17dup18dup19dup20dup21dup22dup23dup24dup25dup26dup27dup28dup29dup30dup31dup32" fmla="*/ 3850134 w 4216281"/>
              <a:gd name="connsiteY1dup0dup1dup2dup3dup4dup5dup6dup7dup8dup9dup10dup11dup12dup13dup14dup15dup16dup17dup18dup19dup20dup21dup22dup23dup24dup25dup26dup27dup28dup29dup30dup31dup32" fmla="*/ 682969 h 1546257"/>
              <a:gd name="connsiteX2dup0dup1dup2dup3dup4dup5dup6dup7dup8dup9dup10dup11dup12dup13dup14dup15dup16dup17dup18dup19dup20dup21dup22dup23dup24dup25dup26dup27dup28dup29dup30dup31dup32" fmla="*/ 4102556 w 4216281"/>
              <a:gd name="connsiteY2dup0dup1dup2dup3dup4dup5dup6dup7dup8dup9dup10dup11dup12dup13dup14dup15dup16dup17dup18dup19dup20dup21dup22dup23dup24dup25dup26dup27dup28dup29dup30dup31dup32" fmla="*/ 1155010 h 1546257"/>
              <a:gd name="connsiteX3dup0dup1dup2dup3dup4dup5dup6dup7dup8dup9dup10dup11dup12dup13dup14dup15dup16dup17dup18dup19dup20dup21dup22dup23dup24dup25dup26dup27dup28dup29dup30dup31dup32" fmla="*/ 4216281 w 4216281"/>
              <a:gd name="connsiteY3dup0dup1dup2dup3dup4dup5dup6dup7dup8dup9dup10dup11dup12dup13dup14dup15dup16dup17dup18dup19dup20dup21dup22dup23dup24dup25dup26dup27dup28dup29dup30dup31dup32" fmla="*/ 1546257 h 1546257"/>
              <a:gd name="connsiteX4dup0dup1dup2dup3dup4dup5dup6dup7dup8dup9dup10dup11dup12dup13dup14dup15dup16dup17dup18dup19dup20dup21dup22dup23dup24dup25dup26dup27dup28dup29dup30dup31dup32" fmla="*/ 0 w 4216281"/>
              <a:gd name="connsiteY4dup0dup1dup2dup3dup4dup5dup6dup7dup8dup9dup10dup11dup12dup13dup14dup15dup16dup17dup18dup19dup20dup21dup22dup23dup24dup25dup26dup27dup28dup29dup30dup31dup32" fmla="*/ 1263653 h 1546257"/>
              <a:gd name="connsiteX5dup0dup1dup2dup3dup4dup5dup6dup7dup8dup9dup10dup11dup12dup13dup14dup15dup16dup17dup18dup19dup20dup21dup22dup23dup24dup25dup26dup27dup28dup29dup30dup31dup32" fmla="*/ 781648 w 4216281"/>
              <a:gd name="connsiteY5dup0dup1dup2dup3dup4dup5dup6dup7dup8dup9dup10dup11dup12dup13dup14dup15dup16dup17dup18dup19dup20dup21dup22dup23dup24dup25dup26dup27dup28dup29dup30dup31dup32" fmla="*/ 518469 h 1546257"/>
              <a:gd name="connsiteX6dup0dup1dup2dup3dup4dup5dup6dup7dup8dup9dup10dup11dup12dup13dup14dup15dup16dup17dup18dup19dup20dup21dup22dup23dup24dup25dup26dup27dup28dup29dup30dup31dup32" fmla="*/ 1707422 w 4216281"/>
              <a:gd name="connsiteY6dup0dup1dup2dup3dup4dup5dup6dup7dup8dup9dup10dup11dup12dup13dup14dup15dup16dup17dup18dup19dup20dup21dup22dup23dup24dup25dup26dup27dup28dup29dup30dup31dup32" fmla="*/ 1081128 h 1546257"/>
              <a:gd name="connsiteX7dup0dup1dup2dup3dup4dup5dup6dup7dup8dup9dup10dup11dup12dup13dup14dup15dup16dup17dup18dup19dup20dup21dup22dup23dup24dup25dup26dup27dup28dup29dup30dup31dup32" fmla="*/ 2833873 w 4216281"/>
              <a:gd name="connsiteY7dup0dup1dup2dup3dup4dup5dup6dup7dup8dup9dup10dup11dup12dup13dup14dup15dup16dup17dup18dup19dup20dup21dup22dup23dup24dup25dup26dup27dup28dup29dup30dup31dup32" fmla="*/ 5500 h 1546257"/>
              <a:gd name="connsiteX0dup0dup1dup2dup3dup4dup5dup6dup7dup8dup9dup10dup11dup12dup13dup14dup15dup16dup17dup18dup19dup20dup21dup22dup23dup24dup25dup26dup27dup28dup29dup30dup31dup32dup33" fmla="*/ 2833873 w 4216281"/>
              <a:gd name="connsiteY0dup0dup1dup2dup3dup4dup5dup6dup7dup8dup9dup10dup11dup12dup13dup14dup15dup16dup17dup18dup19dup20dup21dup22dup23dup24dup25dup26dup27dup28dup29dup30dup31dup32dup33" fmla="*/ 13659 h 1554416"/>
              <a:gd name="connsiteX1dup0dup1dup2dup3dup4dup5dup6dup7dup8dup9dup10dup11dup12dup13dup14dup15dup16dup17dup18dup19dup20dup21dup22dup23dup24dup25dup26dup27dup28dup29dup30dup31dup32dup33" fmla="*/ 3658485 w 4216281"/>
              <a:gd name="connsiteY1dup0dup1dup2dup3dup4dup5dup6dup7dup8dup9dup10dup11dup12dup13dup14dup15dup16dup17dup18dup19dup20dup21dup22dup23dup24dup25dup26dup27dup28dup29dup30dup31dup32dup33" fmla="*/ 525723 h 1554416"/>
              <a:gd name="connsiteX2dup0dup1dup2dup3dup4dup5dup6dup7dup8dup9dup10dup11dup12dup13dup14dup15dup16dup17dup18dup19dup20dup21dup22dup23dup24dup25dup26dup27dup28dup29dup30dup31dup32dup33" fmla="*/ 4102556 w 4216281"/>
              <a:gd name="connsiteY2dup0dup1dup2dup3dup4dup5dup6dup7dup8dup9dup10dup11dup12dup13dup14dup15dup16dup17dup18dup19dup20dup21dup22dup23dup24dup25dup26dup27dup28dup29dup30dup31dup32dup33" fmla="*/ 1163169 h 1554416"/>
              <a:gd name="connsiteX3dup0dup1dup2dup3dup4dup5dup6dup7dup8dup9dup10dup11dup12dup13dup14dup15dup16dup17dup18dup19dup20dup21dup22dup23dup24dup25dup26dup27dup28dup29dup30dup31dup32dup33" fmla="*/ 4216281 w 4216281"/>
              <a:gd name="connsiteY3dup0dup1dup2dup3dup4dup5dup6dup7dup8dup9dup10dup11dup12dup13dup14dup15dup16dup17dup18dup19dup20dup21dup22dup23dup24dup25dup26dup27dup28dup29dup30dup31dup32dup33" fmla="*/ 1554416 h 1554416"/>
              <a:gd name="connsiteX4dup0dup1dup2dup3dup4dup5dup6dup7dup8dup9dup10dup11dup12dup13dup14dup15dup16dup17dup18dup19dup20dup21dup22dup23dup24dup25dup26dup27dup28dup29dup30dup31dup32dup33" fmla="*/ 0 w 4216281"/>
              <a:gd name="connsiteY4dup0dup1dup2dup3dup4dup5dup6dup7dup8dup9dup10dup11dup12dup13dup14dup15dup16dup17dup18dup19dup20dup21dup22dup23dup24dup25dup26dup27dup28dup29dup30dup31dup32dup33" fmla="*/ 1271812 h 1554416"/>
              <a:gd name="connsiteX5dup0dup1dup2dup3dup4dup5dup6dup7dup8dup9dup10dup11dup12dup13dup14dup15dup16dup17dup18dup19dup20dup21dup22dup23dup24dup25dup26dup27dup28dup29dup30dup31dup32dup33" fmla="*/ 781648 w 4216281"/>
              <a:gd name="connsiteY5dup0dup1dup2dup3dup4dup5dup6dup7dup8dup9dup10dup11dup12dup13dup14dup15dup16dup17dup18dup19dup20dup21dup22dup23dup24dup25dup26dup27dup28dup29dup30dup31dup32dup33" fmla="*/ 526628 h 1554416"/>
              <a:gd name="connsiteX6dup0dup1dup2dup3dup4dup5dup6dup7dup8dup9dup10dup11dup12dup13dup14dup15dup16dup17dup18dup19dup20dup21dup22dup23dup24dup25dup26dup27dup28dup29dup30dup31dup32dup33" fmla="*/ 1707422 w 4216281"/>
              <a:gd name="connsiteY6dup0dup1dup2dup3dup4dup5dup6dup7dup8dup9dup10dup11dup12dup13dup14dup15dup16dup17dup18dup19dup20dup21dup22dup23dup24dup25dup26dup27dup28dup29dup30dup31dup32dup33" fmla="*/ 1089287 h 1554416"/>
              <a:gd name="connsiteX7dup0dup1dup2dup3dup4dup5dup6dup7dup8dup9dup10dup11dup12dup13dup14dup15dup16dup17dup18dup19dup20dup21dup22dup23dup24dup25dup26dup27dup28dup29dup30dup31dup32dup33" fmla="*/ 2833873 w 4216281"/>
              <a:gd name="connsiteY7dup0dup1dup2dup3dup4dup5dup6dup7dup8dup9dup10dup11dup12dup13dup14dup15dup16dup17dup18dup19dup20dup21dup22dup23dup24dup25dup26dup27dup28dup29dup30dup31dup32dup33" fmla="*/ 13659 h 1554416"/>
              <a:gd name="connsiteX0dup0dup1dup2dup3dup4dup5dup6dup7dup8dup9dup10dup11dup12dup13dup14dup15dup16dup17dup18dup19dup20dup21dup22dup23dup24dup25dup26dup27dup28dup29dup30dup31dup32dup33dup34" fmla="*/ 2833873 w 4216281"/>
              <a:gd name="connsiteY0dup0dup1dup2dup3dup4dup5dup6dup7dup8dup9dup10dup11dup12dup13dup14dup15dup16dup17dup18dup19dup20dup21dup22dup23dup24dup25dup26dup27dup28dup29dup30dup31dup32dup33dup34" fmla="*/ 13614 h 1554371"/>
              <a:gd name="connsiteX1dup0dup1dup2dup3dup4dup5dup6dup7dup8dup9dup10dup11dup12dup13dup14dup15dup16dup17dup18dup19dup20dup21dup22dup23dup24dup25dup26dup27dup28dup29dup30dup31dup32dup33dup34" fmla="*/ 3658485 w 4216281"/>
              <a:gd name="connsiteY1dup0dup1dup2dup3dup4dup5dup6dup7dup8dup9dup10dup11dup12dup13dup14dup15dup16dup17dup18dup19dup20dup21dup22dup23dup24dup25dup26dup27dup28dup29dup30dup31dup32dup33dup34" fmla="*/ 525678 h 1554371"/>
              <a:gd name="connsiteX2dup0dup1dup2dup3dup4dup5dup6dup7dup8dup9dup10dup11dup12dup13dup14dup15dup16dup17dup18dup19dup20dup21dup22dup23dup24dup25dup26dup27dup28dup29dup30dup31dup32dup33dup34" fmla="*/ 4121721 w 4216281"/>
              <a:gd name="connsiteY2dup0dup1dup2dup3dup4dup5dup6dup7dup8dup9dup10dup11dup12dup13dup14dup15dup16dup17dup18dup19dup20dup21dup22dup23dup24dup25dup26dup27dup28dup29dup30dup31dup32dup33dup34" fmla="*/ 1152787 h 1554371"/>
              <a:gd name="connsiteX3dup0dup1dup2dup3dup4dup5dup6dup7dup8dup9dup10dup11dup12dup13dup14dup15dup16dup17dup18dup19dup20dup21dup22dup23dup24dup25dup26dup27dup28dup29dup30dup31dup32dup33dup34" fmla="*/ 4216281 w 4216281"/>
              <a:gd name="connsiteY3dup0dup1dup2dup3dup4dup5dup6dup7dup8dup9dup10dup11dup12dup13dup14dup15dup16dup17dup18dup19dup20dup21dup22dup23dup24dup25dup26dup27dup28dup29dup30dup31dup32dup33dup34" fmla="*/ 1554371 h 1554371"/>
              <a:gd name="connsiteX4dup0dup1dup2dup3dup4dup5dup6dup7dup8dup9dup10dup11dup12dup13dup14dup15dup16dup17dup18dup19dup20dup21dup22dup23dup24dup25dup26dup27dup28dup29dup30dup31dup32dup33dup34" fmla="*/ 0 w 4216281"/>
              <a:gd name="connsiteY4dup0dup1dup2dup3dup4dup5dup6dup7dup8dup9dup10dup11dup12dup13dup14dup15dup16dup17dup18dup19dup20dup21dup22dup23dup24dup25dup26dup27dup28dup29dup30dup31dup32dup33dup34" fmla="*/ 1271767 h 1554371"/>
              <a:gd name="connsiteX5dup0dup1dup2dup3dup4dup5dup6dup7dup8dup9dup10dup11dup12dup13dup14dup15dup16dup17dup18dup19dup20dup21dup22dup23dup24dup25dup26dup27dup28dup29dup30dup31dup32dup33dup34" fmla="*/ 781648 w 4216281"/>
              <a:gd name="connsiteY5dup0dup1dup2dup3dup4dup5dup6dup7dup8dup9dup10dup11dup12dup13dup14dup15dup16dup17dup18dup19dup20dup21dup22dup23dup24dup25dup26dup27dup28dup29dup30dup31dup32dup33dup34" fmla="*/ 526583 h 1554371"/>
              <a:gd name="connsiteX6dup0dup1dup2dup3dup4dup5dup6dup7dup8dup9dup10dup11dup12dup13dup14dup15dup16dup17dup18dup19dup20dup21dup22dup23dup24dup25dup26dup27dup28dup29dup30dup31dup32dup33dup34" fmla="*/ 1707422 w 4216281"/>
              <a:gd name="connsiteY6dup0dup1dup2dup3dup4dup5dup6dup7dup8dup9dup10dup11dup12dup13dup14dup15dup16dup17dup18dup19dup20dup21dup22dup23dup24dup25dup26dup27dup28dup29dup30dup31dup32dup33dup34" fmla="*/ 1089242 h 1554371"/>
              <a:gd name="connsiteX7dup0dup1dup2dup3dup4dup5dup6dup7dup8dup9dup10dup11dup12dup13dup14dup15dup16dup17dup18dup19dup20dup21dup22dup23dup24dup25dup26dup27dup28dup29dup30dup31dup32dup33dup34" fmla="*/ 2833873 w 4216281"/>
              <a:gd name="connsiteY7dup0dup1dup2dup3dup4dup5dup6dup7dup8dup9dup10dup11dup12dup13dup14dup15dup16dup17dup18dup19dup20dup21dup22dup23dup24dup25dup26dup27dup28dup29dup30dup31dup32dup33dup34" fmla="*/ 13614 h 1554371"/>
            </a:gdLst>
            <a:ahLst/>
            <a:cxnLst>
              <a:cxn ang="0">
                <a:pos x="connsiteX0dup0dup1dup2dup3dup4dup5dup6dup7dup8dup9dup10dup11dup12dup13dup14dup15dup16dup17dup18dup19dup20dup21dup22dup23dup24dup25dup26dup27dup28dup29dup30dup31dup32dup33dup34" y="connsiteY0dup0dup1dup2dup3dup4dup5dup6dup7dup8dup9dup10dup11dup12dup13dup14dup15dup16dup17dup18dup19dup20dup21dup22dup23dup24dup25dup26dup27dup28dup29dup30dup31dup32dup33dup34"/>
              </a:cxn>
              <a:cxn ang="0">
                <a:pos x="connsiteX1dup0dup1dup2dup3dup4dup5dup6dup7dup8dup9dup10dup11dup12dup13dup14dup15dup16dup17dup18dup19dup20dup21dup22dup23dup24dup25dup26dup27dup28dup29dup30dup31dup32dup33dup34" y="connsiteY1dup0dup1dup2dup3dup4dup5dup6dup7dup8dup9dup10dup11dup12dup13dup14dup15dup16dup17dup18dup19dup20dup21dup22dup23dup24dup25dup26dup27dup28dup29dup30dup31dup32dup33dup34"/>
              </a:cxn>
              <a:cxn ang="0">
                <a:pos x="connsiteX2dup0dup1dup2dup3dup4dup5dup6dup7dup8dup9dup10dup11dup12dup13dup14dup15dup16dup17dup18dup19dup20dup21dup22dup23dup24dup25dup26dup27dup28dup29dup30dup31dup32dup33dup34" y="connsiteY2dup0dup1dup2dup3dup4dup5dup6dup7dup8dup9dup10dup11dup12dup13dup14dup15dup16dup17dup18dup19dup20dup21dup22dup23dup24dup25dup26dup27dup28dup29dup30dup31dup32dup33dup34"/>
              </a:cxn>
              <a:cxn ang="0">
                <a:pos x="connsiteX3dup0dup1dup2dup3dup4dup5dup6dup7dup8dup9dup10dup11dup12dup13dup14dup15dup16dup17dup18dup19dup20dup21dup22dup23dup24dup25dup26dup27dup28dup29dup30dup31dup32dup33dup34" y="connsiteY3dup0dup1dup2dup3dup4dup5dup6dup7dup8dup9dup10dup11dup12dup13dup14dup15dup16dup17dup18dup19dup20dup21dup22dup23dup24dup25dup26dup27dup28dup29dup30dup31dup32dup33dup34"/>
              </a:cxn>
              <a:cxn ang="0">
                <a:pos x="connsiteX4dup0dup1dup2dup3dup4dup5dup6dup7dup8dup9dup10dup11dup12dup13dup14dup15dup16dup17dup18dup19dup20dup21dup22dup23dup24dup25dup26dup27dup28dup29dup30dup31dup32dup33dup34" y="connsiteY4dup0dup1dup2dup3dup4dup5dup6dup7dup8dup9dup10dup11dup12dup13dup14dup15dup16dup17dup18dup19dup20dup21dup22dup23dup24dup25dup26dup27dup28dup29dup30dup31dup32dup33dup34"/>
              </a:cxn>
              <a:cxn ang="0">
                <a:pos x="connsiteX5dup0dup1dup2dup3dup4dup5dup6dup7dup8dup9dup10dup11dup12dup13dup14dup15dup16dup17dup18dup19dup20dup21dup22dup23dup24dup25dup26dup27dup28dup29dup30dup31dup32dup33dup34" y="connsiteY5dup0dup1dup2dup3dup4dup5dup6dup7dup8dup9dup10dup11dup12dup13dup14dup15dup16dup17dup18dup19dup20dup21dup22dup23dup24dup25dup26dup27dup28dup29dup30dup31dup32dup33dup34"/>
              </a:cxn>
              <a:cxn ang="0">
                <a:pos x="connsiteX6dup0dup1dup2dup3dup4dup5dup6dup7dup8dup9dup10dup11dup12dup13dup14dup15dup16dup17dup18dup19dup20dup21dup22dup23dup24dup25dup26dup27dup28dup29dup30dup31dup32dup33dup34" y="connsiteY6dup0dup1dup2dup3dup4dup5dup6dup7dup8dup9dup10dup11dup12dup13dup14dup15dup16dup17dup18dup19dup20dup21dup22dup23dup24dup25dup26dup27dup28dup29dup30dup31dup32dup33dup34"/>
              </a:cxn>
              <a:cxn ang="0">
                <a:pos x="connsiteX7dup0dup1dup2dup3dup4dup5dup6dup7dup8dup9dup10dup11dup12dup13dup14dup15dup16dup17dup18dup19dup20dup21dup22dup23dup24dup25dup26dup27dup28dup29dup30dup31dup32dup33dup34" y="connsiteY7dup0dup1dup2dup3dup4dup5dup6dup7dup8dup9dup10dup11dup12dup13dup14dup15dup16dup17dup18dup19dup20dup21dup22dup23dup24dup25dup26dup27dup28dup29dup30dup31dup32dup33dup34"/>
              </a:cxn>
            </a:cxnLst>
            <a:rect l="l" t="t" r="r" b="b"/>
            <a:pathLst>
              <a:path w="4216281" h="1554371">
                <a:moveTo>
                  <a:pt x="2833873" y="13614"/>
                </a:moveTo>
                <a:cubicBezTo>
                  <a:pt x="3159050" y="-80313"/>
                  <a:pt x="3443844" y="335816"/>
                  <a:pt x="3658485" y="525678"/>
                </a:cubicBezTo>
                <a:cubicBezTo>
                  <a:pt x="3873126" y="715540"/>
                  <a:pt x="4089300" y="1026685"/>
                  <a:pt x="4121721" y="1152787"/>
                </a:cubicBezTo>
                <a:cubicBezTo>
                  <a:pt x="4265345" y="1547161"/>
                  <a:pt x="4182115" y="1410172"/>
                  <a:pt x="4216281" y="1554371"/>
                </a:cubicBezTo>
                <a:lnTo>
                  <a:pt x="0" y="1271767"/>
                </a:lnTo>
                <a:cubicBezTo>
                  <a:pt x="99597" y="926938"/>
                  <a:pt x="245302" y="524268"/>
                  <a:pt x="781648" y="526583"/>
                </a:cubicBezTo>
                <a:cubicBezTo>
                  <a:pt x="1258353" y="544405"/>
                  <a:pt x="1429267" y="1247101"/>
                  <a:pt x="1707422" y="1089242"/>
                </a:cubicBezTo>
                <a:cubicBezTo>
                  <a:pt x="1985577" y="931383"/>
                  <a:pt x="2508696" y="107541"/>
                  <a:pt x="2833873" y="13614"/>
                </a:cubicBezTo>
                <a:close/>
              </a:path>
            </a:pathLst>
          </a:custGeom>
          <a:gradFill flip="none" rotWithShape="1">
            <a:gsLst>
              <a:gs pos="100000">
                <a:srgbClr val="E4E4E4"/>
              </a:gs>
              <a:gs pos="0">
                <a:srgbClr val="776C5B">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42474950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a:blip r:embed="rId2"/>
          <a:srcRect/>
          <a:stretch>
            <a:fillRect/>
          </a:stretch>
        </a:blipFill>
        <a:effectLst/>
      </p:bgPr>
    </p:bg>
    <p:spTree>
      <p:nvGrpSpPr>
        <p:cNvPr id="1" name=""/>
        <p:cNvGrpSpPr/>
        <p:nvPr/>
      </p:nvGrpSpPr>
      <p:grpSpPr>
        <a:xfrm>
          <a:off x="0" y="0"/>
          <a:ext cx="0" cy="0"/>
          <a:chOff x="0" y="0"/>
          <a:chExt cx="0" cy="0"/>
        </a:xfrm>
      </p:grpSpPr>
      <p:sp>
        <p:nvSpPr>
          <p:cNvPr id="12" name="椭圆 8"/>
          <p:cNvSpPr>
            <a:spLocks noChangeArrowheads="1"/>
          </p:cNvSpPr>
          <p:nvPr/>
        </p:nvSpPr>
        <p:spPr>
          <a:xfrm>
            <a:off x="1100983" y="1905716"/>
            <a:ext cx="3456716" cy="3456717"/>
          </a:xfrm>
          <a:prstGeom prst="ellipse">
            <a:avLst/>
          </a:prstGeom>
          <a:noFill/>
          <a:ln w="25400">
            <a:solidFill>
              <a:schemeClr val="bg1">
                <a:lumMod val="65000"/>
              </a:schemeClr>
            </a:solidFill>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a:p>
        </p:txBody>
      </p:sp>
      <p:sp>
        <p:nvSpPr>
          <p:cNvPr id="25" name="椭圆 36"/>
          <p:cNvSpPr>
            <a:spLocks noChangeArrowheads="1"/>
          </p:cNvSpPr>
          <p:nvPr userDrawn="1"/>
        </p:nvSpPr>
        <p:spPr>
          <a:xfrm>
            <a:off x="7646301" y="1905716"/>
            <a:ext cx="3456717" cy="3456717"/>
          </a:xfrm>
          <a:prstGeom prst="ellipse">
            <a:avLst/>
          </a:prstGeom>
          <a:noFill/>
          <a:ln w="25400">
            <a:solidFill>
              <a:schemeClr val="bg1">
                <a:lumMod val="65000"/>
              </a:schemeClr>
            </a:solidFill>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a:p>
        </p:txBody>
      </p:sp>
      <p:sp>
        <p:nvSpPr>
          <p:cNvPr id="35" name="文本占位符 3"/>
          <p:cNvSpPr txBox="1"/>
          <p:nvPr/>
        </p:nvSpPr>
        <p:spPr>
          <a:xfrm>
            <a:off x="1513200" y="3323406"/>
            <a:ext cx="2630294" cy="480131"/>
          </a:xfrm>
          <a:prstGeom prst="rect">
            <a:avLst/>
          </a:prstGeom>
        </p:spPr>
        <p:txBody>
          <a:bodyPr anchor="ctr" anchorCtr="1">
            <a:spAutoFit/>
          </a:bodyPr>
          <a:lstStyle>
            <a:lvl1pPr marL="0" indent="0" algn="l" defTabSz="914400" rtl="0" eaLnBrk="1" latinLnBrk="0" hangingPunct="1">
              <a:lnSpc>
                <a:spcPct val="90000"/>
              </a:lnSpc>
              <a:spcBef>
                <a:spcPts val="1000"/>
              </a:spcBef>
              <a:buFont typeface="Arial"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r>
              <a:rPr lang="en-US" altLang="zh-CN" dirty="0">
                <a:latin typeface="Times New Roman" panose="02020603050405020304" pitchFamily="18" charset="0"/>
                <a:cs typeface="Times New Roman" panose="02020603050405020304" pitchFamily="18" charset="0"/>
              </a:rPr>
              <a:t>M</a:t>
            </a:r>
            <a:r>
              <a:rPr lang="sq-AL" altLang="zh-CN" dirty="0">
                <a:latin typeface="Times New Roman" panose="02020603050405020304" pitchFamily="18" charset="0"/>
                <a:cs typeface="Times New Roman" panose="02020603050405020304" pitchFamily="18" charset="0"/>
              </a:rPr>
              <a:t>ilitary </a:t>
            </a:r>
            <a:r>
              <a:rPr lang="en-US" altLang="zh-CN" dirty="0">
                <a:latin typeface="Times New Roman" panose="02020603050405020304" pitchFamily="18" charset="0"/>
                <a:cs typeface="Times New Roman" panose="02020603050405020304" pitchFamily="18" charset="0"/>
              </a:rPr>
              <a:t>T</a:t>
            </a:r>
            <a:r>
              <a:rPr lang="sq-AL" altLang="zh-CN" dirty="0">
                <a:latin typeface="Times New Roman" panose="02020603050405020304" pitchFamily="18" charset="0"/>
                <a:cs typeface="Times New Roman" panose="02020603050405020304" pitchFamily="18" charset="0"/>
              </a:rPr>
              <a:t>ools</a:t>
            </a:r>
            <a:endParaRPr lang="en-US" altLang="zh-CN" sz="1800"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占位符 3"/>
          <p:cNvSpPr txBox="1"/>
          <p:nvPr/>
        </p:nvSpPr>
        <p:spPr>
          <a:xfrm>
            <a:off x="4786852" y="3323405"/>
            <a:ext cx="2630294" cy="480131"/>
          </a:xfrm>
          <a:prstGeom prst="rect">
            <a:avLst/>
          </a:prstGeom>
        </p:spPr>
        <p:txBody>
          <a:bodyPr anchor="ctr" anchorCtr="1">
            <a:spAutoFit/>
          </a:bodyPr>
          <a:lstStyle>
            <a:lvl1pPr marL="0" indent="0" algn="l" defTabSz="914400" rtl="0" eaLnBrk="1" latinLnBrk="0" hangingPunct="1">
              <a:lnSpc>
                <a:spcPct val="90000"/>
              </a:lnSpc>
              <a:spcBef>
                <a:spcPts val="1000"/>
              </a:spcBef>
              <a:buFont typeface="Arial"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r>
              <a:rPr lang="en-US" altLang="zh-CN" dirty="0">
                <a:latin typeface="Times New Roman" panose="02020603050405020304" pitchFamily="18" charset="0"/>
                <a:cs typeface="Times New Roman" panose="02020603050405020304" pitchFamily="18" charset="0"/>
              </a:rPr>
              <a:t>Entertainment</a:t>
            </a:r>
          </a:p>
        </p:txBody>
      </p:sp>
      <p:sp>
        <p:nvSpPr>
          <p:cNvPr id="19" name="文本占位符 3"/>
          <p:cNvSpPr txBox="1"/>
          <p:nvPr/>
        </p:nvSpPr>
        <p:spPr>
          <a:xfrm>
            <a:off x="8059512" y="3129506"/>
            <a:ext cx="2630294" cy="867930"/>
          </a:xfrm>
          <a:prstGeom prst="rect">
            <a:avLst/>
          </a:prstGeom>
        </p:spPr>
        <p:txBody>
          <a:bodyPr anchor="ctr" anchorCtr="1">
            <a:spAutoFit/>
          </a:bodyPr>
          <a:lstStyle>
            <a:lvl1pPr marL="0" indent="0" algn="l" defTabSz="914400" rtl="0" eaLnBrk="1" latinLnBrk="0" hangingPunct="1">
              <a:lnSpc>
                <a:spcPct val="90000"/>
              </a:lnSpc>
              <a:spcBef>
                <a:spcPts val="1000"/>
              </a:spcBef>
              <a:buFont typeface="Arial"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algn="ctr"/>
            <a:r>
              <a:rPr lang="en-US" altLang="zh-CN" dirty="0">
                <a:latin typeface="Times New Roman" panose="02020603050405020304" pitchFamily="18" charset="0"/>
                <a:cs typeface="Times New Roman" panose="02020603050405020304" pitchFamily="18" charset="0"/>
              </a:rPr>
              <a:t>Physical Exercise</a:t>
            </a:r>
          </a:p>
        </p:txBody>
      </p:sp>
      <p:sp>
        <p:nvSpPr>
          <p:cNvPr id="13" name="椭圆 33"/>
          <p:cNvSpPr>
            <a:spLocks noChangeArrowheads="1"/>
          </p:cNvSpPr>
          <p:nvPr/>
        </p:nvSpPr>
        <p:spPr>
          <a:xfrm>
            <a:off x="4372648" y="1905716"/>
            <a:ext cx="3456716" cy="3456717"/>
          </a:xfrm>
          <a:prstGeom prst="ellipse">
            <a:avLst/>
          </a:prstGeom>
          <a:noFill/>
          <a:ln w="25400">
            <a:solidFill>
              <a:schemeClr val="bg1">
                <a:lumMod val="65000"/>
              </a:schemeClr>
            </a:solidFill>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a:p>
        </p:txBody>
      </p:sp>
      <p:sp>
        <p:nvSpPr>
          <p:cNvPr id="36" name="文本框 6"/>
          <p:cNvSpPr txBox="1"/>
          <p:nvPr/>
        </p:nvSpPr>
        <p:spPr>
          <a:xfrm>
            <a:off x="5237784" y="395090"/>
            <a:ext cx="171643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pPr algn="ctr"/>
            <a:r>
              <a:rPr lang="en-US" altLang="zh-CN" sz="3600" b="1" dirty="0">
                <a:solidFill>
                  <a:srgbClr val="827061"/>
                </a:solidFill>
                <a:latin typeface="思源黑体 CN Normal"/>
                <a:ea typeface="庞门正道粗书体" panose="02010600030101010101" pitchFamily="2" charset="-122"/>
                <a:cs typeface="+mn-ea"/>
                <a:sym typeface="+mn-lt"/>
              </a:rPr>
              <a:t>Use</a:t>
            </a:r>
          </a:p>
        </p:txBody>
      </p:sp>
      <p:grpSp>
        <p:nvGrpSpPr>
          <p:cNvPr id="4" name="组合 3"/>
          <p:cNvGrpSpPr/>
          <p:nvPr/>
        </p:nvGrpSpPr>
        <p:grpSpPr>
          <a:xfrm>
            <a:off x="464943" y="337072"/>
            <a:ext cx="2369454" cy="381184"/>
            <a:chOff x="-86442" y="4986005"/>
            <a:chExt cx="2975676" cy="968616"/>
          </a:xfrm>
          <a:gradFill>
            <a:gsLst>
              <a:gs pos="97000">
                <a:srgbClr val="545454">
                  <a:alpha val="0"/>
                </a:srgbClr>
              </a:gs>
              <a:gs pos="97000">
                <a:srgbClr val="545454"/>
              </a:gs>
              <a:gs pos="0">
                <a:srgbClr val="776C5B">
                  <a:alpha val="50000"/>
                </a:srgbClr>
              </a:gs>
            </a:gsLst>
            <a:lin ang="5400000" scaled="1"/>
            <a:tileRect/>
          </a:gradFill>
        </p:grpSpPr>
        <p:sp>
          <p:nvSpPr>
            <p:cNvPr id="37"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38"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grpSp>
      <p:sp>
        <p:nvSpPr>
          <p:cNvPr id="39" name="任意多边形 15"/>
          <p:cNvSpPr/>
          <p:nvPr/>
        </p:nvSpPr>
        <p:spPr>
          <a:xfrm>
            <a:off x="-86442" y="4986005"/>
            <a:ext cx="2471233" cy="755068"/>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40" name="任意多边形 16"/>
          <p:cNvSpPr/>
          <p:nvPr/>
        </p:nvSpPr>
        <p:spPr>
          <a:xfrm>
            <a:off x="1045175" y="5391181"/>
            <a:ext cx="1844059" cy="563440"/>
          </a:xfrm>
          <a:custGeom>
            <a:avLst/>
            <a:gdLst>
              <a:gd name="connsiteX0" fmla="*/ 3895926 w 3907971"/>
              <a:gd name="connsiteY0" fmla="*/ 1142557 h 1194053"/>
              <a:gd name="connsiteX1" fmla="*/ 3907971 w 3907971"/>
              <a:gd name="connsiteY1" fmla="*/ 1142678 h 1194053"/>
              <a:gd name="connsiteX2" fmla="*/ 3907971 w 3907971"/>
              <a:gd name="connsiteY2" fmla="*/ 1194053 h 1194053"/>
              <a:gd name="connsiteX3" fmla="*/ 3907971 w 3907971"/>
              <a:gd name="connsiteY3" fmla="*/ 1194051 h 1194053"/>
              <a:gd name="connsiteX4" fmla="*/ 3903237 w 3907971"/>
              <a:gd name="connsiteY4" fmla="*/ 1164852 h 1194053"/>
              <a:gd name="connsiteX5" fmla="*/ 3033485 w 3907971"/>
              <a:gd name="connsiteY5" fmla="*/ 250 h 1194053"/>
              <a:gd name="connsiteX6" fmla="*/ 3817257 w 3907971"/>
              <a:gd name="connsiteY6" fmla="*/ 1001736 h 1194053"/>
              <a:gd name="connsiteX7" fmla="*/ 3890055 w 3907971"/>
              <a:gd name="connsiteY7" fmla="*/ 1124654 h 1194053"/>
              <a:gd name="connsiteX8" fmla="*/ 3895926 w 3907971"/>
              <a:gd name="connsiteY8" fmla="*/ 1142557 h 1194053"/>
              <a:gd name="connsiteX9" fmla="*/ 0 w 3907971"/>
              <a:gd name="connsiteY9" fmla="*/ 1103336 h 1194053"/>
              <a:gd name="connsiteX10" fmla="*/ 1233714 w 3907971"/>
              <a:gd name="connsiteY10" fmla="*/ 421164 h 1194053"/>
              <a:gd name="connsiteX11" fmla="*/ 1828800 w 3907971"/>
              <a:gd name="connsiteY11" fmla="*/ 900136 h 1194053"/>
              <a:gd name="connsiteX12" fmla="*/ 3033485 w 3907971"/>
              <a:gd name="connsiteY12" fmla="*/ 250 h 11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7971" h="1194053">
                <a:moveTo>
                  <a:pt x="3895926" y="1142557"/>
                </a:moveTo>
                <a:lnTo>
                  <a:pt x="3907971" y="1142678"/>
                </a:lnTo>
                <a:lnTo>
                  <a:pt x="3907971" y="1194053"/>
                </a:lnTo>
                <a:lnTo>
                  <a:pt x="3907971" y="1194051"/>
                </a:lnTo>
                <a:cubicBezTo>
                  <a:pt x="3907215" y="1185886"/>
                  <a:pt x="3905930" y="1176286"/>
                  <a:pt x="3903237" y="1164852"/>
                </a:cubicBezTo>
                <a:close/>
                <a:moveTo>
                  <a:pt x="3033485" y="250"/>
                </a:moveTo>
                <a:cubicBezTo>
                  <a:pt x="3364894" y="17183"/>
                  <a:pt x="3664857" y="793698"/>
                  <a:pt x="3817257" y="1001736"/>
                </a:cubicBezTo>
                <a:cubicBezTo>
                  <a:pt x="3855357" y="1053746"/>
                  <a:pt x="3877280" y="1093660"/>
                  <a:pt x="3890055" y="1124654"/>
                </a:cubicBezTo>
                <a:lnTo>
                  <a:pt x="3895926" y="1142557"/>
                </a:lnTo>
                <a:lnTo>
                  <a:pt x="0" y="1103336"/>
                </a:lnTo>
                <a:cubicBezTo>
                  <a:pt x="464457" y="779183"/>
                  <a:pt x="928914" y="455031"/>
                  <a:pt x="1233714" y="421164"/>
                </a:cubicBezTo>
                <a:cubicBezTo>
                  <a:pt x="1538514" y="387297"/>
                  <a:pt x="1528838" y="970288"/>
                  <a:pt x="1828800" y="900136"/>
                </a:cubicBezTo>
                <a:cubicBezTo>
                  <a:pt x="2128762" y="829984"/>
                  <a:pt x="2702076" y="-16683"/>
                  <a:pt x="3033485" y="2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stStyle>
          <a:p>
            <a:endParaRPr/>
          </a:p>
        </p:txBody>
      </p:sp>
      <p:sp>
        <p:nvSpPr>
          <p:cNvPr id="41" name="任意多边形 31"/>
          <p:cNvSpPr/>
          <p:nvPr/>
        </p:nvSpPr>
        <p:spPr>
          <a:xfrm>
            <a:off x="9042422" y="6090920"/>
            <a:ext cx="2885781" cy="474902"/>
          </a:xfrm>
          <a:custGeom>
            <a:avLst/>
            <a:gdLst>
              <a:gd name="connsiteX0" fmla="*/ 2465801 w 3470406"/>
              <a:gd name="connsiteY0" fmla="*/ 397 h 571111"/>
              <a:gd name="connsiteX1" fmla="*/ 3055996 w 3470406"/>
              <a:gd name="connsiteY1" fmla="*/ 241679 h 571111"/>
              <a:gd name="connsiteX2" fmla="*/ 3444005 w 3470406"/>
              <a:gd name="connsiteY2" fmla="*/ 529990 h 571111"/>
              <a:gd name="connsiteX3" fmla="*/ 3470406 w 3470406"/>
              <a:gd name="connsiteY3" fmla="*/ 571111 h 571111"/>
              <a:gd name="connsiteX4" fmla="*/ 0 w 3470406"/>
              <a:gd name="connsiteY4" fmla="*/ 571111 h 571111"/>
              <a:gd name="connsiteX5" fmla="*/ 65947 w 3470406"/>
              <a:gd name="connsiteY5" fmla="*/ 464128 h 571111"/>
              <a:gd name="connsiteX6" fmla="*/ 646342 w 3470406"/>
              <a:gd name="connsiteY6" fmla="*/ 242095 h 571111"/>
              <a:gd name="connsiteX7" fmla="*/ 1421775 w 3470406"/>
              <a:gd name="connsiteY7" fmla="*/ 500775 h 571111"/>
              <a:gd name="connsiteX8" fmla="*/ 2365297 w 3470406"/>
              <a:gd name="connsiteY8" fmla="*/ 6259 h 571111"/>
              <a:gd name="connsiteX9" fmla="*/ 2465801 w 3470406"/>
              <a:gd name="connsiteY9" fmla="*/ 397 h 57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406" h="571111">
                <a:moveTo>
                  <a:pt x="2465801" y="397"/>
                </a:moveTo>
                <a:cubicBezTo>
                  <a:pt x="2696385" y="9280"/>
                  <a:pt x="2898685" y="165301"/>
                  <a:pt x="3055996" y="241679"/>
                </a:cubicBezTo>
                <a:cubicBezTo>
                  <a:pt x="3235781" y="328967"/>
                  <a:pt x="3416849" y="472015"/>
                  <a:pt x="3444005" y="529990"/>
                </a:cubicBezTo>
                <a:lnTo>
                  <a:pt x="3470406" y="571111"/>
                </a:lnTo>
                <a:lnTo>
                  <a:pt x="0" y="571111"/>
                </a:lnTo>
                <a:lnTo>
                  <a:pt x="65947" y="464128"/>
                </a:lnTo>
                <a:cubicBezTo>
                  <a:pt x="156524" y="345230"/>
                  <a:pt x="309407" y="241296"/>
                  <a:pt x="646342" y="242095"/>
                </a:cubicBezTo>
                <a:cubicBezTo>
                  <a:pt x="1045632" y="250288"/>
                  <a:pt x="1188791" y="573350"/>
                  <a:pt x="1421775" y="500775"/>
                </a:cubicBezTo>
                <a:cubicBezTo>
                  <a:pt x="1654759" y="428200"/>
                  <a:pt x="2092927" y="49442"/>
                  <a:pt x="2365297" y="6259"/>
                </a:cubicBezTo>
                <a:cubicBezTo>
                  <a:pt x="2399343" y="861"/>
                  <a:pt x="2432861" y="-873"/>
                  <a:pt x="2465801" y="397"/>
                </a:cubicBezTo>
                <a:close/>
              </a:path>
            </a:pathLst>
          </a:custGeom>
          <a:gradFill flip="none" rotWithShape="1">
            <a:gsLst>
              <a:gs pos="92000">
                <a:srgbClr val="E4E4E4">
                  <a:alpha val="73000"/>
                </a:srgbClr>
              </a:gs>
              <a:gs pos="37000">
                <a:srgbClr val="67503D">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rgbClr val="FFFFFF"/>
                </a:solidFill>
                <a:uLnTx/>
                <a:uFillTx/>
                <a:latin typeface="等线" panose="020F0502020204030204"/>
                <a:ea typeface=""/>
                <a:cs typeface="+mn-cs"/>
              </a:defRPr>
            </a:lvl9pPr>
          </a:lstStyle>
          <a:p>
            <a:endParaRPr/>
          </a:p>
        </p:txBody>
      </p:sp>
    </p:spTree>
    <p:extLst>
      <p:ext uri="{BB962C8B-B14F-4D97-AF65-F5344CB8AC3E}">
        <p14:creationId xmlns:p14="http://schemas.microsoft.com/office/powerpoint/2010/main" val="2403177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rLst="">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rLst="">
                                      <p:cBhvr>
                                        <p:cTn id="12" dur="750"/>
                                        <p:tgtEl>
                                          <p:spTgt spid="35"/>
                                        </p:tgtEl>
                                      </p:cBhvr>
                                    </p:animEffect>
                                    <p:anim calcmode="lin" valueType="num">
                                      <p:cBhvr>
                                        <p:cTn id="13" dur="750" fill="hold"/>
                                        <p:tgtEl>
                                          <p:spTgt spid="35"/>
                                        </p:tgtEl>
                                        <p:attrNameLst>
                                          <p:attrName>ppt_x</p:attrName>
                                        </p:attrNameLst>
                                      </p:cBhvr>
                                      <p:tavLst>
                                        <p:tav tm="0">
                                          <p:val>
                                            <p:strVal val="#ppt_x"/>
                                          </p:val>
                                        </p:tav>
                                        <p:tav tm="100000">
                                          <p:val>
                                            <p:strVal val="#ppt_x"/>
                                          </p:val>
                                        </p:tav>
                                      </p:tavLst>
                                    </p:anim>
                                    <p:anim calcmode="lin" valueType="num">
                                      <p:cBhvr>
                                        <p:cTn id="14" dur="75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5"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rLst="">
                                      <p:cBhvr>
                                        <p:cTn id="19" dur="750"/>
                                        <p:tgtEl>
                                          <p:spTgt spid="18"/>
                                        </p:tgtEl>
                                      </p:cBhvr>
                                    </p:animEffect>
                                    <p:anim calcmode="lin" valueType="num">
                                      <p:cBhvr>
                                        <p:cTn id="20" dur="750" fill="hold"/>
                                        <p:tgtEl>
                                          <p:spTgt spid="18"/>
                                        </p:tgtEl>
                                        <p:attrNameLst>
                                          <p:attrName>ppt_x</p:attrName>
                                        </p:attrNameLst>
                                      </p:cBhvr>
                                      <p:tavLst>
                                        <p:tav tm="0">
                                          <p:val>
                                            <p:strVal val="#ppt_x"/>
                                          </p:val>
                                        </p:tav>
                                        <p:tav tm="100000">
                                          <p:val>
                                            <p:strVal val="#ppt_x"/>
                                          </p:val>
                                        </p:tav>
                                      </p:tavLst>
                                    </p:anim>
                                    <p:anim calcmode="lin" valueType="num">
                                      <p:cBhvr>
                                        <p:cTn id="21" dur="75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7"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rLst="">
                                      <p:cBhvr>
                                        <p:cTn id="24" dur="750"/>
                                        <p:tgtEl>
                                          <p:spTgt spid="13"/>
                                        </p:tgtEl>
                                      </p:cBhvr>
                                    </p:animEffect>
                                    <p:anim calcmode="lin" valueType="num">
                                      <p:cBhvr>
                                        <p:cTn id="25" dur="750" fill="hold"/>
                                        <p:tgtEl>
                                          <p:spTgt spid="13"/>
                                        </p:tgtEl>
                                        <p:attrNameLst>
                                          <p:attrName>ppt_x</p:attrName>
                                        </p:attrNameLst>
                                      </p:cBhvr>
                                      <p:tavLst>
                                        <p:tav tm="0">
                                          <p:val>
                                            <p:strVal val="#ppt_x"/>
                                          </p:val>
                                        </p:tav>
                                        <p:tav tm="100000">
                                          <p:val>
                                            <p:strVal val="#ppt_x"/>
                                          </p:val>
                                        </p:tav>
                                      </p:tavLst>
                                    </p:anim>
                                    <p:anim calcmode="lin" valueType="num">
                                      <p:cBhvr>
                                        <p:cTn id="26"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rLst="">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75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6"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rLst="">
                                      <p:cBhvr>
                                        <p:cTn id="36" dur="750"/>
                                        <p:tgtEl>
                                          <p:spTgt spid="19"/>
                                        </p:tgtEl>
                                      </p:cBhvr>
                                    </p:animEffect>
                                    <p:anim calcmode="lin" valueType="num">
                                      <p:cBhvr>
                                        <p:cTn id="37" dur="750" fill="hold"/>
                                        <p:tgtEl>
                                          <p:spTgt spid="19"/>
                                        </p:tgtEl>
                                        <p:attrNameLst>
                                          <p:attrName>ppt_x</p:attrName>
                                        </p:attrNameLst>
                                      </p:cBhvr>
                                      <p:tavLst>
                                        <p:tav tm="0">
                                          <p:val>
                                            <p:strVal val="#ppt_x"/>
                                          </p:val>
                                        </p:tav>
                                        <p:tav tm="100000">
                                          <p:val>
                                            <p:strVal val="#ppt_x"/>
                                          </p:val>
                                        </p:tav>
                                      </p:tavLst>
                                    </p:anim>
                                    <p:anim calcmode="lin" valueType="num">
                                      <p:cBhvr>
                                        <p:cTn id="38"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1" animBg="1"/>
      <p:bldP spid="35" grpId="2"/>
      <p:bldP spid="18" grpId="5"/>
      <p:bldP spid="19" grpId="6"/>
      <p:bldP spid="13" grpId="7"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Light"/>
        <a:font script="Phag" typeface="Phagspa"/>
        <a:font script="Guru" typeface="Raavi"/>
        <a:font script="Osma" typeface="Ebrima"/>
        <a:font script="Thaa" typeface="MV Boli"/>
        <a:font script="Cans" typeface="Euphemia"/>
        <a:font script="Hang" typeface="맑은 고딕"/>
        <a:font script="Syrc" typeface="Estrangelo Edessa"/>
      </a:majorFont>
      <a:minorFont>
        <a:latin typeface="等线"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a:font script="Phag" typeface="Phagspa"/>
        <a:font script="Guru" typeface="Raavi"/>
        <a:font script="Osma" typeface="Ebrim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805</Words>
  <Application>Microsoft Office PowerPoint</Application>
  <PresentationFormat>宽屏</PresentationFormat>
  <Paragraphs>72</Paragraphs>
  <Slides>17</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Kontrapunkt Bob</vt:lpstr>
      <vt:lpstr>TimesNewRomanPS-BoldMT</vt:lpstr>
      <vt:lpstr>等线</vt:lpstr>
      <vt:lpstr>等线 Light</vt:lpstr>
      <vt:lpstr>黑体</vt:lpstr>
      <vt:lpstr>楷体</vt:lpstr>
      <vt:lpstr>思源等宽 N</vt:lpstr>
      <vt:lpstr>思源黑体 CN Normal</vt:lpstr>
      <vt:lpstr>Arial</vt:lpstr>
      <vt:lpstr>Bodoni MT Black</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JP</dc:creator>
  <cp:lastModifiedBy>Wang David</cp:lastModifiedBy>
  <cp:revision>40</cp:revision>
  <dcterms:created xsi:type="dcterms:W3CDTF">2020-12-30T08:37:22Z</dcterms:created>
  <dcterms:modified xsi:type="dcterms:W3CDTF">2023-03-16T12:18:40Z</dcterms:modified>
</cp:coreProperties>
</file>