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78" r:id="rId7"/>
    <p:sldId id="264" r:id="rId8"/>
    <p:sldId id="263" r:id="rId9"/>
    <p:sldId id="276" r:id="rId10"/>
    <p:sldId id="266" r:id="rId11"/>
    <p:sldId id="265" r:id="rId12"/>
    <p:sldId id="277" r:id="rId13"/>
    <p:sldId id="267" r:id="rId14"/>
    <p:sldId id="260" r:id="rId15"/>
    <p:sldId id="268" r:id="rId16"/>
    <p:sldId id="261" r:id="rId17"/>
    <p:sldId id="274" r:id="rId18"/>
  </p:sldIdLst>
  <p:sldSz cx="12192000" cy="6858000"/>
  <p:notesSz cx="6858000" cy="9144000"/>
  <p:embeddedFontLst>
    <p:embeddedFont>
      <p:font typeface="锐字逼格青春粗黑体简2.0" panose="02010600030101010101" charset="-122"/>
      <p:regular r:id="rId19"/>
    </p:embeddedFont>
    <p:embeddedFont>
      <p:font typeface="FuturaBookC" charset="-52"/>
      <p:regular r:id="rId20"/>
    </p:embeddedFont>
    <p:embeddedFont>
      <p:font typeface="FZZhengHeiS-DB-GB" panose="02010600030101010101" charset="0"/>
      <p:regular r:id="rId21"/>
    </p:embeddedFon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51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4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464" y="3021089"/>
            <a:ext cx="1986375" cy="12844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657" y="-246742"/>
            <a:ext cx="3180712" cy="20568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72" y="-299603"/>
            <a:ext cx="11501258" cy="74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75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2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8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1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54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3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0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3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B3C2E-7FE9-44C9-AFB9-A1DA3E5EC7E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18A8C-F393-41E6-99CB-07E2B47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9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63568" y="1828632"/>
            <a:ext cx="5387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262626"/>
                </a:solidFill>
                <a:latin typeface="锐字逼格青春粗黑体简2.0" panose="02010600030101010101" charset="-122"/>
                <a:ea typeface="锐字逼格青春粗黑体简2.0" panose="02010600030101010101" charset="-122"/>
                <a:cs typeface="Times New Roman" panose="02020603050405020304" pitchFamily="18" charset="0"/>
              </a:rPr>
              <a:t>Tik TOK</a:t>
            </a:r>
            <a:endParaRPr lang="en-US" altLang="zh-CN" sz="6600" dirty="0">
              <a:solidFill>
                <a:srgbClr val="262626"/>
              </a:solidFill>
              <a:latin typeface="锐字逼格青春粗黑体简2.0" panose="02010600030101010101" charset="-122"/>
              <a:ea typeface="锐字逼格青春粗黑体简2.0" panose="02010600030101010101" charset="-122"/>
              <a:cs typeface="Times New Roman" panose="02020603050405020304" pitchFamily="18" charset="0"/>
            </a:endParaRPr>
          </a:p>
          <a:p>
            <a:r>
              <a:rPr lang="en-US" altLang="zh-CN" sz="8000" dirty="0" err="1">
                <a:solidFill>
                  <a:srgbClr val="262626"/>
                </a:solidFill>
                <a:latin typeface="锐字逼格青春粗黑体简2.0" panose="02010600030101010101" charset="-122"/>
                <a:ea typeface="锐字逼格青春粗黑体简2.0" panose="02010600030101010101" charset="-122"/>
                <a:cs typeface="Times New Roman" panose="02020603050405020304" pitchFamily="18" charset="0"/>
              </a:rPr>
              <a:t>Douyin</a:t>
            </a:r>
            <a:endParaRPr lang="en-US" altLang="zh-CN" sz="8000" dirty="0">
              <a:solidFill>
                <a:srgbClr val="262626"/>
              </a:solidFill>
              <a:latin typeface="锐字逼格青春粗黑体简2.0" panose="02010600030101010101" charset="-122"/>
              <a:ea typeface="锐字逼格青春粗黑体简2.0" panose="02010600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71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382" y="2007421"/>
            <a:ext cx="4328542" cy="3217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Straight Connector 6"/>
          <p:cNvSpPr/>
          <p:nvPr/>
        </p:nvSpPr>
        <p:spPr>
          <a:xfrm flipV="1">
            <a:off x="7168228" y="2453506"/>
            <a:ext cx="9525" cy="1163637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oval" w="med" len="med"/>
            <a:tailEnd type="none" w="med" len="med"/>
          </a:ln>
        </p:spPr>
      </p:sp>
      <p:sp>
        <p:nvSpPr>
          <p:cNvPr id="9" name="Straight Connector 10"/>
          <p:cNvSpPr/>
          <p:nvPr/>
        </p:nvSpPr>
        <p:spPr>
          <a:xfrm flipV="1">
            <a:off x="5328316" y="1872481"/>
            <a:ext cx="11112" cy="116205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oval" w="med" len="med"/>
            <a:tailEnd type="none" w="med" len="med"/>
          </a:ln>
        </p:spPr>
      </p:sp>
      <p:sp>
        <p:nvSpPr>
          <p:cNvPr id="10" name="Straight Connector 12"/>
          <p:cNvSpPr/>
          <p:nvPr/>
        </p:nvSpPr>
        <p:spPr>
          <a:xfrm flipV="1">
            <a:off x="5696188" y="3445693"/>
            <a:ext cx="9525" cy="116205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none" w="med" len="med"/>
            <a:tailEnd type="oval" w="med" len="med"/>
          </a:ln>
        </p:spPr>
      </p:sp>
      <p:sp>
        <p:nvSpPr>
          <p:cNvPr id="11" name="Straight Connector 13"/>
          <p:cNvSpPr/>
          <p:nvPr/>
        </p:nvSpPr>
        <p:spPr>
          <a:xfrm>
            <a:off x="7177753" y="2453506"/>
            <a:ext cx="893763" cy="1587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none" w="med" len="med"/>
            <a:tailEnd type="oval" w="med" len="med"/>
          </a:ln>
        </p:spPr>
      </p:sp>
      <p:sp>
        <p:nvSpPr>
          <p:cNvPr id="12" name="Straight Connector 15"/>
          <p:cNvSpPr/>
          <p:nvPr/>
        </p:nvSpPr>
        <p:spPr>
          <a:xfrm flipH="1">
            <a:off x="4158328" y="1872481"/>
            <a:ext cx="1181100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none" w="med" len="med"/>
            <a:tailEnd type="oval" w="med" len="med"/>
          </a:ln>
        </p:spPr>
      </p:sp>
      <p:sp>
        <p:nvSpPr>
          <p:cNvPr id="13" name="Straight Connector 17"/>
          <p:cNvSpPr/>
          <p:nvPr/>
        </p:nvSpPr>
        <p:spPr>
          <a:xfrm flipH="1">
            <a:off x="4178966" y="4609331"/>
            <a:ext cx="1519127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none" w="med" len="med"/>
            <a:tailEnd type="oval" w="med" len="med"/>
          </a:ln>
        </p:spPr>
      </p:sp>
      <p:sp>
        <p:nvSpPr>
          <p:cNvPr id="15" name="文本框 14"/>
          <p:cNvSpPr txBox="1"/>
          <p:nvPr/>
        </p:nvSpPr>
        <p:spPr>
          <a:xfrm>
            <a:off x="8071516" y="2097523"/>
            <a:ext cx="248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Music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474245" y="1524453"/>
            <a:ext cx="248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Food</a:t>
            </a:r>
            <a:endParaRPr lang="zh-CN" altLang="en-US" sz="48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sp>
        <p:nvSpPr>
          <p:cNvPr id="20" name="Straight Connector 6"/>
          <p:cNvSpPr/>
          <p:nvPr/>
        </p:nvSpPr>
        <p:spPr>
          <a:xfrm rot="10800000" flipV="1">
            <a:off x="6292315" y="3756486"/>
            <a:ext cx="13486" cy="164751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oval" w="med" len="med"/>
            <a:tailEnd type="none" w="med" len="med"/>
          </a:ln>
        </p:spPr>
      </p:sp>
      <p:sp>
        <p:nvSpPr>
          <p:cNvPr id="21" name="Straight Connector 13"/>
          <p:cNvSpPr/>
          <p:nvPr/>
        </p:nvSpPr>
        <p:spPr>
          <a:xfrm>
            <a:off x="6292313" y="5380379"/>
            <a:ext cx="1454559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ysDot"/>
            <a:bevel/>
            <a:headEnd type="none" w="med" len="med"/>
            <a:tailEnd type="oval" w="med" len="med"/>
          </a:ln>
        </p:spPr>
      </p:sp>
      <p:sp>
        <p:nvSpPr>
          <p:cNvPr id="22" name="文本框 21"/>
          <p:cNvSpPr txBox="1"/>
          <p:nvPr/>
        </p:nvSpPr>
        <p:spPr>
          <a:xfrm>
            <a:off x="7746872" y="4706232"/>
            <a:ext cx="3380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Touching Moments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1598633" y="4192244"/>
            <a:ext cx="248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Vlog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A7EFFF2-7A15-4B24-B6DC-05B89567925B}"/>
              </a:ext>
            </a:extLst>
          </p:cNvPr>
          <p:cNvSpPr txBox="1"/>
          <p:nvPr/>
        </p:nvSpPr>
        <p:spPr>
          <a:xfrm>
            <a:off x="4078961" y="3169470"/>
            <a:ext cx="3958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Entertainment</a:t>
            </a:r>
            <a:endParaRPr lang="zh-CN" altLang="en-US" sz="3600" dirty="0">
              <a:solidFill>
                <a:srgbClr val="FF0000"/>
              </a:solidFill>
              <a:highlight>
                <a:srgbClr val="FFFF00"/>
              </a:highlight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93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pic>
        <p:nvPicPr>
          <p:cNvPr id="18" name="图片 17" descr="盘子里有食物&#10;&#10;描述已自动生成">
            <a:extLst>
              <a:ext uri="{FF2B5EF4-FFF2-40B4-BE49-F238E27FC236}">
                <a16:creationId xmlns:a16="http://schemas.microsoft.com/office/drawing/2014/main" id="{852174B5-BE57-4E46-B31A-853F001BD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45" y="0"/>
            <a:ext cx="5143500" cy="6858000"/>
          </a:xfrm>
          <a:prstGeom prst="rect">
            <a:avLst/>
          </a:prstGeom>
        </p:spPr>
      </p:pic>
      <p:pic>
        <p:nvPicPr>
          <p:cNvPr id="20" name="图片 19" descr="碗里放着一些食物的特写&#10;&#10;描述已自动生成">
            <a:extLst>
              <a:ext uri="{FF2B5EF4-FFF2-40B4-BE49-F238E27FC236}">
                <a16:creationId xmlns:a16="http://schemas.microsoft.com/office/drawing/2014/main" id="{8A3292D8-EBCE-4CAB-AD6F-2324F1E9D3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2" name="图片 21" descr="桌子上有许多食物&#10;&#10;描述已自动生成">
            <a:extLst>
              <a:ext uri="{FF2B5EF4-FFF2-40B4-BE49-F238E27FC236}">
                <a16:creationId xmlns:a16="http://schemas.microsoft.com/office/drawing/2014/main" id="{F1434148-DFB3-476C-8755-0CCBF78420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544" y="0"/>
            <a:ext cx="51435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DB563D3-9E1F-4CCB-B7D2-5CCECA80F8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4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pic>
        <p:nvPicPr>
          <p:cNvPr id="6" name="图片 5" descr="图形用户界面, 应用程序, 网站&#10;&#10;描述已自动生成">
            <a:extLst>
              <a:ext uri="{FF2B5EF4-FFF2-40B4-BE49-F238E27FC236}">
                <a16:creationId xmlns:a16="http://schemas.microsoft.com/office/drawing/2014/main" id="{4511D46D-9AF2-4965-B89E-62AEED7C08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499" y="0"/>
            <a:ext cx="3332957" cy="6858000"/>
          </a:xfrm>
          <a:prstGeom prst="rect">
            <a:avLst/>
          </a:prstGeom>
        </p:spPr>
      </p:pic>
      <p:pic>
        <p:nvPicPr>
          <p:cNvPr id="8" name="7a3cf3d2afdced2a956a2e86353f7813">
            <a:hlinkClick r:id="" action="ppaction://media"/>
            <a:extLst>
              <a:ext uri="{FF2B5EF4-FFF2-40B4-BE49-F238E27FC236}">
                <a16:creationId xmlns:a16="http://schemas.microsoft.com/office/drawing/2014/main" id="{1AC506DC-1ABB-4845-A427-A7CA82893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4857" y="316930"/>
            <a:ext cx="3501078" cy="622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pic>
        <p:nvPicPr>
          <p:cNvPr id="2" name="950dafaffa548ba24a5968c9bebe61be">
            <a:hlinkClick r:id="" action="ppaction://media"/>
            <a:extLst>
              <a:ext uri="{FF2B5EF4-FFF2-40B4-BE49-F238E27FC236}">
                <a16:creationId xmlns:a16="http://schemas.microsoft.com/office/drawing/2014/main" id="{2B6C54C1-10E1-4B4E-89F0-82364E9B4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715" y="391333"/>
            <a:ext cx="3266267" cy="58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250916" y="974492"/>
            <a:ext cx="3997734" cy="1015663"/>
            <a:chOff x="1986731" y="974492"/>
            <a:chExt cx="3997734" cy="101566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731" y="1264201"/>
              <a:ext cx="2175386" cy="5124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505016" y="974492"/>
              <a:ext cx="14794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锐字逼格青春粗黑体简2.0" panose="02010604000000000000" pitchFamily="2" charset="-122"/>
                  <a:ea typeface="锐字逼格青春粗黑体简2.0" panose="02010604000000000000" pitchFamily="2" charset="-122"/>
                </a:rPr>
                <a:t>03</a:t>
              </a:r>
              <a:endParaRPr lang="zh-CN" altLang="en-US" sz="44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761697" y="2877718"/>
            <a:ext cx="2299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0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sz="5400" dirty="0"/>
              <a:t>How?</a:t>
            </a:r>
            <a:endParaRPr lang="zh-CN" altLang="en-US" sz="5400" dirty="0"/>
          </a:p>
          <a:p>
            <a:endParaRPr lang="en-US" altLang="zh-CN" sz="5400" dirty="0"/>
          </a:p>
        </p:txBody>
      </p:sp>
    </p:spTree>
    <p:extLst>
      <p:ext uri="{BB962C8B-B14F-4D97-AF65-F5344CB8AC3E}">
        <p14:creationId xmlns:p14="http://schemas.microsoft.com/office/powerpoint/2010/main" val="270679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1680" y="455861"/>
            <a:ext cx="2769063" cy="6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Influence</a:t>
            </a:r>
            <a:endParaRPr lang="zh-CN" altLang="en-US" sz="36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8100000">
            <a:off x="6562216" y="1207547"/>
            <a:ext cx="2818805" cy="2055195"/>
          </a:xfrm>
          <a:custGeom>
            <a:avLst/>
            <a:gdLst>
              <a:gd name="connsiteX0" fmla="*/ 1027597 w 2818805"/>
              <a:gd name="connsiteY0" fmla="*/ 2055195 h 2055195"/>
              <a:gd name="connsiteX1" fmla="*/ 254013 w 2818805"/>
              <a:gd name="connsiteY1" fmla="*/ 1281610 h 2055195"/>
              <a:gd name="connsiteX2" fmla="*/ 0 w 2818805"/>
              <a:gd name="connsiteY2" fmla="*/ 1027597 h 2055195"/>
              <a:gd name="connsiteX3" fmla="*/ 254013 w 2818805"/>
              <a:gd name="connsiteY3" fmla="*/ 773585 h 2055195"/>
              <a:gd name="connsiteX4" fmla="*/ 1027597 w 2818805"/>
              <a:gd name="connsiteY4" fmla="*/ 0 h 2055195"/>
              <a:gd name="connsiteX5" fmla="*/ 1281610 w 2818805"/>
              <a:gd name="connsiteY5" fmla="*/ 254013 h 2055195"/>
              <a:gd name="connsiteX6" fmla="*/ 668098 w 2818805"/>
              <a:gd name="connsiteY6" fmla="*/ 867524 h 2055195"/>
              <a:gd name="connsiteX7" fmla="*/ 2818805 w 2818805"/>
              <a:gd name="connsiteY7" fmla="*/ 867524 h 2055195"/>
              <a:gd name="connsiteX8" fmla="*/ 2818805 w 2818805"/>
              <a:gd name="connsiteY8" fmla="*/ 1187670 h 2055195"/>
              <a:gd name="connsiteX9" fmla="*/ 668098 w 2818805"/>
              <a:gd name="connsiteY9" fmla="*/ 1187670 h 2055195"/>
              <a:gd name="connsiteX10" fmla="*/ 1281610 w 2818805"/>
              <a:gd name="connsiteY10" fmla="*/ 1801182 h 20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8805" h="2055195">
                <a:moveTo>
                  <a:pt x="1027597" y="2055195"/>
                </a:moveTo>
                <a:lnTo>
                  <a:pt x="254013" y="1281610"/>
                </a:lnTo>
                <a:lnTo>
                  <a:pt x="0" y="1027597"/>
                </a:lnTo>
                <a:lnTo>
                  <a:pt x="254013" y="773585"/>
                </a:lnTo>
                <a:lnTo>
                  <a:pt x="1027597" y="0"/>
                </a:lnTo>
                <a:lnTo>
                  <a:pt x="1281610" y="254013"/>
                </a:lnTo>
                <a:lnTo>
                  <a:pt x="668098" y="867524"/>
                </a:lnTo>
                <a:lnTo>
                  <a:pt x="2818805" y="867524"/>
                </a:lnTo>
                <a:lnTo>
                  <a:pt x="2818805" y="1187670"/>
                </a:lnTo>
                <a:lnTo>
                  <a:pt x="668098" y="1187670"/>
                </a:lnTo>
                <a:lnTo>
                  <a:pt x="1281610" y="1801182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rot="8100000">
            <a:off x="4679568" y="1849806"/>
            <a:ext cx="2818805" cy="2055195"/>
          </a:xfrm>
          <a:custGeom>
            <a:avLst/>
            <a:gdLst>
              <a:gd name="connsiteX0" fmla="*/ 1027597 w 2818805"/>
              <a:gd name="connsiteY0" fmla="*/ 2055195 h 2055195"/>
              <a:gd name="connsiteX1" fmla="*/ 254013 w 2818805"/>
              <a:gd name="connsiteY1" fmla="*/ 1281610 h 2055195"/>
              <a:gd name="connsiteX2" fmla="*/ 0 w 2818805"/>
              <a:gd name="connsiteY2" fmla="*/ 1027597 h 2055195"/>
              <a:gd name="connsiteX3" fmla="*/ 254013 w 2818805"/>
              <a:gd name="connsiteY3" fmla="*/ 773585 h 2055195"/>
              <a:gd name="connsiteX4" fmla="*/ 1027597 w 2818805"/>
              <a:gd name="connsiteY4" fmla="*/ 0 h 2055195"/>
              <a:gd name="connsiteX5" fmla="*/ 1281610 w 2818805"/>
              <a:gd name="connsiteY5" fmla="*/ 254013 h 2055195"/>
              <a:gd name="connsiteX6" fmla="*/ 668098 w 2818805"/>
              <a:gd name="connsiteY6" fmla="*/ 867524 h 2055195"/>
              <a:gd name="connsiteX7" fmla="*/ 2818805 w 2818805"/>
              <a:gd name="connsiteY7" fmla="*/ 867524 h 2055195"/>
              <a:gd name="connsiteX8" fmla="*/ 2818805 w 2818805"/>
              <a:gd name="connsiteY8" fmla="*/ 1187670 h 2055195"/>
              <a:gd name="connsiteX9" fmla="*/ 668098 w 2818805"/>
              <a:gd name="connsiteY9" fmla="*/ 1187670 h 2055195"/>
              <a:gd name="connsiteX10" fmla="*/ 1281610 w 2818805"/>
              <a:gd name="connsiteY10" fmla="*/ 1801182 h 20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8805" h="2055195">
                <a:moveTo>
                  <a:pt x="1027597" y="2055195"/>
                </a:moveTo>
                <a:lnTo>
                  <a:pt x="254013" y="1281610"/>
                </a:lnTo>
                <a:lnTo>
                  <a:pt x="0" y="1027597"/>
                </a:lnTo>
                <a:lnTo>
                  <a:pt x="254013" y="773585"/>
                </a:lnTo>
                <a:lnTo>
                  <a:pt x="1027597" y="0"/>
                </a:lnTo>
                <a:lnTo>
                  <a:pt x="1281610" y="254013"/>
                </a:lnTo>
                <a:lnTo>
                  <a:pt x="668098" y="867524"/>
                </a:lnTo>
                <a:lnTo>
                  <a:pt x="2818805" y="867524"/>
                </a:lnTo>
                <a:lnTo>
                  <a:pt x="2818805" y="1187670"/>
                </a:lnTo>
                <a:lnTo>
                  <a:pt x="668098" y="1187670"/>
                </a:lnTo>
                <a:lnTo>
                  <a:pt x="1281610" y="1801182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8100000">
            <a:off x="2796919" y="2512222"/>
            <a:ext cx="2818805" cy="2055195"/>
          </a:xfrm>
          <a:custGeom>
            <a:avLst/>
            <a:gdLst>
              <a:gd name="connsiteX0" fmla="*/ 1027597 w 2818805"/>
              <a:gd name="connsiteY0" fmla="*/ 2055195 h 2055195"/>
              <a:gd name="connsiteX1" fmla="*/ 254013 w 2818805"/>
              <a:gd name="connsiteY1" fmla="*/ 1281610 h 2055195"/>
              <a:gd name="connsiteX2" fmla="*/ 0 w 2818805"/>
              <a:gd name="connsiteY2" fmla="*/ 1027597 h 2055195"/>
              <a:gd name="connsiteX3" fmla="*/ 254013 w 2818805"/>
              <a:gd name="connsiteY3" fmla="*/ 773585 h 2055195"/>
              <a:gd name="connsiteX4" fmla="*/ 1027597 w 2818805"/>
              <a:gd name="connsiteY4" fmla="*/ 0 h 2055195"/>
              <a:gd name="connsiteX5" fmla="*/ 1281610 w 2818805"/>
              <a:gd name="connsiteY5" fmla="*/ 254013 h 2055195"/>
              <a:gd name="connsiteX6" fmla="*/ 668098 w 2818805"/>
              <a:gd name="connsiteY6" fmla="*/ 867524 h 2055195"/>
              <a:gd name="connsiteX7" fmla="*/ 2818805 w 2818805"/>
              <a:gd name="connsiteY7" fmla="*/ 867524 h 2055195"/>
              <a:gd name="connsiteX8" fmla="*/ 2818805 w 2818805"/>
              <a:gd name="connsiteY8" fmla="*/ 1187670 h 2055195"/>
              <a:gd name="connsiteX9" fmla="*/ 668098 w 2818805"/>
              <a:gd name="connsiteY9" fmla="*/ 1187670 h 2055195"/>
              <a:gd name="connsiteX10" fmla="*/ 1281610 w 2818805"/>
              <a:gd name="connsiteY10" fmla="*/ 1801182 h 20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8805" h="2055195">
                <a:moveTo>
                  <a:pt x="1027597" y="2055195"/>
                </a:moveTo>
                <a:lnTo>
                  <a:pt x="254013" y="1281610"/>
                </a:lnTo>
                <a:lnTo>
                  <a:pt x="0" y="1027597"/>
                </a:lnTo>
                <a:lnTo>
                  <a:pt x="254013" y="773585"/>
                </a:lnTo>
                <a:lnTo>
                  <a:pt x="1027597" y="0"/>
                </a:lnTo>
                <a:lnTo>
                  <a:pt x="1281610" y="254013"/>
                </a:lnTo>
                <a:lnTo>
                  <a:pt x="668098" y="867524"/>
                </a:lnTo>
                <a:lnTo>
                  <a:pt x="2818805" y="867524"/>
                </a:lnTo>
                <a:lnTo>
                  <a:pt x="2818805" y="1187670"/>
                </a:lnTo>
                <a:lnTo>
                  <a:pt x="668098" y="1187670"/>
                </a:lnTo>
                <a:lnTo>
                  <a:pt x="1281610" y="1801182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8100000">
            <a:off x="928121" y="3167821"/>
            <a:ext cx="2818805" cy="2055195"/>
          </a:xfrm>
          <a:custGeom>
            <a:avLst/>
            <a:gdLst>
              <a:gd name="connsiteX0" fmla="*/ 1027597 w 2818805"/>
              <a:gd name="connsiteY0" fmla="*/ 2055195 h 2055195"/>
              <a:gd name="connsiteX1" fmla="*/ 254013 w 2818805"/>
              <a:gd name="connsiteY1" fmla="*/ 1281610 h 2055195"/>
              <a:gd name="connsiteX2" fmla="*/ 0 w 2818805"/>
              <a:gd name="connsiteY2" fmla="*/ 1027597 h 2055195"/>
              <a:gd name="connsiteX3" fmla="*/ 254013 w 2818805"/>
              <a:gd name="connsiteY3" fmla="*/ 773585 h 2055195"/>
              <a:gd name="connsiteX4" fmla="*/ 1027597 w 2818805"/>
              <a:gd name="connsiteY4" fmla="*/ 0 h 2055195"/>
              <a:gd name="connsiteX5" fmla="*/ 1281610 w 2818805"/>
              <a:gd name="connsiteY5" fmla="*/ 254013 h 2055195"/>
              <a:gd name="connsiteX6" fmla="*/ 668098 w 2818805"/>
              <a:gd name="connsiteY6" fmla="*/ 867524 h 2055195"/>
              <a:gd name="connsiteX7" fmla="*/ 2818805 w 2818805"/>
              <a:gd name="connsiteY7" fmla="*/ 867524 h 2055195"/>
              <a:gd name="connsiteX8" fmla="*/ 2818805 w 2818805"/>
              <a:gd name="connsiteY8" fmla="*/ 1187670 h 2055195"/>
              <a:gd name="connsiteX9" fmla="*/ 668098 w 2818805"/>
              <a:gd name="connsiteY9" fmla="*/ 1187670 h 2055195"/>
              <a:gd name="connsiteX10" fmla="*/ 1281610 w 2818805"/>
              <a:gd name="connsiteY10" fmla="*/ 1801182 h 20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18805" h="2055195">
                <a:moveTo>
                  <a:pt x="1027597" y="2055195"/>
                </a:moveTo>
                <a:lnTo>
                  <a:pt x="254013" y="1281610"/>
                </a:lnTo>
                <a:lnTo>
                  <a:pt x="0" y="1027597"/>
                </a:lnTo>
                <a:lnTo>
                  <a:pt x="254013" y="773585"/>
                </a:lnTo>
                <a:lnTo>
                  <a:pt x="1027597" y="0"/>
                </a:lnTo>
                <a:lnTo>
                  <a:pt x="1281610" y="254013"/>
                </a:lnTo>
                <a:lnTo>
                  <a:pt x="668098" y="867524"/>
                </a:lnTo>
                <a:lnTo>
                  <a:pt x="2818805" y="867524"/>
                </a:lnTo>
                <a:lnTo>
                  <a:pt x="2818805" y="1187670"/>
                </a:lnTo>
                <a:lnTo>
                  <a:pt x="668098" y="1187670"/>
                </a:lnTo>
                <a:lnTo>
                  <a:pt x="1281610" y="1801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36366" y="4571783"/>
            <a:ext cx="74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FuturaBookC" pitchFamily="2" charset="-5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7476" y="3920335"/>
            <a:ext cx="74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FuturaBookC" pitchFamily="2" charset="-5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05854" y="3232650"/>
            <a:ext cx="74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FuturaBookC" pitchFamily="2" charset="-5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91616" y="2593026"/>
            <a:ext cx="74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FuturaBookC" pitchFamily="2" charset="-5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35600" y="3006408"/>
            <a:ext cx="4634005" cy="73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vulgar content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871810" y="3695279"/>
            <a:ext cx="286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Addicted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577058" y="4419006"/>
            <a:ext cx="3219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Exchanges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871014" y="5222405"/>
            <a:ext cx="341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Information</a:t>
            </a:r>
            <a:endParaRPr lang="zh-CN" altLang="en-US" sz="40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6086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250916" y="974492"/>
            <a:ext cx="3883434" cy="1015663"/>
            <a:chOff x="1986731" y="974492"/>
            <a:chExt cx="3883434" cy="101566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731" y="1264201"/>
              <a:ext cx="2175386" cy="5124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505016" y="974492"/>
              <a:ext cx="1365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锐字逼格青春粗黑体简2.0" panose="02010604000000000000" pitchFamily="2" charset="-122"/>
                  <a:ea typeface="锐字逼格青春粗黑体简2.0" panose="02010604000000000000" pitchFamily="2" charset="-122"/>
                </a:rPr>
                <a:t>04</a:t>
              </a:r>
              <a:endParaRPr lang="zh-CN" altLang="en-US" sz="44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814825" y="2767280"/>
            <a:ext cx="6562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Conclusion</a:t>
            </a:r>
            <a:endParaRPr lang="zh-CN" altLang="en-US" sz="80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358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69659" y="2380655"/>
            <a:ext cx="6368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262626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Thank You</a:t>
            </a:r>
            <a:endParaRPr lang="zh-CN" altLang="en-US" sz="6600" dirty="0">
              <a:solidFill>
                <a:srgbClr val="262626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94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60222" y="2157793"/>
            <a:ext cx="4922914" cy="6073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4873" y="6888178"/>
            <a:ext cx="4922914" cy="60732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32594" y="2432534"/>
            <a:ext cx="3899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Content</a:t>
            </a:r>
            <a:endParaRPr lang="zh-CN" altLang="en-US" sz="6600" b="1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96161" y="2497450"/>
            <a:ext cx="1039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Why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596160" y="1122507"/>
            <a:ext cx="142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What</a:t>
            </a:r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5475660" y="1045681"/>
            <a:ext cx="1248990" cy="6437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FuturaBookC" pitchFamily="2" charset="-5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471505" y="3915059"/>
            <a:ext cx="1248990" cy="6437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FuturaBookC" pitchFamily="2" charset="-5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446738" y="2462240"/>
            <a:ext cx="1248990" cy="6437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FuturaBookC" pitchFamily="2" charset="-5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446738" y="5263463"/>
            <a:ext cx="1248990" cy="6437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FuturaBookC" pitchFamily="2" charset="-5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FuturaBookC" pitchFamily="2" charset="-5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27690" y="5323740"/>
            <a:ext cx="237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168B74-969C-4387-86EC-337853F99105}"/>
              </a:ext>
            </a:extLst>
          </p:cNvPr>
          <p:cNvSpPr txBox="1"/>
          <p:nvPr/>
        </p:nvSpPr>
        <p:spPr>
          <a:xfrm>
            <a:off x="6596160" y="4000403"/>
            <a:ext cx="1039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How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63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250916" y="974492"/>
            <a:ext cx="3711984" cy="1015663"/>
            <a:chOff x="1986731" y="974492"/>
            <a:chExt cx="3711984" cy="101566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731" y="1264201"/>
              <a:ext cx="2175386" cy="5124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505016" y="974492"/>
              <a:ext cx="11936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锐字逼格青春粗黑体简2.0" panose="02010604000000000000" pitchFamily="2" charset="-122"/>
                  <a:ea typeface="锐字逼格青春粗黑体简2.0" panose="02010604000000000000" pitchFamily="2" charset="-122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303937" y="3028947"/>
            <a:ext cx="3062113" cy="1142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6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255328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1" y="348289"/>
            <a:ext cx="7902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sz="3200" dirty="0"/>
              <a:t>TikTok is a short-form, video-sharing app that allows users to create and share 15-second videos, on any topic.</a:t>
            </a:r>
          </a:p>
          <a:p>
            <a:endParaRPr lang="en-US" altLang="zh-CN" sz="3200" dirty="0"/>
          </a:p>
        </p:txBody>
      </p:sp>
      <p:grpSp>
        <p:nvGrpSpPr>
          <p:cNvPr id="7" name="组合 6"/>
          <p:cNvGrpSpPr/>
          <p:nvPr/>
        </p:nvGrpSpPr>
        <p:grpSpPr>
          <a:xfrm>
            <a:off x="7208553" y="1711867"/>
            <a:ext cx="5221088" cy="3869616"/>
            <a:chOff x="6368668" y="1465526"/>
            <a:chExt cx="6094946" cy="4517277"/>
          </a:xfrm>
          <a:gradFill>
            <a:gsLst>
              <a:gs pos="0">
                <a:schemeClr val="bg1">
                  <a:alpha val="20000"/>
                </a:schemeClr>
              </a:gs>
              <a:gs pos="100000">
                <a:schemeClr val="bg1">
                  <a:alpha val="50000"/>
                </a:schemeClr>
              </a:gs>
            </a:gsLst>
            <a:lin ang="2700000" scaled="1"/>
          </a:gradFill>
        </p:grpSpPr>
        <p:sp>
          <p:nvSpPr>
            <p:cNvPr id="8" name="任意多边形 7"/>
            <p:cNvSpPr>
              <a:spLocks/>
            </p:cNvSpPr>
            <p:nvPr/>
          </p:nvSpPr>
          <p:spPr bwMode="auto">
            <a:xfrm flipH="1">
              <a:off x="7406366" y="4482616"/>
              <a:ext cx="4848225" cy="1500187"/>
            </a:xfrm>
            <a:custGeom>
              <a:avLst/>
              <a:gdLst>
                <a:gd name="connsiteX0" fmla="*/ 4438650 w 4848225"/>
                <a:gd name="connsiteY0" fmla="*/ 0 h 1500187"/>
                <a:gd name="connsiteX1" fmla="*/ 4848225 w 4848225"/>
                <a:gd name="connsiteY1" fmla="*/ 404813 h 1500187"/>
                <a:gd name="connsiteX2" fmla="*/ 4438650 w 4848225"/>
                <a:gd name="connsiteY2" fmla="*/ 806450 h 1500187"/>
                <a:gd name="connsiteX3" fmla="*/ 4438650 w 4848225"/>
                <a:gd name="connsiteY3" fmla="*/ 705966 h 1500187"/>
                <a:gd name="connsiteX4" fmla="*/ 4410618 w 4848225"/>
                <a:gd name="connsiteY4" fmla="*/ 705966 h 1500187"/>
                <a:gd name="connsiteX5" fmla="*/ 4312396 w 4848225"/>
                <a:gd name="connsiteY5" fmla="*/ 705966 h 1500187"/>
                <a:gd name="connsiteX6" fmla="*/ 2061718 w 4848225"/>
                <a:gd name="connsiteY6" fmla="*/ 705966 h 1500187"/>
                <a:gd name="connsiteX7" fmla="*/ 1900822 w 4848225"/>
                <a:gd name="connsiteY7" fmla="*/ 705966 h 1500187"/>
                <a:gd name="connsiteX8" fmla="*/ 1616447 w 4848225"/>
                <a:gd name="connsiteY8" fmla="*/ 803371 h 1500187"/>
                <a:gd name="connsiteX9" fmla="*/ 1158080 w 4848225"/>
                <a:gd name="connsiteY9" fmla="*/ 1500187 h 1500187"/>
                <a:gd name="connsiteX10" fmla="*/ 0 w 4848225"/>
                <a:gd name="connsiteY10" fmla="*/ 1500187 h 1500187"/>
                <a:gd name="connsiteX11" fmla="*/ 0 w 4848225"/>
                <a:gd name="connsiteY11" fmla="*/ 646025 h 1500187"/>
                <a:gd name="connsiteX12" fmla="*/ 1158080 w 4848225"/>
                <a:gd name="connsiteY12" fmla="*/ 646025 h 1500187"/>
                <a:gd name="connsiteX13" fmla="*/ 1646381 w 4848225"/>
                <a:gd name="connsiteY13" fmla="*/ 196466 h 1500187"/>
                <a:gd name="connsiteX14" fmla="*/ 1646381 w 4848225"/>
                <a:gd name="connsiteY14" fmla="*/ 209579 h 1500187"/>
                <a:gd name="connsiteX15" fmla="*/ 1968174 w 4848225"/>
                <a:gd name="connsiteY15" fmla="*/ 136525 h 1500187"/>
                <a:gd name="connsiteX16" fmla="*/ 2147779 w 4848225"/>
                <a:gd name="connsiteY16" fmla="*/ 136525 h 1500187"/>
                <a:gd name="connsiteX17" fmla="*/ 4252535 w 4848225"/>
                <a:gd name="connsiteY17" fmla="*/ 136525 h 1500187"/>
                <a:gd name="connsiteX18" fmla="*/ 4438650 w 4848225"/>
                <a:gd name="connsiteY18" fmla="*/ 136525 h 15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48225" h="1500187">
                  <a:moveTo>
                    <a:pt x="4438650" y="0"/>
                  </a:moveTo>
                  <a:lnTo>
                    <a:pt x="4848225" y="404813"/>
                  </a:lnTo>
                  <a:lnTo>
                    <a:pt x="4438650" y="806450"/>
                  </a:lnTo>
                  <a:lnTo>
                    <a:pt x="4438650" y="705966"/>
                  </a:lnTo>
                  <a:lnTo>
                    <a:pt x="4410618" y="705966"/>
                  </a:lnTo>
                  <a:cubicBezTo>
                    <a:pt x="4383022" y="705966"/>
                    <a:pt x="4349814" y="705966"/>
                    <a:pt x="4312396" y="705966"/>
                  </a:cubicBezTo>
                  <a:cubicBezTo>
                    <a:pt x="4312396" y="705966"/>
                    <a:pt x="2637952" y="705966"/>
                    <a:pt x="2061718" y="705966"/>
                  </a:cubicBezTo>
                  <a:cubicBezTo>
                    <a:pt x="1988754" y="705966"/>
                    <a:pt x="1932627" y="705966"/>
                    <a:pt x="1900822" y="705966"/>
                  </a:cubicBezTo>
                  <a:cubicBezTo>
                    <a:pt x="1704379" y="705966"/>
                    <a:pt x="1616447" y="788386"/>
                    <a:pt x="1616447" y="803371"/>
                  </a:cubicBezTo>
                  <a:cubicBezTo>
                    <a:pt x="1616447" y="803371"/>
                    <a:pt x="1616447" y="803371"/>
                    <a:pt x="1158080" y="1500187"/>
                  </a:cubicBezTo>
                  <a:cubicBezTo>
                    <a:pt x="1158080" y="1500187"/>
                    <a:pt x="1158080" y="1500187"/>
                    <a:pt x="0" y="1500187"/>
                  </a:cubicBezTo>
                  <a:cubicBezTo>
                    <a:pt x="0" y="1500187"/>
                    <a:pt x="0" y="1500187"/>
                    <a:pt x="0" y="646025"/>
                  </a:cubicBezTo>
                  <a:cubicBezTo>
                    <a:pt x="0" y="646025"/>
                    <a:pt x="0" y="646025"/>
                    <a:pt x="1158080" y="646025"/>
                  </a:cubicBezTo>
                  <a:cubicBezTo>
                    <a:pt x="1158080" y="646025"/>
                    <a:pt x="1158080" y="646025"/>
                    <a:pt x="1646381" y="196466"/>
                  </a:cubicBezTo>
                  <a:cubicBezTo>
                    <a:pt x="1646381" y="196466"/>
                    <a:pt x="1646381" y="196466"/>
                    <a:pt x="1646381" y="209579"/>
                  </a:cubicBezTo>
                  <a:cubicBezTo>
                    <a:pt x="1646381" y="200213"/>
                    <a:pt x="1670703" y="136525"/>
                    <a:pt x="1968174" y="136525"/>
                  </a:cubicBezTo>
                  <a:cubicBezTo>
                    <a:pt x="2003721" y="136525"/>
                    <a:pt x="2065460" y="136525"/>
                    <a:pt x="2147779" y="136525"/>
                  </a:cubicBezTo>
                  <a:cubicBezTo>
                    <a:pt x="2602873" y="136525"/>
                    <a:pt x="3659573" y="136525"/>
                    <a:pt x="4252535" y="136525"/>
                  </a:cubicBezTo>
                  <a:lnTo>
                    <a:pt x="4438650" y="1365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任意多边形 8"/>
            <p:cNvSpPr>
              <a:spLocks/>
            </p:cNvSpPr>
            <p:nvPr/>
          </p:nvSpPr>
          <p:spPr bwMode="auto">
            <a:xfrm flipH="1">
              <a:off x="7406366" y="1465526"/>
              <a:ext cx="4848225" cy="1419225"/>
            </a:xfrm>
            <a:custGeom>
              <a:avLst/>
              <a:gdLst>
                <a:gd name="connsiteX0" fmla="*/ 0 w 4848225"/>
                <a:gd name="connsiteY0" fmla="*/ 0 h 1419225"/>
                <a:gd name="connsiteX1" fmla="*/ 1158080 w 4848225"/>
                <a:gd name="connsiteY1" fmla="*/ 0 h 1419225"/>
                <a:gd name="connsiteX2" fmla="*/ 1616447 w 4848225"/>
                <a:gd name="connsiteY2" fmla="*/ 621707 h 1419225"/>
                <a:gd name="connsiteX3" fmla="*/ 1900822 w 4848225"/>
                <a:gd name="connsiteY3" fmla="*/ 734064 h 1419225"/>
                <a:gd name="connsiteX4" fmla="*/ 2061718 w 4848225"/>
                <a:gd name="connsiteY4" fmla="*/ 734064 h 1419225"/>
                <a:gd name="connsiteX5" fmla="*/ 4312396 w 4848225"/>
                <a:gd name="connsiteY5" fmla="*/ 734064 h 1419225"/>
                <a:gd name="connsiteX6" fmla="*/ 4410618 w 4848225"/>
                <a:gd name="connsiteY6" fmla="*/ 734064 h 1419225"/>
                <a:gd name="connsiteX7" fmla="*/ 4438650 w 4848225"/>
                <a:gd name="connsiteY7" fmla="*/ 734064 h 1419225"/>
                <a:gd name="connsiteX8" fmla="*/ 4438650 w 4848225"/>
                <a:gd name="connsiteY8" fmla="*/ 612775 h 1419225"/>
                <a:gd name="connsiteX9" fmla="*/ 4848225 w 4848225"/>
                <a:gd name="connsiteY9" fmla="*/ 1016000 h 1419225"/>
                <a:gd name="connsiteX10" fmla="*/ 4438650 w 4848225"/>
                <a:gd name="connsiteY10" fmla="*/ 1419225 h 1419225"/>
                <a:gd name="connsiteX11" fmla="*/ 4438650 w 4848225"/>
                <a:gd name="connsiteY11" fmla="*/ 1303337 h 1419225"/>
                <a:gd name="connsiteX12" fmla="*/ 4252535 w 4848225"/>
                <a:gd name="connsiteY12" fmla="*/ 1303337 h 1419225"/>
                <a:gd name="connsiteX13" fmla="*/ 2147779 w 4848225"/>
                <a:gd name="connsiteY13" fmla="*/ 1303337 h 1419225"/>
                <a:gd name="connsiteX14" fmla="*/ 1968174 w 4848225"/>
                <a:gd name="connsiteY14" fmla="*/ 1303337 h 1419225"/>
                <a:gd name="connsiteX15" fmla="*/ 1646381 w 4848225"/>
                <a:gd name="connsiteY15" fmla="*/ 1241541 h 1419225"/>
                <a:gd name="connsiteX16" fmla="*/ 1646381 w 4848225"/>
                <a:gd name="connsiteY16" fmla="*/ 1243414 h 1419225"/>
                <a:gd name="connsiteX17" fmla="*/ 1158080 w 4848225"/>
                <a:gd name="connsiteY17" fmla="*/ 846420 h 1419225"/>
                <a:gd name="connsiteX18" fmla="*/ 0 w 4848225"/>
                <a:gd name="connsiteY18" fmla="*/ 846420 h 1419225"/>
                <a:gd name="connsiteX19" fmla="*/ 0 w 4848225"/>
                <a:gd name="connsiteY19" fmla="*/ 0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48225" h="1419225">
                  <a:moveTo>
                    <a:pt x="0" y="0"/>
                  </a:moveTo>
                  <a:cubicBezTo>
                    <a:pt x="0" y="0"/>
                    <a:pt x="0" y="0"/>
                    <a:pt x="1158080" y="0"/>
                  </a:cubicBezTo>
                  <a:cubicBezTo>
                    <a:pt x="1158080" y="0"/>
                    <a:pt x="1158080" y="0"/>
                    <a:pt x="1616447" y="621707"/>
                  </a:cubicBezTo>
                  <a:cubicBezTo>
                    <a:pt x="1623931" y="634815"/>
                    <a:pt x="1665090" y="734064"/>
                    <a:pt x="1900822" y="734064"/>
                  </a:cubicBezTo>
                  <a:cubicBezTo>
                    <a:pt x="1932627" y="734064"/>
                    <a:pt x="1988754" y="734064"/>
                    <a:pt x="2061718" y="734064"/>
                  </a:cubicBezTo>
                  <a:cubicBezTo>
                    <a:pt x="2637952" y="734064"/>
                    <a:pt x="4312396" y="734064"/>
                    <a:pt x="4312396" y="734064"/>
                  </a:cubicBezTo>
                  <a:cubicBezTo>
                    <a:pt x="4349814" y="734064"/>
                    <a:pt x="4383022" y="734064"/>
                    <a:pt x="4410618" y="734064"/>
                  </a:cubicBezTo>
                  <a:lnTo>
                    <a:pt x="4438650" y="734064"/>
                  </a:lnTo>
                  <a:lnTo>
                    <a:pt x="4438650" y="612775"/>
                  </a:lnTo>
                  <a:lnTo>
                    <a:pt x="4848225" y="1016000"/>
                  </a:lnTo>
                  <a:lnTo>
                    <a:pt x="4438650" y="1419225"/>
                  </a:lnTo>
                  <a:lnTo>
                    <a:pt x="4438650" y="1303337"/>
                  </a:lnTo>
                  <a:lnTo>
                    <a:pt x="4252535" y="1303337"/>
                  </a:lnTo>
                  <a:cubicBezTo>
                    <a:pt x="3659573" y="1303337"/>
                    <a:pt x="2602873" y="1303337"/>
                    <a:pt x="2147779" y="1303337"/>
                  </a:cubicBezTo>
                  <a:cubicBezTo>
                    <a:pt x="2065460" y="1303337"/>
                    <a:pt x="2003721" y="1303337"/>
                    <a:pt x="1968174" y="1303337"/>
                  </a:cubicBezTo>
                  <a:cubicBezTo>
                    <a:pt x="1670703" y="1303337"/>
                    <a:pt x="1646381" y="1249031"/>
                    <a:pt x="1646381" y="1241541"/>
                  </a:cubicBezTo>
                  <a:cubicBezTo>
                    <a:pt x="1646381" y="1241541"/>
                    <a:pt x="1646381" y="1241541"/>
                    <a:pt x="1646381" y="1243414"/>
                  </a:cubicBezTo>
                  <a:lnTo>
                    <a:pt x="1158080" y="846420"/>
                  </a:lnTo>
                  <a:cubicBezTo>
                    <a:pt x="1158080" y="846420"/>
                    <a:pt x="1158080" y="846420"/>
                    <a:pt x="0" y="846420"/>
                  </a:cubicBezTo>
                  <a:cubicBezTo>
                    <a:pt x="0" y="846420"/>
                    <a:pt x="0" y="8464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任意多边形 9"/>
            <p:cNvSpPr>
              <a:spLocks/>
            </p:cNvSpPr>
            <p:nvPr/>
          </p:nvSpPr>
          <p:spPr bwMode="auto">
            <a:xfrm flipH="1">
              <a:off x="6368668" y="3043502"/>
              <a:ext cx="6094946" cy="1366930"/>
            </a:xfrm>
            <a:custGeom>
              <a:avLst/>
              <a:gdLst>
                <a:gd name="connsiteX0" fmla="*/ 0 w 6094946"/>
                <a:gd name="connsiteY0" fmla="*/ 0 h 1366930"/>
                <a:gd name="connsiteX1" fmla="*/ 1243477 w 6094946"/>
                <a:gd name="connsiteY1" fmla="*/ 0 h 1366930"/>
                <a:gd name="connsiteX2" fmla="*/ 1840105 w 6094946"/>
                <a:gd name="connsiteY2" fmla="*/ 186948 h 1366930"/>
                <a:gd name="connsiteX3" fmla="*/ 2215759 w 6094946"/>
                <a:gd name="connsiteY3" fmla="*/ 225142 h 1366930"/>
                <a:gd name="connsiteX4" fmla="*/ 2428697 w 6094946"/>
                <a:gd name="connsiteY4" fmla="*/ 225142 h 1366930"/>
                <a:gd name="connsiteX5" fmla="*/ 5214969 w 6094946"/>
                <a:gd name="connsiteY5" fmla="*/ 225142 h 1366930"/>
                <a:gd name="connsiteX6" fmla="*/ 5385721 w 6094946"/>
                <a:gd name="connsiteY6" fmla="*/ 225142 h 1366930"/>
                <a:gd name="connsiteX7" fmla="*/ 5511274 w 6094946"/>
                <a:gd name="connsiteY7" fmla="*/ 225142 h 1366930"/>
                <a:gd name="connsiteX8" fmla="*/ 5544423 w 6094946"/>
                <a:gd name="connsiteY8" fmla="*/ 225142 h 1366930"/>
                <a:gd name="connsiteX9" fmla="*/ 5544423 w 6094946"/>
                <a:gd name="connsiteY9" fmla="*/ 112490 h 1366930"/>
                <a:gd name="connsiteX10" fmla="*/ 6094946 w 6094946"/>
                <a:gd name="connsiteY10" fmla="*/ 654490 h 1366930"/>
                <a:gd name="connsiteX11" fmla="*/ 5544423 w 6094946"/>
                <a:gd name="connsiteY11" fmla="*/ 1199898 h 1366930"/>
                <a:gd name="connsiteX12" fmla="*/ 5544423 w 6094946"/>
                <a:gd name="connsiteY12" fmla="*/ 1125707 h 1366930"/>
                <a:gd name="connsiteX13" fmla="*/ 5511274 w 6094946"/>
                <a:gd name="connsiteY13" fmla="*/ 1125707 h 1366930"/>
                <a:gd name="connsiteX14" fmla="*/ 5385721 w 6094946"/>
                <a:gd name="connsiteY14" fmla="*/ 1125707 h 1366930"/>
                <a:gd name="connsiteX15" fmla="*/ 5214969 w 6094946"/>
                <a:gd name="connsiteY15" fmla="*/ 1125707 h 1366930"/>
                <a:gd name="connsiteX16" fmla="*/ 2428697 w 6094946"/>
                <a:gd name="connsiteY16" fmla="*/ 1127717 h 1366930"/>
                <a:gd name="connsiteX17" fmla="*/ 2215759 w 6094946"/>
                <a:gd name="connsiteY17" fmla="*/ 1127717 h 1366930"/>
                <a:gd name="connsiteX18" fmla="*/ 1840105 w 6094946"/>
                <a:gd name="connsiteY18" fmla="*/ 1155860 h 1366930"/>
                <a:gd name="connsiteX19" fmla="*/ 1243477 w 6094946"/>
                <a:gd name="connsiteY19" fmla="*/ 1366930 h 1366930"/>
                <a:gd name="connsiteX20" fmla="*/ 0 w 6094946"/>
                <a:gd name="connsiteY20" fmla="*/ 1366930 h 1366930"/>
                <a:gd name="connsiteX21" fmla="*/ 0 w 6094946"/>
                <a:gd name="connsiteY21" fmla="*/ 0 h 136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94946" h="1366930">
                  <a:moveTo>
                    <a:pt x="0" y="0"/>
                  </a:moveTo>
                  <a:cubicBezTo>
                    <a:pt x="0" y="0"/>
                    <a:pt x="0" y="0"/>
                    <a:pt x="1243477" y="0"/>
                  </a:cubicBezTo>
                  <a:cubicBezTo>
                    <a:pt x="1243477" y="0"/>
                    <a:pt x="1243477" y="0"/>
                    <a:pt x="1840105" y="186948"/>
                  </a:cubicBezTo>
                  <a:cubicBezTo>
                    <a:pt x="1846131" y="190968"/>
                    <a:pt x="1878273" y="225142"/>
                    <a:pt x="2215759" y="225142"/>
                  </a:cubicBezTo>
                  <a:cubicBezTo>
                    <a:pt x="2257945" y="225142"/>
                    <a:pt x="2332272" y="225142"/>
                    <a:pt x="2428697" y="225142"/>
                  </a:cubicBezTo>
                  <a:cubicBezTo>
                    <a:pt x="3059475" y="225142"/>
                    <a:pt x="4684633" y="225142"/>
                    <a:pt x="5214969" y="225142"/>
                  </a:cubicBezTo>
                  <a:cubicBezTo>
                    <a:pt x="5323447" y="225142"/>
                    <a:pt x="5385721" y="225142"/>
                    <a:pt x="5385721" y="225142"/>
                  </a:cubicBezTo>
                  <a:cubicBezTo>
                    <a:pt x="5433933" y="225142"/>
                    <a:pt x="5475617" y="225142"/>
                    <a:pt x="5511274" y="225142"/>
                  </a:cubicBezTo>
                  <a:lnTo>
                    <a:pt x="5544423" y="225142"/>
                  </a:lnTo>
                  <a:lnTo>
                    <a:pt x="5544423" y="112490"/>
                  </a:lnTo>
                  <a:lnTo>
                    <a:pt x="6094946" y="654490"/>
                  </a:lnTo>
                  <a:lnTo>
                    <a:pt x="5544423" y="1199898"/>
                  </a:lnTo>
                  <a:lnTo>
                    <a:pt x="5544423" y="1125707"/>
                  </a:lnTo>
                  <a:lnTo>
                    <a:pt x="5511274" y="1125707"/>
                  </a:lnTo>
                  <a:cubicBezTo>
                    <a:pt x="5475617" y="1125707"/>
                    <a:pt x="5433933" y="1125707"/>
                    <a:pt x="5385721" y="1125707"/>
                  </a:cubicBezTo>
                  <a:cubicBezTo>
                    <a:pt x="5385721" y="1125707"/>
                    <a:pt x="5323447" y="1125707"/>
                    <a:pt x="5214969" y="1125707"/>
                  </a:cubicBezTo>
                  <a:cubicBezTo>
                    <a:pt x="4684633" y="1125707"/>
                    <a:pt x="3059475" y="1127717"/>
                    <a:pt x="2428697" y="1127717"/>
                  </a:cubicBezTo>
                  <a:cubicBezTo>
                    <a:pt x="2332272" y="1127717"/>
                    <a:pt x="2257945" y="1127717"/>
                    <a:pt x="2215759" y="1127717"/>
                  </a:cubicBezTo>
                  <a:cubicBezTo>
                    <a:pt x="1892335" y="1127717"/>
                    <a:pt x="1874255" y="1147819"/>
                    <a:pt x="1840105" y="1155860"/>
                  </a:cubicBezTo>
                  <a:cubicBezTo>
                    <a:pt x="1840105" y="1155860"/>
                    <a:pt x="1840105" y="1155860"/>
                    <a:pt x="1243477" y="1366930"/>
                  </a:cubicBezTo>
                  <a:cubicBezTo>
                    <a:pt x="1243477" y="1366930"/>
                    <a:pt x="1243477" y="1366930"/>
                    <a:pt x="0" y="1366930"/>
                  </a:cubicBezTo>
                  <a:cubicBezTo>
                    <a:pt x="0" y="1366930"/>
                    <a:pt x="0" y="136693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3" name="图片 2" descr="手里拿着手机&#10;&#10;描述已自动生成">
            <a:extLst>
              <a:ext uri="{FF2B5EF4-FFF2-40B4-BE49-F238E27FC236}">
                <a16:creationId xmlns:a16="http://schemas.microsoft.com/office/drawing/2014/main" id="{45350D5A-4468-4EB5-908F-E1349250C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006" y="3085127"/>
            <a:ext cx="5571548" cy="370761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C8B7901-5CA8-4367-ADBC-34DFAE230BB6}"/>
              </a:ext>
            </a:extLst>
          </p:cNvPr>
          <p:cNvSpPr txBox="1"/>
          <p:nvPr/>
        </p:nvSpPr>
        <p:spPr>
          <a:xfrm>
            <a:off x="340504" y="2902834"/>
            <a:ext cx="6707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sz="3200" dirty="0"/>
              <a:t>TikTok maintains a separate app for the Chinese market, known as </a:t>
            </a:r>
            <a:r>
              <a:rPr lang="en-US" altLang="zh-CN" sz="3200" dirty="0" err="1"/>
              <a:t>Douyin</a:t>
            </a:r>
            <a:r>
              <a:rPr lang="en-US" altLang="zh-CN" sz="3200" dirty="0"/>
              <a:t>, which has over 300 million </a:t>
            </a:r>
          </a:p>
          <a:p>
            <a:r>
              <a:rPr lang="en-US" altLang="zh-CN" sz="3200" dirty="0"/>
              <a:t>active monthly users.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1280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250916" y="974492"/>
            <a:ext cx="3940584" cy="1015663"/>
            <a:chOff x="1986731" y="974492"/>
            <a:chExt cx="3940584" cy="101566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731" y="1264201"/>
              <a:ext cx="2175386" cy="5124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505016" y="974492"/>
              <a:ext cx="14222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锐字逼格青春粗黑体简2.0" panose="02010604000000000000" pitchFamily="2" charset="-122"/>
                  <a:ea typeface="锐字逼格青春粗黑体简2.0" panose="02010604000000000000" pitchFamily="2" charset="-122"/>
                </a:rPr>
                <a:t>02</a:t>
              </a:r>
              <a:endParaRPr lang="zh-CN" altLang="en-US" sz="44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583987" y="2708573"/>
            <a:ext cx="3325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>
                <a:latin typeface="锐字逼格青春粗黑体简2.0" panose="02010600030101010101" charset="-122"/>
                <a:ea typeface="锐字逼格青春粗黑体简2.0" panose="02010600030101010101" charset="-122"/>
                <a:cs typeface="Times New Roman" panose="02020603050405020304" pitchFamily="18" charset="0"/>
              </a:rPr>
              <a:t>Why?</a:t>
            </a:r>
            <a:endParaRPr lang="zh-CN" altLang="en-US" dirty="0">
              <a:latin typeface="锐字逼格青春粗黑体简2.0" panose="02010600030101010101" charset="-122"/>
              <a:ea typeface="锐字逼格青春粗黑体简2.0" panose="02010600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33606" y="1586610"/>
            <a:ext cx="5993658" cy="1096302"/>
          </a:xfrm>
          <a:custGeom>
            <a:avLst/>
            <a:gdLst>
              <a:gd name="connsiteX0" fmla="*/ 5384287 w 5940114"/>
              <a:gd name="connsiteY0" fmla="*/ 151816 h 1096302"/>
              <a:gd name="connsiteX1" fmla="*/ 4980276 w 5940114"/>
              <a:gd name="connsiteY1" fmla="*/ 548151 h 1096302"/>
              <a:gd name="connsiteX2" fmla="*/ 5302865 w 5940114"/>
              <a:gd name="connsiteY2" fmla="*/ 936434 h 1096302"/>
              <a:gd name="connsiteX3" fmla="*/ 5370727 w 5940114"/>
              <a:gd name="connsiteY3" fmla="*/ 943145 h 1096302"/>
              <a:gd name="connsiteX4" fmla="*/ 5384286 w 5940114"/>
              <a:gd name="connsiteY4" fmla="*/ 943145 h 1096302"/>
              <a:gd name="connsiteX5" fmla="*/ 5384286 w 5940114"/>
              <a:gd name="connsiteY5" fmla="*/ 944486 h 1096302"/>
              <a:gd name="connsiteX6" fmla="*/ 5384287 w 5940114"/>
              <a:gd name="connsiteY6" fmla="*/ 944486 h 1096302"/>
              <a:gd name="connsiteX7" fmla="*/ 5788298 w 5940114"/>
              <a:gd name="connsiteY7" fmla="*/ 548151 h 1096302"/>
              <a:gd name="connsiteX8" fmla="*/ 5384287 w 5940114"/>
              <a:gd name="connsiteY8" fmla="*/ 151816 h 1096302"/>
              <a:gd name="connsiteX9" fmla="*/ 5384287 w 5940114"/>
              <a:gd name="connsiteY9" fmla="*/ 0 h 1096302"/>
              <a:gd name="connsiteX10" fmla="*/ 5940114 w 5940114"/>
              <a:gd name="connsiteY10" fmla="*/ 548151 h 1096302"/>
              <a:gd name="connsiteX11" fmla="*/ 5384287 w 5940114"/>
              <a:gd name="connsiteY11" fmla="*/ 1096302 h 1096302"/>
              <a:gd name="connsiteX12" fmla="*/ 5384277 w 5940114"/>
              <a:gd name="connsiteY12" fmla="*/ 1096301 h 1096302"/>
              <a:gd name="connsiteX13" fmla="*/ 0 w 5940114"/>
              <a:gd name="connsiteY13" fmla="*/ 1096301 h 1096302"/>
              <a:gd name="connsiteX14" fmla="*/ 0 w 5940114"/>
              <a:gd name="connsiteY14" fmla="*/ 943145 h 1096302"/>
              <a:gd name="connsiteX15" fmla="*/ 5000344 w 5940114"/>
              <a:gd name="connsiteY15" fmla="*/ 943145 h 1096302"/>
              <a:gd name="connsiteX16" fmla="*/ 4991258 w 5940114"/>
              <a:gd name="connsiteY16" fmla="*/ 935752 h 1096302"/>
              <a:gd name="connsiteX17" fmla="*/ 4828460 w 5940114"/>
              <a:gd name="connsiteY17" fmla="*/ 548151 h 1096302"/>
              <a:gd name="connsiteX18" fmla="*/ 5384287 w 5940114"/>
              <a:gd name="connsiteY18" fmla="*/ 0 h 10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40114" h="1096302">
                <a:moveTo>
                  <a:pt x="5384287" y="151816"/>
                </a:moveTo>
                <a:cubicBezTo>
                  <a:pt x="5161158" y="151816"/>
                  <a:pt x="4980276" y="329261"/>
                  <a:pt x="4980276" y="548151"/>
                </a:cubicBezTo>
                <a:cubicBezTo>
                  <a:pt x="4980276" y="739680"/>
                  <a:pt x="5118764" y="899477"/>
                  <a:pt x="5302865" y="936434"/>
                </a:cubicBezTo>
                <a:lnTo>
                  <a:pt x="5370727" y="943145"/>
                </a:lnTo>
                <a:lnTo>
                  <a:pt x="5384286" y="943145"/>
                </a:lnTo>
                <a:lnTo>
                  <a:pt x="5384286" y="944486"/>
                </a:lnTo>
                <a:lnTo>
                  <a:pt x="5384287" y="944486"/>
                </a:lnTo>
                <a:cubicBezTo>
                  <a:pt x="5607416" y="944486"/>
                  <a:pt x="5788298" y="767041"/>
                  <a:pt x="5788298" y="548151"/>
                </a:cubicBezTo>
                <a:cubicBezTo>
                  <a:pt x="5788298" y="329261"/>
                  <a:pt x="5607416" y="151816"/>
                  <a:pt x="5384287" y="151816"/>
                </a:cubicBezTo>
                <a:close/>
                <a:moveTo>
                  <a:pt x="5384287" y="0"/>
                </a:moveTo>
                <a:cubicBezTo>
                  <a:pt x="5691262" y="0"/>
                  <a:pt x="5940114" y="245416"/>
                  <a:pt x="5940114" y="548151"/>
                </a:cubicBezTo>
                <a:cubicBezTo>
                  <a:pt x="5940114" y="850886"/>
                  <a:pt x="5691262" y="1096302"/>
                  <a:pt x="5384287" y="1096302"/>
                </a:cubicBezTo>
                <a:lnTo>
                  <a:pt x="5384277" y="1096301"/>
                </a:lnTo>
                <a:lnTo>
                  <a:pt x="0" y="1096301"/>
                </a:lnTo>
                <a:lnTo>
                  <a:pt x="0" y="943145"/>
                </a:lnTo>
                <a:lnTo>
                  <a:pt x="5000344" y="943145"/>
                </a:lnTo>
                <a:lnTo>
                  <a:pt x="4991258" y="935752"/>
                </a:lnTo>
                <a:cubicBezTo>
                  <a:pt x="4890673" y="836556"/>
                  <a:pt x="4828460" y="699518"/>
                  <a:pt x="4828460" y="548151"/>
                </a:cubicBezTo>
                <a:cubicBezTo>
                  <a:pt x="4828460" y="245416"/>
                  <a:pt x="5077312" y="0"/>
                  <a:pt x="5384287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233606" y="4443792"/>
            <a:ext cx="5096805" cy="1096302"/>
          </a:xfrm>
          <a:custGeom>
            <a:avLst/>
            <a:gdLst>
              <a:gd name="connsiteX0" fmla="*/ 4547356 w 5096805"/>
              <a:gd name="connsiteY0" fmla="*/ 152447 h 1096302"/>
              <a:gd name="connsiteX1" fmla="*/ 4547356 w 5096805"/>
              <a:gd name="connsiteY1" fmla="*/ 153159 h 1096302"/>
              <a:gd name="connsiteX2" fmla="*/ 4527398 w 5096805"/>
              <a:gd name="connsiteY2" fmla="*/ 153159 h 1096302"/>
              <a:gd name="connsiteX3" fmla="*/ 4459556 w 5096805"/>
              <a:gd name="connsiteY3" fmla="*/ 159868 h 1096302"/>
              <a:gd name="connsiteX4" fmla="*/ 4136967 w 5096805"/>
              <a:gd name="connsiteY4" fmla="*/ 548151 h 1096302"/>
              <a:gd name="connsiteX5" fmla="*/ 4540978 w 5096805"/>
              <a:gd name="connsiteY5" fmla="*/ 944486 h 1096302"/>
              <a:gd name="connsiteX6" fmla="*/ 4944989 w 5096805"/>
              <a:gd name="connsiteY6" fmla="*/ 548151 h 1096302"/>
              <a:gd name="connsiteX7" fmla="*/ 4622401 w 5096805"/>
              <a:gd name="connsiteY7" fmla="*/ 159868 h 1096302"/>
              <a:gd name="connsiteX8" fmla="*/ 4540978 w 5096805"/>
              <a:gd name="connsiteY8" fmla="*/ 0 h 1096302"/>
              <a:gd name="connsiteX9" fmla="*/ 4540998 w 5096805"/>
              <a:gd name="connsiteY9" fmla="*/ 2 h 1096302"/>
              <a:gd name="connsiteX10" fmla="*/ 4547356 w 5096805"/>
              <a:gd name="connsiteY10" fmla="*/ 2 h 1096302"/>
              <a:gd name="connsiteX11" fmla="*/ 4547356 w 5096805"/>
              <a:gd name="connsiteY11" fmla="*/ 634 h 1096302"/>
              <a:gd name="connsiteX12" fmla="*/ 4652997 w 5096805"/>
              <a:gd name="connsiteY12" fmla="*/ 11137 h 1096302"/>
              <a:gd name="connsiteX13" fmla="*/ 5096805 w 5096805"/>
              <a:gd name="connsiteY13" fmla="*/ 548151 h 1096302"/>
              <a:gd name="connsiteX14" fmla="*/ 4540978 w 5096805"/>
              <a:gd name="connsiteY14" fmla="*/ 1096302 h 1096302"/>
              <a:gd name="connsiteX15" fmla="*/ 3985151 w 5096805"/>
              <a:gd name="connsiteY15" fmla="*/ 548151 h 1096302"/>
              <a:gd name="connsiteX16" fmla="*/ 4147949 w 5096805"/>
              <a:gd name="connsiteY16" fmla="*/ 160550 h 1096302"/>
              <a:gd name="connsiteX17" fmla="*/ 4157032 w 5096805"/>
              <a:gd name="connsiteY17" fmla="*/ 153159 h 1096302"/>
              <a:gd name="connsiteX18" fmla="*/ 0 w 5096805"/>
              <a:gd name="connsiteY18" fmla="*/ 153159 h 1096302"/>
              <a:gd name="connsiteX19" fmla="*/ 0 w 5096805"/>
              <a:gd name="connsiteY19" fmla="*/ 2 h 1096302"/>
              <a:gd name="connsiteX20" fmla="*/ 4540958 w 5096805"/>
              <a:gd name="connsiteY20" fmla="*/ 2 h 10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96805" h="1096302">
                <a:moveTo>
                  <a:pt x="4547356" y="152447"/>
                </a:moveTo>
                <a:lnTo>
                  <a:pt x="4547356" y="153159"/>
                </a:lnTo>
                <a:lnTo>
                  <a:pt x="4527398" y="153159"/>
                </a:lnTo>
                <a:lnTo>
                  <a:pt x="4459556" y="159868"/>
                </a:lnTo>
                <a:cubicBezTo>
                  <a:pt x="4275455" y="196825"/>
                  <a:pt x="4136967" y="356623"/>
                  <a:pt x="4136967" y="548151"/>
                </a:cubicBezTo>
                <a:cubicBezTo>
                  <a:pt x="4136967" y="767041"/>
                  <a:pt x="4317849" y="944486"/>
                  <a:pt x="4540978" y="944486"/>
                </a:cubicBezTo>
                <a:cubicBezTo>
                  <a:pt x="4764107" y="944486"/>
                  <a:pt x="4944989" y="767041"/>
                  <a:pt x="4944989" y="548151"/>
                </a:cubicBezTo>
                <a:cubicBezTo>
                  <a:pt x="4944989" y="356623"/>
                  <a:pt x="4806501" y="196825"/>
                  <a:pt x="4622401" y="159868"/>
                </a:cubicBezTo>
                <a:close/>
                <a:moveTo>
                  <a:pt x="4540978" y="0"/>
                </a:moveTo>
                <a:lnTo>
                  <a:pt x="4540998" y="2"/>
                </a:lnTo>
                <a:lnTo>
                  <a:pt x="4547356" y="2"/>
                </a:lnTo>
                <a:lnTo>
                  <a:pt x="4547356" y="634"/>
                </a:lnTo>
                <a:lnTo>
                  <a:pt x="4652997" y="11137"/>
                </a:lnTo>
                <a:cubicBezTo>
                  <a:pt x="4906278" y="62250"/>
                  <a:pt x="5096805" y="283258"/>
                  <a:pt x="5096805" y="548151"/>
                </a:cubicBezTo>
                <a:cubicBezTo>
                  <a:pt x="5096805" y="850886"/>
                  <a:pt x="4847953" y="1096302"/>
                  <a:pt x="4540978" y="1096302"/>
                </a:cubicBezTo>
                <a:cubicBezTo>
                  <a:pt x="4234003" y="1096302"/>
                  <a:pt x="3985151" y="850886"/>
                  <a:pt x="3985151" y="548151"/>
                </a:cubicBezTo>
                <a:cubicBezTo>
                  <a:pt x="3985151" y="396784"/>
                  <a:pt x="4047364" y="259746"/>
                  <a:pt x="4147949" y="160550"/>
                </a:cubicBezTo>
                <a:lnTo>
                  <a:pt x="4157032" y="153159"/>
                </a:lnTo>
                <a:lnTo>
                  <a:pt x="0" y="153159"/>
                </a:lnTo>
                <a:lnTo>
                  <a:pt x="0" y="2"/>
                </a:lnTo>
                <a:lnTo>
                  <a:pt x="4540958" y="2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FZZhengHeiS-DB-GB" panose="02000000000000000000" pitchFamily="2" charset="0"/>
              <a:ea typeface="FZZhengHeiS-DB-GB" panose="020000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25016" y="1842373"/>
            <a:ext cx="308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en-US" altLang="zh-CN" sz="4800" dirty="0">
                <a:effectLst/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Relax</a:t>
            </a:r>
            <a:endParaRPr lang="zh-CN" altLang="en-US" sz="4800" dirty="0">
              <a:effectLst/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4865E1-7B6A-49AC-8E00-7A1B28BFF8BA}"/>
              </a:ext>
            </a:extLst>
          </p:cNvPr>
          <p:cNvSpPr txBox="1"/>
          <p:nvPr/>
        </p:nvSpPr>
        <p:spPr>
          <a:xfrm>
            <a:off x="5630215" y="4764166"/>
            <a:ext cx="6278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effectLst/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Learn new things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579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319100" y="1985010"/>
            <a:ext cx="672166" cy="3406283"/>
            <a:chOff x="6185750" y="1965960"/>
            <a:chExt cx="672166" cy="3406283"/>
          </a:xfrm>
          <a:solidFill>
            <a:schemeClr val="bg1">
              <a:alpha val="20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6185750" y="1965960"/>
              <a:ext cx="672166" cy="6660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185750" y="3321517"/>
              <a:ext cx="672166" cy="6660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185750" y="4706151"/>
              <a:ext cx="672166" cy="6660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41" y="4901005"/>
            <a:ext cx="314482" cy="3144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41" y="2150788"/>
            <a:ext cx="314482" cy="31448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03277" y="1923308"/>
            <a:ext cx="2225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effectLst>
                  <a:outerShdw blurRad="152400" dist="50800" dir="5400000" algn="ctr" rotWithShape="0">
                    <a:schemeClr val="tx1"/>
                  </a:outerShdw>
                </a:effectLst>
                <a:latin typeface="FZZhengHeiS-DB-GB" panose="02000000000000000000" pitchFamily="2" charset="0"/>
                <a:ea typeface="FZZhengHeiS-DB-GB" panose="02000000000000000000" pitchFamily="2" charset="0"/>
              </a:defRPr>
            </a:lvl1pPr>
          </a:lstStyle>
          <a:p>
            <a:r>
              <a:rPr lang="en-US" altLang="zh-CN" sz="4400" dirty="0">
                <a:effectLst/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Study</a:t>
            </a:r>
            <a:endParaRPr lang="zh-CN" altLang="en-US" sz="4400" dirty="0">
              <a:effectLst/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03277" y="4673525"/>
            <a:ext cx="457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solidFill>
                  <a:schemeClr val="bg1"/>
                </a:solidFill>
                <a:effectLst/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Entertainment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303277" y="3340567"/>
            <a:ext cx="2634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400">
                <a:solidFill>
                  <a:schemeClr val="bg1"/>
                </a:solidFill>
                <a:effectLst/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defRPr>
            </a:lvl1pPr>
          </a:lstStyle>
          <a:p>
            <a:r>
              <a:rPr lang="en-US" altLang="zh-CN" dirty="0"/>
              <a:t>Tourism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740" y="3489797"/>
            <a:ext cx="327230" cy="3272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0" r="22000"/>
          <a:stretch/>
        </p:blipFill>
        <p:spPr>
          <a:xfrm>
            <a:off x="793195" y="1682887"/>
            <a:ext cx="4572000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7621" y="320047"/>
            <a:ext cx="166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study</a:t>
            </a:r>
            <a:endParaRPr lang="zh-CN" altLang="en-US" sz="36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5802" y="747539"/>
            <a:ext cx="3089044" cy="6343961"/>
            <a:chOff x="-661362" y="1535623"/>
            <a:chExt cx="3826160" cy="8362129"/>
          </a:xfrm>
        </p:grpSpPr>
        <p:pic>
          <p:nvPicPr>
            <p:cNvPr id="7" name="图片 2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0" t="2060" r="8308"/>
            <a:stretch>
              <a:fillRect/>
            </a:stretch>
          </p:blipFill>
          <p:spPr bwMode="auto">
            <a:xfrm>
              <a:off x="-661362" y="1535623"/>
              <a:ext cx="3826160" cy="836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705" b="10705"/>
            <a:stretch/>
          </p:blipFill>
          <p:spPr>
            <a:xfrm>
              <a:off x="-285749" y="2984323"/>
              <a:ext cx="3092450" cy="5073827"/>
            </a:xfrm>
            <a:prstGeom prst="rect">
              <a:avLst/>
            </a:prstGeom>
            <a:effectLst>
              <a:innerShdw blurRad="50800">
                <a:prstClr val="black"/>
              </a:innerShdw>
            </a:effectLst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2C9A23C-9D12-4C2B-98F9-F261EC7DC058}"/>
              </a:ext>
            </a:extLst>
          </p:cNvPr>
          <p:cNvGrpSpPr/>
          <p:nvPr/>
        </p:nvGrpSpPr>
        <p:grpSpPr>
          <a:xfrm>
            <a:off x="4380983" y="643212"/>
            <a:ext cx="3089044" cy="6434173"/>
            <a:chOff x="-661362" y="1535623"/>
            <a:chExt cx="3826160" cy="8362129"/>
          </a:xfrm>
        </p:grpSpPr>
        <p:pic>
          <p:nvPicPr>
            <p:cNvPr id="27" name="图片 29">
              <a:extLst>
                <a:ext uri="{FF2B5EF4-FFF2-40B4-BE49-F238E27FC236}">
                  <a16:creationId xmlns:a16="http://schemas.microsoft.com/office/drawing/2014/main" id="{5A119D84-6F91-4F32-A4B1-9BC43074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0" t="2060" r="8308"/>
            <a:stretch>
              <a:fillRect/>
            </a:stretch>
          </p:blipFill>
          <p:spPr bwMode="auto">
            <a:xfrm>
              <a:off x="-661362" y="1535623"/>
              <a:ext cx="3826160" cy="836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BE5B78F-D5E2-4577-81A9-D64A3C74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42" b="13942"/>
            <a:stretch/>
          </p:blipFill>
          <p:spPr>
            <a:xfrm>
              <a:off x="-285750" y="2984325"/>
              <a:ext cx="3092449" cy="5073825"/>
            </a:xfrm>
            <a:prstGeom prst="rect">
              <a:avLst/>
            </a:prstGeom>
            <a:effectLst>
              <a:innerShdw blurRad="50800">
                <a:prstClr val="black"/>
              </a:innerShdw>
            </a:effec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648715FA-1EB0-4845-9B28-5E538FBBBB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0" t="2060" r="8308"/>
          <a:stretch>
            <a:fillRect/>
          </a:stretch>
        </p:blipFill>
        <p:spPr bwMode="auto">
          <a:xfrm>
            <a:off x="8277435" y="574002"/>
            <a:ext cx="3089044" cy="651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 descr="图形用户界面, 网站&#10;&#10;描述已自动生成">
            <a:extLst>
              <a:ext uri="{FF2B5EF4-FFF2-40B4-BE49-F238E27FC236}">
                <a16:creationId xmlns:a16="http://schemas.microsoft.com/office/drawing/2014/main" id="{89CB0B38-7E0F-4797-A8F6-881CDA161A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141" y="1719029"/>
            <a:ext cx="2467631" cy="39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4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969" y="0"/>
            <a:ext cx="1749670" cy="11314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1" y="242547"/>
            <a:ext cx="219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chemeClr val="bg1"/>
                </a:solidFill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Tourism</a:t>
            </a:r>
            <a:endParaRPr lang="zh-CN" altLang="en-US" sz="3600" dirty="0">
              <a:solidFill>
                <a:schemeClr val="bg1"/>
              </a:solidFill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pic>
        <p:nvPicPr>
          <p:cNvPr id="2" name="b5d23cfb873ec08cfbaa498a60b86ace">
            <a:hlinkClick r:id="" action="ppaction://media"/>
            <a:extLst>
              <a:ext uri="{FF2B5EF4-FFF2-40B4-BE49-F238E27FC236}">
                <a16:creationId xmlns:a16="http://schemas.microsoft.com/office/drawing/2014/main" id="{F94BAF1E-AC12-421B-B3D9-46E4F18D8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505" y="1550110"/>
            <a:ext cx="5126478" cy="2883863"/>
          </a:xfrm>
          <a:prstGeom prst="rect">
            <a:avLst/>
          </a:prstGeom>
        </p:spPr>
      </p:pic>
      <p:pic>
        <p:nvPicPr>
          <p:cNvPr id="6" name="v0200fg10000c8qpaqbc77u5ac8sschg">
            <a:hlinkClick r:id="" action="ppaction://media"/>
            <a:extLst>
              <a:ext uri="{FF2B5EF4-FFF2-40B4-BE49-F238E27FC236}">
                <a16:creationId xmlns:a16="http://schemas.microsoft.com/office/drawing/2014/main" id="{ECE307BD-00FD-45B9-895B-0BF28BA199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78280" y="3164964"/>
            <a:ext cx="5707830" cy="32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94</Words>
  <Application>Microsoft Office PowerPoint</Application>
  <PresentationFormat>宽屏</PresentationFormat>
  <Paragraphs>44</Paragraphs>
  <Slides>17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FuturaBookC</vt:lpstr>
      <vt:lpstr>等线 Light</vt:lpstr>
      <vt:lpstr>FZZhengHeiS-DB-GB</vt:lpstr>
      <vt:lpstr>等线</vt:lpstr>
      <vt:lpstr>微软雅黑</vt:lpstr>
      <vt:lpstr>Arial</vt:lpstr>
      <vt:lpstr>锐字逼格青春粗黑体简2.0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旻丰 张</cp:lastModifiedBy>
  <cp:revision>24</cp:revision>
  <dcterms:created xsi:type="dcterms:W3CDTF">2018-12-20T06:03:09Z</dcterms:created>
  <dcterms:modified xsi:type="dcterms:W3CDTF">2022-03-25T07:57:24Z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  <property fmtid="{D5CDD505-2E9C-101B-9397-08002B2CF9AE}" pid="3" name="KSOTemplateUUID">
    <vt:lpwstr>v1.0_mb_csCEiRGE0fhwCyv5npTyxQ==</vt:lpwstr>
  </property>
</Properties>
</file>