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588" r:id="rId3"/>
    <p:sldId id="589" r:id="rId4"/>
    <p:sldId id="598" r:id="rId5"/>
    <p:sldId id="599" r:id="rId6"/>
    <p:sldId id="600" r:id="rId7"/>
    <p:sldId id="601" r:id="rId8"/>
    <p:sldId id="602" r:id="rId9"/>
    <p:sldId id="603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566" r:id="rId19"/>
    <p:sldId id="5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C589-06EB-4461-9401-B7EEB076DE43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0D4B-8ED0-4237-91A9-E6AD04427C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90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D2B17-9EAA-1F06-0FC3-3247B2CB7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de-DE" sz="11200" dirty="0"/>
              <a:t>中國語言文化</a:t>
            </a:r>
            <a:endParaRPr lang="de-DE" sz="161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F02670-CC81-7986-F6B7-794FFF8BF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Session 6, Thursday Oct 17, 2024, </a:t>
            </a:r>
            <a:r>
              <a:rPr lang="de-DE" dirty="0" err="1"/>
              <a:t>Zhishan</a:t>
            </a:r>
            <a:r>
              <a:rPr lang="de-DE" dirty="0"/>
              <a:t> </a:t>
            </a:r>
            <a:r>
              <a:rPr lang="de-DE" dirty="0" err="1"/>
              <a:t>Bldg</a:t>
            </a:r>
            <a:r>
              <a:rPr lang="de-DE" dirty="0"/>
              <a:t>. </a:t>
            </a:r>
            <a:r>
              <a:rPr lang="zh-CN" altLang="de-DE" b="0" i="0" dirty="0">
                <a:effectLst/>
                <a:latin typeface="Arial" panose="020B0604020202020204" pitchFamily="34" charset="0"/>
              </a:rPr>
              <a:t>至善楼</a:t>
            </a:r>
            <a:r>
              <a:rPr lang="de-DE" altLang="zh-CN" b="0" i="0" dirty="0">
                <a:effectLst/>
                <a:latin typeface="Arial" panose="020B0604020202020204" pitchFamily="34" charset="0"/>
              </a:rPr>
              <a:t>105</a:t>
            </a:r>
            <a:r>
              <a:rPr lang="de-DE" dirty="0"/>
              <a:t>, </a:t>
            </a:r>
            <a:r>
              <a:rPr lang="de-DE" dirty="0" err="1"/>
              <a:t>room</a:t>
            </a:r>
            <a:r>
              <a:rPr lang="de-DE" dirty="0"/>
              <a:t> 105</a:t>
            </a:r>
          </a:p>
          <a:p>
            <a:r>
              <a:rPr lang="de-DE" altLang="zh-CN" dirty="0"/>
              <a:t>Martin Woesler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10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76975"/>
            <a:ext cx="11106150" cy="38759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1800" b="0" i="0" dirty="0">
                <a:effectLst/>
                <a:latin typeface="Arial" panose="020B0604020202020204" pitchFamily="34" charset="0"/>
              </a:rPr>
              <a:t>Shu Lin/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Shirleen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Yu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Yi/Memo | Lü Di/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Ludy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Zhang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Yange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/Mia | Chen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Zilan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/Landy | Peng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Yingying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/Becca</a:t>
            </a:r>
          </a:p>
        </p:txBody>
      </p:sp>
    </p:spTree>
    <p:extLst>
      <p:ext uri="{BB962C8B-B14F-4D97-AF65-F5344CB8AC3E}">
        <p14:creationId xmlns:p14="http://schemas.microsoft.com/office/powerpoint/2010/main" val="267124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76975"/>
            <a:ext cx="11106150" cy="38759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1800" b="0" i="0" dirty="0">
                <a:effectLst/>
                <a:latin typeface="Arial" panose="020B0604020202020204" pitchFamily="34" charset="0"/>
              </a:rPr>
              <a:t>Shu Lin/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Shirleen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Yu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Yi/Memo | Lü Di/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Ludy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Zhang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Yange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/Mia | Chen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Zilan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/Landy | Peng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Yingying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/Becca</a:t>
            </a:r>
          </a:p>
        </p:txBody>
      </p:sp>
    </p:spTree>
    <p:extLst>
      <p:ext uri="{BB962C8B-B14F-4D97-AF65-F5344CB8AC3E}">
        <p14:creationId xmlns:p14="http://schemas.microsoft.com/office/powerpoint/2010/main" val="136164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76975"/>
            <a:ext cx="11106150" cy="38759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1800" b="0" i="0" dirty="0">
                <a:effectLst/>
                <a:latin typeface="Arial" panose="020B0604020202020204" pitchFamily="34" charset="0"/>
              </a:rPr>
              <a:t>Shu Lin/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Shirleen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Yu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Yi/Memo | Lü Di/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Ludy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Zhang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Yange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/Mia | Chen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Zilan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/Landy | Peng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Yingying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/Becca</a:t>
            </a:r>
          </a:p>
        </p:txBody>
      </p:sp>
    </p:spTree>
    <p:extLst>
      <p:ext uri="{BB962C8B-B14F-4D97-AF65-F5344CB8AC3E}">
        <p14:creationId xmlns:p14="http://schemas.microsoft.com/office/powerpoint/2010/main" val="202503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76975"/>
            <a:ext cx="11106150" cy="38759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1800" b="0" i="0" dirty="0">
                <a:effectLst/>
                <a:latin typeface="Arial" panose="020B0604020202020204" pitchFamily="34" charset="0"/>
              </a:rPr>
              <a:t>Shu Lin/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Shirleen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Yu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Yi/Memo | Lü Di/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Ludy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Zhang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Yange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/Mia | Chen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Zilan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/Landy | Peng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Yingying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/Becca</a:t>
            </a:r>
          </a:p>
        </p:txBody>
      </p:sp>
    </p:spTree>
    <p:extLst>
      <p:ext uri="{BB962C8B-B14F-4D97-AF65-F5344CB8AC3E}">
        <p14:creationId xmlns:p14="http://schemas.microsoft.com/office/powerpoint/2010/main" val="40977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76975"/>
            <a:ext cx="11106150" cy="38759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1800" b="0" i="0" dirty="0">
                <a:effectLst/>
                <a:latin typeface="Arial" panose="020B0604020202020204" pitchFamily="34" charset="0"/>
              </a:rPr>
              <a:t>Shu Lin/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Shirleen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Yu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Yi/Memo | Lü Di/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Ludy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Zhang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Yange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/Mia | Chen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Zilan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/Landy | Peng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Yingying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/Becca</a:t>
            </a:r>
          </a:p>
        </p:txBody>
      </p:sp>
    </p:spTree>
    <p:extLst>
      <p:ext uri="{BB962C8B-B14F-4D97-AF65-F5344CB8AC3E}">
        <p14:creationId xmlns:p14="http://schemas.microsoft.com/office/powerpoint/2010/main" val="94232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76975"/>
            <a:ext cx="11106150" cy="38759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1800" b="0" i="0" dirty="0">
                <a:effectLst/>
                <a:latin typeface="Arial" panose="020B0604020202020204" pitchFamily="34" charset="0"/>
              </a:rPr>
              <a:t>Shu Lin/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Shirleen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Yu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Yi/Memo | Lü Di/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Ludy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Zhang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Yange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/Mia | Chen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Zilan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/Landy | Peng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Yingying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/Becca</a:t>
            </a:r>
          </a:p>
        </p:txBody>
      </p:sp>
    </p:spTree>
    <p:extLst>
      <p:ext uri="{BB962C8B-B14F-4D97-AF65-F5344CB8AC3E}">
        <p14:creationId xmlns:p14="http://schemas.microsoft.com/office/powerpoint/2010/main" val="240451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76975"/>
            <a:ext cx="11106150" cy="38759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1800" b="0" i="0" dirty="0">
                <a:effectLst/>
                <a:latin typeface="Arial" panose="020B0604020202020204" pitchFamily="34" charset="0"/>
              </a:rPr>
              <a:t>Shu Lin/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Shirleen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Yu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Yi/Memo | Lü Di/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Ludy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Zhang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Yange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/Mia | Chen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Zilan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/Landy | Peng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Yingying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/Becca</a:t>
            </a:r>
          </a:p>
        </p:txBody>
      </p:sp>
    </p:spTree>
    <p:extLst>
      <p:ext uri="{BB962C8B-B14F-4D97-AF65-F5344CB8AC3E}">
        <p14:creationId xmlns:p14="http://schemas.microsoft.com/office/powerpoint/2010/main" val="380845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76975"/>
            <a:ext cx="11106150" cy="38759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1800" b="0" i="0" dirty="0">
                <a:effectLst/>
                <a:latin typeface="Arial" panose="020B0604020202020204" pitchFamily="34" charset="0"/>
              </a:rPr>
              <a:t>Shu Lin/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Shirleen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Yu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Yi/Memo | Lü Di/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Ludy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Zhang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Yange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/Mia | Chen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Zilan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/Landy | Peng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Yingying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/Becca</a:t>
            </a:r>
          </a:p>
        </p:txBody>
      </p:sp>
    </p:spTree>
    <p:extLst>
      <p:ext uri="{BB962C8B-B14F-4D97-AF65-F5344CB8AC3E}">
        <p14:creationId xmlns:p14="http://schemas.microsoft.com/office/powerpoint/2010/main" val="18592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37456-8343-BA52-A4EB-6F43F214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Prepare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time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373DF1-3699-C162-DEC8-F3244B93E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20000"/>
              </a:lnSpc>
              <a:buNone/>
            </a:pP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l">
              <a:lnSpc>
                <a:spcPct val="120000"/>
              </a:lnSpc>
              <a:buNone/>
            </a:pPr>
            <a:endParaRPr lang="de-DE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Please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time in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lnSpc>
                <a:spcPct val="120000"/>
              </a:lnSpc>
              <a:buNone/>
            </a:pPr>
            <a:endParaRPr lang="de-DE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Please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your final exam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your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lnSpc>
                <a:spcPct val="120000"/>
              </a:lnSpc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3. Take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(EU: </a:t>
            </a:r>
            <a:r>
              <a:rPr lang="de-DE" sz="2000" dirty="0">
                <a:solidFill>
                  <a:schemeClr val="tx1"/>
                </a:solidFill>
              </a:rPr>
              <a:t>https://wn8ae3qwafbc11zv.mikecrm.com/9gdWrQT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2024: </a:t>
            </a:r>
            <a:r>
              <a:rPr lang="de-DE" sz="2000" dirty="0"/>
              <a:t>https://wn8ae3qwafbc11zv.mikecrm.com/CTrdOjm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5480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3BDD7-3C51-8307-D21A-5666E735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383" y="14659"/>
            <a:ext cx="8549054" cy="1325563"/>
          </a:xfrm>
        </p:spPr>
        <p:txBody>
          <a:bodyPr/>
          <a:lstStyle/>
          <a:p>
            <a:r>
              <a:rPr lang="de-DE" dirty="0" err="1"/>
              <a:t>Questionnaires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D2E385-4E9F-0309-3BA1-BFD8ACD08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2" y="5853694"/>
            <a:ext cx="5574322" cy="1691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2024 https://wn8ae3qwafbc11zv.mikecrm.com/CTrdOjm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6974B6-3939-CFEA-B5C9-3AA443155855}"/>
              </a:ext>
            </a:extLst>
          </p:cNvPr>
          <p:cNvSpPr txBox="1">
            <a:spLocks/>
          </p:cNvSpPr>
          <p:nvPr/>
        </p:nvSpPr>
        <p:spPr>
          <a:xfrm>
            <a:off x="6129195" y="850776"/>
            <a:ext cx="5643196" cy="1621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20" tIns="45720" rIns="45720" bIns="45720" anchor="t">
            <a:normAutofit/>
          </a:bodyPr>
          <a:lstStyle>
            <a:lvl1pPr marL="685800" marR="0" indent="-68580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1pPr>
            <a:lvl2pPr marL="1110342" marR="0" indent="-653142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2pPr>
            <a:lvl3pPr marL="1524000" marR="0" indent="-60960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3pPr>
            <a:lvl4pPr marL="2103120" marR="0" indent="-73152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4pPr>
            <a:lvl5pPr marL="2560320" marR="0" indent="-73152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de-DE" sz="2800" dirty="0">
                <a:solidFill>
                  <a:schemeClr val="tx1"/>
                </a:solidFill>
              </a:rPr>
              <a:t>EU</a:t>
            </a:r>
          </a:p>
          <a:p>
            <a:pPr marL="0" indent="0" hangingPunct="1">
              <a:buNone/>
            </a:pPr>
            <a:r>
              <a:rPr lang="de-DE" sz="2800" dirty="0">
                <a:solidFill>
                  <a:schemeClr val="tx1"/>
                </a:solidFill>
              </a:rPr>
              <a:t>https://wn8ae3qwafbc11zv.mikecrm.com/9gdWrQT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278C84-4322-32B2-7BC3-6D93F4B17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43" y="2359987"/>
            <a:ext cx="4339448" cy="43394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4D283F-078A-F850-229F-24366499D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66453"/>
            <a:ext cx="5717929" cy="57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106150" cy="4470009"/>
          </a:xfrm>
        </p:spPr>
        <p:txBody>
          <a:bodyPr>
            <a:noAutofit/>
          </a:bodyPr>
          <a:lstStyle/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137. The Long-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life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Lock p. 1241 Shu Lin/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Shirleen</a:t>
            </a:r>
            <a:endParaRPr lang="de-DE" sz="3600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138.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Social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: Round Table Culture p. 1249Yu Yi/Memo</a:t>
            </a:r>
          </a:p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139. Crosstalk </a:t>
            </a:r>
            <a:r>
              <a:rPr lang="zh-CN" altLang="de-DE" sz="3600" b="0" i="0" dirty="0">
                <a:effectLst/>
                <a:latin typeface="Arial" panose="020B0604020202020204" pitchFamily="34" charset="0"/>
              </a:rPr>
              <a:t>相声 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p. 1257 Lü Di/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Ludy</a:t>
            </a:r>
            <a:endParaRPr lang="de-DE" sz="3600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142. Jade Culture p. 1280 Zhang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Yange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(Mia)</a:t>
            </a:r>
          </a:p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148. Chinese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Knots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p. 1336 (Chen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Zilan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/Landy) </a:t>
            </a:r>
          </a:p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152.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Chopsticks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p. 1376(Peng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Yingying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/Becca)</a:t>
            </a:r>
          </a:p>
        </p:txBody>
      </p:sp>
    </p:spTree>
    <p:extLst>
      <p:ext uri="{BB962C8B-B14F-4D97-AF65-F5344CB8AC3E}">
        <p14:creationId xmlns:p14="http://schemas.microsoft.com/office/powerpoint/2010/main" val="212672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76975"/>
            <a:ext cx="11106150" cy="38759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1800" b="0" i="0" dirty="0">
                <a:effectLst/>
                <a:latin typeface="Arial" panose="020B0604020202020204" pitchFamily="34" charset="0"/>
              </a:rPr>
              <a:t>Shu Lin/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Shirleen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Yu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Yi/Memo | Lü Di/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Ludy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 | Zhang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Yange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/Mia | Chen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Zilan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/Landy | Peng </a:t>
            </a:r>
            <a:r>
              <a:rPr lang="de-DE" sz="1800" b="0" i="0" dirty="0" err="1">
                <a:effectLst/>
                <a:latin typeface="Arial" panose="020B0604020202020204" pitchFamily="34" charset="0"/>
              </a:rPr>
              <a:t>Yingying</a:t>
            </a:r>
            <a:r>
              <a:rPr lang="de-DE" sz="1800" b="0" i="0" dirty="0">
                <a:effectLst/>
                <a:latin typeface="Arial" panose="020B0604020202020204" pitchFamily="34" charset="0"/>
              </a:rPr>
              <a:t>/Becca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D0615C-B419-2466-C21E-154F9E9FD4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1" t="18472" r="3281" b="8472"/>
          <a:stretch/>
        </p:blipFill>
        <p:spPr>
          <a:xfrm>
            <a:off x="695325" y="-12243"/>
            <a:ext cx="10725150" cy="62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6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4050" y="2194560"/>
            <a:ext cx="2247900" cy="4470009"/>
          </a:xfrm>
        </p:spPr>
        <p:txBody>
          <a:bodyPr>
            <a:noAutofit/>
          </a:bodyPr>
          <a:lstStyle/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137. The Long-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life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Lock p. 1241 Shu Lin/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Shirleen</a:t>
            </a:r>
            <a:endParaRPr lang="de-DE" sz="36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61B81EEB-6EFA-7F1E-F5B7-A52D5907F8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98438"/>
            <a:ext cx="3657600" cy="64611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3EF006-7034-AC83-CA10-90D30A8A49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81" t="18472" r="74065" b="8472"/>
          <a:stretch/>
        </p:blipFill>
        <p:spPr>
          <a:xfrm>
            <a:off x="695325" y="-12243"/>
            <a:ext cx="2600325" cy="62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0" y="2194560"/>
            <a:ext cx="2266950" cy="4470009"/>
          </a:xfrm>
        </p:spPr>
        <p:txBody>
          <a:bodyPr>
            <a:noAutofit/>
          </a:bodyPr>
          <a:lstStyle/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138.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Social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: Round Table Culture p. 1249Yu Yi/Memo</a:t>
            </a:r>
          </a:p>
        </p:txBody>
      </p:sp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2E5D97A2-87FD-1AB7-A904-AF28439BDA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3851" y="-32558"/>
            <a:ext cx="3876674" cy="683909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E08ECCA-F157-220E-0D68-D5F205E1B6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857" t="18472" r="59957" b="8472"/>
          <a:stretch/>
        </p:blipFill>
        <p:spPr>
          <a:xfrm>
            <a:off x="1362075" y="517317"/>
            <a:ext cx="1743075" cy="62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700" y="2194560"/>
            <a:ext cx="2381250" cy="4470009"/>
          </a:xfrm>
        </p:spPr>
        <p:txBody>
          <a:bodyPr>
            <a:noAutofit/>
          </a:bodyPr>
          <a:lstStyle/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139. Crosstalk </a:t>
            </a:r>
            <a:r>
              <a:rPr lang="zh-CN" altLang="de-DE" sz="3600" b="0" i="0" dirty="0">
                <a:effectLst/>
                <a:latin typeface="Arial" panose="020B0604020202020204" pitchFamily="34" charset="0"/>
              </a:rPr>
              <a:t>相声 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p. 1257 Lü Di/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Ludy</a:t>
            </a:r>
            <a:endParaRPr lang="de-DE" sz="36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A5EF708F-BDE7-CDED-8BDD-E639A89B57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98438"/>
            <a:ext cx="3657600" cy="64611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23401A-D7E8-7537-E95C-49D03C570A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463" t="18472" r="47509" b="8472"/>
          <a:stretch/>
        </p:blipFill>
        <p:spPr>
          <a:xfrm>
            <a:off x="1181100" y="284390"/>
            <a:ext cx="1495425" cy="62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8350" y="2194560"/>
            <a:ext cx="2133600" cy="4470009"/>
          </a:xfrm>
        </p:spPr>
        <p:txBody>
          <a:bodyPr>
            <a:noAutofit/>
          </a:bodyPr>
          <a:lstStyle/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142. Jade Culture p. 1280 Zhang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Yange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(Mia)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B1F4DEB1-F227-C6AB-A05B-454520D5C6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98438"/>
            <a:ext cx="3657600" cy="64611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2629BF1-2A25-416E-A49F-51EBEAFF22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993" t="18472" r="33900" b="8472"/>
          <a:stretch/>
        </p:blipFill>
        <p:spPr>
          <a:xfrm>
            <a:off x="1276350" y="284390"/>
            <a:ext cx="1619250" cy="62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0" y="2194560"/>
            <a:ext cx="2038350" cy="4470009"/>
          </a:xfrm>
        </p:spPr>
        <p:txBody>
          <a:bodyPr>
            <a:noAutofit/>
          </a:bodyPr>
          <a:lstStyle/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148. Chinese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Knots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p. 1336 (Chen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Zilan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/Landy) </a:t>
            </a:r>
          </a:p>
        </p:txBody>
      </p:sp>
      <p:pic>
        <p:nvPicPr>
          <p:cNvPr id="4" name="5">
            <a:hlinkClick r:id="" action="ppaction://media"/>
            <a:extLst>
              <a:ext uri="{FF2B5EF4-FFF2-40B4-BE49-F238E27FC236}">
                <a16:creationId xmlns:a16="http://schemas.microsoft.com/office/drawing/2014/main" id="{A5E53889-BD40-C425-EE1A-0F03C7E2A8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98438"/>
            <a:ext cx="3657600" cy="64611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59B4AD-B1E0-6D8E-96BF-687E9EF503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100" t="18472" r="20457" b="8472"/>
          <a:stretch/>
        </p:blipFill>
        <p:spPr>
          <a:xfrm>
            <a:off x="1209675" y="0"/>
            <a:ext cx="1543050" cy="62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7850" y="2194560"/>
            <a:ext cx="2324100" cy="4470009"/>
          </a:xfrm>
        </p:spPr>
        <p:txBody>
          <a:bodyPr>
            <a:noAutofit/>
          </a:bodyPr>
          <a:lstStyle/>
          <a:p>
            <a:pPr algn="l"/>
            <a:r>
              <a:rPr lang="de-DE" sz="3600" b="0" i="0" dirty="0">
                <a:effectLst/>
                <a:latin typeface="Arial" panose="020B0604020202020204" pitchFamily="34" charset="0"/>
              </a:rPr>
              <a:t>152.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Chopsticks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p. 1376(Peng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Yingying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/Becca)</a:t>
            </a:r>
          </a:p>
        </p:txBody>
      </p:sp>
      <p:pic>
        <p:nvPicPr>
          <p:cNvPr id="4" name="6">
            <a:hlinkClick r:id="" action="ppaction://media"/>
            <a:extLst>
              <a:ext uri="{FF2B5EF4-FFF2-40B4-BE49-F238E27FC236}">
                <a16:creationId xmlns:a16="http://schemas.microsoft.com/office/drawing/2014/main" id="{FC46CCA8-1F7A-A3B6-804A-D8D3BCF623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98438"/>
            <a:ext cx="3657600" cy="64611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BD43B9C-5EF9-C1FE-20E9-2C997A0EBD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957" t="18472" r="4525" b="8472"/>
          <a:stretch/>
        </p:blipFill>
        <p:spPr>
          <a:xfrm>
            <a:off x="909638" y="370344"/>
            <a:ext cx="1781175" cy="62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533</Words>
  <Application>Microsoft Office PowerPoint</Application>
  <PresentationFormat>Breitbild</PresentationFormat>
  <Paragraphs>45</Paragraphs>
  <Slides>19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Kondensstreifen</vt:lpstr>
      <vt:lpstr>中國語言文化</vt:lpstr>
      <vt:lpstr>TOPICS</vt:lpstr>
      <vt:lpstr>TOPICS</vt:lpstr>
      <vt:lpstr>TOPICS</vt:lpstr>
      <vt:lpstr>TOPICS</vt:lpstr>
      <vt:lpstr>TOPICS</vt:lpstr>
      <vt:lpstr>TOPICS</vt:lpstr>
      <vt:lpstr>TOPICS</vt:lpstr>
      <vt:lpstr>TOPICS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Prepare for next time</vt:lpstr>
      <vt:lpstr>Questionnaires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中國文化概要</dc:title>
  <dc:creator>-</dc:creator>
  <cp:lastModifiedBy>-</cp:lastModifiedBy>
  <cp:revision>17</cp:revision>
  <dcterms:created xsi:type="dcterms:W3CDTF">2024-03-08T05:20:27Z</dcterms:created>
  <dcterms:modified xsi:type="dcterms:W3CDTF">2024-10-17T10:51:13Z</dcterms:modified>
</cp:coreProperties>
</file>