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3BBB90-BA7D-4D47-B0A0-8892754EA251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73FFA1-0E4B-433B-AC6D-999F714C9CA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Eastern Han-220 C.E</a:t>
            </a:r>
          </a:p>
          <a:p>
            <a:r>
              <a:rPr lang="en-US" dirty="0" smtClean="0"/>
              <a:t>Colby Gale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Later Han Dynasty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6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Han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The Eastern Han Dynasty began in 25 CE when the </a:t>
            </a:r>
            <a:r>
              <a:rPr lang="en-US" dirty="0" err="1" smtClean="0"/>
              <a:t>Xin</a:t>
            </a:r>
            <a:r>
              <a:rPr lang="en-US" dirty="0" smtClean="0"/>
              <a:t> dynasty failed and Emperor </a:t>
            </a:r>
            <a:r>
              <a:rPr lang="en-US" dirty="0" err="1" smtClean="0"/>
              <a:t>Guangwu</a:t>
            </a:r>
            <a:r>
              <a:rPr lang="en-US" dirty="0" smtClean="0"/>
              <a:t> of Han took the throne.</a:t>
            </a:r>
          </a:p>
          <a:p>
            <a:r>
              <a:rPr lang="en-US" dirty="0" smtClean="0"/>
              <a:t>The first few years of the Eastern Han’s rule were turbulent because of troubles left behind by Wang </a:t>
            </a:r>
            <a:r>
              <a:rPr lang="en-US" dirty="0" err="1" smtClean="0"/>
              <a:t>Mang’s</a:t>
            </a:r>
            <a:r>
              <a:rPr lang="en-US" dirty="0" smtClean="0"/>
              <a:t> rule.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58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37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Eunuchs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Later Han dynasty is seen to be a high point of power for the eunuchs in the dynastic house.</a:t>
            </a:r>
          </a:p>
          <a:p>
            <a:r>
              <a:rPr lang="en-US" dirty="0" smtClean="0"/>
              <a:t>The eunuchs would actively participate in social and political conflicts.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199"/>
            <a:ext cx="5181600" cy="324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Han Dynasty began to majorly decline in 184 CE with the Yellow Turban Rebellion ushering in a new era of chaos.</a:t>
            </a:r>
          </a:p>
          <a:p>
            <a:r>
              <a:rPr lang="en-US" dirty="0" smtClean="0"/>
              <a:t>Further chaos ensued when He Jin and Yuan Shao plotted to overthrow the eunuchs. The plan backfires and He Jin is assassinated by the eunuchs.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 Turbulence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Dong </a:t>
            </a:r>
            <a:r>
              <a:rPr lang="en-US" dirty="0" err="1" smtClean="0"/>
              <a:t>Zhuo</a:t>
            </a:r>
            <a:r>
              <a:rPr lang="en-US" dirty="0" smtClean="0"/>
              <a:t> a local warlord found the fleeing emperor and took him in. Dong </a:t>
            </a:r>
            <a:r>
              <a:rPr lang="en-US" dirty="0" err="1" smtClean="0"/>
              <a:t>Zhuo</a:t>
            </a:r>
            <a:r>
              <a:rPr lang="en-US" dirty="0" smtClean="0"/>
              <a:t> deposed Emperor Shao and replaced him with a figurehead Emperor Xian.</a:t>
            </a:r>
          </a:p>
          <a:p>
            <a:r>
              <a:rPr lang="en-US" dirty="0" smtClean="0"/>
              <a:t>Dong </a:t>
            </a:r>
            <a:r>
              <a:rPr lang="en-US" dirty="0" err="1" smtClean="0"/>
              <a:t>Zhuo</a:t>
            </a:r>
            <a:r>
              <a:rPr lang="en-US" dirty="0" smtClean="0"/>
              <a:t> was soon killed by his adopted son Lu Bu and the young Emperor Xian was forced to flee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Protector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Cao </a:t>
            </a:r>
            <a:r>
              <a:rPr lang="en-US" dirty="0" err="1" smtClean="0"/>
              <a:t>Cao</a:t>
            </a:r>
            <a:r>
              <a:rPr lang="en-US" dirty="0" smtClean="0"/>
              <a:t> took the young Emperor Xian in under his wing and used Xian’s influence to his benefit.</a:t>
            </a:r>
          </a:p>
          <a:p>
            <a:r>
              <a:rPr lang="en-US" dirty="0" smtClean="0"/>
              <a:t>Cao </a:t>
            </a:r>
            <a:r>
              <a:rPr lang="en-US" dirty="0" err="1" smtClean="0"/>
              <a:t>Cao</a:t>
            </a:r>
            <a:r>
              <a:rPr lang="en-US" dirty="0" smtClean="0"/>
              <a:t> soon asserted his power and became a dominating power in China. </a:t>
            </a:r>
          </a:p>
          <a:p>
            <a:r>
              <a:rPr lang="en-US" dirty="0" smtClean="0"/>
              <a:t>It was only the combined efforts of Liu </a:t>
            </a:r>
            <a:r>
              <a:rPr lang="en-US" dirty="0" err="1" smtClean="0"/>
              <a:t>Bei</a:t>
            </a:r>
            <a:r>
              <a:rPr lang="en-US" dirty="0" smtClean="0"/>
              <a:t> and Sun </a:t>
            </a:r>
            <a:r>
              <a:rPr lang="en-US" dirty="0" err="1" smtClean="0"/>
              <a:t>Quan</a:t>
            </a:r>
            <a:r>
              <a:rPr lang="en-US" dirty="0" smtClean="0"/>
              <a:t> that could challenge Cao Cao’s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Han Dynasty officially ended when Cao Cao’s son Cao Pi made Emperor Xian relinquish the throne to him in 220 CE.</a:t>
            </a:r>
          </a:p>
          <a:p>
            <a:r>
              <a:rPr lang="en-US" dirty="0" smtClean="0"/>
              <a:t>This effectively ended the Han Dynasty and began the Three Kingdoms Era where the kingdoms of Wu, Wei, and </a:t>
            </a:r>
            <a:r>
              <a:rPr lang="en-US" dirty="0" err="1" smtClean="0"/>
              <a:t>Shu</a:t>
            </a:r>
            <a:r>
              <a:rPr lang="en-US" dirty="0" smtClean="0"/>
              <a:t> struggled to rule all of China.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Berggren, </a:t>
            </a:r>
            <a:r>
              <a:rPr lang="en-US" dirty="0" err="1"/>
              <a:t>Lennart</a:t>
            </a:r>
            <a:r>
              <a:rPr lang="en-US" dirty="0"/>
              <a:t>, Jonathan M. </a:t>
            </a:r>
            <a:r>
              <a:rPr lang="en-US" dirty="0" err="1"/>
              <a:t>Borwein</a:t>
            </a:r>
            <a:r>
              <a:rPr lang="en-US" dirty="0"/>
              <a:t>, and Peter B. </a:t>
            </a:r>
            <a:r>
              <a:rPr lang="en-US" dirty="0" err="1"/>
              <a:t>Borwein</a:t>
            </a:r>
            <a:r>
              <a:rPr lang="en-US" dirty="0"/>
              <a:t>. (2004). Pi: A Source Book. New York: Springer. ISBN 0-387-20571-3.</a:t>
            </a:r>
          </a:p>
          <a:p>
            <a:r>
              <a:rPr lang="en-US" dirty="0" err="1"/>
              <a:t>Bielenstein</a:t>
            </a:r>
            <a:r>
              <a:rPr lang="en-US" dirty="0"/>
              <a:t>, Hans. (1980). The Bureaucracy of Han Times. Cambridge: Cambridge University Press. ISBN 0-521-22510-8.</a:t>
            </a:r>
          </a:p>
          <a:p>
            <a:r>
              <a:rPr lang="en-US" dirty="0" err="1"/>
              <a:t>Bielenstein</a:t>
            </a:r>
            <a:r>
              <a:rPr lang="en-US" dirty="0"/>
              <a:t>, Hans. (1986). "Wang </a:t>
            </a:r>
            <a:r>
              <a:rPr lang="en-US" dirty="0" err="1"/>
              <a:t>Mang</a:t>
            </a:r>
            <a:r>
              <a:rPr lang="en-US" dirty="0"/>
              <a:t>, the Restoration of the Han Dynasty, and Later Han," in The Cambridge History of China: Volume I: the Ch'in and Han Empires, 221 B.C. – A.D. 220, 223–290. Edited by Denis </a:t>
            </a:r>
            <a:r>
              <a:rPr lang="en-US" dirty="0" err="1"/>
              <a:t>Twitchett</a:t>
            </a:r>
            <a:r>
              <a:rPr lang="en-US" dirty="0"/>
              <a:t> and Michael Loewe. Cambridge: Cambridge University Press. ISBN 0-521-24327-0.</a:t>
            </a:r>
          </a:p>
          <a:p>
            <a:r>
              <a:rPr lang="en-US" dirty="0"/>
              <a:t>Block, Leo. (2003). To Harness the Wind: A Short History of the Development of Sails. Annapolis: Naval Institute Press. ISBN 1-55750-209-9.</a:t>
            </a:r>
          </a:p>
          <a:p>
            <a:r>
              <a:rPr lang="en-US" dirty="0"/>
              <a:t>Bower, Virginia (2005). "Standing man and woman," in </a:t>
            </a:r>
            <a:r>
              <a:rPr lang="en-US" dirty="0" err="1"/>
              <a:t>Recarving</a:t>
            </a:r>
            <a:r>
              <a:rPr lang="en-US" dirty="0"/>
              <a:t> China's Past: Art, Archaeology, and Architecture of the 'Wu Family Shrines', 242–245. Edited by Naomi Noble Richard. New Haven and London: Yale University Press and Princeton University Art Museum. ISBN 0-300-10797-8.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508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Later Han Dynasty</vt:lpstr>
      <vt:lpstr>Eastern Han</vt:lpstr>
      <vt:lpstr>Eunuchs</vt:lpstr>
      <vt:lpstr>Decline of the Han</vt:lpstr>
      <vt:lpstr>Imperial Turbulence</vt:lpstr>
      <vt:lpstr>A New Protector </vt:lpstr>
      <vt:lpstr>The End of the Han</vt:lpstr>
      <vt:lpstr>Bibliography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Later Han Dynasty</dc:title>
  <dc:creator>Margaret GKLG</dc:creator>
  <cp:lastModifiedBy>Margaret GKLG</cp:lastModifiedBy>
  <cp:revision>11</cp:revision>
  <dcterms:created xsi:type="dcterms:W3CDTF">2013-02-27T23:35:22Z</dcterms:created>
  <dcterms:modified xsi:type="dcterms:W3CDTF">2013-02-28T00:37:37Z</dcterms:modified>
</cp:coreProperties>
</file>