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80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C1849-4243-0A52-F8C3-C99CF7E50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CF0707-A786-40B3-6FD3-83E407360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ABD557-7CB7-4EAC-73BF-3C18966A8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3E76E-4A6F-2460-9ADE-0F088E7D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7E8E9C-7740-A390-DC4A-0B5A668B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60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C2F90A-D026-E6AB-4D93-13B3528C8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2268FA-880F-8071-C2DD-042B278F4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433664-5326-1C55-79E0-38065527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F65066-C854-A35B-9BDB-2D6A70BC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A5DEE0-07D1-072B-5F8B-C6611E67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87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69F8C4-65EB-F61C-3B8C-2BEE3637C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85347E8-9645-4DCD-2BF9-AA2CBAD72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DE3CB4-8BBA-415B-78AC-E851E0B03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BD7153-3F38-7117-80F5-0142893BB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9E0B49-5515-20F7-FD50-B2F77BD9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19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EC4DDF-2C0D-2E4E-C112-5BF7C353F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BB9452-C19B-D0B6-D044-6581B4C44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7E02D7-164F-E916-EA5A-E3646122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36BD43-8EC5-82FA-D2A5-BB8D3C2A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71547-50BF-B3EE-100B-AB1B55E7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628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DC85F9-8529-D4B6-423A-732DE513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6FF9DC-FF98-E0AC-C456-ADDCAD2E2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3F8E32-08C2-57E9-2575-5BE0FA32F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7A646C-C5F1-369C-8068-8F3AA895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556FBD-210E-BAD8-0AC2-ED916806C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39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60AF6D-9B34-F39F-DD18-B77DDAD60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FF8E90-0BCF-BD85-5C40-F677FD073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A153A1-FDF0-DE9F-07F0-438E00C6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0AB512-C010-E116-BE45-F030C9C1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055DC0-A523-802D-FB82-6506A822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C0F543-3369-68DA-10D6-B78B5C2F3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40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FFF06E-FC12-AA70-5138-987241BB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C2FB76-DF23-24B2-0301-4D8F13598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ADCE64A-75C4-5799-70D2-FA3D2579B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F36D07-EC24-20EE-C915-2114B8097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91F9B-C2C5-F0BD-1902-F23C60124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69259B-4B7E-8206-D64D-695D37DE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3A05E9-2513-CDA5-FAF7-C93CAE28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C362185-AFD7-4559-3943-1B808E92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189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130DE-9A5F-5FBD-8122-AF635AD4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2156A4-D58B-4B7A-78C9-867E2B153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2B2AF4-0D98-FF7B-9035-E58097D3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EDDC79-3E61-B642-1A02-9669C56D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84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2DD8F4-C19E-93F1-E3BC-8A4AD53E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5C0888F-D844-E98F-16F8-5202F2C0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E4A1FB-50AC-FDEF-1051-7A703482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018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CABD6A-BCFC-FD4D-1DF5-8C3C0BA21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FF5A23-EA3B-84CD-72EB-30B5BFE7F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424444-3CDB-37EA-792D-CBB3E4B99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00F17A-DF6D-E5AE-BDCA-F6E738A5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0D1BED-6086-ED03-BAB9-D0EA9EFD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37191B-4D4F-DDC1-5699-2F28DAE3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9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8CE78-A912-05F5-4F12-F74C46B4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36A3EEC-16A7-669C-3EEC-1F7AB0720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56DE03-41F4-F4DC-8AAA-2DA7A2EDC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7E847C1-3CF4-2A68-145E-11D429461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604CEE-AD45-0AA4-EC04-E0CB5EA0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98B5B7-A425-446F-5F36-F7E82FBE8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71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20D12F-15DA-7E01-3AF7-811A6A00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62837E-4085-0C86-7FAC-4AEB56C05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E86FEE-C728-06AF-1999-9AEC5AC1E4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6E32C-EBB4-46E7-BC76-59FB9980CC5C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89FAF1-E7ED-2564-CED7-6E0B59F28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7DAB5E-DE48-BB16-EDBE-3DC19A8F1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64E15-C44B-4929-9674-5241AF3D4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1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32192B6-113C-5074-26E3-D8C2644E09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00" b="16833"/>
          <a:stretch/>
        </p:blipFill>
        <p:spPr>
          <a:xfrm>
            <a:off x="25685" y="0"/>
            <a:ext cx="12166315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DE76A64-666C-B8BF-A697-95267A4A2202}"/>
              </a:ext>
            </a:extLst>
          </p:cNvPr>
          <p:cNvSpPr txBox="1"/>
          <p:nvPr/>
        </p:nvSpPr>
        <p:spPr>
          <a:xfrm>
            <a:off x="594360" y="445770"/>
            <a:ext cx="230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Thangka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212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371A2EF-48F2-ED13-5D75-A1BCCBEE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14" b="16835"/>
          <a:stretch/>
        </p:blipFill>
        <p:spPr>
          <a:xfrm>
            <a:off x="0" y="91440"/>
            <a:ext cx="1210437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1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E7F1DB-3503-7BEC-FE49-02318140EC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34" b="16333"/>
          <a:stretch/>
        </p:blipFill>
        <p:spPr>
          <a:xfrm>
            <a:off x="0" y="0"/>
            <a:ext cx="12192000" cy="69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9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F5B966-C8A2-9CBE-9F80-58E36E1910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67" b="16833"/>
          <a:stretch/>
        </p:blipFill>
        <p:spPr>
          <a:xfrm>
            <a:off x="-1" y="0"/>
            <a:ext cx="12111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5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08BF6B5-7EC6-A3DA-D9D1-E471A4B2F8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67" b="17000"/>
          <a:stretch/>
        </p:blipFill>
        <p:spPr>
          <a:xfrm>
            <a:off x="0" y="0"/>
            <a:ext cx="12139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6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8E18F3F-BFC6-A979-4189-4DFB83CCF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 b="13168"/>
          <a:stretch/>
        </p:blipFill>
        <p:spPr>
          <a:xfrm>
            <a:off x="192405" y="-9979"/>
            <a:ext cx="11807190" cy="686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3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8CFC99-12C0-EE78-529D-C205C92D02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67" b="15833"/>
          <a:stretch/>
        </p:blipFill>
        <p:spPr>
          <a:xfrm>
            <a:off x="120271" y="0"/>
            <a:ext cx="11951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67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宽屏</PresentationFormat>
  <Paragraphs>1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2" baseType="lpstr">
      <vt:lpstr>等线</vt:lpstr>
      <vt:lpstr>等线 Light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聆悦 杨</dc:creator>
  <cp:lastModifiedBy>聆悦 杨</cp:lastModifiedBy>
  <cp:revision>1</cp:revision>
  <dcterms:created xsi:type="dcterms:W3CDTF">2024-12-12T04:56:14Z</dcterms:created>
  <dcterms:modified xsi:type="dcterms:W3CDTF">2024-12-12T04:56:37Z</dcterms:modified>
</cp:coreProperties>
</file>