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24.xml" ContentType="application/vnd.openxmlformats-officedocument.presentationml.tags+xml"/>
  <Override PartName="/ppt/notesSlides/notesSlide1.xml" ContentType="application/vnd.openxmlformats-officedocument.presentationml.notesSlide+xml"/>
  <Override PartName="/ppt/tags/tag1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21" r:id="rId4"/>
    <p:sldMasterId id="2147483733" r:id="rId5"/>
  </p:sldMasterIdLst>
  <p:notesMasterIdLst>
    <p:notesMasterId r:id="rId11"/>
  </p:notesMasterIdLst>
  <p:sldIdLst>
    <p:sldId id="256" r:id="rId6"/>
    <p:sldId id="413" r:id="rId7"/>
    <p:sldId id="265" r:id="rId8"/>
    <p:sldId id="258" r:id="rId9"/>
    <p:sldId id="440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550" autoAdjust="0"/>
  </p:normalViewPr>
  <p:slideViewPr>
    <p:cSldViewPr snapToGrid="0" showGuides="1">
      <p:cViewPr varScale="1">
        <p:scale>
          <a:sx n="80" d="100"/>
          <a:sy n="80" d="100"/>
        </p:scale>
        <p:origin x="76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F391D-D3A4-41DF-B745-CC0DDC7CA3CD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A7EAD-33F9-4732-BFE4-D13339EC0A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589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9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0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1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23.xml"/><Relationship Id="rId4" Type="http://schemas.openxmlformats.org/officeDocument/2006/relationships/tags" Target="../tags/tag1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B304AC-49F9-078A-9408-C21DEEAD9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AC1D16C-DE0D-DC62-E350-14A29B532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878D73-249C-D714-2047-2EE28399A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817CFC-8AB9-133F-7CEE-DB815E2A3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ABAF8C-4112-C213-B815-6F62C6F6B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1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766048-3407-239F-37A4-F949FE49A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8658ABA-74BB-5DF5-3D91-23D32ADBB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BBCF17-71C1-A35B-574C-E83D44308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860C1C-899B-7696-D739-09FFF868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0A1D27-FC5D-0271-4297-E0E6C1AF1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00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1C74B49-4EF7-9B13-1905-1651740DD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7953A-7BAF-C753-A043-6887E4035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BB5DBA-4730-EF2A-9ACB-4EA212951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974E9D-9993-EE6C-B83C-DA866C57C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1A6A13-1C54-C539-A152-29A1C23BE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100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1716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091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759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649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395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947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626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725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640928-A19C-0293-CEC7-82582AB2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0B288A-7900-569C-AAB0-7305D5F0C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2EA714-928C-90FC-5595-E6CD4EC2C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9C56B7-CD20-E9DC-9689-2D9D7D342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A0A547-D30C-8D40-EBAA-1F6451A8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327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663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8041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043036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519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335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653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948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289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9784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072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B37CA-A137-63E7-52D5-4FAFCCB6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0D79DF-9673-7FBA-96F7-D040B0F1A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EC056B-5C77-87FC-2A37-59F72387C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CB9765-BD5C-3514-8BEC-AC71985C3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4F4719-7024-6993-2B57-8C76740AD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391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6221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954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421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24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6137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5967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8079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28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454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5D4F-95A2-5C96-B5B1-304680CA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1CEB5C-08B2-76A4-192E-AEB05C5E8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03EC992-F8A2-678B-55F3-AA80AD741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80B474-0CCF-3A5E-E6F5-83F47C705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65292C-6BEB-72F1-041F-EEEFD3532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08D5CD-CFA6-8418-45FA-50C0B8D1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396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7375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146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6456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382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66158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70817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31BC48-05E5-4CFA-B8FE-41CB8853D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AB6AF66-7AE8-4E1F-9C78-E9A92AFDC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74B9A-FC69-47A4-9A96-E87C7949C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B443BB-3CB2-42E2-86DB-96AE090D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009939-9F5F-47FD-BCB6-155DF54CF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0714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84364D-8C1F-4E0D-AE0B-DBE69D7FD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FD4F0B-E904-4F14-B279-2CDE1E398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B4AAD9-BF0C-40A5-A963-AC83BF2DD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89C40B-4656-4459-AE3C-CC945C666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4B3A8F-48B8-4336-B8F8-DA3AD567A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572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B8C833-8B1B-47EF-B22D-CD36EA811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D304B5-6CAC-46D5-925A-6614AD715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D97AFE-257B-4846-BDF3-FD6CB746A0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6672DE-0D00-4D07-BC5E-AC0B97BF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FC1592-0EF7-4E25-8795-40CE627C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7717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12AE15-7334-4177-8D7C-E0A3A47ED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E0FE06-4F80-4894-A684-09276F4D1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9E7549-F1D4-4AA1-899F-A574FE28C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77E65E-319E-40AD-8C6B-CED67F2A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4D42E5-89F7-4EC1-AE4E-1122893D3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40A18C-683A-4784-A11A-D5E779EF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06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7D8D88-DD58-97EB-EDE3-23D755AF0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B99299-6017-8E94-BE10-FBA12C607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8A087C-FAB5-1068-CD51-A0C5190C1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B9CDACD-DA72-2EC8-F387-8241F980F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ECE4BA6-32F8-A74B-2E6D-D1C300808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EA68313-70C1-F8E8-FEC2-885594F6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D6742BB-4F5B-3EFA-7B9C-DF5E5D92B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70CC7EA-46AB-B827-3DE7-FF11A7453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019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51E62E-C831-4F30-87CD-67A359586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F3A24E-24B6-459D-AC5E-2D051E0D2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19970F-2356-49F6-8933-6020D9B62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4E38E85-EBBF-426E-A2E3-84E1F4327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F53CAA-8FBF-4693-9D3D-837F842600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7E04A75-E1F5-4A65-9DC4-F702379666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0A22CD5-A3E0-450D-BE69-D03DEB2D7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E7B11D4-5FC8-4516-A5B1-948DF2FD5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62176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C148A8-B86F-4238-A1FC-17CC3D4A2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548649F-CBDC-443D-8935-FA61C67F8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C680321-22C7-407B-8D25-9299166D0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8BB816A-2E7B-47EA-91AA-8AC8FE189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3115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5C753A-68C5-4D79-9B9B-23CD6FA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B01047-5301-453D-94AF-0C662905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6DAC06-1500-4995-A981-24B2B88F7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2687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C49A82-7264-4DB5-97A0-8D99EFC1B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9D40ED-7B29-48B1-A310-1A6E91B087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314BD1-E163-4B6F-A2ED-2F3A6D0EB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A67979-3527-4469-B33A-6A4BB9B78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DE3D29-D6DC-43AE-A623-9E08F1782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525A4D-0223-4525-AE96-691D9D0D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1033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89FF72-614D-4287-8246-22D5F5E5D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E1C4909-1243-487E-80EB-0000325E31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AD652-5403-44FB-B9A3-6C9798BBE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F7C066-4EC4-462A-9225-8C999917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B1B594-920D-4EBD-B578-DF4A8BBED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429DCC-DAFA-45D9-BC26-B9A89A9F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932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6D1463-1E4E-42FF-9093-B6550DEE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0A9D8A-FA9F-4FF1-8A45-A034C937B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F32647-3DF8-48D0-9D31-65A08D597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38A672-413D-449A-9E6F-C63C616C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330719-B21E-470C-BFB7-BA3CA88B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9818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24176D-1EE5-4375-93DF-DB2AF92C6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04916E-BF7B-4EDF-B807-34237127E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621FD8-0E63-48CF-8D03-2386C2062C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F4DE79-510C-4E05-8B2D-8C2C1DCF650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2FE0CE-0FB3-425B-95F7-C55C940E9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41D467-333E-4F47-B813-802F736B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C8D65-86EF-4AE9-AD8D-51A68C0F289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43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38F55-55BA-52EA-A962-3E27797B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AA53CDA-BEDD-4D8F-8AB0-F10A40E6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7849CA3-BFE3-E129-942D-6118B491E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A42078-31E8-780F-C6F5-31E69244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316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F2131D7-AD46-EC80-EC0B-0021080F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3A5BED-79D2-3E55-07C0-59298CF9F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5EC168-B3E5-E817-F86A-AE5DEFBEF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7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8C93D2-840E-0CCA-F8A3-33C872FE4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8D5A12-C4D0-E7EC-76AA-09C39B6FD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54B924F-FFE9-F3D8-2316-32EA050A4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2B4942A-AFBA-781F-672B-D8D4D5181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8B42-5AE9-A6C3-828C-872F0C70F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769D12-4215-7DC6-A5E9-8FBB7A64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18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A464EB-9C6B-0D80-2675-F1F90C67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3D15C0C-716B-1978-C065-4F4A023957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990443-2F58-CF39-CFF3-E029E9931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B2EFD-CBD8-BB76-3564-EE4254C15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E39F2-7B59-98A5-C5F8-49EBC3BCB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01C7E9-519C-99BB-6501-A6EAFA06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859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tags" Target="../tags/tag66.xml"/><Relationship Id="rId2" Type="http://schemas.openxmlformats.org/officeDocument/2006/relationships/slideLayout" Target="../slideLayouts/slideLayout36.xml"/><Relationship Id="rId16" Type="http://schemas.openxmlformats.org/officeDocument/2006/relationships/tags" Target="../tags/tag6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6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ags" Target="../tags/tag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3A44284-C756-E47F-57FC-33A9C955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848E04-9E4B-D6F6-30D2-38A440AAB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A26B67-8BC5-341D-AE12-9FEC2565C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484FF-7375-4809-895E-462082490A26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BBE041-2F34-4D2E-B568-398918400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EF9EDF-A2FD-E3DD-C53A-ACB549B17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6C1D9-60D0-4814-9C11-A199E009A4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50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65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12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64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452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orient="horz" pos="4088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pos="3840">
          <p15:clr>
            <a:srgbClr val="F26B43"/>
          </p15:clr>
        </p15:guide>
        <p15:guide id="5" pos="325">
          <p15:clr>
            <a:srgbClr val="F26B43"/>
          </p15:clr>
        </p15:guide>
        <p15:guide id="6" pos="735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6"/>
          <a:stretch>
            <a:fillRect/>
          </a:stretch>
        </p:blipFill>
        <p:spPr>
          <a:xfrm>
            <a:off x="0" y="0"/>
            <a:ext cx="12192000" cy="6854190"/>
          </a:xfrm>
          <a:prstGeom prst="rect">
            <a:avLst/>
          </a:prstGeom>
        </p:spPr>
      </p:pic>
      <p:pic>
        <p:nvPicPr>
          <p:cNvPr id="8" name="图片 7" descr="lo"/>
          <p:cNvPicPr>
            <a:picLocks noChangeAspect="1"/>
          </p:cNvPicPr>
          <p:nvPr/>
        </p:nvPicPr>
        <p:blipFill>
          <a:blip r:embed="rId5"/>
          <a:srcRect l="60212" t="3929" r="1402" b="48393"/>
          <a:stretch>
            <a:fillRect/>
          </a:stretch>
        </p:blipFill>
        <p:spPr>
          <a:xfrm>
            <a:off x="7172960" y="3175"/>
            <a:ext cx="5015865" cy="4405630"/>
          </a:xfrm>
          <a:prstGeom prst="rect">
            <a:avLst/>
          </a:prstGeom>
        </p:spPr>
      </p:pic>
      <p:pic>
        <p:nvPicPr>
          <p:cNvPr id="9" name="图片 8" descr="lo"/>
          <p:cNvPicPr>
            <a:picLocks noChangeAspect="1"/>
          </p:cNvPicPr>
          <p:nvPr/>
        </p:nvPicPr>
        <p:blipFill>
          <a:blip r:embed="rId5"/>
          <a:srcRect l="49877" t="19375" r="43102" b="70455"/>
          <a:stretch>
            <a:fillRect/>
          </a:stretch>
        </p:blipFill>
        <p:spPr>
          <a:xfrm>
            <a:off x="7538402" y="849843"/>
            <a:ext cx="870585" cy="891540"/>
          </a:xfrm>
          <a:prstGeom prst="rect">
            <a:avLst/>
          </a:prstGeom>
        </p:spPr>
      </p:pic>
      <p:pic>
        <p:nvPicPr>
          <p:cNvPr id="10" name="图片 9" descr="lo"/>
          <p:cNvPicPr>
            <a:picLocks noChangeAspect="1"/>
          </p:cNvPicPr>
          <p:nvPr/>
        </p:nvPicPr>
        <p:blipFill>
          <a:blip r:embed="rId5"/>
          <a:srcRect l="3081" t="6083" r="82125" b="80422"/>
          <a:stretch>
            <a:fillRect/>
          </a:stretch>
        </p:blipFill>
        <p:spPr>
          <a:xfrm>
            <a:off x="150495" y="314960"/>
            <a:ext cx="1870710" cy="1206500"/>
          </a:xfrm>
          <a:prstGeom prst="rect">
            <a:avLst/>
          </a:prstGeom>
        </p:spPr>
      </p:pic>
      <p:pic>
        <p:nvPicPr>
          <p:cNvPr id="11" name="图片 10" descr="lo"/>
          <p:cNvPicPr>
            <a:picLocks noChangeAspect="1"/>
          </p:cNvPicPr>
          <p:nvPr/>
        </p:nvPicPr>
        <p:blipFill>
          <a:blip r:embed="rId5"/>
          <a:srcRect l="51521" t="27291" r="40846" b="65890"/>
          <a:stretch>
            <a:fillRect/>
          </a:stretch>
        </p:blipFill>
        <p:spPr>
          <a:xfrm>
            <a:off x="7973695" y="2641600"/>
            <a:ext cx="965200" cy="609600"/>
          </a:xfrm>
          <a:prstGeom prst="rect">
            <a:avLst/>
          </a:prstGeom>
        </p:spPr>
      </p:pic>
      <p:pic>
        <p:nvPicPr>
          <p:cNvPr id="14" name="图片 13" descr="lo"/>
          <p:cNvPicPr>
            <a:picLocks noChangeAspect="1"/>
          </p:cNvPicPr>
          <p:nvPr/>
        </p:nvPicPr>
        <p:blipFill>
          <a:blip r:embed="rId5"/>
          <a:srcRect l="60212" t="3929" r="8876" b="74706"/>
          <a:stretch>
            <a:fillRect/>
          </a:stretch>
        </p:blipFill>
        <p:spPr>
          <a:xfrm>
            <a:off x="403860" y="3251200"/>
            <a:ext cx="2429510" cy="118745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C2CF398-6357-F7D2-F5A2-1E29BB2AC997}"/>
              </a:ext>
            </a:extLst>
          </p:cNvPr>
          <p:cNvSpPr txBox="1"/>
          <p:nvPr/>
        </p:nvSpPr>
        <p:spPr>
          <a:xfrm>
            <a:off x="1875065" y="751374"/>
            <a:ext cx="5048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latin typeface="Footlight MT Light" panose="0204060206030A020304" pitchFamily="18" charset="0"/>
              </a:rPr>
              <a:t>Chinese </a:t>
            </a:r>
          </a:p>
          <a:p>
            <a:r>
              <a:rPr lang="en-US" altLang="zh-CN" sz="7200" b="1" dirty="0">
                <a:latin typeface="Footlight MT Light" panose="0204060206030A020304" pitchFamily="18" charset="0"/>
              </a:rPr>
              <a:t>Tea Culture</a:t>
            </a:r>
            <a:endParaRPr lang="zh-CN" altLang="en-US" sz="7200" b="1" dirty="0">
              <a:latin typeface="Footlight MT Light" panose="0204060206030A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A08B19-B24A-ABA3-DA06-EF9208DAD450}"/>
              </a:ext>
            </a:extLst>
          </p:cNvPr>
          <p:cNvSpPr txBox="1"/>
          <p:nvPr/>
        </p:nvSpPr>
        <p:spPr>
          <a:xfrm>
            <a:off x="5306694" y="3251200"/>
            <a:ext cx="232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Footlight MT Light" panose="0204060206030A020304" pitchFamily="18" charset="0"/>
              </a:rPr>
              <a:t>Zeng </a:t>
            </a:r>
            <a:r>
              <a:rPr lang="en-US" altLang="zh-CN" sz="2400" b="1" dirty="0" err="1">
                <a:latin typeface="Footlight MT Light" panose="0204060206030A020304" pitchFamily="18" charset="0"/>
              </a:rPr>
              <a:t>Jinquan</a:t>
            </a:r>
            <a:endParaRPr lang="zh-CN" altLang="en-US" sz="2400" b="1" dirty="0">
              <a:latin typeface="Footlight MT Light" panose="0204060206030A020304" pitchFamily="18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平行四边形 4"/>
          <p:cNvSpPr/>
          <p:nvPr/>
        </p:nvSpPr>
        <p:spPr>
          <a:xfrm>
            <a:off x="6757670" y="2730500"/>
            <a:ext cx="1155700" cy="2463165"/>
          </a:xfrm>
          <a:prstGeom prst="parallelogram">
            <a:avLst>
              <a:gd name="adj" fmla="val 31593"/>
            </a:avLst>
          </a:prstGeom>
          <a:solidFill>
            <a:srgbClr val="929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流程图: 手动输入 3"/>
          <p:cNvSpPr/>
          <p:nvPr/>
        </p:nvSpPr>
        <p:spPr>
          <a:xfrm rot="16200000" flipH="1">
            <a:off x="6046470" y="711835"/>
            <a:ext cx="6857365" cy="5434965"/>
          </a:xfrm>
          <a:prstGeom prst="flowChartManualInput">
            <a:avLst/>
          </a:prstGeom>
          <a:blipFill rotWithShape="0">
            <a:blip r:embed="rId3"/>
            <a:stretch>
              <a:fillRect l="-28000" r="-4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54000" y="241300"/>
            <a:ext cx="685800" cy="139700"/>
            <a:chOff x="1340" y="620"/>
            <a:chExt cx="1080" cy="220"/>
          </a:xfrm>
        </p:grpSpPr>
        <p:sp>
          <p:nvSpPr>
            <p:cNvPr id="8" name="椭圆 7"/>
            <p:cNvSpPr/>
            <p:nvPr/>
          </p:nvSpPr>
          <p:spPr>
            <a:xfrm>
              <a:off x="1770" y="620"/>
              <a:ext cx="220" cy="220"/>
            </a:xfrm>
            <a:prstGeom prst="ellipse">
              <a:avLst/>
            </a:prstGeom>
            <a:solidFill>
              <a:srgbClr val="829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200" y="620"/>
              <a:ext cx="220" cy="220"/>
            </a:xfrm>
            <a:prstGeom prst="ellipse">
              <a:avLst/>
            </a:prstGeom>
            <a:solidFill>
              <a:srgbClr val="829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1340" y="620"/>
              <a:ext cx="220" cy="220"/>
            </a:xfrm>
            <a:prstGeom prst="ellipse">
              <a:avLst/>
            </a:prstGeom>
            <a:solidFill>
              <a:srgbClr val="8290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C372250-BC5A-AE4E-39AE-4BEC3B1831FC}"/>
              </a:ext>
            </a:extLst>
          </p:cNvPr>
          <p:cNvSpPr txBox="1"/>
          <p:nvPr/>
        </p:nvSpPr>
        <p:spPr>
          <a:xfrm>
            <a:off x="869950" y="763427"/>
            <a:ext cx="280924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cs typeface="微软雅黑" panose="020B0503020204020204" charset="-122"/>
              </a:rPr>
              <a:t>Contents</a:t>
            </a:r>
            <a:endParaRPr lang="zh-CN" altLang="en-US" sz="3600" b="1" dirty="0"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CD0F0F0-F53A-B96F-24BD-B283AB0547D8}"/>
              </a:ext>
            </a:extLst>
          </p:cNvPr>
          <p:cNvSpPr txBox="1"/>
          <p:nvPr/>
        </p:nvSpPr>
        <p:spPr>
          <a:xfrm>
            <a:off x="543560" y="1837890"/>
            <a:ext cx="5434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3200" b="1" dirty="0"/>
              <a:t>1. What is tea culture ?</a:t>
            </a:r>
            <a:endParaRPr lang="zh-CN" altLang="en-US" sz="32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006B82D-A21B-4691-C293-14EE026466CA}"/>
              </a:ext>
            </a:extLst>
          </p:cNvPr>
          <p:cNvSpPr txBox="1"/>
          <p:nvPr/>
        </p:nvSpPr>
        <p:spPr>
          <a:xfrm>
            <a:off x="543560" y="2882465"/>
            <a:ext cx="610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/>
              <a:t>2. History of Chinese Tea</a:t>
            </a:r>
            <a:endParaRPr lang="zh-CN" altLang="en-US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A7F705C-2A37-F756-0514-EC134385B4AB}"/>
              </a:ext>
            </a:extLst>
          </p:cNvPr>
          <p:cNvSpPr txBox="1"/>
          <p:nvPr/>
        </p:nvSpPr>
        <p:spPr>
          <a:xfrm>
            <a:off x="527050" y="3927040"/>
            <a:ext cx="529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/>
              <a:t>3. Types of Tea</a:t>
            </a:r>
            <a:endParaRPr lang="zh-CN" altLang="en-US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16FF6B8-5385-2C02-4455-CE548006BC33}"/>
              </a:ext>
            </a:extLst>
          </p:cNvPr>
          <p:cNvSpPr txBox="1"/>
          <p:nvPr/>
        </p:nvSpPr>
        <p:spPr>
          <a:xfrm>
            <a:off x="527050" y="4971615"/>
            <a:ext cx="600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/>
              <a:t>4. Tea Ceremony Spirit of China</a:t>
            </a:r>
            <a:endParaRPr lang="zh-CN" altLang="en-US" b="1" dirty="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站长素材(sc.chinaz.com)">
            <a:extLst>
              <a:ext uri="{FF2B5EF4-FFF2-40B4-BE49-F238E27FC236}">
                <a16:creationId xmlns:a16="http://schemas.microsoft.com/office/drawing/2014/main" id="{A006841C-9290-3CCC-BE1B-20D7CEE7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918" b="59406"/>
          <a:stretch>
            <a:fillRect/>
          </a:stretch>
        </p:blipFill>
        <p:spPr>
          <a:xfrm>
            <a:off x="-5080" y="-10795"/>
            <a:ext cx="3581400" cy="51917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D549EFD-C311-4A1A-A6BF-A977A1C7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78" y="412060"/>
            <a:ext cx="6096001" cy="6096001"/>
          </a:xfrm>
          <a:prstGeom prst="rect">
            <a:avLst/>
          </a:prstGeom>
        </p:spPr>
      </p:pic>
      <p:sp>
        <p:nvSpPr>
          <p:cNvPr id="12" name="椭圆 11">
            <a:extLst>
              <a:ext uri="{FF2B5EF4-FFF2-40B4-BE49-F238E27FC236}">
                <a16:creationId xmlns:a16="http://schemas.microsoft.com/office/drawing/2014/main" id="{50300AEF-C9B8-40E2-8870-5F7E68F1606E}"/>
              </a:ext>
            </a:extLst>
          </p:cNvPr>
          <p:cNvSpPr/>
          <p:nvPr/>
        </p:nvSpPr>
        <p:spPr>
          <a:xfrm>
            <a:off x="10183991" y="1701462"/>
            <a:ext cx="150125" cy="150125"/>
          </a:xfrm>
          <a:prstGeom prst="ellipse">
            <a:avLst/>
          </a:prstGeom>
          <a:solidFill>
            <a:srgbClr val="E2D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3997C11-8BA2-4753-AD34-F95B7AEABC98}"/>
              </a:ext>
            </a:extLst>
          </p:cNvPr>
          <p:cNvSpPr txBox="1"/>
          <p:nvPr/>
        </p:nvSpPr>
        <p:spPr>
          <a:xfrm>
            <a:off x="781685" y="3013501"/>
            <a:ext cx="7924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rPr>
              <a:t>1. What is tea culture ?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688538"/>
              </a:solidFill>
              <a:effectLst/>
              <a:uLnTx/>
              <a:uFillTx/>
              <a:latin typeface="Bell MT" panose="02020503060305020303" pitchFamily="18" charset="0"/>
              <a:ea typeface="汉仪大宋简" panose="0201060000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671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19785" y="611027"/>
            <a:ext cx="477393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Tea culture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006339" y="786130"/>
            <a:ext cx="7090411" cy="4980169"/>
            <a:chOff x="8004" y="2153"/>
            <a:chExt cx="10416" cy="6500"/>
          </a:xfrm>
        </p:grpSpPr>
        <p:sp>
          <p:nvSpPr>
            <p:cNvPr id="5" name="文本框 4"/>
            <p:cNvSpPr txBox="1"/>
            <p:nvPr/>
          </p:nvSpPr>
          <p:spPr>
            <a:xfrm>
              <a:off x="8004" y="2660"/>
              <a:ext cx="10416" cy="5993"/>
            </a:xfrm>
            <a:prstGeom prst="roundRect">
              <a:avLst/>
            </a:prstGeom>
            <a:noFill/>
            <a:ln w="19050" cap="rnd">
              <a:solidFill>
                <a:srgbClr val="622C08"/>
              </a:solidFill>
              <a:round/>
            </a:ln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3F33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       </a:t>
              </a: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3F33"/>
                  </a:solidFill>
                  <a:effectLst/>
                  <a:uLnTx/>
                  <a:uFillTx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	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Tea culture is a collection of the cultural characteristics formed in the process of tea drinking, including </a:t>
              </a:r>
              <a:r>
                <a:rPr kumimoji="0" lang="en-US" altLang="zh-CN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tea ceremony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tea spirit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tea art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, </a:t>
              </a:r>
              <a:r>
                <a:rPr kumimoji="0" lang="en-US" altLang="zh-CN" sz="2400" i="0" u="sng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tea set </a:t>
              </a: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622C0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charset="-122"/>
                  <a:cs typeface="Times New Roman" panose="02020603050405020304" pitchFamily="18" charset="0"/>
                </a:rPr>
                <a:t>and so on. Tea culture originated in China, the history of which is about 4700 years. Chinese tea culture reflects the long-standing civilization and propriety of the Chinese nation.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022" y="2153"/>
              <a:ext cx="3368" cy="855"/>
            </a:xfrm>
            <a:prstGeom prst="rect">
              <a:avLst/>
            </a:prstGeom>
            <a:solidFill>
              <a:srgbClr val="622C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Introduction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050" name="茶壶"/>
          <p:cNvSpPr/>
          <p:nvPr/>
        </p:nvSpPr>
        <p:spPr bwMode="auto">
          <a:xfrm>
            <a:off x="10876915" y="6224905"/>
            <a:ext cx="527050" cy="407035"/>
          </a:xfrm>
          <a:custGeom>
            <a:avLst/>
            <a:gdLst>
              <a:gd name="T0" fmla="*/ 2147483646 w 5445"/>
              <a:gd name="T1" fmla="*/ 2147483646 h 3527"/>
              <a:gd name="T2" fmla="*/ 2147483646 w 5445"/>
              <a:gd name="T3" fmla="*/ 2147483646 h 3527"/>
              <a:gd name="T4" fmla="*/ 2147483646 w 5445"/>
              <a:gd name="T5" fmla="*/ 2147483646 h 3527"/>
              <a:gd name="T6" fmla="*/ 2147483646 w 5445"/>
              <a:gd name="T7" fmla="*/ 2147483646 h 3527"/>
              <a:gd name="T8" fmla="*/ 2147483646 w 5445"/>
              <a:gd name="T9" fmla="*/ 2147483646 h 3527"/>
              <a:gd name="T10" fmla="*/ 2147483646 w 5445"/>
              <a:gd name="T11" fmla="*/ 2147483646 h 3527"/>
              <a:gd name="T12" fmla="*/ 2147483646 w 5445"/>
              <a:gd name="T13" fmla="*/ 2147483646 h 3527"/>
              <a:gd name="T14" fmla="*/ 2147483646 w 5445"/>
              <a:gd name="T15" fmla="*/ 2147483646 h 3527"/>
              <a:gd name="T16" fmla="*/ 2147483646 w 5445"/>
              <a:gd name="T17" fmla="*/ 2147483646 h 3527"/>
              <a:gd name="T18" fmla="*/ 2147483646 w 5445"/>
              <a:gd name="T19" fmla="*/ 1030532643 h 3527"/>
              <a:gd name="T20" fmla="*/ 2147483646 w 5445"/>
              <a:gd name="T21" fmla="*/ 42918419 h 3527"/>
              <a:gd name="T22" fmla="*/ 2147483646 w 5445"/>
              <a:gd name="T23" fmla="*/ 429429660 h 3527"/>
              <a:gd name="T24" fmla="*/ 2147483646 w 5445"/>
              <a:gd name="T25" fmla="*/ 2147483646 h 3527"/>
              <a:gd name="T26" fmla="*/ 2147483646 w 5445"/>
              <a:gd name="T27" fmla="*/ 2147483646 h 3527"/>
              <a:gd name="T28" fmla="*/ 2147483646 w 5445"/>
              <a:gd name="T29" fmla="*/ 2147483646 h 3527"/>
              <a:gd name="T30" fmla="*/ 2147483646 w 5445"/>
              <a:gd name="T31" fmla="*/ 2147483646 h 3527"/>
              <a:gd name="T32" fmla="*/ 2147483646 w 5445"/>
              <a:gd name="T33" fmla="*/ 2147483646 h 3527"/>
              <a:gd name="T34" fmla="*/ 2147483646 w 5445"/>
              <a:gd name="T35" fmla="*/ 2147483646 h 3527"/>
              <a:gd name="T36" fmla="*/ 2147483646 w 5445"/>
              <a:gd name="T37" fmla="*/ 2147483646 h 3527"/>
              <a:gd name="T38" fmla="*/ 2147483646 w 5445"/>
              <a:gd name="T39" fmla="*/ 2147483646 h 3527"/>
              <a:gd name="T40" fmla="*/ 2147483646 w 5445"/>
              <a:gd name="T41" fmla="*/ 2147483646 h 3527"/>
              <a:gd name="T42" fmla="*/ 2147483646 w 5445"/>
              <a:gd name="T43" fmla="*/ 2147483646 h 3527"/>
              <a:gd name="T44" fmla="*/ 2147483646 w 5445"/>
              <a:gd name="T45" fmla="*/ 2147483646 h 3527"/>
              <a:gd name="T46" fmla="*/ 2147483646 w 5445"/>
              <a:gd name="T47" fmla="*/ 2147483646 h 3527"/>
              <a:gd name="T48" fmla="*/ 2147483646 w 5445"/>
              <a:gd name="T49" fmla="*/ 2147483646 h 3527"/>
              <a:gd name="T50" fmla="*/ 2147483646 w 5445"/>
              <a:gd name="T51" fmla="*/ 2147483646 h 3527"/>
              <a:gd name="T52" fmla="*/ 2147483646 w 5445"/>
              <a:gd name="T53" fmla="*/ 2147483646 h 3527"/>
              <a:gd name="T54" fmla="*/ 2147483646 w 5445"/>
              <a:gd name="T55" fmla="*/ 2147483646 h 3527"/>
              <a:gd name="T56" fmla="*/ 2147483646 w 5445"/>
              <a:gd name="T57" fmla="*/ 2147483646 h 3527"/>
              <a:gd name="T58" fmla="*/ 2147483646 w 5445"/>
              <a:gd name="T59" fmla="*/ 2147483646 h 3527"/>
              <a:gd name="T60" fmla="*/ 2147483646 w 5445"/>
              <a:gd name="T61" fmla="*/ 2147483646 h 3527"/>
              <a:gd name="T62" fmla="*/ 2147483646 w 5445"/>
              <a:gd name="T63" fmla="*/ 2147483646 h 3527"/>
              <a:gd name="T64" fmla="*/ 2147483646 w 5445"/>
              <a:gd name="T65" fmla="*/ 2147483646 h 3527"/>
              <a:gd name="T66" fmla="*/ 2147483646 w 5445"/>
              <a:gd name="T67" fmla="*/ 2147483646 h 3527"/>
              <a:gd name="T68" fmla="*/ 2147483646 w 5445"/>
              <a:gd name="T69" fmla="*/ 2147483646 h 3527"/>
              <a:gd name="T70" fmla="*/ 2147483646 w 5445"/>
              <a:gd name="T71" fmla="*/ 2147483646 h 3527"/>
              <a:gd name="T72" fmla="*/ 2147483646 w 5445"/>
              <a:gd name="T73" fmla="*/ 2147483646 h 3527"/>
              <a:gd name="T74" fmla="*/ 2147483646 w 5445"/>
              <a:gd name="T75" fmla="*/ 2147483646 h 3527"/>
              <a:gd name="T76" fmla="*/ 2147483646 w 5445"/>
              <a:gd name="T77" fmla="*/ 2147483646 h 3527"/>
              <a:gd name="T78" fmla="*/ 2147483646 w 5445"/>
              <a:gd name="T79" fmla="*/ 2147483646 h 3527"/>
              <a:gd name="T80" fmla="*/ 2141206006 w 5445"/>
              <a:gd name="T81" fmla="*/ 2147483646 h 3527"/>
              <a:gd name="T82" fmla="*/ 2147483646 w 5445"/>
              <a:gd name="T83" fmla="*/ 2147483646 h 3527"/>
              <a:gd name="T84" fmla="*/ 2147483646 w 5445"/>
              <a:gd name="T85" fmla="*/ 2147483646 h 3527"/>
              <a:gd name="T86" fmla="*/ 2147483646 w 5445"/>
              <a:gd name="T87" fmla="*/ 2147483646 h 3527"/>
              <a:gd name="T88" fmla="*/ 2147483646 w 5445"/>
              <a:gd name="T89" fmla="*/ 2147483646 h 3527"/>
              <a:gd name="T90" fmla="*/ 2147483646 w 5445"/>
              <a:gd name="T91" fmla="*/ 2147483646 h 3527"/>
              <a:gd name="T92" fmla="*/ 2147483646 w 5445"/>
              <a:gd name="T93" fmla="*/ 2147483646 h 3527"/>
              <a:gd name="T94" fmla="*/ 2147483646 w 5445"/>
              <a:gd name="T95" fmla="*/ 2147483646 h 3527"/>
              <a:gd name="T96" fmla="*/ 2147483646 w 5445"/>
              <a:gd name="T97" fmla="*/ 2147483646 h 3527"/>
              <a:gd name="T98" fmla="*/ 2147483646 w 5445"/>
              <a:gd name="T99" fmla="*/ 2147483646 h 3527"/>
              <a:gd name="T100" fmla="*/ 2147483646 w 5445"/>
              <a:gd name="T101" fmla="*/ 2147483646 h 3527"/>
              <a:gd name="T102" fmla="*/ 2147483646 w 5445"/>
              <a:gd name="T103" fmla="*/ 2147483646 h 3527"/>
              <a:gd name="T104" fmla="*/ 2147483646 w 5445"/>
              <a:gd name="T105" fmla="*/ 2147483646 h 3527"/>
              <a:gd name="T106" fmla="*/ 2147483646 w 5445"/>
              <a:gd name="T107" fmla="*/ 2147483646 h 3527"/>
              <a:gd name="T108" fmla="*/ 2147483646 w 5445"/>
              <a:gd name="T109" fmla="*/ 2147483646 h 3527"/>
              <a:gd name="T110" fmla="*/ 2147483646 w 5445"/>
              <a:gd name="T111" fmla="*/ 2147483646 h 3527"/>
              <a:gd name="T112" fmla="*/ 2147483646 w 5445"/>
              <a:gd name="T113" fmla="*/ 2147483646 h 3527"/>
              <a:gd name="T114" fmla="*/ 2147483646 w 5445"/>
              <a:gd name="T115" fmla="*/ 2147483646 h 3527"/>
              <a:gd name="T116" fmla="*/ 2147483646 w 5445"/>
              <a:gd name="T117" fmla="*/ 2147483646 h 3527"/>
              <a:gd name="T118" fmla="*/ 2147483646 w 5445"/>
              <a:gd name="T119" fmla="*/ 2147483646 h 3527"/>
              <a:gd name="T120" fmla="*/ 2147483646 w 5445"/>
              <a:gd name="T121" fmla="*/ 2147483646 h 35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5445" h="3527">
                <a:moveTo>
                  <a:pt x="3094" y="416"/>
                </a:moveTo>
                <a:lnTo>
                  <a:pt x="3094" y="416"/>
                </a:lnTo>
                <a:lnTo>
                  <a:pt x="3150" y="426"/>
                </a:lnTo>
                <a:lnTo>
                  <a:pt x="3205" y="439"/>
                </a:lnTo>
                <a:lnTo>
                  <a:pt x="3259" y="453"/>
                </a:lnTo>
                <a:lnTo>
                  <a:pt x="3314" y="468"/>
                </a:lnTo>
                <a:lnTo>
                  <a:pt x="3366" y="486"/>
                </a:lnTo>
                <a:lnTo>
                  <a:pt x="3419" y="506"/>
                </a:lnTo>
                <a:lnTo>
                  <a:pt x="3470" y="527"/>
                </a:lnTo>
                <a:lnTo>
                  <a:pt x="3520" y="549"/>
                </a:lnTo>
                <a:lnTo>
                  <a:pt x="3569" y="573"/>
                </a:lnTo>
                <a:lnTo>
                  <a:pt x="3618" y="600"/>
                </a:lnTo>
                <a:lnTo>
                  <a:pt x="3665" y="627"/>
                </a:lnTo>
                <a:lnTo>
                  <a:pt x="3712" y="656"/>
                </a:lnTo>
                <a:lnTo>
                  <a:pt x="3757" y="686"/>
                </a:lnTo>
                <a:lnTo>
                  <a:pt x="3802" y="719"/>
                </a:lnTo>
                <a:lnTo>
                  <a:pt x="3845" y="752"/>
                </a:lnTo>
                <a:lnTo>
                  <a:pt x="3887" y="786"/>
                </a:lnTo>
                <a:lnTo>
                  <a:pt x="1748" y="786"/>
                </a:lnTo>
                <a:lnTo>
                  <a:pt x="1789" y="752"/>
                </a:lnTo>
                <a:lnTo>
                  <a:pt x="1831" y="720"/>
                </a:lnTo>
                <a:lnTo>
                  <a:pt x="1875" y="687"/>
                </a:lnTo>
                <a:lnTo>
                  <a:pt x="1919" y="657"/>
                </a:lnTo>
                <a:lnTo>
                  <a:pt x="1966" y="629"/>
                </a:lnTo>
                <a:lnTo>
                  <a:pt x="2012" y="602"/>
                </a:lnTo>
                <a:lnTo>
                  <a:pt x="2060" y="576"/>
                </a:lnTo>
                <a:lnTo>
                  <a:pt x="2109" y="552"/>
                </a:lnTo>
                <a:lnTo>
                  <a:pt x="2159" y="529"/>
                </a:lnTo>
                <a:lnTo>
                  <a:pt x="2209" y="508"/>
                </a:lnTo>
                <a:lnTo>
                  <a:pt x="2261" y="489"/>
                </a:lnTo>
                <a:lnTo>
                  <a:pt x="2313" y="471"/>
                </a:lnTo>
                <a:lnTo>
                  <a:pt x="2366" y="455"/>
                </a:lnTo>
                <a:lnTo>
                  <a:pt x="2419" y="441"/>
                </a:lnTo>
                <a:lnTo>
                  <a:pt x="2474" y="428"/>
                </a:lnTo>
                <a:lnTo>
                  <a:pt x="2529" y="418"/>
                </a:lnTo>
                <a:lnTo>
                  <a:pt x="2524" y="405"/>
                </a:lnTo>
                <a:lnTo>
                  <a:pt x="2520" y="391"/>
                </a:lnTo>
                <a:lnTo>
                  <a:pt x="2516" y="376"/>
                </a:lnTo>
                <a:lnTo>
                  <a:pt x="2513" y="362"/>
                </a:lnTo>
                <a:lnTo>
                  <a:pt x="2510" y="348"/>
                </a:lnTo>
                <a:lnTo>
                  <a:pt x="2509" y="334"/>
                </a:lnTo>
                <a:lnTo>
                  <a:pt x="2508" y="319"/>
                </a:lnTo>
                <a:lnTo>
                  <a:pt x="2507" y="304"/>
                </a:lnTo>
                <a:lnTo>
                  <a:pt x="2508" y="289"/>
                </a:lnTo>
                <a:lnTo>
                  <a:pt x="2509" y="272"/>
                </a:lnTo>
                <a:lnTo>
                  <a:pt x="2511" y="257"/>
                </a:lnTo>
                <a:lnTo>
                  <a:pt x="2513" y="243"/>
                </a:lnTo>
                <a:lnTo>
                  <a:pt x="2517" y="228"/>
                </a:lnTo>
                <a:lnTo>
                  <a:pt x="2521" y="214"/>
                </a:lnTo>
                <a:lnTo>
                  <a:pt x="2525" y="200"/>
                </a:lnTo>
                <a:lnTo>
                  <a:pt x="2531" y="186"/>
                </a:lnTo>
                <a:lnTo>
                  <a:pt x="2537" y="172"/>
                </a:lnTo>
                <a:lnTo>
                  <a:pt x="2544" y="159"/>
                </a:lnTo>
                <a:lnTo>
                  <a:pt x="2551" y="146"/>
                </a:lnTo>
                <a:lnTo>
                  <a:pt x="2560" y="134"/>
                </a:lnTo>
                <a:lnTo>
                  <a:pt x="2568" y="122"/>
                </a:lnTo>
                <a:lnTo>
                  <a:pt x="2577" y="111"/>
                </a:lnTo>
                <a:lnTo>
                  <a:pt x="2586" y="100"/>
                </a:lnTo>
                <a:lnTo>
                  <a:pt x="2596" y="89"/>
                </a:lnTo>
                <a:lnTo>
                  <a:pt x="2607" y="79"/>
                </a:lnTo>
                <a:lnTo>
                  <a:pt x="2618" y="69"/>
                </a:lnTo>
                <a:lnTo>
                  <a:pt x="2629" y="60"/>
                </a:lnTo>
                <a:lnTo>
                  <a:pt x="2641" y="52"/>
                </a:lnTo>
                <a:lnTo>
                  <a:pt x="2653" y="44"/>
                </a:lnTo>
                <a:lnTo>
                  <a:pt x="2667" y="37"/>
                </a:lnTo>
                <a:lnTo>
                  <a:pt x="2680" y="30"/>
                </a:lnTo>
                <a:lnTo>
                  <a:pt x="2693" y="24"/>
                </a:lnTo>
                <a:lnTo>
                  <a:pt x="2707" y="18"/>
                </a:lnTo>
                <a:lnTo>
                  <a:pt x="2721" y="14"/>
                </a:lnTo>
                <a:lnTo>
                  <a:pt x="2735" y="10"/>
                </a:lnTo>
                <a:lnTo>
                  <a:pt x="2750" y="6"/>
                </a:lnTo>
                <a:lnTo>
                  <a:pt x="2765" y="4"/>
                </a:lnTo>
                <a:lnTo>
                  <a:pt x="2780" y="2"/>
                </a:lnTo>
                <a:lnTo>
                  <a:pt x="2796" y="1"/>
                </a:lnTo>
                <a:lnTo>
                  <a:pt x="2811" y="0"/>
                </a:lnTo>
                <a:lnTo>
                  <a:pt x="2827" y="1"/>
                </a:lnTo>
                <a:lnTo>
                  <a:pt x="2842" y="2"/>
                </a:lnTo>
                <a:lnTo>
                  <a:pt x="2857" y="4"/>
                </a:lnTo>
                <a:lnTo>
                  <a:pt x="2873" y="6"/>
                </a:lnTo>
                <a:lnTo>
                  <a:pt x="2887" y="10"/>
                </a:lnTo>
                <a:lnTo>
                  <a:pt x="2902" y="14"/>
                </a:lnTo>
                <a:lnTo>
                  <a:pt x="2916" y="18"/>
                </a:lnTo>
                <a:lnTo>
                  <a:pt x="2929" y="24"/>
                </a:lnTo>
                <a:lnTo>
                  <a:pt x="2943" y="30"/>
                </a:lnTo>
                <a:lnTo>
                  <a:pt x="2956" y="37"/>
                </a:lnTo>
                <a:lnTo>
                  <a:pt x="2969" y="44"/>
                </a:lnTo>
                <a:lnTo>
                  <a:pt x="2982" y="52"/>
                </a:lnTo>
                <a:lnTo>
                  <a:pt x="2993" y="60"/>
                </a:lnTo>
                <a:lnTo>
                  <a:pt x="3005" y="69"/>
                </a:lnTo>
                <a:lnTo>
                  <a:pt x="3016" y="79"/>
                </a:lnTo>
                <a:lnTo>
                  <a:pt x="3026" y="89"/>
                </a:lnTo>
                <a:lnTo>
                  <a:pt x="3036" y="100"/>
                </a:lnTo>
                <a:lnTo>
                  <a:pt x="3046" y="111"/>
                </a:lnTo>
                <a:lnTo>
                  <a:pt x="3055" y="122"/>
                </a:lnTo>
                <a:lnTo>
                  <a:pt x="3063" y="134"/>
                </a:lnTo>
                <a:lnTo>
                  <a:pt x="3072" y="146"/>
                </a:lnTo>
                <a:lnTo>
                  <a:pt x="3079" y="159"/>
                </a:lnTo>
                <a:lnTo>
                  <a:pt x="3086" y="172"/>
                </a:lnTo>
                <a:lnTo>
                  <a:pt x="3092" y="186"/>
                </a:lnTo>
                <a:lnTo>
                  <a:pt x="3097" y="200"/>
                </a:lnTo>
                <a:lnTo>
                  <a:pt x="3102" y="214"/>
                </a:lnTo>
                <a:lnTo>
                  <a:pt x="3106" y="228"/>
                </a:lnTo>
                <a:lnTo>
                  <a:pt x="3109" y="243"/>
                </a:lnTo>
                <a:lnTo>
                  <a:pt x="3112" y="257"/>
                </a:lnTo>
                <a:lnTo>
                  <a:pt x="3114" y="272"/>
                </a:lnTo>
                <a:lnTo>
                  <a:pt x="3115" y="289"/>
                </a:lnTo>
                <a:lnTo>
                  <a:pt x="3115" y="304"/>
                </a:lnTo>
                <a:lnTo>
                  <a:pt x="3115" y="319"/>
                </a:lnTo>
                <a:lnTo>
                  <a:pt x="3114" y="333"/>
                </a:lnTo>
                <a:lnTo>
                  <a:pt x="3112" y="347"/>
                </a:lnTo>
                <a:lnTo>
                  <a:pt x="3110" y="361"/>
                </a:lnTo>
                <a:lnTo>
                  <a:pt x="3107" y="375"/>
                </a:lnTo>
                <a:lnTo>
                  <a:pt x="3103" y="390"/>
                </a:lnTo>
                <a:lnTo>
                  <a:pt x="3099" y="403"/>
                </a:lnTo>
                <a:lnTo>
                  <a:pt x="3094" y="416"/>
                </a:lnTo>
                <a:close/>
                <a:moveTo>
                  <a:pt x="4619" y="1040"/>
                </a:moveTo>
                <a:lnTo>
                  <a:pt x="4619" y="1040"/>
                </a:lnTo>
                <a:lnTo>
                  <a:pt x="4661" y="1041"/>
                </a:lnTo>
                <a:lnTo>
                  <a:pt x="4704" y="1044"/>
                </a:lnTo>
                <a:lnTo>
                  <a:pt x="4745" y="1049"/>
                </a:lnTo>
                <a:lnTo>
                  <a:pt x="4785" y="1057"/>
                </a:lnTo>
                <a:lnTo>
                  <a:pt x="4826" y="1066"/>
                </a:lnTo>
                <a:lnTo>
                  <a:pt x="4864" y="1077"/>
                </a:lnTo>
                <a:lnTo>
                  <a:pt x="4903" y="1090"/>
                </a:lnTo>
                <a:lnTo>
                  <a:pt x="4941" y="1104"/>
                </a:lnTo>
                <a:lnTo>
                  <a:pt x="4977" y="1122"/>
                </a:lnTo>
                <a:lnTo>
                  <a:pt x="5013" y="1140"/>
                </a:lnTo>
                <a:lnTo>
                  <a:pt x="5047" y="1160"/>
                </a:lnTo>
                <a:lnTo>
                  <a:pt x="5081" y="1181"/>
                </a:lnTo>
                <a:lnTo>
                  <a:pt x="5114" y="1204"/>
                </a:lnTo>
                <a:lnTo>
                  <a:pt x="5145" y="1229"/>
                </a:lnTo>
                <a:lnTo>
                  <a:pt x="5174" y="1255"/>
                </a:lnTo>
                <a:lnTo>
                  <a:pt x="5203" y="1282"/>
                </a:lnTo>
                <a:lnTo>
                  <a:pt x="5231" y="1310"/>
                </a:lnTo>
                <a:lnTo>
                  <a:pt x="5257" y="1341"/>
                </a:lnTo>
                <a:lnTo>
                  <a:pt x="5281" y="1372"/>
                </a:lnTo>
                <a:lnTo>
                  <a:pt x="5304" y="1404"/>
                </a:lnTo>
                <a:lnTo>
                  <a:pt x="5326" y="1438"/>
                </a:lnTo>
                <a:lnTo>
                  <a:pt x="5346" y="1472"/>
                </a:lnTo>
                <a:lnTo>
                  <a:pt x="5364" y="1508"/>
                </a:lnTo>
                <a:lnTo>
                  <a:pt x="5380" y="1545"/>
                </a:lnTo>
                <a:lnTo>
                  <a:pt x="5395" y="1582"/>
                </a:lnTo>
                <a:lnTo>
                  <a:pt x="5409" y="1621"/>
                </a:lnTo>
                <a:lnTo>
                  <a:pt x="5420" y="1660"/>
                </a:lnTo>
                <a:lnTo>
                  <a:pt x="5429" y="1700"/>
                </a:lnTo>
                <a:lnTo>
                  <a:pt x="5436" y="1741"/>
                </a:lnTo>
                <a:lnTo>
                  <a:pt x="5441" y="1782"/>
                </a:lnTo>
                <a:lnTo>
                  <a:pt x="5444" y="1823"/>
                </a:lnTo>
                <a:lnTo>
                  <a:pt x="5445" y="1866"/>
                </a:lnTo>
                <a:lnTo>
                  <a:pt x="5444" y="1909"/>
                </a:lnTo>
                <a:lnTo>
                  <a:pt x="5441" y="1951"/>
                </a:lnTo>
                <a:lnTo>
                  <a:pt x="5436" y="1992"/>
                </a:lnTo>
                <a:lnTo>
                  <a:pt x="5429" y="2033"/>
                </a:lnTo>
                <a:lnTo>
                  <a:pt x="5420" y="2073"/>
                </a:lnTo>
                <a:lnTo>
                  <a:pt x="5409" y="2112"/>
                </a:lnTo>
                <a:lnTo>
                  <a:pt x="5395" y="2151"/>
                </a:lnTo>
                <a:lnTo>
                  <a:pt x="5380" y="2188"/>
                </a:lnTo>
                <a:lnTo>
                  <a:pt x="5364" y="2224"/>
                </a:lnTo>
                <a:lnTo>
                  <a:pt x="5346" y="2260"/>
                </a:lnTo>
                <a:lnTo>
                  <a:pt x="5326" y="2295"/>
                </a:lnTo>
                <a:lnTo>
                  <a:pt x="5304" y="2328"/>
                </a:lnTo>
                <a:lnTo>
                  <a:pt x="5281" y="2361"/>
                </a:lnTo>
                <a:lnTo>
                  <a:pt x="5257" y="2392"/>
                </a:lnTo>
                <a:lnTo>
                  <a:pt x="5231" y="2422"/>
                </a:lnTo>
                <a:lnTo>
                  <a:pt x="5203" y="2451"/>
                </a:lnTo>
                <a:lnTo>
                  <a:pt x="5174" y="2478"/>
                </a:lnTo>
                <a:lnTo>
                  <a:pt x="5145" y="2504"/>
                </a:lnTo>
                <a:lnTo>
                  <a:pt x="5114" y="2528"/>
                </a:lnTo>
                <a:lnTo>
                  <a:pt x="5081" y="2552"/>
                </a:lnTo>
                <a:lnTo>
                  <a:pt x="5047" y="2573"/>
                </a:lnTo>
                <a:lnTo>
                  <a:pt x="5013" y="2593"/>
                </a:lnTo>
                <a:lnTo>
                  <a:pt x="4977" y="2611"/>
                </a:lnTo>
                <a:lnTo>
                  <a:pt x="4941" y="2627"/>
                </a:lnTo>
                <a:lnTo>
                  <a:pt x="4903" y="2642"/>
                </a:lnTo>
                <a:lnTo>
                  <a:pt x="4864" y="2656"/>
                </a:lnTo>
                <a:lnTo>
                  <a:pt x="4826" y="2667"/>
                </a:lnTo>
                <a:lnTo>
                  <a:pt x="4785" y="2676"/>
                </a:lnTo>
                <a:lnTo>
                  <a:pt x="4745" y="2683"/>
                </a:lnTo>
                <a:lnTo>
                  <a:pt x="4704" y="2689"/>
                </a:lnTo>
                <a:lnTo>
                  <a:pt x="4661" y="2692"/>
                </a:lnTo>
                <a:lnTo>
                  <a:pt x="4619" y="2693"/>
                </a:lnTo>
                <a:lnTo>
                  <a:pt x="4578" y="2692"/>
                </a:lnTo>
                <a:lnTo>
                  <a:pt x="4538" y="2689"/>
                </a:lnTo>
                <a:lnTo>
                  <a:pt x="4498" y="2684"/>
                </a:lnTo>
                <a:lnTo>
                  <a:pt x="4459" y="2677"/>
                </a:lnTo>
                <a:lnTo>
                  <a:pt x="4420" y="2669"/>
                </a:lnTo>
                <a:lnTo>
                  <a:pt x="4382" y="2659"/>
                </a:lnTo>
                <a:lnTo>
                  <a:pt x="4345" y="2646"/>
                </a:lnTo>
                <a:lnTo>
                  <a:pt x="4309" y="2632"/>
                </a:lnTo>
                <a:lnTo>
                  <a:pt x="4289" y="2676"/>
                </a:lnTo>
                <a:lnTo>
                  <a:pt x="4267" y="2719"/>
                </a:lnTo>
                <a:lnTo>
                  <a:pt x="4245" y="2761"/>
                </a:lnTo>
                <a:lnTo>
                  <a:pt x="4221" y="2802"/>
                </a:lnTo>
                <a:lnTo>
                  <a:pt x="4196" y="2842"/>
                </a:lnTo>
                <a:lnTo>
                  <a:pt x="4169" y="2883"/>
                </a:lnTo>
                <a:lnTo>
                  <a:pt x="4142" y="2921"/>
                </a:lnTo>
                <a:lnTo>
                  <a:pt x="4114" y="2960"/>
                </a:lnTo>
                <a:lnTo>
                  <a:pt x="4084" y="2997"/>
                </a:lnTo>
                <a:lnTo>
                  <a:pt x="4053" y="3033"/>
                </a:lnTo>
                <a:lnTo>
                  <a:pt x="4021" y="3069"/>
                </a:lnTo>
                <a:lnTo>
                  <a:pt x="3989" y="3103"/>
                </a:lnTo>
                <a:lnTo>
                  <a:pt x="3954" y="3136"/>
                </a:lnTo>
                <a:lnTo>
                  <a:pt x="3920" y="3169"/>
                </a:lnTo>
                <a:lnTo>
                  <a:pt x="3884" y="3200"/>
                </a:lnTo>
                <a:lnTo>
                  <a:pt x="3847" y="3231"/>
                </a:lnTo>
                <a:lnTo>
                  <a:pt x="3847" y="3527"/>
                </a:lnTo>
                <a:lnTo>
                  <a:pt x="1771" y="3527"/>
                </a:lnTo>
                <a:lnTo>
                  <a:pt x="1771" y="3217"/>
                </a:lnTo>
                <a:lnTo>
                  <a:pt x="1747" y="3197"/>
                </a:lnTo>
                <a:lnTo>
                  <a:pt x="1722" y="3177"/>
                </a:lnTo>
                <a:lnTo>
                  <a:pt x="1699" y="3155"/>
                </a:lnTo>
                <a:lnTo>
                  <a:pt x="1677" y="3133"/>
                </a:lnTo>
                <a:lnTo>
                  <a:pt x="1654" y="3111"/>
                </a:lnTo>
                <a:lnTo>
                  <a:pt x="1632" y="3089"/>
                </a:lnTo>
                <a:lnTo>
                  <a:pt x="1610" y="3066"/>
                </a:lnTo>
                <a:lnTo>
                  <a:pt x="1589" y="3042"/>
                </a:lnTo>
                <a:lnTo>
                  <a:pt x="1569" y="3019"/>
                </a:lnTo>
                <a:lnTo>
                  <a:pt x="1549" y="2995"/>
                </a:lnTo>
                <a:lnTo>
                  <a:pt x="1529" y="2971"/>
                </a:lnTo>
                <a:lnTo>
                  <a:pt x="1510" y="2945"/>
                </a:lnTo>
                <a:lnTo>
                  <a:pt x="1491" y="2920"/>
                </a:lnTo>
                <a:lnTo>
                  <a:pt x="1473" y="2895"/>
                </a:lnTo>
                <a:lnTo>
                  <a:pt x="1455" y="2869"/>
                </a:lnTo>
                <a:lnTo>
                  <a:pt x="1438" y="2842"/>
                </a:lnTo>
                <a:lnTo>
                  <a:pt x="1397" y="2848"/>
                </a:lnTo>
                <a:lnTo>
                  <a:pt x="1359" y="2853"/>
                </a:lnTo>
                <a:lnTo>
                  <a:pt x="1320" y="2855"/>
                </a:lnTo>
                <a:lnTo>
                  <a:pt x="1284" y="2855"/>
                </a:lnTo>
                <a:lnTo>
                  <a:pt x="1249" y="2852"/>
                </a:lnTo>
                <a:lnTo>
                  <a:pt x="1214" y="2847"/>
                </a:lnTo>
                <a:lnTo>
                  <a:pt x="1181" y="2840"/>
                </a:lnTo>
                <a:lnTo>
                  <a:pt x="1149" y="2832"/>
                </a:lnTo>
                <a:lnTo>
                  <a:pt x="1116" y="2821"/>
                </a:lnTo>
                <a:lnTo>
                  <a:pt x="1086" y="2809"/>
                </a:lnTo>
                <a:lnTo>
                  <a:pt x="1057" y="2795"/>
                </a:lnTo>
                <a:lnTo>
                  <a:pt x="1029" y="2779"/>
                </a:lnTo>
                <a:lnTo>
                  <a:pt x="1000" y="2761"/>
                </a:lnTo>
                <a:lnTo>
                  <a:pt x="974" y="2741"/>
                </a:lnTo>
                <a:lnTo>
                  <a:pt x="948" y="2720"/>
                </a:lnTo>
                <a:lnTo>
                  <a:pt x="922" y="2698"/>
                </a:lnTo>
                <a:lnTo>
                  <a:pt x="898" y="2674"/>
                </a:lnTo>
                <a:lnTo>
                  <a:pt x="874" y="2649"/>
                </a:lnTo>
                <a:lnTo>
                  <a:pt x="851" y="2622"/>
                </a:lnTo>
                <a:lnTo>
                  <a:pt x="829" y="2595"/>
                </a:lnTo>
                <a:lnTo>
                  <a:pt x="806" y="2566"/>
                </a:lnTo>
                <a:lnTo>
                  <a:pt x="785" y="2535"/>
                </a:lnTo>
                <a:lnTo>
                  <a:pt x="765" y="2504"/>
                </a:lnTo>
                <a:lnTo>
                  <a:pt x="745" y="2472"/>
                </a:lnTo>
                <a:lnTo>
                  <a:pt x="725" y="2439"/>
                </a:lnTo>
                <a:lnTo>
                  <a:pt x="705" y="2405"/>
                </a:lnTo>
                <a:lnTo>
                  <a:pt x="686" y="2371"/>
                </a:lnTo>
                <a:lnTo>
                  <a:pt x="668" y="2335"/>
                </a:lnTo>
                <a:lnTo>
                  <a:pt x="633" y="2263"/>
                </a:lnTo>
                <a:lnTo>
                  <a:pt x="597" y="2187"/>
                </a:lnTo>
                <a:lnTo>
                  <a:pt x="564" y="2110"/>
                </a:lnTo>
                <a:lnTo>
                  <a:pt x="531" y="2033"/>
                </a:lnTo>
                <a:lnTo>
                  <a:pt x="466" y="1875"/>
                </a:lnTo>
                <a:lnTo>
                  <a:pt x="434" y="1796"/>
                </a:lnTo>
                <a:lnTo>
                  <a:pt x="400" y="1718"/>
                </a:lnTo>
                <a:lnTo>
                  <a:pt x="367" y="1643"/>
                </a:lnTo>
                <a:lnTo>
                  <a:pt x="334" y="1568"/>
                </a:lnTo>
                <a:lnTo>
                  <a:pt x="298" y="1495"/>
                </a:lnTo>
                <a:lnTo>
                  <a:pt x="280" y="1461"/>
                </a:lnTo>
                <a:lnTo>
                  <a:pt x="262" y="1427"/>
                </a:lnTo>
                <a:lnTo>
                  <a:pt x="243" y="1393"/>
                </a:lnTo>
                <a:lnTo>
                  <a:pt x="224" y="1360"/>
                </a:lnTo>
                <a:lnTo>
                  <a:pt x="203" y="1329"/>
                </a:lnTo>
                <a:lnTo>
                  <a:pt x="183" y="1298"/>
                </a:lnTo>
                <a:lnTo>
                  <a:pt x="163" y="1268"/>
                </a:lnTo>
                <a:lnTo>
                  <a:pt x="142" y="1240"/>
                </a:lnTo>
                <a:lnTo>
                  <a:pt x="120" y="1213"/>
                </a:lnTo>
                <a:lnTo>
                  <a:pt x="97" y="1187"/>
                </a:lnTo>
                <a:lnTo>
                  <a:pt x="74" y="1162"/>
                </a:lnTo>
                <a:lnTo>
                  <a:pt x="50" y="1139"/>
                </a:lnTo>
                <a:lnTo>
                  <a:pt x="26" y="1118"/>
                </a:lnTo>
                <a:lnTo>
                  <a:pt x="0" y="1097"/>
                </a:lnTo>
                <a:lnTo>
                  <a:pt x="440" y="994"/>
                </a:lnTo>
                <a:lnTo>
                  <a:pt x="1272" y="1489"/>
                </a:lnTo>
                <a:lnTo>
                  <a:pt x="1291" y="1434"/>
                </a:lnTo>
                <a:lnTo>
                  <a:pt x="1313" y="1379"/>
                </a:lnTo>
                <a:lnTo>
                  <a:pt x="1337" y="1327"/>
                </a:lnTo>
                <a:lnTo>
                  <a:pt x="1362" y="1274"/>
                </a:lnTo>
                <a:lnTo>
                  <a:pt x="1389" y="1223"/>
                </a:lnTo>
                <a:lnTo>
                  <a:pt x="1418" y="1173"/>
                </a:lnTo>
                <a:lnTo>
                  <a:pt x="1450" y="1125"/>
                </a:lnTo>
                <a:lnTo>
                  <a:pt x="1482" y="1076"/>
                </a:lnTo>
                <a:lnTo>
                  <a:pt x="4152" y="1076"/>
                </a:lnTo>
                <a:lnTo>
                  <a:pt x="4177" y="1115"/>
                </a:lnTo>
                <a:lnTo>
                  <a:pt x="4203" y="1152"/>
                </a:lnTo>
                <a:lnTo>
                  <a:pt x="4226" y="1140"/>
                </a:lnTo>
                <a:lnTo>
                  <a:pt x="4249" y="1127"/>
                </a:lnTo>
                <a:lnTo>
                  <a:pt x="4273" y="1116"/>
                </a:lnTo>
                <a:lnTo>
                  <a:pt x="4298" y="1104"/>
                </a:lnTo>
                <a:lnTo>
                  <a:pt x="4323" y="1094"/>
                </a:lnTo>
                <a:lnTo>
                  <a:pt x="4348" y="1085"/>
                </a:lnTo>
                <a:lnTo>
                  <a:pt x="4373" y="1077"/>
                </a:lnTo>
                <a:lnTo>
                  <a:pt x="4400" y="1069"/>
                </a:lnTo>
                <a:lnTo>
                  <a:pt x="4426" y="1062"/>
                </a:lnTo>
                <a:lnTo>
                  <a:pt x="4452" y="1057"/>
                </a:lnTo>
                <a:lnTo>
                  <a:pt x="4479" y="1052"/>
                </a:lnTo>
                <a:lnTo>
                  <a:pt x="4507" y="1047"/>
                </a:lnTo>
                <a:lnTo>
                  <a:pt x="4535" y="1044"/>
                </a:lnTo>
                <a:lnTo>
                  <a:pt x="4562" y="1042"/>
                </a:lnTo>
                <a:lnTo>
                  <a:pt x="4590" y="1041"/>
                </a:lnTo>
                <a:lnTo>
                  <a:pt x="4619" y="1040"/>
                </a:lnTo>
                <a:close/>
                <a:moveTo>
                  <a:pt x="4829" y="1657"/>
                </a:moveTo>
                <a:lnTo>
                  <a:pt x="4829" y="1657"/>
                </a:lnTo>
                <a:lnTo>
                  <a:pt x="4818" y="1647"/>
                </a:lnTo>
                <a:lnTo>
                  <a:pt x="4808" y="1638"/>
                </a:lnTo>
                <a:lnTo>
                  <a:pt x="4797" y="1629"/>
                </a:lnTo>
                <a:lnTo>
                  <a:pt x="4784" y="1621"/>
                </a:lnTo>
                <a:lnTo>
                  <a:pt x="4772" y="1613"/>
                </a:lnTo>
                <a:lnTo>
                  <a:pt x="4760" y="1606"/>
                </a:lnTo>
                <a:lnTo>
                  <a:pt x="4747" y="1599"/>
                </a:lnTo>
                <a:lnTo>
                  <a:pt x="4734" y="1593"/>
                </a:lnTo>
                <a:lnTo>
                  <a:pt x="4721" y="1588"/>
                </a:lnTo>
                <a:lnTo>
                  <a:pt x="4707" y="1583"/>
                </a:lnTo>
                <a:lnTo>
                  <a:pt x="4692" y="1579"/>
                </a:lnTo>
                <a:lnTo>
                  <a:pt x="4678" y="1576"/>
                </a:lnTo>
                <a:lnTo>
                  <a:pt x="4664" y="1574"/>
                </a:lnTo>
                <a:lnTo>
                  <a:pt x="4649" y="1572"/>
                </a:lnTo>
                <a:lnTo>
                  <a:pt x="4634" y="1571"/>
                </a:lnTo>
                <a:lnTo>
                  <a:pt x="4619" y="1570"/>
                </a:lnTo>
                <a:lnTo>
                  <a:pt x="4604" y="1571"/>
                </a:lnTo>
                <a:lnTo>
                  <a:pt x="4588" y="1572"/>
                </a:lnTo>
                <a:lnTo>
                  <a:pt x="4573" y="1574"/>
                </a:lnTo>
                <a:lnTo>
                  <a:pt x="4559" y="1576"/>
                </a:lnTo>
                <a:lnTo>
                  <a:pt x="4545" y="1579"/>
                </a:lnTo>
                <a:lnTo>
                  <a:pt x="4531" y="1583"/>
                </a:lnTo>
                <a:lnTo>
                  <a:pt x="4517" y="1588"/>
                </a:lnTo>
                <a:lnTo>
                  <a:pt x="4504" y="1593"/>
                </a:lnTo>
                <a:lnTo>
                  <a:pt x="4490" y="1599"/>
                </a:lnTo>
                <a:lnTo>
                  <a:pt x="4477" y="1606"/>
                </a:lnTo>
                <a:lnTo>
                  <a:pt x="4465" y="1613"/>
                </a:lnTo>
                <a:lnTo>
                  <a:pt x="4453" y="1621"/>
                </a:lnTo>
                <a:lnTo>
                  <a:pt x="4442" y="1629"/>
                </a:lnTo>
                <a:lnTo>
                  <a:pt x="4431" y="1638"/>
                </a:lnTo>
                <a:lnTo>
                  <a:pt x="4420" y="1647"/>
                </a:lnTo>
                <a:lnTo>
                  <a:pt x="4410" y="1657"/>
                </a:lnTo>
                <a:lnTo>
                  <a:pt x="4409" y="1658"/>
                </a:lnTo>
                <a:lnTo>
                  <a:pt x="4418" y="1698"/>
                </a:lnTo>
                <a:lnTo>
                  <a:pt x="4425" y="1739"/>
                </a:lnTo>
                <a:lnTo>
                  <a:pt x="4431" y="1780"/>
                </a:lnTo>
                <a:lnTo>
                  <a:pt x="4436" y="1822"/>
                </a:lnTo>
                <a:lnTo>
                  <a:pt x="4440" y="1864"/>
                </a:lnTo>
                <a:lnTo>
                  <a:pt x="4442" y="1906"/>
                </a:lnTo>
                <a:lnTo>
                  <a:pt x="4444" y="1950"/>
                </a:lnTo>
                <a:lnTo>
                  <a:pt x="4445" y="1992"/>
                </a:lnTo>
                <a:lnTo>
                  <a:pt x="4444" y="2048"/>
                </a:lnTo>
                <a:lnTo>
                  <a:pt x="4441" y="2103"/>
                </a:lnTo>
                <a:lnTo>
                  <a:pt x="4460" y="2116"/>
                </a:lnTo>
                <a:lnTo>
                  <a:pt x="4480" y="2128"/>
                </a:lnTo>
                <a:lnTo>
                  <a:pt x="4502" y="2139"/>
                </a:lnTo>
                <a:lnTo>
                  <a:pt x="4524" y="2147"/>
                </a:lnTo>
                <a:lnTo>
                  <a:pt x="4546" y="2154"/>
                </a:lnTo>
                <a:lnTo>
                  <a:pt x="4570" y="2159"/>
                </a:lnTo>
                <a:lnTo>
                  <a:pt x="4595" y="2162"/>
                </a:lnTo>
                <a:lnTo>
                  <a:pt x="4619" y="2163"/>
                </a:lnTo>
                <a:lnTo>
                  <a:pt x="4634" y="2162"/>
                </a:lnTo>
                <a:lnTo>
                  <a:pt x="4649" y="2161"/>
                </a:lnTo>
                <a:lnTo>
                  <a:pt x="4664" y="2159"/>
                </a:lnTo>
                <a:lnTo>
                  <a:pt x="4678" y="2157"/>
                </a:lnTo>
                <a:lnTo>
                  <a:pt x="4692" y="2153"/>
                </a:lnTo>
                <a:lnTo>
                  <a:pt x="4707" y="2149"/>
                </a:lnTo>
                <a:lnTo>
                  <a:pt x="4721" y="2145"/>
                </a:lnTo>
                <a:lnTo>
                  <a:pt x="4734" y="2140"/>
                </a:lnTo>
                <a:lnTo>
                  <a:pt x="4747" y="2133"/>
                </a:lnTo>
                <a:lnTo>
                  <a:pt x="4760" y="2126"/>
                </a:lnTo>
                <a:lnTo>
                  <a:pt x="4772" y="2119"/>
                </a:lnTo>
                <a:lnTo>
                  <a:pt x="4784" y="2112"/>
                </a:lnTo>
                <a:lnTo>
                  <a:pt x="4797" y="2103"/>
                </a:lnTo>
                <a:lnTo>
                  <a:pt x="4808" y="2095"/>
                </a:lnTo>
                <a:lnTo>
                  <a:pt x="4818" y="2085"/>
                </a:lnTo>
                <a:lnTo>
                  <a:pt x="4829" y="2076"/>
                </a:lnTo>
                <a:lnTo>
                  <a:pt x="4838" y="2066"/>
                </a:lnTo>
                <a:lnTo>
                  <a:pt x="4847" y="2055"/>
                </a:lnTo>
                <a:lnTo>
                  <a:pt x="4856" y="2044"/>
                </a:lnTo>
                <a:lnTo>
                  <a:pt x="4864" y="2032"/>
                </a:lnTo>
                <a:lnTo>
                  <a:pt x="4872" y="2020"/>
                </a:lnTo>
                <a:lnTo>
                  <a:pt x="4879" y="2007"/>
                </a:lnTo>
                <a:lnTo>
                  <a:pt x="4885" y="1995"/>
                </a:lnTo>
                <a:lnTo>
                  <a:pt x="4891" y="1982"/>
                </a:lnTo>
                <a:lnTo>
                  <a:pt x="4896" y="1968"/>
                </a:lnTo>
                <a:lnTo>
                  <a:pt x="4902" y="1955"/>
                </a:lnTo>
                <a:lnTo>
                  <a:pt x="4906" y="1941"/>
                </a:lnTo>
                <a:lnTo>
                  <a:pt x="4909" y="1926"/>
                </a:lnTo>
                <a:lnTo>
                  <a:pt x="4912" y="1911"/>
                </a:lnTo>
                <a:lnTo>
                  <a:pt x="4914" y="1896"/>
                </a:lnTo>
                <a:lnTo>
                  <a:pt x="4915" y="1882"/>
                </a:lnTo>
                <a:lnTo>
                  <a:pt x="4915" y="1866"/>
                </a:lnTo>
                <a:lnTo>
                  <a:pt x="4915" y="1851"/>
                </a:lnTo>
                <a:lnTo>
                  <a:pt x="4914" y="1836"/>
                </a:lnTo>
                <a:lnTo>
                  <a:pt x="4912" y="1821"/>
                </a:lnTo>
                <a:lnTo>
                  <a:pt x="4909" y="1806"/>
                </a:lnTo>
                <a:lnTo>
                  <a:pt x="4906" y="1792"/>
                </a:lnTo>
                <a:lnTo>
                  <a:pt x="4902" y="1778"/>
                </a:lnTo>
                <a:lnTo>
                  <a:pt x="4896" y="1765"/>
                </a:lnTo>
                <a:lnTo>
                  <a:pt x="4891" y="1751"/>
                </a:lnTo>
                <a:lnTo>
                  <a:pt x="4885" y="1738"/>
                </a:lnTo>
                <a:lnTo>
                  <a:pt x="4879" y="1726"/>
                </a:lnTo>
                <a:lnTo>
                  <a:pt x="4872" y="1712"/>
                </a:lnTo>
                <a:lnTo>
                  <a:pt x="4864" y="1700"/>
                </a:lnTo>
                <a:lnTo>
                  <a:pt x="4856" y="1689"/>
                </a:lnTo>
                <a:lnTo>
                  <a:pt x="4847" y="1678"/>
                </a:lnTo>
                <a:lnTo>
                  <a:pt x="4838" y="1667"/>
                </a:lnTo>
                <a:lnTo>
                  <a:pt x="4829" y="1657"/>
                </a:lnTo>
                <a:close/>
              </a:path>
            </a:pathLst>
          </a:custGeom>
          <a:solidFill>
            <a:srgbClr val="A94F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 descr="茶壶">
            <a:extLst>
              <a:ext uri="{FF2B5EF4-FFF2-40B4-BE49-F238E27FC236}">
                <a16:creationId xmlns:a16="http://schemas.microsoft.com/office/drawing/2014/main" id="{25F95D1E-7042-E905-D99C-93FB8794E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0" y="2047791"/>
            <a:ext cx="3757295" cy="33464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站长素材(sc.chinaz.com)">
            <a:extLst>
              <a:ext uri="{FF2B5EF4-FFF2-40B4-BE49-F238E27FC236}">
                <a16:creationId xmlns:a16="http://schemas.microsoft.com/office/drawing/2014/main" id="{A006841C-9290-3CCC-BE1B-20D7CEE7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8918" b="59406"/>
          <a:stretch>
            <a:fillRect/>
          </a:stretch>
        </p:blipFill>
        <p:spPr>
          <a:xfrm>
            <a:off x="-5080" y="-10795"/>
            <a:ext cx="3581400" cy="519176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5F4FC25-CC75-BF21-4476-4360743BEE53}"/>
              </a:ext>
            </a:extLst>
          </p:cNvPr>
          <p:cNvSpPr txBox="1"/>
          <p:nvPr/>
        </p:nvSpPr>
        <p:spPr>
          <a:xfrm>
            <a:off x="734060" y="2961039"/>
            <a:ext cx="66763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0" i="0" u="none" strike="noStrike" cap="none" spc="0" normalizeH="0" baseline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688538"/>
                </a:solidFill>
                <a:effectLst/>
                <a:uLnTx/>
                <a:uFillTx/>
                <a:latin typeface="Bell MT" panose="02020503060305020303" pitchFamily="18" charset="0"/>
                <a:ea typeface="汉仪大宋简" panose="02010600000101010101" charset="-122"/>
                <a:cs typeface="Times New Roman" panose="02020603050405020304" pitchFamily="18" charset="0"/>
              </a:rPr>
              <a:t>2. History of Chinese Tea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688538"/>
              </a:solidFill>
              <a:effectLst/>
              <a:uLnTx/>
              <a:uFillTx/>
              <a:latin typeface="Bell MT" panose="02020503060305020303" pitchFamily="18" charset="0"/>
              <a:ea typeface="汉仪大宋简" panose="02010600000101010101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 descr="1530d41cb9ccec65c30234b1960d8ae2">
            <a:extLst>
              <a:ext uri="{FF2B5EF4-FFF2-40B4-BE49-F238E27FC236}">
                <a16:creationId xmlns:a16="http://schemas.microsoft.com/office/drawing/2014/main" id="{6B189A4B-A25A-4954-6FDC-80A285D8C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055" y="1571625"/>
            <a:ext cx="5017770" cy="501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332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  <p:tag name="KSO_WM_SPECIAL_SOURCE" val="bdnull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112</Words>
  <Application>Microsoft Office PowerPoint</Application>
  <PresentationFormat>宽屏</PresentationFormat>
  <Paragraphs>15</Paragraphs>
  <Slides>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5</vt:i4>
      </vt:variant>
    </vt:vector>
  </HeadingPairs>
  <TitlesOfParts>
    <vt:vector size="21" baseType="lpstr">
      <vt:lpstr>等线</vt:lpstr>
      <vt:lpstr>等线 Light</vt:lpstr>
      <vt:lpstr>楷体</vt:lpstr>
      <vt:lpstr>微软雅黑</vt:lpstr>
      <vt:lpstr>Arial</vt:lpstr>
      <vt:lpstr>Bell MT</vt:lpstr>
      <vt:lpstr>Calibri</vt:lpstr>
      <vt:lpstr>Calibri Light</vt:lpstr>
      <vt:lpstr>Footlight MT Light</vt:lpstr>
      <vt:lpstr>Times New Roman</vt:lpstr>
      <vt:lpstr>Wingdings</vt:lpstr>
      <vt:lpstr>Office 主题​​</vt:lpstr>
      <vt:lpstr>1_Office 主题​​</vt:lpstr>
      <vt:lpstr>Office 主题</vt:lpstr>
      <vt:lpstr>4_Office 主题​​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曾 锦泉</dc:creator>
  <cp:lastModifiedBy>曾 锦泉</cp:lastModifiedBy>
  <cp:revision>20</cp:revision>
  <dcterms:created xsi:type="dcterms:W3CDTF">2023-03-05T05:40:02Z</dcterms:created>
  <dcterms:modified xsi:type="dcterms:W3CDTF">2023-03-07T14:10:07Z</dcterms:modified>
</cp:coreProperties>
</file>