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fonts/font1.fntdata" ContentType="application/x-fontdata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303" r:id="rId3"/>
    <p:sldId id="304" r:id="rId5"/>
    <p:sldId id="305" r:id="rId6"/>
    <p:sldId id="306" r:id="rId7"/>
    <p:sldId id="307" r:id="rId8"/>
    <p:sldId id="308" r:id="rId9"/>
    <p:sldId id="309" r:id="rId10"/>
    <p:sldId id="310" r:id="rId11"/>
    <p:sldId id="311" r:id="rId12"/>
    <p:sldId id="312" r:id="rId13"/>
  </p:sldIdLst>
  <p:sldSz cx="12192000" cy="6858000" type="screen16x9"/>
  <p:notesSz cx="6858000" cy="9144000"/>
  <p:embeddedFontLst>
    <p:embeddedFont>
      <p:font typeface="汉仪小隶书简" panose="02010600000101010101" charset="-128"/>
      <p:regular r:id="rId19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 sun" initials="ls" lastIdx="1" clrIdx="0"/>
  <p:cmAuthor id="2" name="作者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0504F"/>
    <a:srgbClr val="D7A670"/>
    <a:srgbClr val="E0C486"/>
    <a:srgbClr val="D9D9D9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3B49BFD-C120-4B7E-8874-48B508748305}" styleName="补充样式8 19 2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4"/>
              </a:solidFill>
              <a:prstDash val="solid"/>
            </a:ln>
          </a:left>
          <a:right>
            <a:ln w="9525" cmpd="sng">
              <a:solidFill>
                <a:schemeClr val="accent4"/>
              </a:solidFill>
              <a:prstDash val="solid"/>
            </a:ln>
          </a:right>
          <a:top>
            <a:ln w="9525" cmpd="sng">
              <a:solidFill>
                <a:schemeClr val="accent4"/>
              </a:solidFill>
              <a:prstDash val="solid"/>
            </a:ln>
          </a:top>
          <a:bottom>
            <a:ln w="9525" cmpd="sng">
              <a:solidFill>
                <a:schemeClr val="accent4"/>
              </a:solidFill>
              <a:prstDash val="solid"/>
            </a:ln>
          </a:bottom>
          <a:insideH>
            <a:ln w="9525" cmpd="sng">
              <a:solidFill>
                <a:schemeClr val="accent4">
                  <a:lumMod val="30000"/>
                  <a:lumOff val="7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chemeClr val="accent4">
              <a:lumMod val="10000"/>
              <a:lumOff val="90000"/>
            </a:schemeClr>
          </a:solidFill>
        </a:fill>
      </a:tcStyle>
    </a:band1H>
    <a:band1V>
      <a:tcStyle>
        <a:tcBdr/>
        <a:fill>
          <a:solidFill>
            <a:schemeClr val="accent4">
              <a:lumMod val="10000"/>
              <a:lumOff val="90000"/>
            </a:schemeClr>
          </a:solidFill>
        </a:fill>
      </a:tcStyle>
    </a:band1V>
    <a:firstCol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4"/>
              </a:solidFill>
              <a:prstDash val="solid"/>
            </a:ln>
          </a:left>
          <a:right>
            <a:ln w="9525" cmpd="sng">
              <a:solidFill>
                <a:schemeClr val="accent4"/>
              </a:solidFill>
              <a:prstDash val="solid"/>
            </a:ln>
          </a:right>
          <a:top>
            <a:ln w="9525" cmpd="sng">
              <a:solidFill>
                <a:schemeClr val="accent4"/>
              </a:solidFill>
              <a:prstDash val="solid"/>
            </a:ln>
          </a:top>
          <a:bottom>
            <a:ln w="9525" cmpd="sng">
              <a:solidFill>
                <a:schemeClr val="accent4"/>
              </a:solidFill>
              <a:prstDash val="solid"/>
            </a:ln>
          </a:bottom>
          <a:insideH>
            <a:ln w="9525" cmpd="sng">
              <a:solidFill>
                <a:schemeClr val="bg1">
                  <a:lumMod val="92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Col>
  </a:tblStyle>
  <a:tblStyle styleId="{244DCCD8-FBBA-4F15-8DB4-D91531068D45}" styleName="补充样式8 19 2">
    <a:wholeTbl>
      <a:tcTxStyle>
        <a:fontRef idx="none">
          <a:srgbClr val="000000"/>
        </a:fontRef>
      </a:tcTxStyle>
      <a:tcStyle>
        <a:tcBdr>
          <a:left>
            <a:ln w="9525" cmpd="sng">
              <a:solidFill>
                <a:schemeClr val="accent4"/>
              </a:solidFill>
              <a:prstDash val="solid"/>
            </a:ln>
          </a:left>
          <a:right>
            <a:ln w="9525" cmpd="sng">
              <a:solidFill>
                <a:schemeClr val="accent4"/>
              </a:solidFill>
              <a:prstDash val="solid"/>
            </a:ln>
          </a:right>
          <a:top>
            <a:ln w="9525" cmpd="sng">
              <a:solidFill>
                <a:schemeClr val="accent4"/>
              </a:solidFill>
              <a:prstDash val="solid"/>
            </a:ln>
          </a:top>
          <a:bottom>
            <a:ln w="9525" cmpd="sng">
              <a:solidFill>
                <a:schemeClr val="accent4"/>
              </a:solidFill>
              <a:prstDash val="solid"/>
            </a:ln>
          </a:bottom>
          <a:insideH>
            <a:ln w="9525" cmpd="sng">
              <a:solidFill>
                <a:schemeClr val="accent4">
                  <a:lumMod val="30000"/>
                  <a:lumOff val="70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rgbClr val="FFFFFF"/>
          </a:solidFill>
        </a:fill>
      </a:tcStyle>
    </a:wholeTbl>
    <a:band1H>
      <a:tcStyle>
        <a:tcBdr/>
        <a:fill>
          <a:solidFill>
            <a:schemeClr val="accent4">
              <a:lumMod val="10000"/>
              <a:lumOff val="90000"/>
            </a:schemeClr>
          </a:solidFill>
        </a:fill>
      </a:tcStyle>
    </a:band1H>
    <a:band1V>
      <a:tcStyle>
        <a:tcBdr/>
        <a:fill>
          <a:solidFill>
            <a:schemeClr val="accent4">
              <a:lumMod val="10000"/>
              <a:lumOff val="90000"/>
            </a:schemeClr>
          </a:solidFill>
        </a:fill>
      </a:tcStyle>
    </a:band1V>
    <a:firstCol>
      <a:tcTxStyle b="on">
        <a:fontRef idx="none">
          <a:srgbClr val="FFFFFF"/>
        </a:fontRef>
      </a:tcTxStyle>
      <a:tcStyle>
        <a:tcBdr>
          <a:left>
            <a:ln w="9525" cmpd="sng">
              <a:solidFill>
                <a:schemeClr val="accent4"/>
              </a:solidFill>
              <a:prstDash val="solid"/>
            </a:ln>
          </a:left>
          <a:right>
            <a:ln w="9525" cmpd="sng">
              <a:solidFill>
                <a:schemeClr val="accent4"/>
              </a:solidFill>
              <a:prstDash val="solid"/>
            </a:ln>
          </a:right>
          <a:top>
            <a:ln w="9525" cmpd="sng">
              <a:solidFill>
                <a:schemeClr val="accent4"/>
              </a:solidFill>
              <a:prstDash val="solid"/>
            </a:ln>
          </a:top>
          <a:bottom>
            <a:ln w="9525" cmpd="sng">
              <a:solidFill>
                <a:schemeClr val="accent4"/>
              </a:solidFill>
              <a:prstDash val="solid"/>
            </a:ln>
          </a:bottom>
          <a:insideH>
            <a:ln w="9525" cmpd="sng">
              <a:solidFill>
                <a:schemeClr val="bg1">
                  <a:lumMod val="92000"/>
                </a:schemeClr>
              </a:solidFill>
              <a:prstDash val="solid"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Co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160"/>
        <p:guide pos="3839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font" Target="fonts/font1.fntdata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0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汉仪小隶书简" charset="-128"/>
              <a:ea typeface="汉仪小隶书简" charset="-128"/>
              <a:cs typeface="汉仪小隶书简" charset="-128"/>
            </a:endParaRPr>
          </a:p>
        </p:txBody>
      </p:sp>
      <p:sp>
        <p:nvSpPr>
          <p:cNvPr id="1048701" name="日期占位符 2"/>
          <p:cNvSpPr/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ea typeface="汉仪小隶书简" charset="-128"/>
              </a:rPr>
            </a:fld>
            <a:endParaRPr lang="zh-CN" altLang="en-US">
              <a:ea typeface="汉仪小隶书简" charset="-128"/>
            </a:endParaRPr>
          </a:p>
        </p:txBody>
      </p:sp>
      <p:sp>
        <p:nvSpPr>
          <p:cNvPr id="1048702" name="页脚占位符 3"/>
          <p:cNvSpPr/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汉仪小隶书简" charset="-128"/>
              <a:ea typeface="汉仪小隶书简" charset="-128"/>
              <a:cs typeface="汉仪小隶书简" charset="-128"/>
            </a:endParaRPr>
          </a:p>
        </p:txBody>
      </p:sp>
      <p:sp>
        <p:nvSpPr>
          <p:cNvPr id="1048703" name="灯片编号占位符 4"/>
          <p:cNvSpPr/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ea typeface="汉仪小隶书简" charset="-128"/>
              </a:rPr>
            </a:fld>
            <a:endParaRPr lang="zh-CN" altLang="en-US">
              <a:ea typeface="汉仪小隶书简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6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页眉占位符 1"/>
          <p:cNvSpPr/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汉仪小隶书简" charset="-128"/>
                <a:ea typeface="汉仪小隶书简" charset="-128"/>
                <a:cs typeface="汉仪小隶书简" charset="-128"/>
              </a:defRPr>
            </a:lvl1pPr>
          </a:lstStyle>
          <a:p>
            <a:endParaRPr lang="zh-CN" altLang="en-US"/>
          </a:p>
        </p:txBody>
      </p:sp>
      <p:sp>
        <p:nvSpPr>
          <p:cNvPr id="1048695" name="日期占位符 2"/>
          <p:cNvSpPr/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汉仪小隶书简" charset="-128"/>
                <a:ea typeface="汉仪小隶书简" charset="-128"/>
                <a:cs typeface="汉仪小隶书简" charset="-128"/>
              </a:defRPr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96" name="幻灯片图像占位符 3"/>
          <p:cNvSpPr/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p>
            <a:endParaRPr lang="zh-CN" altLang="en-US"/>
          </a:p>
        </p:txBody>
      </p:sp>
      <p:sp>
        <p:nvSpPr>
          <p:cNvPr id="1048697" name="备注占位符 4"/>
          <p:cNvSpPr/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1048698" name="页脚占位符 5"/>
          <p:cNvSpPr/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汉仪小隶书简" charset="-128"/>
                <a:ea typeface="汉仪小隶书简" charset="-128"/>
                <a:cs typeface="汉仪小隶书简" charset="-128"/>
              </a:defRPr>
            </a:lvl1pPr>
          </a:lstStyle>
          <a:p>
            <a:endParaRPr lang="zh-CN" altLang="en-US"/>
          </a:p>
        </p:txBody>
      </p:sp>
      <p:sp>
        <p:nvSpPr>
          <p:cNvPr id="1048699" name="灯片编号占位符 6"/>
          <p:cNvSpPr/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汉仪小隶书简" charset="-128"/>
                <a:ea typeface="汉仪小隶书简" charset="-128"/>
                <a:cs typeface="汉仪小隶书简" charset="-128"/>
              </a:defRPr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汉仪小隶书简" charset="-128"/>
        <a:ea typeface="汉仪小隶书简" charset="-128"/>
        <a:cs typeface="汉仪小隶书简" charset="-12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汉仪小隶书简" charset="-128"/>
        <a:ea typeface="汉仪小隶书简" charset="-128"/>
        <a:cs typeface="汉仪小隶书简" charset="-128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汉仪小隶书简" charset="-128"/>
        <a:ea typeface="汉仪小隶书简" charset="-128"/>
        <a:cs typeface="汉仪小隶书简" charset="-128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汉仪小隶书简" charset="-128"/>
        <a:ea typeface="汉仪小隶书简" charset="-128"/>
        <a:cs typeface="汉仪小隶书简" charset="-128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汉仪小隶书简" charset="-128"/>
        <a:ea typeface="汉仪小隶书简" charset="-128"/>
        <a:cs typeface="汉仪小隶书简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1" name=""/>
        <p:cNvGrpSpPr/>
        <p:nvPr/>
      </p:nvGrpSpPr>
      <p:grpSpPr/>
      <p:sp>
        <p:nvSpPr>
          <p:cNvPr id="1048618" name="幻灯片图像占位符 1"/>
          <p:cNvSpPr/>
          <p:nvPr>
            <p:ph type="sldImg" idx="2"/>
          </p:nvPr>
        </p:nvSpPr>
        <p:spPr/>
      </p:sp>
      <p:sp>
        <p:nvSpPr>
          <p:cNvPr id="1048619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本模板中所用的汉仪字体仅用于个人非商业行为使用,如需商用请自行购买商用版权;</a:t>
            </a:r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6" name=""/>
        <p:cNvGrpSpPr/>
        <p:nvPr/>
      </p:nvGrpSpPr>
      <p:grpSpPr/>
      <p:sp>
        <p:nvSpPr>
          <p:cNvPr id="1048644" name="幻灯片图像占位符 1"/>
          <p:cNvSpPr/>
          <p:nvPr>
            <p:ph type="sldImg" idx="2"/>
          </p:nvPr>
        </p:nvSpPr>
        <p:spPr/>
      </p:sp>
      <p:sp>
        <p:nvSpPr>
          <p:cNvPr id="1048645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ym typeface="+mn-ea"/>
              </a:rPr>
              <a:t>本模板中所用的汉仪字体仅用于个人非商业行为使用,如需商用请自行购买商用版权;</a:t>
            </a:r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幻灯片图像占位符 1"/>
          <p:cNvSpPr/>
          <p:nvPr>
            <p:ph type="sldImg"/>
          </p:nvPr>
        </p:nvSpPr>
        <p:spPr/>
      </p:sp>
      <p:sp>
        <p:nvSpPr>
          <p:cNvPr id="1048603" name="备注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4" name="灯片编号占位符 3"/>
          <p:cNvSpPr/>
          <p:nvPr>
            <p:ph type="sldNum" sz="quarter" idx="10"/>
          </p:nvPr>
        </p:nvSpPr>
        <p:spPr/>
        <p:txBody>
          <a:bodyPr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幻灯片图像占位符 1"/>
          <p:cNvSpPr/>
          <p:nvPr>
            <p:ph type="sldImg"/>
          </p:nvPr>
        </p:nvSpPr>
        <p:spPr/>
      </p:sp>
      <p:sp>
        <p:nvSpPr>
          <p:cNvPr id="1048587" name="备注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8" name="灯片编号占位符 3"/>
          <p:cNvSpPr/>
          <p:nvPr>
            <p:ph type="sldNum" sz="quarter" idx="10"/>
          </p:nvPr>
        </p:nvSpPr>
        <p:spPr/>
        <p:txBody>
          <a:bodyPr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幻灯片图像占位符 1"/>
          <p:cNvSpPr/>
          <p:nvPr>
            <p:ph type="sldImg"/>
          </p:nvPr>
        </p:nvSpPr>
        <p:spPr/>
      </p:sp>
      <p:sp>
        <p:nvSpPr>
          <p:cNvPr id="1048595" name="备注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96" name="灯片编号占位符 3"/>
          <p:cNvSpPr/>
          <p:nvPr>
            <p:ph type="sldNum" sz="quarter" idx="10"/>
          </p:nvPr>
        </p:nvSpPr>
        <p:spPr/>
        <p:txBody>
          <a:bodyPr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7" name="幻灯片图像占位符 1"/>
          <p:cNvSpPr/>
          <p:nvPr>
            <p:ph type="sldImg"/>
          </p:nvPr>
        </p:nvSpPr>
        <p:spPr/>
      </p:sp>
      <p:sp>
        <p:nvSpPr>
          <p:cNvPr id="1048608" name="备注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09" name="灯片编号占位符 3"/>
          <p:cNvSpPr/>
          <p:nvPr>
            <p:ph type="sldNum" sz="quarter" idx="10"/>
          </p:nvPr>
        </p:nvSpPr>
        <p:spPr/>
        <p:txBody>
          <a:bodyPr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幻灯片图像占位符 1"/>
          <p:cNvSpPr/>
          <p:nvPr>
            <p:ph type="sldImg"/>
          </p:nvPr>
        </p:nvSpPr>
        <p:spPr/>
      </p:sp>
      <p:sp>
        <p:nvSpPr>
          <p:cNvPr id="1048623" name="备注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4" name="灯片编号占位符 3"/>
          <p:cNvSpPr/>
          <p:nvPr>
            <p:ph type="sldNum" sz="quarter" idx="10"/>
          </p:nvPr>
        </p:nvSpPr>
        <p:spPr/>
        <p:txBody>
          <a:bodyPr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4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7" name="幻灯片图像占位符 1"/>
          <p:cNvSpPr/>
          <p:nvPr>
            <p:ph type="sldImg"/>
          </p:nvPr>
        </p:nvSpPr>
        <p:spPr/>
      </p:sp>
      <p:sp>
        <p:nvSpPr>
          <p:cNvPr id="1048628" name="备注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29" name="灯片编号占位符 3"/>
          <p:cNvSpPr/>
          <p:nvPr>
            <p:ph type="sldNum" sz="quarter" idx="10"/>
          </p:nvPr>
        </p:nvSpPr>
        <p:spPr/>
        <p:txBody>
          <a:bodyPr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幻灯片图像占位符 1"/>
          <p:cNvSpPr/>
          <p:nvPr>
            <p:ph type="sldImg"/>
          </p:nvPr>
        </p:nvSpPr>
        <p:spPr/>
      </p:sp>
      <p:sp>
        <p:nvSpPr>
          <p:cNvPr id="1048636" name="备注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37" name="灯片编号占位符 3"/>
          <p:cNvSpPr/>
          <p:nvPr>
            <p:ph type="sldNum" sz="quarter" idx="10"/>
          </p:nvPr>
        </p:nvSpPr>
        <p:spPr/>
        <p:txBody>
          <a:bodyPr/>
          <a:p>
            <a:fld id="{6F30D575-0996-4A75-BB26-7F3A64A1010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幻灯片图像占位符 1"/>
          <p:cNvSpPr/>
          <p:nvPr>
            <p:ph type="sldImg"/>
          </p:nvPr>
        </p:nvSpPr>
        <p:spPr/>
      </p:sp>
      <p:sp>
        <p:nvSpPr>
          <p:cNvPr id="1048639" name="备注占位符 2"/>
          <p:cNvSpPr/>
          <p:nvPr>
            <p:ph type="body" idx="1"/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0" name="灯片编号占位符 3"/>
          <p:cNvSpPr/>
          <p:nvPr>
            <p:ph type="sldNum" sz="quarter" idx="10"/>
          </p:nvPr>
        </p:nvSpPr>
        <p:spPr/>
        <p:txBody>
          <a:bodyPr/>
          <a:p>
            <a:fld id="{5A5649F7-2EB1-4C75-8AA1-B9A3F52319D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56.xml"/><Relationship Id="rId5" Type="http://schemas.openxmlformats.org/officeDocument/2006/relationships/tags" Target="../tags/tag55.xml"/><Relationship Id="rId4" Type="http://schemas.openxmlformats.org/officeDocument/2006/relationships/tags" Target="../tags/tag54.xml"/><Relationship Id="rId3" Type="http://schemas.openxmlformats.org/officeDocument/2006/relationships/tags" Target="../tags/tag53.xml"/><Relationship Id="rId2" Type="http://schemas.openxmlformats.org/officeDocument/2006/relationships/tags" Target="../tags/tag5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6" Type="http://schemas.openxmlformats.org/officeDocument/2006/relationships/tags" Target="../tags/tag10.xml"/><Relationship Id="rId5" Type="http://schemas.openxmlformats.org/officeDocument/2006/relationships/tags" Target="../tags/tag9.xml"/><Relationship Id="rId4" Type="http://schemas.openxmlformats.org/officeDocument/2006/relationships/tags" Target="../tags/tag8.xml"/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6" Type="http://schemas.openxmlformats.org/officeDocument/2006/relationships/tags" Target="../tags/tag15.xml"/><Relationship Id="rId5" Type="http://schemas.openxmlformats.org/officeDocument/2006/relationships/tags" Target="../tags/tag14.xml"/><Relationship Id="rId4" Type="http://schemas.openxmlformats.org/officeDocument/2006/relationships/tags" Target="../tags/tag13.xml"/><Relationship Id="rId3" Type="http://schemas.openxmlformats.org/officeDocument/2006/relationships/tags" Target="../tags/tag12.xml"/><Relationship Id="rId2" Type="http://schemas.openxmlformats.org/officeDocument/2006/relationships/tags" Target="../tags/tag11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7" Type="http://schemas.openxmlformats.org/officeDocument/2006/relationships/tags" Target="../tags/tag21.xml"/><Relationship Id="rId6" Type="http://schemas.openxmlformats.org/officeDocument/2006/relationships/tags" Target="../tags/tag20.xml"/><Relationship Id="rId5" Type="http://schemas.openxmlformats.org/officeDocument/2006/relationships/tags" Target="../tags/tag19.xml"/><Relationship Id="rId4" Type="http://schemas.openxmlformats.org/officeDocument/2006/relationships/tags" Target="../tags/tag18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29.xml"/><Relationship Id="rId8" Type="http://schemas.openxmlformats.org/officeDocument/2006/relationships/tags" Target="../tags/tag28.xml"/><Relationship Id="rId7" Type="http://schemas.openxmlformats.org/officeDocument/2006/relationships/tags" Target="../tags/tag27.xml"/><Relationship Id="rId6" Type="http://schemas.openxmlformats.org/officeDocument/2006/relationships/tags" Target="../tags/tag26.xml"/><Relationship Id="rId5" Type="http://schemas.openxmlformats.org/officeDocument/2006/relationships/tags" Target="../tags/tag25.xml"/><Relationship Id="rId4" Type="http://schemas.openxmlformats.org/officeDocument/2006/relationships/tags" Target="../tags/tag24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33.xml"/><Relationship Id="rId4" Type="http://schemas.openxmlformats.org/officeDocument/2006/relationships/tags" Target="../tags/tag32.xml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36.xml"/><Relationship Id="rId3" Type="http://schemas.openxmlformats.org/officeDocument/2006/relationships/tags" Target="../tags/tag35.xml"/><Relationship Id="rId2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42.xml"/><Relationship Id="rId6" Type="http://schemas.openxmlformats.org/officeDocument/2006/relationships/tags" Target="../tags/tag41.xml"/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3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标题 1"/>
          <p:cNvSpPr/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11" name="副标题 2"/>
          <p:cNvSpPr/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048612" name="日期占位符 15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13" name="页脚占位符 16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14" name="灯片编号占位符 17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6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6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7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68" name="内容占位符 6"/>
          <p:cNvSpPr/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5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日期占位符 2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1" name="页脚占位符 3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2" name="灯片编号占位符 4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048653" name="标题 1"/>
          <p:cNvSpPr/>
          <p:nvPr>
            <p:ph type="title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1048654" name="文本占位符 6"/>
          <p:cNvSpPr/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5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5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656" name="内容占位符 2"/>
          <p:cNvSpPr/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57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58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59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6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9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1048670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671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2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3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6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4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675" name="内容占位符 2"/>
          <p:cNvSpPr/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76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77" name="日期占位符 4"/>
          <p:cNvSpPr/>
          <p:nvPr>
            <p:ph type="dt" sz="half" idx="10"/>
            <p:custDataLst>
              <p:tags r:id="rId5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78" name="页脚占位符 5"/>
          <p:cNvSpPr/>
          <p:nvPr>
            <p:ph type="ftr" sz="quarter" idx="11"/>
            <p:custDataLst>
              <p:tags r:id="rId6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79" name="灯片编号占位符 6"/>
          <p:cNvSpPr/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6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0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1048681" name="文本占位符 2"/>
          <p:cNvSpPr/>
          <p:nvPr>
            <p:ph type="body" idx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1048682" name="内容占位符 3"/>
          <p:cNvSpPr/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83" name="文本占位符 4"/>
          <p:cNvSpPr/>
          <p:nvPr>
            <p:ph type="body" sz="quarter" idx="3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1048684" name="内容占位符 5"/>
          <p:cNvSpPr/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1048685" name="日期占位符 6"/>
          <p:cNvSpPr/>
          <p:nvPr>
            <p:ph type="dt" sz="half" idx="10"/>
            <p:custDataLst>
              <p:tags r:id="rId7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86" name="页脚占位符 7"/>
          <p:cNvSpPr/>
          <p:nvPr>
            <p:ph type="ftr" sz="quarter" idx="11"/>
            <p:custDataLst>
              <p:tags r:id="rId8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87" name="灯片编号占位符 8"/>
          <p:cNvSpPr/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5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标题 1"/>
          <p:cNvSpPr/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1048647" name="日期占位符 2"/>
          <p:cNvSpPr/>
          <p:nvPr>
            <p:ph type="dt" sz="half" idx="10"/>
            <p:custDataLst>
              <p:tags r:id="rId3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48" name="页脚占位符 3"/>
          <p:cNvSpPr/>
          <p:nvPr>
            <p:ph type="ftr" sz="quarter" idx="11"/>
            <p:custDataLst>
              <p:tags r:id="rId4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49" name="灯片编号占位符 4"/>
          <p:cNvSpPr/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2" name="日期占位符 1"/>
          <p:cNvSpPr/>
          <p:nvPr>
            <p:ph type="dt" sz="half" idx="10"/>
            <p:custDataLst>
              <p:tags r:id="rId2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83" name="页脚占位符 2"/>
          <p:cNvSpPr/>
          <p:nvPr>
            <p:ph type="ftr" sz="quarter" idx="11"/>
            <p:custDataLst>
              <p:tags r:id="rId3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584" name="灯片编号占位符 3"/>
          <p:cNvSpPr/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6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图片占位符 2"/>
          <p:cNvSpPr/>
          <p:nvPr>
            <p:ph type="pic" idx="1"/>
            <p:custDataLst>
              <p:tags r:id="rId2"/>
            </p:custDataLst>
          </p:nvPr>
        </p:nvSpPr>
        <p:spPr>
          <a:xfrm>
            <a:off x="608330" y="1555115"/>
            <a:ext cx="5233035" cy="4608195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1048689" name="文本占位符 3"/>
          <p:cNvSpPr/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1048690" name="日期占位符 4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1048691" name="页脚占位符 5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 dirty="0"/>
          </a:p>
        </p:txBody>
      </p:sp>
      <p:sp>
        <p:nvSpPr>
          <p:cNvPr id="1048692" name="灯片编号占位符 6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1048693" name="标题 8"/>
          <p:cNvSpPr/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6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竖排标题 1"/>
          <p:cNvSpPr/>
          <p:nvPr>
            <p:ph type="title" orient="vert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  <a:endParaRPr dirty="0">
              <a:sym typeface="+mn-ea"/>
            </a:endParaRPr>
          </a:p>
        </p:txBody>
      </p:sp>
      <p:sp>
        <p:nvSpPr>
          <p:cNvPr id="1048661" name="竖排文字占位符 2"/>
          <p:cNvSpPr/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662" name="日期占位符 3"/>
          <p:cNvSpPr/>
          <p:nvPr>
            <p:ph type="dt" sz="half" idx="10"/>
            <p:custDataLst>
              <p:tags r:id="rId4"/>
            </p:custDataLst>
          </p:nvPr>
        </p:nvSpPr>
        <p:spPr/>
        <p:txBody>
          <a:bodyPr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663" name="页脚占位符 4"/>
          <p:cNvSpPr/>
          <p:nvPr>
            <p:ph type="ftr" sz="quarter" idx="11"/>
            <p:custDataLst>
              <p:tags r:id="rId5"/>
            </p:custDataLst>
          </p:nvPr>
        </p:nvSpPr>
        <p:spPr/>
        <p:txBody>
          <a:bodyPr/>
          <a:p>
            <a:endParaRPr lang="zh-CN" altLang="en-US"/>
          </a:p>
        </p:txBody>
      </p:sp>
      <p:sp>
        <p:nvSpPr>
          <p:cNvPr id="1048664" name="灯片编号占位符 5"/>
          <p:cNvSpPr/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image" Target="../media/image1.png"/><Relationship Id="rId16" Type="http://schemas.openxmlformats.org/officeDocument/2006/relationships/tags" Target="../tags/tag61.xml"/><Relationship Id="rId15" Type="http://schemas.openxmlformats.org/officeDocument/2006/relationships/tags" Target="../tags/tag60.xml"/><Relationship Id="rId14" Type="http://schemas.openxmlformats.org/officeDocument/2006/relationships/tags" Target="../tags/tag59.xml"/><Relationship Id="rId13" Type="http://schemas.openxmlformats.org/officeDocument/2006/relationships/tags" Target="../tags/tag58.xml"/><Relationship Id="rId12" Type="http://schemas.openxmlformats.org/officeDocument/2006/relationships/tags" Target="../tags/tag57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1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标题占位符 1"/>
          <p:cNvSpPr/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1048577" name="文本占位符 2"/>
          <p:cNvSpPr/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048578" name="日期占位符 3"/>
          <p:cNvSpPr/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048579" name="页脚占位符 4"/>
          <p:cNvSpPr/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defRPr>
            </a:lvl1pPr>
          </a:lstStyle>
          <a:p>
            <a:endParaRPr lang="zh-CN" altLang="en-US" dirty="0"/>
          </a:p>
        </p:txBody>
      </p:sp>
      <p:sp>
        <p:nvSpPr>
          <p:cNvPr id="1048580" name="灯片编号占位符 5"/>
          <p:cNvSpPr/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2097152" name="图片 6" descr="背景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635" y="0"/>
            <a:ext cx="12192000" cy="6858635"/>
          </a:xfrm>
          <a:prstGeom prst="rect">
            <a:avLst/>
          </a:prstGeom>
        </p:spPr>
      </p:pic>
      <p:sp>
        <p:nvSpPr>
          <p:cNvPr id="1048581" name="矩形 9"/>
          <p:cNvSpPr/>
          <p:nvPr userDrawn="1"/>
        </p:nvSpPr>
        <p:spPr>
          <a:xfrm>
            <a:off x="234315" y="235585"/>
            <a:ext cx="11722735" cy="6386830"/>
          </a:xfrm>
          <a:prstGeom prst="rect">
            <a:avLst/>
          </a:prstGeom>
          <a:solidFill>
            <a:schemeClr val="bg1"/>
          </a:solidFill>
          <a:ln>
            <a:solidFill>
              <a:srgbClr val="505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latin typeface="汉仪小隶书简" charset="-128"/>
          <a:ea typeface="汉仪小隶书简" charset="-128"/>
          <a:cs typeface="汉仪小隶书简" charset="-128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汉仪小隶书简" charset="-128"/>
          <a:ea typeface="汉仪小隶书简" charset="-128"/>
          <a:cs typeface="汉仪小隶书简" charset="-128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汉仪小隶书简" charset="-128"/>
          <a:ea typeface="汉仪小隶书简" charset="-128"/>
          <a:cs typeface="汉仪小隶书简" charset="-128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汉仪小隶书简" charset="-128"/>
          <a:ea typeface="汉仪小隶书简" charset="-128"/>
          <a:cs typeface="汉仪小隶书简" charset="-128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charset="2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汉仪小隶书简" charset="-128"/>
          <a:ea typeface="汉仪小隶书简" charset="-128"/>
          <a:cs typeface="汉仪小隶书简" charset="-128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latin typeface="汉仪小隶书简" charset="-128"/>
          <a:ea typeface="汉仪小隶书简" charset="-128"/>
          <a:cs typeface="汉仪小隶书简" charset="-128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79.xml"/><Relationship Id="rId3" Type="http://schemas.openxmlformats.org/officeDocument/2006/relationships/tags" Target="../tags/tag78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64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3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tags" Target="../tags/tag65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4.xml"/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9.png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tags" Target="../tags/tag67.xml"/><Relationship Id="rId3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0.xml"/><Relationship Id="rId4" Type="http://schemas.openxmlformats.org/officeDocument/2006/relationships/image" Target="../media/image10.jpeg"/><Relationship Id="rId3" Type="http://schemas.openxmlformats.org/officeDocument/2006/relationships/tags" Target="../tags/tag69.xml"/><Relationship Id="rId2" Type="http://schemas.openxmlformats.org/officeDocument/2006/relationships/image" Target="../media/image4.png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image" Target="../media/image4.png"/><Relationship Id="rId1" Type="http://schemas.openxmlformats.org/officeDocument/2006/relationships/tags" Target="../tags/tag71.xml"/></Relationships>
</file>

<file path=ppt/slides/_rels/slide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7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76.xml"/><Relationship Id="rId4" Type="http://schemas.openxmlformats.org/officeDocument/2006/relationships/image" Target="../media/image12.jpeg"/><Relationship Id="rId3" Type="http://schemas.openxmlformats.org/officeDocument/2006/relationships/tags" Target="../tags/tag75.xml"/><Relationship Id="rId2" Type="http://schemas.openxmlformats.org/officeDocument/2006/relationships/image" Target="../media/image4.png"/><Relationship Id="rId1" Type="http://schemas.openxmlformats.org/officeDocument/2006/relationships/tags" Target="../tags/tag74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png"/><Relationship Id="rId2" Type="http://schemas.openxmlformats.org/officeDocument/2006/relationships/tags" Target="../tags/tag77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9.jpeg"/><Relationship Id="rId7" Type="http://schemas.openxmlformats.org/officeDocument/2006/relationships/image" Target="../media/image18.png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7" name="图片" descr="背景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"/>
            <a:ext cx="12192000" cy="6859905"/>
          </a:xfrm>
          <a:prstGeom prst="rect">
            <a:avLst/>
          </a:prstGeom>
        </p:spPr>
      </p:pic>
      <p:sp>
        <p:nvSpPr>
          <p:cNvPr id="1048615" name="文本框" descr="7b0a20202020227461726765744d6f64756c65223a20226b6f6e6c696e65666f6e7473220a7d0a"/>
          <p:cNvSpPr txBox="1"/>
          <p:nvPr/>
        </p:nvSpPr>
        <p:spPr>
          <a:xfrm>
            <a:off x="2157730" y="1778000"/>
            <a:ext cx="7660005" cy="2047241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6600" b="1">
                <a:solidFill>
                  <a:srgbClr val="50504F"/>
                </a:solidFill>
                <a:latin typeface="汉仪小隶书简" charset="-128"/>
                <a:ea typeface="汉仪小隶书简" charset="-128"/>
                <a:cs typeface="汉仪小隶书简" charset="-128"/>
                <a:sym typeface="汉仪小隶书简" charset="-128"/>
              </a:rPr>
              <a:t>Northeastern Chinese cuisine</a:t>
            </a:r>
            <a:endParaRPr lang="en-US" altLang="zh-CN" sz="6600" b="1">
              <a:solidFill>
                <a:srgbClr val="50504F"/>
              </a:solidFill>
              <a:latin typeface="汉仪小隶书简" charset="-128"/>
              <a:ea typeface="汉仪小隶书简" charset="-128"/>
              <a:cs typeface="汉仪小隶书简" charset="-128"/>
              <a:sym typeface="汉仪小隶书简" charset="-128"/>
            </a:endParaRPr>
          </a:p>
        </p:txBody>
      </p:sp>
      <p:sp>
        <p:nvSpPr>
          <p:cNvPr id="1048616" name="文本框"/>
          <p:cNvSpPr txBox="1"/>
          <p:nvPr>
            <p:custDataLst>
              <p:tags r:id="rId2"/>
            </p:custDataLst>
          </p:nvPr>
        </p:nvSpPr>
        <p:spPr>
          <a:xfrm>
            <a:off x="5043805" y="4140835"/>
            <a:ext cx="1895743" cy="33274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r>
              <a:rPr 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翻译班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 Cai Lanying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汉仪小隶书简" charset="-128"/>
              <a:ea typeface="汉仪小隶书简" charset="-128"/>
              <a:cs typeface="汉仪小隶书简" charset="-128"/>
            </a:endParaRPr>
          </a:p>
        </p:txBody>
      </p:sp>
      <p:sp>
        <p:nvSpPr>
          <p:cNvPr id="1048617" name="圆角矩形"/>
          <p:cNvSpPr/>
          <p:nvPr/>
        </p:nvSpPr>
        <p:spPr>
          <a:xfrm>
            <a:off x="4987925" y="4140835"/>
            <a:ext cx="2120265" cy="304165"/>
          </a:xfrm>
          <a:prstGeom prst="roundRect">
            <a:avLst/>
          </a:prstGeom>
          <a:noFill/>
          <a:ln>
            <a:solidFill>
              <a:srgbClr val="5050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5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84" name="图片" descr="背景1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270"/>
            <a:ext cx="12192000" cy="6859905"/>
          </a:xfrm>
          <a:prstGeom prst="rect">
            <a:avLst/>
          </a:prstGeom>
        </p:spPr>
      </p:pic>
      <p:pic>
        <p:nvPicPr>
          <p:cNvPr id="2097185" name="图片" descr="矢量智能对象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155" y="2691130"/>
            <a:ext cx="1530985" cy="1476375"/>
          </a:xfrm>
          <a:prstGeom prst="rect">
            <a:avLst/>
          </a:prstGeom>
        </p:spPr>
      </p:pic>
      <p:sp>
        <p:nvSpPr>
          <p:cNvPr id="1048641" name="文本框" descr="7b0a20202020227461726765744d6f64756c65223a20226b6f6e6c696e65666f6e7473220a7d0a"/>
          <p:cNvSpPr txBox="1"/>
          <p:nvPr/>
        </p:nvSpPr>
        <p:spPr>
          <a:xfrm>
            <a:off x="2157730" y="1778000"/>
            <a:ext cx="7660005" cy="10693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endParaRPr lang="zh-CN" altLang="en-US" sz="6600" b="1">
              <a:solidFill>
                <a:srgbClr val="50504F"/>
              </a:solidFill>
              <a:latin typeface="汉仪小隶书简" charset="-128"/>
              <a:ea typeface="汉仪小隶书简" charset="-128"/>
              <a:cs typeface="汉仪小隶书简" charset="-128"/>
              <a:sym typeface="汉仪小隶书简" charset="-128"/>
            </a:endParaRPr>
          </a:p>
        </p:txBody>
      </p:sp>
      <p:sp>
        <p:nvSpPr>
          <p:cNvPr id="1048642" name="文本框"/>
          <p:cNvSpPr txBox="1"/>
          <p:nvPr/>
        </p:nvSpPr>
        <p:spPr>
          <a:xfrm>
            <a:off x="2157730" y="2426970"/>
            <a:ext cx="799465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40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Thank you for your patience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 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汉仪小隶书简" charset="-128"/>
              <a:ea typeface="汉仪小隶书简" charset="-128"/>
              <a:cs typeface="汉仪小隶书简" charset="-128"/>
            </a:endParaRPr>
          </a:p>
        </p:txBody>
      </p:sp>
      <p:sp>
        <p:nvSpPr>
          <p:cNvPr id="1048643" name="文本框"/>
          <p:cNvSpPr txBox="1"/>
          <p:nvPr>
            <p:custDataLst>
              <p:tags r:id="rId3"/>
            </p:custDataLst>
          </p:nvPr>
        </p:nvSpPr>
        <p:spPr>
          <a:xfrm>
            <a:off x="4565015" y="3692525"/>
            <a:ext cx="3531235" cy="1288415"/>
          </a:xfrm>
          <a:prstGeom prst="rect">
            <a:avLst/>
          </a:prstGeom>
          <a:noFill/>
        </p:spPr>
        <p:txBody>
          <a:bodyPr wrap="none" rtlCol="0">
            <a:noAutofit/>
          </a:bodyPr>
          <a:p>
            <a:r>
              <a:rPr lang="zh-CN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翻译班</a:t>
            </a:r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 Cai Lanying</a:t>
            </a:r>
            <a:endParaRPr lang="en-US" altLang="zh-CN" sz="2400" dirty="0">
              <a:solidFill>
                <a:schemeClr val="tx1">
                  <a:lumMod val="75000"/>
                  <a:lumOff val="25000"/>
                </a:schemeClr>
              </a:solidFill>
              <a:latin typeface="汉仪小隶书简" charset="-128"/>
              <a:ea typeface="汉仪小隶书简" charset="-128"/>
              <a:cs typeface="汉仪小隶书简" charset="-128"/>
            </a:endParaRPr>
          </a:p>
        </p:txBody>
      </p:sp>
    </p:spTree>
    <p:custDataLst>
      <p:tags r:id="rId4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2" name="图片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270"/>
            <a:ext cx="12192000" cy="6859270"/>
          </a:xfrm>
          <a:prstGeom prst="rect">
            <a:avLst/>
          </a:prstGeom>
        </p:spPr>
      </p:pic>
      <p:sp>
        <p:nvSpPr>
          <p:cNvPr id="1048597" name="矩形"/>
          <p:cNvSpPr/>
          <p:nvPr/>
        </p:nvSpPr>
        <p:spPr>
          <a:xfrm>
            <a:off x="1358265" y="1075055"/>
            <a:ext cx="9474835" cy="470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pic>
        <p:nvPicPr>
          <p:cNvPr id="2097163" name="图片" descr="44c46aa40df99b9401f373cb764fe00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38655" y="1844675"/>
            <a:ext cx="2813050" cy="3168015"/>
          </a:xfrm>
          <a:prstGeom prst="rect">
            <a:avLst/>
          </a:prstGeom>
        </p:spPr>
      </p:pic>
      <p:sp>
        <p:nvSpPr>
          <p:cNvPr id="1048598" name="矩形"/>
          <p:cNvSpPr/>
          <p:nvPr/>
        </p:nvSpPr>
        <p:spPr>
          <a:xfrm>
            <a:off x="1461770" y="1183005"/>
            <a:ext cx="9269095" cy="4491355"/>
          </a:xfrm>
          <a:prstGeom prst="rect">
            <a:avLst/>
          </a:prstGeom>
          <a:noFill/>
          <a:ln w="19050">
            <a:solidFill>
              <a:srgbClr val="D7A6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sp>
        <p:nvSpPr>
          <p:cNvPr id="1048599" name="圆角矩形"/>
          <p:cNvSpPr/>
          <p:nvPr/>
        </p:nvSpPr>
        <p:spPr>
          <a:xfrm>
            <a:off x="7541895" y="1682750"/>
            <a:ext cx="873125" cy="814705"/>
          </a:xfrm>
          <a:prstGeom prst="roundRect">
            <a:avLst/>
          </a:prstGeom>
          <a:solidFill>
            <a:srgbClr val="D7A670"/>
          </a:solidFill>
          <a:ln w="28575">
            <a:solidFill>
              <a:srgbClr val="D7A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sp>
        <p:nvSpPr>
          <p:cNvPr id="1048600" name="文本框"/>
          <p:cNvSpPr txBox="1"/>
          <p:nvPr/>
        </p:nvSpPr>
        <p:spPr>
          <a:xfrm>
            <a:off x="7684135" y="1736725"/>
            <a:ext cx="588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>
                <a:solidFill>
                  <a:srgbClr val="50504F"/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1</a:t>
            </a:r>
            <a:endParaRPr lang="en-US" altLang="zh-CN" sz="4000">
              <a:solidFill>
                <a:srgbClr val="50504F"/>
              </a:solidFill>
              <a:latin typeface="汉仪小隶书简" charset="-128"/>
              <a:ea typeface="汉仪小隶书简" charset="-128"/>
              <a:cs typeface="汉仪小隶书简" charset="-128"/>
            </a:endParaRPr>
          </a:p>
        </p:txBody>
      </p:sp>
      <p:sp>
        <p:nvSpPr>
          <p:cNvPr id="1048601" name="文本框"/>
          <p:cNvSpPr txBox="1"/>
          <p:nvPr/>
        </p:nvSpPr>
        <p:spPr>
          <a:xfrm>
            <a:off x="3709035" y="2719070"/>
            <a:ext cx="8211820" cy="22453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/>
            <a:r>
              <a:rPr lang="en-US" altLang="zh-CN" sz="4800" b="1">
                <a:solidFill>
                  <a:srgbClr val="50504F"/>
                </a:solidFill>
                <a:latin typeface="汉仪小隶书简" charset="-128"/>
                <a:ea typeface="汉仪小隶书简" charset="-128"/>
                <a:cs typeface="汉仪小隶书简" charset="-128"/>
                <a:sym typeface="+mn-ea"/>
              </a:rPr>
              <a:t>Causes and Characteristics</a:t>
            </a:r>
            <a:endParaRPr lang="en-US" altLang="zh-CN" sz="4800" b="1">
              <a:solidFill>
                <a:srgbClr val="50504F"/>
              </a:solidFill>
              <a:latin typeface="汉仪小隶书简" charset="-128"/>
              <a:ea typeface="汉仪小隶书简" charset="-128"/>
              <a:cs typeface="汉仪小隶书简" charset="-128"/>
              <a:sym typeface="+mn-ea"/>
            </a:endParaRPr>
          </a:p>
        </p:txBody>
      </p:sp>
    </p:spTree>
  </p:cSld>
  <p:clrMapOvr>
    <a:masterClrMapping/>
  </p:clrMapOvr>
  <p:transition spd="slow" advClick="0" advTm="3000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2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5" name="文本框"/>
          <p:cNvSpPr txBox="1"/>
          <p:nvPr>
            <p:custDataLst>
              <p:tags r:id="rId1"/>
            </p:custDataLst>
          </p:nvPr>
        </p:nvSpPr>
        <p:spPr>
          <a:xfrm>
            <a:off x="4718050" y="452755"/>
            <a:ext cx="2755265" cy="8026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lang="en-US" altLang="zh-CN" sz="2400" b="1">
                <a:solidFill>
                  <a:srgbClr val="50504F"/>
                </a:solidFill>
                <a:latin typeface="汉仪小隶书简" charset="-128"/>
                <a:ea typeface="汉仪小隶书简" charset="-128"/>
                <a:cs typeface="汉仪小隶书简" charset="-128"/>
                <a:sym typeface="+mn-ea"/>
              </a:rPr>
              <a:t>Causes and Characteristics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</p:txBody>
      </p:sp>
      <p:pic>
        <p:nvPicPr>
          <p:cNvPr id="2097153" name="图片" descr="矢量智能对象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5807075"/>
            <a:ext cx="838835" cy="808990"/>
          </a:xfrm>
          <a:prstGeom prst="rect">
            <a:avLst/>
          </a:prstGeom>
        </p:spPr>
      </p:pic>
      <p:pic>
        <p:nvPicPr>
          <p:cNvPr id="2097154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465455" y="755015"/>
            <a:ext cx="4235450" cy="5375275"/>
          </a:xfrm>
          <a:prstGeom prst="rect">
            <a:avLst/>
          </a:prstGeom>
        </p:spPr>
      </p:pic>
      <p:pic>
        <p:nvPicPr>
          <p:cNvPr id="2097155" name="图片 11"/>
          <p:cNvPicPr/>
          <p:nvPr/>
        </p:nvPicPr>
        <p:blipFill>
          <a:blip r:embed="rId4"/>
          <a:stretch>
            <a:fillRect/>
          </a:stretch>
        </p:blipFill>
        <p:spPr>
          <a:xfrm>
            <a:off x="4533900" y="1513840"/>
            <a:ext cx="2870200" cy="4106545"/>
          </a:xfrm>
          <a:prstGeom prst="rect">
            <a:avLst/>
          </a:prstGeom>
        </p:spPr>
      </p:pic>
      <p:pic>
        <p:nvPicPr>
          <p:cNvPr id="2097156" name="图片 15"/>
          <p:cNvPicPr/>
          <p:nvPr/>
        </p:nvPicPr>
        <p:blipFill>
          <a:blip r:embed="rId5"/>
          <a:stretch>
            <a:fillRect/>
          </a:stretch>
        </p:blipFill>
        <p:spPr>
          <a:xfrm>
            <a:off x="7529195" y="1676400"/>
            <a:ext cx="4347210" cy="35052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图片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270"/>
            <a:ext cx="12192000" cy="6859270"/>
          </a:xfrm>
          <a:prstGeom prst="rect">
            <a:avLst/>
          </a:prstGeom>
        </p:spPr>
      </p:pic>
      <p:sp>
        <p:nvSpPr>
          <p:cNvPr id="1048589" name="矩形"/>
          <p:cNvSpPr/>
          <p:nvPr/>
        </p:nvSpPr>
        <p:spPr>
          <a:xfrm>
            <a:off x="1358265" y="1075055"/>
            <a:ext cx="9474835" cy="470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pic>
        <p:nvPicPr>
          <p:cNvPr id="2097158" name="图片" descr="44c46aa40df99b9401f373cb764fe00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38655" y="1844675"/>
            <a:ext cx="2813050" cy="3168015"/>
          </a:xfrm>
          <a:prstGeom prst="rect">
            <a:avLst/>
          </a:prstGeom>
        </p:spPr>
      </p:pic>
      <p:sp>
        <p:nvSpPr>
          <p:cNvPr id="1048590" name="矩形"/>
          <p:cNvSpPr/>
          <p:nvPr/>
        </p:nvSpPr>
        <p:spPr>
          <a:xfrm>
            <a:off x="1461770" y="1183005"/>
            <a:ext cx="9269095" cy="4491355"/>
          </a:xfrm>
          <a:prstGeom prst="rect">
            <a:avLst/>
          </a:prstGeom>
          <a:noFill/>
          <a:ln w="19050">
            <a:solidFill>
              <a:srgbClr val="D7A6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sp>
        <p:nvSpPr>
          <p:cNvPr id="1048591" name="圆角矩形"/>
          <p:cNvSpPr/>
          <p:nvPr/>
        </p:nvSpPr>
        <p:spPr>
          <a:xfrm>
            <a:off x="7541895" y="1682750"/>
            <a:ext cx="873125" cy="814705"/>
          </a:xfrm>
          <a:prstGeom prst="roundRect">
            <a:avLst/>
          </a:prstGeom>
          <a:solidFill>
            <a:srgbClr val="D7A670"/>
          </a:solidFill>
          <a:ln w="28575">
            <a:solidFill>
              <a:srgbClr val="D7A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sp>
        <p:nvSpPr>
          <p:cNvPr id="1048592" name="文本框"/>
          <p:cNvSpPr txBox="1"/>
          <p:nvPr/>
        </p:nvSpPr>
        <p:spPr>
          <a:xfrm>
            <a:off x="7684135" y="1736725"/>
            <a:ext cx="588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>
                <a:solidFill>
                  <a:srgbClr val="50504F"/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2</a:t>
            </a:r>
            <a:endParaRPr lang="en-US" altLang="zh-CN" sz="4000">
              <a:solidFill>
                <a:srgbClr val="50504F"/>
              </a:solidFill>
              <a:latin typeface="汉仪小隶书简" charset="-128"/>
              <a:ea typeface="汉仪小隶书简" charset="-128"/>
              <a:cs typeface="汉仪小隶书简" charset="-128"/>
            </a:endParaRPr>
          </a:p>
        </p:txBody>
      </p:sp>
      <p:sp>
        <p:nvSpPr>
          <p:cNvPr id="1048593" name="文本框"/>
          <p:cNvSpPr txBox="1"/>
          <p:nvPr/>
        </p:nvSpPr>
        <p:spPr>
          <a:xfrm>
            <a:off x="5992495" y="2781300"/>
            <a:ext cx="58362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50504F"/>
                </a:solidFill>
                <a:latin typeface="汉仪小隶书简" charset="-128"/>
                <a:ea typeface="汉仪小隶书简" charset="-128"/>
                <a:cs typeface="汉仪小隶书简" charset="-128"/>
                <a:sym typeface="+mn-ea"/>
              </a:rPr>
              <a:t>Classic dishes</a:t>
            </a:r>
            <a:endParaRPr lang="en-US" altLang="zh-CN" sz="4800" b="1">
              <a:solidFill>
                <a:srgbClr val="50504F"/>
              </a:solidFill>
              <a:latin typeface="汉仪小隶书简" charset="-128"/>
              <a:ea typeface="汉仪小隶书简" charset="-128"/>
              <a:cs typeface="汉仪小隶书简" charset="-128"/>
              <a:sym typeface="+mn-ea"/>
            </a:endParaRPr>
          </a:p>
        </p:txBody>
      </p:sp>
      <p:pic>
        <p:nvPicPr>
          <p:cNvPr id="2097159" name="图片" descr="矢量智能对象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5858510" y="4861560"/>
            <a:ext cx="842645" cy="812800"/>
          </a:xfrm>
          <a:prstGeom prst="rect">
            <a:avLst/>
          </a:prstGeom>
        </p:spPr>
      </p:pic>
      <p:pic>
        <p:nvPicPr>
          <p:cNvPr id="2097160" name="图片" descr="矢量智能对象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570" y="4951095"/>
            <a:ext cx="933450" cy="723265"/>
          </a:xfrm>
          <a:prstGeom prst="rect">
            <a:avLst/>
          </a:prstGeom>
        </p:spPr>
      </p:pic>
      <p:pic>
        <p:nvPicPr>
          <p:cNvPr id="2097161" name="图片" descr="矢量智能对象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flipH="1">
            <a:off x="9284970" y="4908550"/>
            <a:ext cx="874395" cy="7620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3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5" name="文本框"/>
          <p:cNvSpPr txBox="1"/>
          <p:nvPr>
            <p:custDataLst>
              <p:tags r:id="rId1"/>
            </p:custDataLst>
          </p:nvPr>
        </p:nvSpPr>
        <p:spPr>
          <a:xfrm>
            <a:off x="4718050" y="452755"/>
            <a:ext cx="275526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Classic dishes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</p:txBody>
      </p:sp>
      <p:pic>
        <p:nvPicPr>
          <p:cNvPr id="2097165" name="图片" descr="矢量智能对象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5807075"/>
            <a:ext cx="838835" cy="808990"/>
          </a:xfrm>
          <a:prstGeom prst="rect">
            <a:avLst/>
          </a:prstGeom>
        </p:spPr>
      </p:pic>
      <p:sp>
        <p:nvSpPr>
          <p:cNvPr id="1048606" name="文本框"/>
          <p:cNvSpPr txBox="1"/>
          <p:nvPr>
            <p:custDataLst>
              <p:tags r:id="rId3"/>
            </p:custDataLst>
          </p:nvPr>
        </p:nvSpPr>
        <p:spPr>
          <a:xfrm>
            <a:off x="1323975" y="4376420"/>
            <a:ext cx="3196590" cy="1158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Fried Pork in Scoop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锅包肉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Gu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ō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 B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o R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ò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u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</p:txBody>
      </p:sp>
      <p:pic>
        <p:nvPicPr>
          <p:cNvPr id="2097166" name="图片 3"/>
          <p:cNvPicPr/>
          <p:nvPr/>
        </p:nvPicPr>
        <p:blipFill>
          <a:blip r:embed="rId4"/>
          <a:stretch>
            <a:fillRect/>
          </a:stretch>
        </p:blipFill>
        <p:spPr>
          <a:xfrm>
            <a:off x="976948" y="1360805"/>
            <a:ext cx="3876674" cy="2857500"/>
          </a:xfrm>
          <a:prstGeom prst="rect">
            <a:avLst/>
          </a:prstGeom>
        </p:spPr>
      </p:pic>
      <p:graphicFrame>
        <p:nvGraphicFramePr>
          <p:cNvPr id="4194304" name="表格 4"/>
          <p:cNvGraphicFramePr/>
          <p:nvPr>
            <p:custDataLst>
              <p:tags r:id="rId5"/>
            </p:custDataLst>
          </p:nvPr>
        </p:nvGraphicFramePr>
        <p:xfrm>
          <a:off x="5619750" y="1444625"/>
          <a:ext cx="5994400" cy="3143250"/>
        </p:xfrm>
        <a:graphic>
          <a:graphicData uri="http://schemas.openxmlformats.org/drawingml/2006/table">
            <a:tbl>
              <a:tblPr firstCol="1" bandCol="1">
                <a:tableStyleId>{13B49BFD-C120-4B7E-8874-48B508748305}</a:tableStyleId>
              </a:tblPr>
              <a:tblGrid>
                <a:gridCol w="2997200"/>
                <a:gridCol w="2997200"/>
              </a:tblGrid>
              <a:tr h="5168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Flavor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Sweet and sour</a:t>
                      </a:r>
                      <a:endParaRPr lang="en-US" altLang="zh-CN" sz="1800"/>
                    </a:p>
                  </a:txBody>
                  <a:tcPr/>
                </a:tc>
              </a:tr>
              <a:tr h="8686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Main ingredients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Pork tenderloin, eggs</a:t>
                      </a:r>
                      <a:endParaRPr lang="en-US" altLang="zh-CN"/>
                    </a:p>
                  </a:txBody>
                  <a:tcPr/>
                </a:tc>
              </a:tr>
              <a:tr h="5168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Founder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Zheng Xingwen</a:t>
                      </a:r>
                      <a:endParaRPr lang="en-US" altLang="zh-CN"/>
                    </a:p>
                  </a:txBody>
                  <a:tcPr/>
                </a:tc>
              </a:tr>
              <a:tr h="12407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Auxiliary ingredients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Potato starch, sugar, vinegar, soy sauce, etc.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4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文本框"/>
          <p:cNvSpPr txBox="1"/>
          <p:nvPr>
            <p:custDataLst>
              <p:tags r:id="rId1"/>
            </p:custDataLst>
          </p:nvPr>
        </p:nvSpPr>
        <p:spPr>
          <a:xfrm>
            <a:off x="4718050" y="452755"/>
            <a:ext cx="275526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Classic dishes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</p:txBody>
      </p:sp>
      <p:pic>
        <p:nvPicPr>
          <p:cNvPr id="2097169" name="图片" descr="矢量智能对象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5807075"/>
            <a:ext cx="838835" cy="808990"/>
          </a:xfrm>
          <a:prstGeom prst="rect">
            <a:avLst/>
          </a:prstGeom>
        </p:spPr>
      </p:pic>
      <p:sp>
        <p:nvSpPr>
          <p:cNvPr id="1048621" name="文本框"/>
          <p:cNvSpPr txBox="1"/>
          <p:nvPr>
            <p:custDataLst>
              <p:tags r:id="rId3"/>
            </p:custDataLst>
          </p:nvPr>
        </p:nvSpPr>
        <p:spPr>
          <a:xfrm>
            <a:off x="1390015" y="5107940"/>
            <a:ext cx="3196590" cy="11582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Sauteed Potato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地三鲜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ì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 S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n Xi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ā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n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</p:txBody>
      </p:sp>
      <p:graphicFrame>
        <p:nvGraphicFramePr>
          <p:cNvPr id="4194305" name="表格 4"/>
          <p:cNvGraphicFramePr/>
          <p:nvPr>
            <p:custDataLst>
              <p:tags r:id="rId4"/>
            </p:custDataLst>
          </p:nvPr>
        </p:nvGraphicFramePr>
        <p:xfrm>
          <a:off x="5619750" y="1444625"/>
          <a:ext cx="5994400" cy="3143250"/>
        </p:xfrm>
        <a:graphic>
          <a:graphicData uri="http://schemas.openxmlformats.org/drawingml/2006/table">
            <a:tbl>
              <a:tblPr firstCol="1" bandCol="1">
                <a:tableStyleId>{13B49BFD-C120-4B7E-8874-48B508748305}</a:tableStyleId>
              </a:tblPr>
              <a:tblGrid>
                <a:gridCol w="2997200"/>
                <a:gridCol w="2997200"/>
              </a:tblGrid>
              <a:tr h="5168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Flavor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 sz="1800"/>
                        <a:t>salty and savory, delicious, smooth</a:t>
                      </a:r>
                      <a:endParaRPr lang="en-US" altLang="zh-CN" sz="1800"/>
                    </a:p>
                  </a:txBody>
                  <a:tcPr/>
                </a:tc>
              </a:tr>
              <a:tr h="86868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Main ingredients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potato, eggplant, green pepper</a:t>
                      </a:r>
                      <a:endParaRPr lang="en-US" altLang="zh-CN"/>
                    </a:p>
                  </a:txBody>
                  <a:tcPr/>
                </a:tc>
              </a:tr>
              <a:tr h="5168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Calories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78 kcal (per 100g)</a:t>
                      </a:r>
                      <a:endParaRPr lang="en-US" altLang="zh-CN"/>
                    </a:p>
                  </a:txBody>
                  <a:tcPr/>
                </a:tc>
              </a:tr>
              <a:tr h="124079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Mean Seasonings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 light soy sauce, dark soy sauce, oyster sauce, sugar, starch, salt, minced garlic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97170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1010" y="1444625"/>
            <a:ext cx="4718050" cy="3352800"/>
          </a:xfrm>
          <a:prstGeom prst="rect">
            <a:avLst/>
          </a:prstGeom>
        </p:spPr>
      </p:pic>
    </p:spTree>
  </p:cSld>
  <p:clrMapOvr>
    <a:masterClrMapping/>
  </p:clrMapOvr>
  <p:transition spd="slow" advClick="0" advTm="3000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4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5" name="文本框"/>
          <p:cNvSpPr txBox="1"/>
          <p:nvPr>
            <p:custDataLst>
              <p:tags r:id="rId1"/>
            </p:custDataLst>
          </p:nvPr>
        </p:nvSpPr>
        <p:spPr>
          <a:xfrm>
            <a:off x="4718050" y="452755"/>
            <a:ext cx="2755265" cy="4603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Classic dishes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</p:txBody>
      </p:sp>
      <p:pic>
        <p:nvPicPr>
          <p:cNvPr id="2097171" name="图片" descr="矢量智能对象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5807075"/>
            <a:ext cx="838835" cy="808990"/>
          </a:xfrm>
          <a:prstGeom prst="rect">
            <a:avLst/>
          </a:prstGeom>
        </p:spPr>
      </p:pic>
      <p:sp>
        <p:nvSpPr>
          <p:cNvPr id="1048626" name="文本框"/>
          <p:cNvSpPr txBox="1"/>
          <p:nvPr>
            <p:custDataLst>
              <p:tags r:id="rId3"/>
            </p:custDataLst>
          </p:nvPr>
        </p:nvSpPr>
        <p:spPr>
          <a:xfrm>
            <a:off x="1411605" y="4791075"/>
            <a:ext cx="3847465" cy="151384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Stewed chicken with mushroom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  <a:p>
            <a:pPr algn="ctr"/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小鸡炖蘑菇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 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  <a:p>
            <a:pPr algn="ctr"/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Xi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ǎ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o J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ī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 D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ù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n M</a:t>
            </a:r>
            <a:r>
              <a:rPr kumimoji="0" lang="en-US" alt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ó</a:t>
            </a:r>
            <a:r>
              <a:rPr kumimoji="0" lang="en-US" altLang="zh-CN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汉仪小隶书简" charset="-128"/>
                <a:ea typeface="汉仪小隶书简" charset="-128"/>
                <a:cs typeface="+mn-ea"/>
                <a:sym typeface="汉仪小隶书简" charset="-128"/>
              </a:rPr>
              <a:t> Gu</a:t>
            </a:r>
            <a:endParaRPr kumimoji="0" lang="en-US" altLang="zh-CN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汉仪小隶书简" charset="-128"/>
              <a:ea typeface="汉仪小隶书简" charset="-128"/>
              <a:cs typeface="+mn-ea"/>
              <a:sym typeface="汉仪小隶书简" charset="-128"/>
            </a:endParaRPr>
          </a:p>
        </p:txBody>
      </p:sp>
      <p:pic>
        <p:nvPicPr>
          <p:cNvPr id="2097172" name="图片 2"/>
          <p:cNvPicPr/>
          <p:nvPr/>
        </p:nvPicPr>
        <p:blipFill>
          <a:blip r:embed="rId4"/>
          <a:stretch>
            <a:fillRect/>
          </a:stretch>
        </p:blipFill>
        <p:spPr>
          <a:xfrm>
            <a:off x="915035" y="1444625"/>
            <a:ext cx="4490720" cy="3143250"/>
          </a:xfrm>
          <a:prstGeom prst="rect">
            <a:avLst/>
          </a:prstGeom>
        </p:spPr>
      </p:pic>
      <p:graphicFrame>
        <p:nvGraphicFramePr>
          <p:cNvPr id="4194306" name="表格 7"/>
          <p:cNvGraphicFramePr/>
          <p:nvPr>
            <p:custDataLst>
              <p:tags r:id="rId5"/>
            </p:custDataLst>
          </p:nvPr>
        </p:nvGraphicFramePr>
        <p:xfrm>
          <a:off x="5492115" y="1444625"/>
          <a:ext cx="6267450" cy="4297680"/>
        </p:xfrm>
        <a:graphic>
          <a:graphicData uri="http://schemas.openxmlformats.org/drawingml/2006/table">
            <a:tbl>
              <a:tblPr firstCol="1" bandCol="1">
                <a:tableStyleId>{244DCCD8-FBBA-4F15-8DB4-D91531068D45}</a:tableStyleId>
              </a:tblPr>
              <a:tblGrid>
                <a:gridCol w="2409825"/>
                <a:gridCol w="3857625"/>
              </a:tblGrid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Flavor</a:t>
                      </a:r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Salty and savory</a:t>
                      </a:r>
                      <a:endParaRPr lang="en-US" altLang="zh-CN"/>
                    </a:p>
                  </a:txBody>
                  <a:tcPr/>
                </a:tc>
              </a:tr>
              <a:tr h="118872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Main ingredients: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Native chicken (free-range chicken), hazel mushrooms, vermicelli, vegetable oil, dark soy sauce</a:t>
                      </a:r>
                      <a:endParaRPr lang="en-US" altLang="zh-CN"/>
                    </a:p>
                  </a:txBody>
                  <a:tcPr/>
                </a:tc>
              </a:tr>
              <a:tr h="91440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Auxiliary ingredients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Chili, ginger, scallion, star anise, cinnamon, bay leaf, refined salt</a:t>
                      </a:r>
                      <a:endParaRPr lang="en-US" altLang="zh-CN"/>
                    </a:p>
                  </a:txBody>
                  <a:tcPr/>
                </a:tc>
              </a:tr>
              <a:tr h="36576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Nutritional value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Rich in animal protein</a:t>
                      </a:r>
                      <a:endParaRPr lang="en-US" altLang="zh-CN"/>
                    </a:p>
                  </a:txBody>
                  <a:tcPr/>
                </a:tc>
              </a:tr>
              <a:tr h="1463040"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Effects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>
                        <a:buNone/>
                      </a:pPr>
                      <a:r>
                        <a:rPr lang="en-US" altLang="zh-CN"/>
                        <a:t>Reduces blood lipids, blood sugar, and blood pressure; helps resolve phlegm, regulate qi, protect the liver, and reduce edema</a:t>
                      </a:r>
                      <a:endParaRPr lang="en-US" altLang="zh-CN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slow" advClick="0" advTm="3000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tx1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4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3" name="图片" descr="背景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" y="-1270"/>
            <a:ext cx="12192000" cy="6859270"/>
          </a:xfrm>
          <a:prstGeom prst="rect">
            <a:avLst/>
          </a:prstGeom>
        </p:spPr>
      </p:pic>
      <p:sp>
        <p:nvSpPr>
          <p:cNvPr id="1048630" name="矩形"/>
          <p:cNvSpPr/>
          <p:nvPr/>
        </p:nvSpPr>
        <p:spPr>
          <a:xfrm>
            <a:off x="1358265" y="1075055"/>
            <a:ext cx="9474835" cy="470789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pic>
        <p:nvPicPr>
          <p:cNvPr id="2097174" name="图片" descr="44c46aa40df99b9401f373cb764fe00a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938655" y="1844675"/>
            <a:ext cx="2813050" cy="3168015"/>
          </a:xfrm>
          <a:prstGeom prst="rect">
            <a:avLst/>
          </a:prstGeom>
        </p:spPr>
      </p:pic>
      <p:sp>
        <p:nvSpPr>
          <p:cNvPr id="1048631" name="矩形"/>
          <p:cNvSpPr/>
          <p:nvPr/>
        </p:nvSpPr>
        <p:spPr>
          <a:xfrm>
            <a:off x="1461770" y="1183005"/>
            <a:ext cx="9269095" cy="4491355"/>
          </a:xfrm>
          <a:prstGeom prst="rect">
            <a:avLst/>
          </a:prstGeom>
          <a:noFill/>
          <a:ln w="19050">
            <a:solidFill>
              <a:srgbClr val="D7A67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sp>
        <p:nvSpPr>
          <p:cNvPr id="1048632" name="圆角矩形"/>
          <p:cNvSpPr/>
          <p:nvPr/>
        </p:nvSpPr>
        <p:spPr>
          <a:xfrm>
            <a:off x="7541895" y="1682750"/>
            <a:ext cx="873125" cy="814705"/>
          </a:xfrm>
          <a:prstGeom prst="roundRect">
            <a:avLst/>
          </a:prstGeom>
          <a:solidFill>
            <a:srgbClr val="D7A670"/>
          </a:solidFill>
          <a:ln w="28575">
            <a:solidFill>
              <a:srgbClr val="D7A67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汉仪小隶书简" charset="-128"/>
            </a:endParaRPr>
          </a:p>
        </p:txBody>
      </p:sp>
      <p:sp>
        <p:nvSpPr>
          <p:cNvPr id="1048633" name="文本框"/>
          <p:cNvSpPr txBox="1"/>
          <p:nvPr/>
        </p:nvSpPr>
        <p:spPr>
          <a:xfrm>
            <a:off x="7684135" y="1736725"/>
            <a:ext cx="58864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4000">
                <a:solidFill>
                  <a:srgbClr val="50504F"/>
                </a:solidFill>
                <a:latin typeface="汉仪小隶书简" charset="-128"/>
                <a:ea typeface="汉仪小隶书简" charset="-128"/>
                <a:cs typeface="汉仪小隶书简" charset="-128"/>
              </a:rPr>
              <a:t>3</a:t>
            </a:r>
            <a:endParaRPr lang="en-US" altLang="zh-CN" sz="4000">
              <a:solidFill>
                <a:srgbClr val="50504F"/>
              </a:solidFill>
              <a:latin typeface="汉仪小隶书简" charset="-128"/>
              <a:ea typeface="汉仪小隶书简" charset="-128"/>
              <a:cs typeface="汉仪小隶书简" charset="-128"/>
            </a:endParaRPr>
          </a:p>
        </p:txBody>
      </p:sp>
      <p:sp>
        <p:nvSpPr>
          <p:cNvPr id="1048634" name="文本框"/>
          <p:cNvSpPr txBox="1"/>
          <p:nvPr/>
        </p:nvSpPr>
        <p:spPr>
          <a:xfrm>
            <a:off x="5992495" y="2781300"/>
            <a:ext cx="3972560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>
                <a:solidFill>
                  <a:srgbClr val="50504F"/>
                </a:solidFill>
                <a:latin typeface="汉仪小隶书简" charset="-128"/>
                <a:ea typeface="汉仪小隶书简" charset="-128"/>
                <a:cs typeface="汉仪小隶书简" charset="-128"/>
                <a:sym typeface="+mn-ea"/>
              </a:rPr>
              <a:t>Summary</a:t>
            </a:r>
            <a:endParaRPr lang="en-US" altLang="zh-CN" sz="4800" b="1">
              <a:solidFill>
                <a:srgbClr val="50504F"/>
              </a:solidFill>
              <a:latin typeface="汉仪小隶书简" charset="-128"/>
              <a:ea typeface="汉仪小隶书简" charset="-128"/>
              <a:cs typeface="汉仪小隶书简" charset="-128"/>
              <a:sym typeface="+mn-ea"/>
            </a:endParaRPr>
          </a:p>
        </p:txBody>
      </p:sp>
    </p:spTree>
  </p:cSld>
  <p:clrMapOvr>
    <a:masterClrMapping/>
  </p:clrMapOvr>
  <p:transition spd="slow" advClick="0" advTm="3000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tx1"/>
            </a:gs>
            <a:gs pos="100000">
              <a:srgbClr val="D9D9D9"/>
            </a:gs>
          </a:gsLst>
          <a:lin ang="5400000" scaled="0"/>
        </a:gradFill>
        <a:effectLst/>
      </p:bgPr>
    </p:bg>
    <p:spTree>
      <p:nvGrpSpPr>
        <p:cNvPr id="5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76" name="图片" descr="矢量智能对象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20880000">
            <a:off x="10849610" y="372110"/>
            <a:ext cx="1036320" cy="988695"/>
          </a:xfrm>
          <a:prstGeom prst="rect">
            <a:avLst/>
          </a:prstGeom>
        </p:spPr>
      </p:pic>
      <p:pic>
        <p:nvPicPr>
          <p:cNvPr id="2097177" name="图片" descr="矢量智能对象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9725" y="5807075"/>
            <a:ext cx="838835" cy="808990"/>
          </a:xfrm>
          <a:prstGeom prst="rect">
            <a:avLst/>
          </a:prstGeom>
        </p:spPr>
      </p:pic>
      <p:pic>
        <p:nvPicPr>
          <p:cNvPr id="2097178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451485" y="407035"/>
            <a:ext cx="3347720" cy="2733040"/>
          </a:xfrm>
          <a:prstGeom prst="rect">
            <a:avLst/>
          </a:prstGeom>
        </p:spPr>
      </p:pic>
      <p:pic>
        <p:nvPicPr>
          <p:cNvPr id="2097179" name="图片 7"/>
          <p:cNvPicPr/>
          <p:nvPr/>
        </p:nvPicPr>
        <p:blipFill>
          <a:blip r:embed="rId4"/>
          <a:stretch>
            <a:fillRect/>
          </a:stretch>
        </p:blipFill>
        <p:spPr>
          <a:xfrm>
            <a:off x="3994785" y="406718"/>
            <a:ext cx="4305300" cy="2733675"/>
          </a:xfrm>
          <a:prstGeom prst="rect">
            <a:avLst/>
          </a:prstGeom>
        </p:spPr>
      </p:pic>
      <p:pic>
        <p:nvPicPr>
          <p:cNvPr id="2097180" name="图片 8"/>
          <p:cNvPicPr/>
          <p:nvPr/>
        </p:nvPicPr>
        <p:blipFill>
          <a:blip r:embed="rId5"/>
          <a:stretch>
            <a:fillRect/>
          </a:stretch>
        </p:blipFill>
        <p:spPr>
          <a:xfrm>
            <a:off x="8495665" y="407035"/>
            <a:ext cx="3282315" cy="2733675"/>
          </a:xfrm>
          <a:prstGeom prst="rect">
            <a:avLst/>
          </a:prstGeom>
        </p:spPr>
      </p:pic>
      <p:pic>
        <p:nvPicPr>
          <p:cNvPr id="2097181" name="图片 9"/>
          <p:cNvPicPr/>
          <p:nvPr/>
        </p:nvPicPr>
        <p:blipFill>
          <a:blip r:embed="rId6"/>
          <a:stretch>
            <a:fillRect/>
          </a:stretch>
        </p:blipFill>
        <p:spPr>
          <a:xfrm>
            <a:off x="339725" y="3234690"/>
            <a:ext cx="3459480" cy="3137535"/>
          </a:xfrm>
          <a:prstGeom prst="rect">
            <a:avLst/>
          </a:prstGeom>
        </p:spPr>
      </p:pic>
      <p:pic>
        <p:nvPicPr>
          <p:cNvPr id="2097182" name="图片 26"/>
          <p:cNvPicPr/>
          <p:nvPr/>
        </p:nvPicPr>
        <p:blipFill>
          <a:blip r:embed="rId7"/>
          <a:stretch>
            <a:fillRect/>
          </a:stretch>
        </p:blipFill>
        <p:spPr>
          <a:xfrm>
            <a:off x="3994785" y="3356610"/>
            <a:ext cx="4225290" cy="2907030"/>
          </a:xfrm>
          <a:prstGeom prst="rect">
            <a:avLst/>
          </a:prstGeom>
        </p:spPr>
      </p:pic>
      <p:pic>
        <p:nvPicPr>
          <p:cNvPr id="2097183" name="图片 29"/>
          <p:cNvPicPr/>
          <p:nvPr/>
        </p:nvPicPr>
        <p:blipFill>
          <a:blip r:embed="rId8"/>
          <a:stretch>
            <a:fillRect/>
          </a:stretch>
        </p:blipFill>
        <p:spPr>
          <a:xfrm>
            <a:off x="8495665" y="3356610"/>
            <a:ext cx="3281680" cy="2856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Click="0" advTm="3000">
        <p14:conveyor dir="l"/>
      </p:transition>
    </mc:Choice>
    <mc:Fallback>
      <p:transition spd="slow" advClick="0" advTm="3000">
        <p:fade/>
      </p:transition>
    </mc:Fallback>
  </mc:AlternateContent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FULL_TEXT_BEAUTIFY_COPY_ID" val="11"/>
</p:tagLst>
</file>

<file path=ppt/tags/tag6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p="http://schemas.openxmlformats.org/presentationml/2006/main">
  <p:tag name="KSO_WM_UNIT_PLACING_PICTURE_USER_VIEWPORT" val="{&quot;height&quot;:4989,&quot;width&quot;:4430}"/>
</p:tagLst>
</file>

<file path=ppt/tags/tag65.xml><?xml version="1.0" encoding="utf-8"?>
<p:tagLst xmlns:p="http://schemas.openxmlformats.org/presentationml/2006/main">
  <p:tag name="PA" val="v5.2.9"/>
</p:tagLst>
</file>

<file path=ppt/tags/tag66.xml><?xml version="1.0" encoding="utf-8"?>
<p:tagLst xmlns:p="http://schemas.openxmlformats.org/presentationml/2006/main">
  <p:tag name="KSO_WM_UNIT_PLACING_PICTURE_USER_VIEWPORT" val="{&quot;height&quot;:4989,&quot;width&quot;:4430}"/>
</p:tagLst>
</file>

<file path=ppt/tags/tag67.xml><?xml version="1.0" encoding="utf-8"?>
<p:tagLst xmlns:p="http://schemas.openxmlformats.org/presentationml/2006/main">
  <p:tag name="KSO_WM_UNIT_PLACING_PICTURE_USER_VIEWPORT" val="{&quot;height&quot;:2325,&quot;width&quot;:2411}"/>
</p:tagLst>
</file>

<file path=ppt/tags/tag68.xml><?xml version="1.0" encoding="utf-8"?>
<p:tagLst xmlns:p="http://schemas.openxmlformats.org/presentationml/2006/main">
  <p:tag name="PA" val="v5.2.9"/>
</p:tagLst>
</file>

<file path=ppt/tags/tag69.xml><?xml version="1.0" encoding="utf-8"?>
<p:tagLst xmlns:p="http://schemas.openxmlformats.org/presentationml/2006/main">
  <p:tag name="PA" val="v5.2.9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TABLE_ENDDRAG_ORIGIN_RECT" val="471*247"/>
  <p:tag name="TABLE_ENDDRAG_RECT" val="442*113*471*247"/>
</p:tagLst>
</file>

<file path=ppt/tags/tag71.xml><?xml version="1.0" encoding="utf-8"?>
<p:tagLst xmlns:p="http://schemas.openxmlformats.org/presentationml/2006/main">
  <p:tag name="PA" val="v5.2.9"/>
</p:tagLst>
</file>

<file path=ppt/tags/tag72.xml><?xml version="1.0" encoding="utf-8"?>
<p:tagLst xmlns:p="http://schemas.openxmlformats.org/presentationml/2006/main">
  <p:tag name="PA" val="v5.2.9"/>
</p:tagLst>
</file>

<file path=ppt/tags/tag73.xml><?xml version="1.0" encoding="utf-8"?>
<p:tagLst xmlns:p="http://schemas.openxmlformats.org/presentationml/2006/main">
  <p:tag name="TABLE_ENDDRAG_ORIGIN_RECT" val="471*247"/>
  <p:tag name="TABLE_ENDDRAG_RECT" val="442*113*471*247"/>
</p:tagLst>
</file>

<file path=ppt/tags/tag74.xml><?xml version="1.0" encoding="utf-8"?>
<p:tagLst xmlns:p="http://schemas.openxmlformats.org/presentationml/2006/main">
  <p:tag name="PA" val="v5.2.9"/>
</p:tagLst>
</file>

<file path=ppt/tags/tag75.xml><?xml version="1.0" encoding="utf-8"?>
<p:tagLst xmlns:p="http://schemas.openxmlformats.org/presentationml/2006/main">
  <p:tag name="PA" val="v5.2.9"/>
</p:tagLst>
</file>

<file path=ppt/tags/tag76.xml><?xml version="1.0" encoding="utf-8"?>
<p:tagLst xmlns:p="http://schemas.openxmlformats.org/presentationml/2006/main">
  <p:tag name="TABLE_ENDDRAG_ORIGIN_RECT" val="529*260"/>
  <p:tag name="TABLE_ENDDRAG_RECT" val="501*123*529*260"/>
</p:tagLst>
</file>

<file path=ppt/tags/tag77.xml><?xml version="1.0" encoding="utf-8"?>
<p:tagLst xmlns:p="http://schemas.openxmlformats.org/presentationml/2006/main">
  <p:tag name="KSO_WM_UNIT_PLACING_PICTURE_USER_VIEWPORT" val="{&quot;height&quot;:4989,&quot;width&quot;:4430}"/>
</p:tagLst>
</file>

<file path=ppt/tags/tag78.xml><?xml version="1.0" encoding="utf-8"?>
<p:tagLst xmlns:p="http://schemas.openxmlformats.org/presentationml/2006/main">
  <p:tag name="KSO_WM_FULL_TEXT_BEAUTIFY_COPY_ID" val="11"/>
</p:tagLst>
</file>

<file path=ppt/tags/tag79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汉仪小隶书简"/>
        <a:ea typeface="汉仪小隶书简"/>
        <a:cs typeface=""/>
      </a:majorFont>
      <a:minorFont>
        <a:latin typeface="汉仪小隶书简"/>
        <a:ea typeface="汉仪小隶书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小隶书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小隶书简"/>
        <a:ea typeface=""/>
        <a:cs typeface=""/>
        <a:font script="Jpan" typeface="ＭＳ Ｐゴシック"/>
        <a:font script="Hang" typeface="맑은 고딕"/>
        <a:font script="Hans" typeface="汉仪小隶书简"/>
        <a:font script="Hant" typeface="新細明體"/>
        <a:font script="Arab" typeface="汉仪小隶书简"/>
        <a:font script="Hebr" typeface="汉仪小隶书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小隶书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汉仪小隶书简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汉仪小隶书简"/>
        <a:ea typeface=""/>
        <a:cs typeface=""/>
        <a:font script="Jpan" typeface="ＭＳ Ｐゴシック"/>
        <a:font script="Hang" typeface="맑은 고딕"/>
        <a:font script="Hans" typeface="汉仪小隶书简"/>
        <a:font script="Hant" typeface="新細明體"/>
        <a:font script="Arab" typeface="汉仪小隶书简"/>
        <a:font script="Hebr" typeface="汉仪小隶书简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汉仪小隶书简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/>
  <Paragraphs>0</Paragraphs>
  <Slides>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5" baseType="lpstr">
      <vt:lpstr>Arial</vt:lpstr>
      <vt:lpstr>宋体</vt:lpstr>
      <vt:lpstr>Wingdings</vt:lpstr>
      <vt:lpstr>汉仪小隶书简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OPD2501</dc:creator>
  <cp:lastModifiedBy>iPhone</cp:lastModifiedBy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2052-12.40.0</vt:lpwstr>
  </property>
  <property fmtid="{D5CDD505-2E9C-101B-9397-08002B2CF9AE}" pid="3" name="ICV">
    <vt:lpwstr>CAFF1D1A46524DC2923A0C71B72AD587_11</vt:lpwstr>
  </property>
  <property fmtid="{D5CDD505-2E9C-101B-9397-08002B2CF9AE}" pid="4" name="KSOSaveFontToCloudKey">
    <vt:lpwstr>0_btnclosed</vt:lpwstr>
  </property>
  <property fmtid="{D5CDD505-2E9C-101B-9397-08002B2CF9AE}" pid="5" name="KSOTemplateUUID">
    <vt:lpwstr>v1.0_mb_U7/NwUPSSxQx+ARr7Wwvkw==</vt:lpwstr>
  </property>
</Properties>
</file>