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83" r:id="rId6"/>
    <p:sldId id="273" r:id="rId7"/>
    <p:sldId id="280" r:id="rId8"/>
    <p:sldId id="270" r:id="rId9"/>
    <p:sldId id="268" r:id="rId11"/>
    <p:sldId id="281" r:id="rId12"/>
    <p:sldId id="265" r:id="rId13"/>
    <p:sldId id="282" r:id="rId14"/>
    <p:sldId id="269" r:id="rId15"/>
    <p:sldId id="284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4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15BA7-788C-48E7-B7AF-05D3DD729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93C9-35A6-44FD-B27F-4C51606C79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93C9-35A6-44FD-B27F-4C51606C7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B287-8B85-4664-A285-5D9416751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FF46-A086-49E2-98DE-F011DE75A7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emf"/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211389" y="649846"/>
            <a:ext cx="6580307" cy="4826504"/>
            <a:chOff x="5211389" y="649846"/>
            <a:chExt cx="6580307" cy="48265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389" y="649846"/>
              <a:ext cx="6580307" cy="482650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980" y="1816768"/>
              <a:ext cx="2671012" cy="2671012"/>
            </a:xfrm>
            <a:prstGeom prst="rect">
              <a:avLst/>
            </a:prstGeom>
          </p:spPr>
        </p:pic>
      </p:grpSp>
      <p:sp>
        <p:nvSpPr>
          <p:cNvPr id="58" name="文本框 57"/>
          <p:cNvSpPr txBox="1"/>
          <p:nvPr/>
        </p:nvSpPr>
        <p:spPr>
          <a:xfrm>
            <a:off x="491752" y="2509100"/>
            <a:ext cx="7639157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askerville Old Face" panose="02020602080505020303" pitchFamily="18" charset="0"/>
              </a:rPr>
              <a:t>Classical Literature</a:t>
            </a:r>
            <a:endParaRPr lang="en-US" altLang="zh-CN" sz="6600" dirty="0">
              <a:latin typeface="Baskerville Old Face" panose="02020602080505020303" pitchFamily="18" charset="0"/>
            </a:endParaRPr>
          </a:p>
          <a:p>
            <a:r>
              <a:rPr lang="en-US" altLang="zh-CN" sz="3600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——Shi Jing a</a:t>
            </a:r>
            <a:r>
              <a:rPr lang="en-US" altLang="zh-CN" sz="3600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s the Beginning</a:t>
            </a:r>
            <a:endParaRPr lang="zh-CN" altLang="en-US" sz="3600" dirty="0"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34" y="1478113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400304" y="1066145"/>
            <a:ext cx="1542362" cy="859316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3813992" y="4210889"/>
            <a:ext cx="316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Plantagenet Cherokee" panose="02020602070100000000" pitchFamily="18" charset="0"/>
              </a:rPr>
              <a:t>Xu Jing &amp; You </a:t>
            </a:r>
            <a:r>
              <a:rPr lang="en-US" altLang="zh-CN" sz="2400" dirty="0" err="1">
                <a:latin typeface="Plantagenet Cherokee" panose="02020602070100000000" pitchFamily="18" charset="0"/>
              </a:rPr>
              <a:t>Yuting</a:t>
            </a:r>
            <a:endParaRPr lang="zh-CN" altLang="en-US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5" y="607143"/>
            <a:ext cx="302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Influences</a:t>
            </a:r>
            <a:endParaRPr lang="en-US" altLang="zh-CN" sz="32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26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9" y="1387070"/>
            <a:ext cx="7244588" cy="51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1968928" y="2274838"/>
            <a:ext cx="4696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askerville Old Face" panose="02020602080505020303" pitchFamily="18" charset="0"/>
              </a:rPr>
              <a:t>A far-reaching influence on the development of Chinese literature.</a:t>
            </a:r>
            <a:endParaRPr lang="en-US" altLang="zh-CN" sz="2400" dirty="0">
              <a:latin typeface="Baskerville Old Face" panose="02020602080505020303" pitchFamily="18" charset="0"/>
            </a:endParaRPr>
          </a:p>
          <a:p>
            <a:endParaRPr lang="en-US" altLang="zh-CN" sz="2400" dirty="0">
              <a:latin typeface="Baskerville Old Face" panose="02020602080505020303" pitchFamily="18" charset="0"/>
            </a:endParaRPr>
          </a:p>
          <a:p>
            <a:r>
              <a:rPr lang="en-US" altLang="zh-CN" sz="2400" dirty="0">
                <a:latin typeface="Baskerville Old Face" panose="02020602080505020303" pitchFamily="18" charset="0"/>
              </a:rPr>
              <a:t>An important historical data for the study of ancient China.</a:t>
            </a:r>
            <a:endParaRPr lang="en-US" altLang="zh-CN" sz="2400" dirty="0">
              <a:latin typeface="Baskerville Old Face" panose="02020602080505020303" pitchFamily="18" charset="0"/>
            </a:endParaRPr>
          </a:p>
          <a:p>
            <a:endParaRPr lang="en-US" altLang="zh-CN" sz="2400" dirty="0">
              <a:latin typeface="Baskerville Old Face" panose="02020602080505020303" pitchFamily="18" charset="0"/>
            </a:endParaRPr>
          </a:p>
          <a:p>
            <a:r>
              <a:rPr lang="en-US" altLang="zh-CN" sz="2400" dirty="0">
                <a:latin typeface="Baskerville Old Face" panose="02020602080505020303" pitchFamily="18" charset="0"/>
              </a:rPr>
              <a:t>…</a:t>
            </a:r>
            <a:endParaRPr lang="zh-CN" altLang="zh-CN" sz="2400" dirty="0">
              <a:latin typeface="Baskerville Old Face" panose="02020602080505020303" pitchFamily="18" charset="0"/>
            </a:endParaRPr>
          </a:p>
        </p:txBody>
      </p:sp>
      <p:pic>
        <p:nvPicPr>
          <p:cNvPr id="8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5" y="2349635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5" y="3429000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5" y="4508365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5" y="2144685"/>
            <a:ext cx="3501992" cy="256863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34" y="1395599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400304" y="911397"/>
            <a:ext cx="1542362" cy="859316"/>
          </a:xfrm>
          <a:prstGeom prst="rect">
            <a:avLst/>
          </a:prstGeom>
        </p:spPr>
      </p:pic>
      <p:sp>
        <p:nvSpPr>
          <p:cNvPr id="580" name="文本框 579"/>
          <p:cNvSpPr txBox="1"/>
          <p:nvPr/>
        </p:nvSpPr>
        <p:spPr>
          <a:xfrm>
            <a:off x="5453256" y="2705724"/>
            <a:ext cx="3750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skerville Old Face" panose="02020602080505020303" pitchFamily="18" charset="0"/>
                <a:ea typeface="禹卫书法行书简体" panose="02000603000000000000" pitchFamily="2" charset="-122"/>
                <a:cs typeface="Arial Unicode MS" panose="020B0604020202020204" pitchFamily="34" charset="-122"/>
              </a:rPr>
              <a:t>Translation Pieces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skerville Old Face" panose="02020602080505020303" pitchFamily="18" charset="0"/>
              <a:ea typeface="禹卫书法行书简体" panose="02000603000000000000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581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7"/>
          <a:stretch>
            <a:fillRect/>
          </a:stretch>
        </p:blipFill>
        <p:spPr bwMode="auto">
          <a:xfrm>
            <a:off x="9643913" y="4120974"/>
            <a:ext cx="2697573" cy="27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065507" y="3044279"/>
            <a:ext cx="73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4400" b="1" dirty="0">
                <a:solidFill>
                  <a:srgbClr val="C00000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  <a:cs typeface="Arial Unicode MS" panose="020B0604020202020204" pitchFamily="34" charset="-122"/>
              </a:rPr>
              <a:t>Ⅱ</a:t>
            </a:r>
            <a:endParaRPr lang="zh-CN" altLang="en-US" sz="4400" b="1" dirty="0">
              <a:solidFill>
                <a:srgbClr val="C00000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4" y="607143"/>
            <a:ext cx="5233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Part</a:t>
            </a:r>
            <a:r>
              <a:rPr lang="zh-CN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 </a:t>
            </a:r>
            <a:r>
              <a:rPr lang="zh-CN" altLang="zh-CN" sz="28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Ⅱ</a:t>
            </a:r>
            <a:r>
              <a:rPr lang="en-US" altLang="zh-CN" sz="36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 Translation Pieces </a:t>
            </a:r>
            <a:endParaRPr lang="en-US" altLang="zh-CN" sz="36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5" name="竖卷形 1"/>
          <p:cNvSpPr>
            <a:spLocks noChangeArrowheads="1"/>
          </p:cNvSpPr>
          <p:nvPr/>
        </p:nvSpPr>
        <p:spPr bwMode="auto">
          <a:xfrm>
            <a:off x="407479" y="1461867"/>
            <a:ext cx="4886754" cy="460202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4" name="竖卷形 255"/>
          <p:cNvSpPr>
            <a:spLocks noChangeArrowheads="1"/>
          </p:cNvSpPr>
          <p:nvPr/>
        </p:nvSpPr>
        <p:spPr bwMode="auto">
          <a:xfrm flipH="1">
            <a:off x="5431322" y="1450563"/>
            <a:ext cx="6214577" cy="46133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3" name="文本框 314"/>
          <p:cNvSpPr>
            <a:spLocks noChangeArrowheads="1"/>
          </p:cNvSpPr>
          <p:nvPr/>
        </p:nvSpPr>
        <p:spPr bwMode="auto">
          <a:xfrm>
            <a:off x="1268933" y="2237514"/>
            <a:ext cx="34225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小雅</a:t>
            </a:r>
            <a:r>
              <a:rPr lang="en-US" altLang="zh-CN" sz="2800" dirty="0">
                <a:solidFill>
                  <a:srgbClr val="2E2E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禹卫书法行书简体" panose="02000603000000000000" pitchFamily="2" charset="-122"/>
              </a:rPr>
              <a:t>·</a:t>
            </a:r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采薇（选段）</a:t>
            </a:r>
            <a:endParaRPr lang="en-US" altLang="zh-CN" sz="2800" dirty="0">
              <a:solidFill>
                <a:srgbClr val="2E2E2E"/>
              </a:solidFill>
              <a:latin typeface="楷体" panose="02010609060101010101" pitchFamily="49" charset="-122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algn="ctr" eaLnBrk="1" hangingPunct="1"/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昔我往矣，杨柳依依。</a:t>
            </a:r>
            <a:endParaRPr lang="en-US" altLang="zh-CN" sz="2800" dirty="0">
              <a:solidFill>
                <a:srgbClr val="2E2E2E"/>
              </a:solidFill>
              <a:latin typeface="楷体" panose="02010609060101010101" pitchFamily="49" charset="-122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algn="ctr" eaLnBrk="1" hangingPunct="1"/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今我来思，雨雪霏霏。</a:t>
            </a:r>
            <a:endParaRPr lang="en-US" altLang="zh-CN" sz="2800" dirty="0">
              <a:solidFill>
                <a:srgbClr val="2E2E2E"/>
              </a:solidFill>
              <a:latin typeface="楷体" panose="02010609060101010101" pitchFamily="49" charset="-122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algn="ctr" eaLnBrk="1" hangingPunct="1"/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行道迟迟，载渴载饥。</a:t>
            </a:r>
            <a:endParaRPr lang="en-US" altLang="zh-CN" sz="2800" dirty="0">
              <a:solidFill>
                <a:srgbClr val="2E2E2E"/>
              </a:solidFill>
              <a:latin typeface="楷体" panose="02010609060101010101" pitchFamily="49" charset="-122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algn="ctr" eaLnBrk="1" hangingPunct="1"/>
            <a:r>
              <a:rPr lang="zh-CN" altLang="en-US" sz="2800" dirty="0">
                <a:solidFill>
                  <a:srgbClr val="2E2E2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禹卫书法行书简体" panose="02000603000000000000" pitchFamily="2" charset="-122"/>
              </a:rPr>
              <a:t>我心伤悲，莫知我哀。</a:t>
            </a:r>
            <a:endParaRPr lang="zh-CN" altLang="en-US" sz="2800" dirty="0">
              <a:solidFill>
                <a:srgbClr val="2E2E2E"/>
              </a:solidFill>
              <a:latin typeface="楷体" panose="02010609060101010101" pitchFamily="49" charset="-122"/>
              <a:ea typeface="楷体" panose="02010609060101010101" pitchFamily="49" charset="-122"/>
              <a:sym typeface="禹卫书法行书简体" panose="02000603000000000000" pitchFamily="2" charset="-122"/>
            </a:endParaRPr>
          </a:p>
        </p:txBody>
      </p:sp>
      <p:sp>
        <p:nvSpPr>
          <p:cNvPr id="433" name="文本框 314"/>
          <p:cNvSpPr>
            <a:spLocks noChangeArrowheads="1"/>
          </p:cNvSpPr>
          <p:nvPr/>
        </p:nvSpPr>
        <p:spPr bwMode="auto">
          <a:xfrm>
            <a:off x="6096000" y="2227128"/>
            <a:ext cx="500059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WE PICK FERNS. WE PICK FERNS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Long ago we set out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When willows were rich and green.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Now we come back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Through thickly falling snow.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Slow </a:t>
            </a:r>
            <a:r>
              <a:rPr lang="en-US" altLang="zh-CN" sz="2400" dirty="0" err="1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slow</a:t>
            </a: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 our march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we are thirsty, we are hungry,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Our hearts worn with sorrow,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no one knows our woe. 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algn="r" eaLnBrk="1" hangingPunct="1"/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——Burton Watson 1984</a:t>
            </a:r>
            <a:endParaRPr lang="zh-CN" altLang="en-US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4" grpId="0" animBg="1"/>
      <p:bldP spid="293" grpId="0"/>
      <p:bldP spid="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25" name="竖卷形 1"/>
          <p:cNvSpPr>
            <a:spLocks noChangeArrowheads="1"/>
          </p:cNvSpPr>
          <p:nvPr/>
        </p:nvSpPr>
        <p:spPr bwMode="auto">
          <a:xfrm>
            <a:off x="439984" y="838201"/>
            <a:ext cx="4970215" cy="52256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4" name="竖卷形 255"/>
          <p:cNvSpPr>
            <a:spLocks noChangeArrowheads="1"/>
          </p:cNvSpPr>
          <p:nvPr/>
        </p:nvSpPr>
        <p:spPr bwMode="auto">
          <a:xfrm flipH="1">
            <a:off x="5703978" y="838201"/>
            <a:ext cx="5929222" cy="522568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93" name="文本框 314"/>
          <p:cNvSpPr>
            <a:spLocks noChangeArrowheads="1"/>
          </p:cNvSpPr>
          <p:nvPr/>
        </p:nvSpPr>
        <p:spPr bwMode="auto">
          <a:xfrm>
            <a:off x="1345133" y="2237514"/>
            <a:ext cx="34225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小雅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禹卫书法行书简体" panose="02000603000000000000" pitchFamily="2" charset="-122"/>
              </a:rPr>
              <a:t>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采薇（选段）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禹卫书法行书简体" panose="02000603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昔我往矣，杨柳依依。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禹卫书法行书简体" panose="02000603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今我来思，雨雪霏霏。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禹卫书法行书简体" panose="02000603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行道迟迟，载渴载饥。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禹卫书法行书简体" panose="02000603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禹卫书法行书简体" panose="02000603000000000000" pitchFamily="2" charset="-122"/>
              </a:rPr>
              <a:t>我心伤悲，莫知我哀。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禹卫书法行书简体" panose="02000603000000000000" pitchFamily="2" charset="-122"/>
            </a:endParaRPr>
          </a:p>
        </p:txBody>
      </p:sp>
      <p:sp>
        <p:nvSpPr>
          <p:cNvPr id="433" name="文本框 314"/>
          <p:cNvSpPr>
            <a:spLocks noChangeArrowheads="1"/>
          </p:cNvSpPr>
          <p:nvPr/>
        </p:nvSpPr>
        <p:spPr bwMode="auto">
          <a:xfrm>
            <a:off x="6458457" y="1539573"/>
            <a:ext cx="45270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HOME-COMING AFTER WAR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When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 I left here,</a:t>
            </a:r>
            <a:endParaRPr kumimoji="0" lang="en-US" altLang="zh-CN" sz="2400" b="0" i="0" u="none" strike="noStrike" kern="1200" cap="none" spc="0" normalizeH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aseline="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Willows</a:t>
            </a: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 shed tear. 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I come back now,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Snow bends the bough.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Long, long the way;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Hard, hard the day.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Hunger and thirst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Both press me worst.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My grief overflows.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Who knows! Who knows!</a:t>
            </a:r>
            <a:endParaRPr lang="en-US" altLang="zh-CN" sz="24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2E2E2E"/>
                </a:solidFill>
                <a:latin typeface="Baskerville Old Face" panose="02020602080505020303" pitchFamily="18" charset="0"/>
                <a:ea typeface="楷体" panose="02010609060101010101" pitchFamily="49" charset="-122"/>
                <a:sym typeface="禹卫书法行书简体" panose="02000603000000000000" pitchFamily="2" charset="-122"/>
              </a:rPr>
              <a:t>——Xu Yuanchong.1998</a:t>
            </a:r>
            <a:endParaRPr lang="en-US" altLang="zh-CN" sz="2800" dirty="0">
              <a:solidFill>
                <a:srgbClr val="2E2E2E"/>
              </a:solidFill>
              <a:latin typeface="Baskerville Old Face" panose="02020602080505020303" pitchFamily="18" charset="0"/>
              <a:ea typeface="楷体" panose="02010609060101010101" pitchFamily="49" charset="-122"/>
              <a:sym typeface="禹卫书法行书简体" panose="02000603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1575797" y="2598276"/>
            <a:ext cx="5311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THANKS</a:t>
            </a:r>
            <a:endParaRPr lang="zh-CN" altLang="en-US" sz="6600" dirty="0"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34" y="1478113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400304" y="1066145"/>
            <a:ext cx="1542362" cy="859316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5211389" y="649846"/>
            <a:ext cx="6580307" cy="4826504"/>
            <a:chOff x="5211389" y="649846"/>
            <a:chExt cx="6580307" cy="482650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389" y="649846"/>
              <a:ext cx="6580307" cy="4826504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980" y="1816768"/>
              <a:ext cx="2671012" cy="2671012"/>
            </a:xfrm>
            <a:prstGeom prst="rect">
              <a:avLst/>
            </a:prstGeom>
          </p:spPr>
        </p:pic>
      </p:grpSp>
      <p:sp>
        <p:nvSpPr>
          <p:cNvPr id="67" name="文本框 66"/>
          <p:cNvSpPr txBox="1"/>
          <p:nvPr/>
        </p:nvSpPr>
        <p:spPr>
          <a:xfrm>
            <a:off x="2514712" y="4026115"/>
            <a:ext cx="316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Plantagenet Cherokee" panose="02020602070100000000" pitchFamily="18" charset="0"/>
              </a:rPr>
              <a:t>Xu Jing &amp; You </a:t>
            </a:r>
            <a:r>
              <a:rPr lang="en-US" altLang="zh-CN" sz="2400" dirty="0" err="1">
                <a:latin typeface="Plantagenet Cherokee" panose="02020602070100000000" pitchFamily="18" charset="0"/>
              </a:rPr>
              <a:t>Yuting</a:t>
            </a:r>
            <a:endParaRPr lang="zh-CN" altLang="en-US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34" y="1395035"/>
            <a:ext cx="5748854" cy="421665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8412680" y="3146369"/>
            <a:ext cx="218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Contents</a:t>
            </a:r>
            <a:endParaRPr lang="zh-CN" altLang="en-US" sz="4000" b="1" dirty="0">
              <a:solidFill>
                <a:srgbClr val="C00000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9" y="1379971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400304" y="911397"/>
            <a:ext cx="1542362" cy="85931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49221" y="1825372"/>
            <a:ext cx="965072" cy="750714"/>
            <a:chOff x="749221" y="1825372"/>
            <a:chExt cx="965072" cy="750714"/>
          </a:xfrm>
        </p:grpSpPr>
        <p:grpSp>
          <p:nvGrpSpPr>
            <p:cNvPr id="64" name="Group 4"/>
            <p:cNvGrpSpPr>
              <a:grpSpLocks noChangeAspect="1"/>
            </p:cNvGrpSpPr>
            <p:nvPr/>
          </p:nvGrpSpPr>
          <p:grpSpPr bwMode="auto">
            <a:xfrm>
              <a:off x="749221" y="1825372"/>
              <a:ext cx="965072" cy="750714"/>
              <a:chOff x="3086" y="1578"/>
              <a:chExt cx="1058" cy="823"/>
            </a:xfrm>
            <a:solidFill>
              <a:srgbClr val="C00000"/>
            </a:solidFill>
          </p:grpSpPr>
          <p:sp>
            <p:nvSpPr>
              <p:cNvPr id="65" name="Freeform 5"/>
              <p:cNvSpPr/>
              <p:nvPr/>
            </p:nvSpPr>
            <p:spPr bwMode="auto">
              <a:xfrm>
                <a:off x="4027" y="1578"/>
                <a:ext cx="37" cy="14"/>
              </a:xfrm>
              <a:custGeom>
                <a:avLst/>
                <a:gdLst>
                  <a:gd name="T0" fmla="*/ 5 w 8"/>
                  <a:gd name="T1" fmla="*/ 2 h 3"/>
                  <a:gd name="T2" fmla="*/ 8 w 8"/>
                  <a:gd name="T3" fmla="*/ 0 h 3"/>
                  <a:gd name="T4" fmla="*/ 0 w 8"/>
                  <a:gd name="T5" fmla="*/ 3 h 3"/>
                  <a:gd name="T6" fmla="*/ 0 w 8"/>
                  <a:gd name="T7" fmla="*/ 3 h 3"/>
                  <a:gd name="T8" fmla="*/ 5 w 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5" y="2"/>
                    </a:moveTo>
                    <a:cubicBezTo>
                      <a:pt x="6" y="1"/>
                      <a:pt x="7" y="1"/>
                      <a:pt x="8" y="0"/>
                    </a:cubicBezTo>
                    <a:cubicBezTo>
                      <a:pt x="5" y="0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4064" y="1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975" y="2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4008" y="1691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"/>
              <p:cNvSpPr>
                <a:spLocks noEditPoints="1"/>
              </p:cNvSpPr>
              <p:nvPr/>
            </p:nvSpPr>
            <p:spPr bwMode="auto">
              <a:xfrm>
                <a:off x="3096" y="1583"/>
                <a:ext cx="1010" cy="818"/>
              </a:xfrm>
              <a:custGeom>
                <a:avLst/>
                <a:gdLst>
                  <a:gd name="T0" fmla="*/ 201 w 216"/>
                  <a:gd name="T1" fmla="*/ 37 h 174"/>
                  <a:gd name="T2" fmla="*/ 190 w 216"/>
                  <a:gd name="T3" fmla="*/ 34 h 174"/>
                  <a:gd name="T4" fmla="*/ 170 w 216"/>
                  <a:gd name="T5" fmla="*/ 31 h 174"/>
                  <a:gd name="T6" fmla="*/ 171 w 216"/>
                  <a:gd name="T7" fmla="*/ 25 h 174"/>
                  <a:gd name="T8" fmla="*/ 199 w 216"/>
                  <a:gd name="T9" fmla="*/ 17 h 174"/>
                  <a:gd name="T10" fmla="*/ 191 w 216"/>
                  <a:gd name="T11" fmla="*/ 12 h 174"/>
                  <a:gd name="T12" fmla="*/ 203 w 216"/>
                  <a:gd name="T13" fmla="*/ 2 h 174"/>
                  <a:gd name="T14" fmla="*/ 140 w 216"/>
                  <a:gd name="T15" fmla="*/ 15 h 174"/>
                  <a:gd name="T16" fmla="*/ 110 w 216"/>
                  <a:gd name="T17" fmla="*/ 23 h 174"/>
                  <a:gd name="T18" fmla="*/ 96 w 216"/>
                  <a:gd name="T19" fmla="*/ 30 h 174"/>
                  <a:gd name="T20" fmla="*/ 111 w 216"/>
                  <a:gd name="T21" fmla="*/ 21 h 174"/>
                  <a:gd name="T22" fmla="*/ 80 w 216"/>
                  <a:gd name="T23" fmla="*/ 34 h 174"/>
                  <a:gd name="T24" fmla="*/ 62 w 216"/>
                  <a:gd name="T25" fmla="*/ 43 h 174"/>
                  <a:gd name="T26" fmla="*/ 43 w 216"/>
                  <a:gd name="T27" fmla="*/ 62 h 174"/>
                  <a:gd name="T28" fmla="*/ 14 w 216"/>
                  <a:gd name="T29" fmla="*/ 81 h 174"/>
                  <a:gd name="T30" fmla="*/ 14 w 216"/>
                  <a:gd name="T31" fmla="*/ 110 h 174"/>
                  <a:gd name="T32" fmla="*/ 19 w 216"/>
                  <a:gd name="T33" fmla="*/ 120 h 174"/>
                  <a:gd name="T34" fmla="*/ 2 w 216"/>
                  <a:gd name="T35" fmla="*/ 116 h 174"/>
                  <a:gd name="T36" fmla="*/ 25 w 216"/>
                  <a:gd name="T37" fmla="*/ 130 h 174"/>
                  <a:gd name="T38" fmla="*/ 17 w 216"/>
                  <a:gd name="T39" fmla="*/ 146 h 174"/>
                  <a:gd name="T40" fmla="*/ 45 w 216"/>
                  <a:gd name="T41" fmla="*/ 148 h 174"/>
                  <a:gd name="T42" fmla="*/ 97 w 216"/>
                  <a:gd name="T43" fmla="*/ 174 h 174"/>
                  <a:gd name="T44" fmla="*/ 142 w 216"/>
                  <a:gd name="T45" fmla="*/ 150 h 174"/>
                  <a:gd name="T46" fmla="*/ 157 w 216"/>
                  <a:gd name="T47" fmla="*/ 139 h 174"/>
                  <a:gd name="T48" fmla="*/ 174 w 216"/>
                  <a:gd name="T49" fmla="*/ 127 h 174"/>
                  <a:gd name="T50" fmla="*/ 169 w 216"/>
                  <a:gd name="T51" fmla="*/ 120 h 174"/>
                  <a:gd name="T52" fmla="*/ 189 w 216"/>
                  <a:gd name="T53" fmla="*/ 110 h 174"/>
                  <a:gd name="T54" fmla="*/ 186 w 216"/>
                  <a:gd name="T55" fmla="*/ 96 h 174"/>
                  <a:gd name="T56" fmla="*/ 196 w 216"/>
                  <a:gd name="T57" fmla="*/ 86 h 174"/>
                  <a:gd name="T58" fmla="*/ 194 w 216"/>
                  <a:gd name="T59" fmla="*/ 77 h 174"/>
                  <a:gd name="T60" fmla="*/ 199 w 216"/>
                  <a:gd name="T61" fmla="*/ 67 h 174"/>
                  <a:gd name="T62" fmla="*/ 195 w 216"/>
                  <a:gd name="T63" fmla="*/ 65 h 174"/>
                  <a:gd name="T64" fmla="*/ 199 w 216"/>
                  <a:gd name="T65" fmla="*/ 52 h 174"/>
                  <a:gd name="T66" fmla="*/ 202 w 216"/>
                  <a:gd name="T67" fmla="*/ 47 h 174"/>
                  <a:gd name="T68" fmla="*/ 176 w 216"/>
                  <a:gd name="T69" fmla="*/ 9 h 174"/>
                  <a:gd name="T70" fmla="*/ 139 w 216"/>
                  <a:gd name="T71" fmla="*/ 18 h 174"/>
                  <a:gd name="T72" fmla="*/ 176 w 216"/>
                  <a:gd name="T73" fmla="*/ 12 h 174"/>
                  <a:gd name="T74" fmla="*/ 163 w 216"/>
                  <a:gd name="T75" fmla="*/ 17 h 174"/>
                  <a:gd name="T76" fmla="*/ 115 w 216"/>
                  <a:gd name="T77" fmla="*/ 26 h 174"/>
                  <a:gd name="T78" fmla="*/ 106 w 216"/>
                  <a:gd name="T79" fmla="*/ 29 h 174"/>
                  <a:gd name="T80" fmla="*/ 70 w 216"/>
                  <a:gd name="T81" fmla="*/ 58 h 174"/>
                  <a:gd name="T82" fmla="*/ 150 w 216"/>
                  <a:gd name="T83" fmla="*/ 22 h 174"/>
                  <a:gd name="T84" fmla="*/ 95 w 216"/>
                  <a:gd name="T85" fmla="*/ 43 h 174"/>
                  <a:gd name="T86" fmla="*/ 64 w 216"/>
                  <a:gd name="T87" fmla="*/ 64 h 174"/>
                  <a:gd name="T88" fmla="*/ 59 w 216"/>
                  <a:gd name="T89" fmla="*/ 51 h 174"/>
                  <a:gd name="T90" fmla="*/ 122 w 216"/>
                  <a:gd name="T91" fmla="*/ 55 h 174"/>
                  <a:gd name="T92" fmla="*/ 119 w 216"/>
                  <a:gd name="T93" fmla="*/ 46 h 174"/>
                  <a:gd name="T94" fmla="*/ 80 w 216"/>
                  <a:gd name="T95" fmla="*/ 66 h 174"/>
                  <a:gd name="T96" fmla="*/ 59 w 216"/>
                  <a:gd name="T97" fmla="*/ 79 h 174"/>
                  <a:gd name="T98" fmla="*/ 65 w 216"/>
                  <a:gd name="T99" fmla="*/ 70 h 174"/>
                  <a:gd name="T100" fmla="*/ 153 w 216"/>
                  <a:gd name="T101" fmla="*/ 130 h 174"/>
                  <a:gd name="T102" fmla="*/ 149 w 216"/>
                  <a:gd name="T103" fmla="*/ 32 h 174"/>
                  <a:gd name="T104" fmla="*/ 95 w 216"/>
                  <a:gd name="T105" fmla="*/ 47 h 174"/>
                  <a:gd name="T106" fmla="*/ 167 w 216"/>
                  <a:gd name="T107" fmla="*/ 25 h 174"/>
                  <a:gd name="T108" fmla="*/ 175 w 216"/>
                  <a:gd name="T109" fmla="*/ 33 h 174"/>
                  <a:gd name="T110" fmla="*/ 192 w 216"/>
                  <a:gd name="T111" fmla="*/ 54 h 174"/>
                  <a:gd name="T112" fmla="*/ 192 w 216"/>
                  <a:gd name="T113" fmla="*/ 54 h 174"/>
                  <a:gd name="T114" fmla="*/ 188 w 216"/>
                  <a:gd name="T115" fmla="*/ 40 h 174"/>
                  <a:gd name="T116" fmla="*/ 201 w 216"/>
                  <a:gd name="T117" fmla="*/ 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174">
                    <a:moveTo>
                      <a:pt x="209" y="41"/>
                    </a:moveTo>
                    <a:cubicBezTo>
                      <a:pt x="209" y="41"/>
                      <a:pt x="210" y="40"/>
                      <a:pt x="211" y="40"/>
                    </a:cubicBezTo>
                    <a:cubicBezTo>
                      <a:pt x="210" y="40"/>
                      <a:pt x="210" y="40"/>
                      <a:pt x="210" y="40"/>
                    </a:cubicBezTo>
                    <a:cubicBezTo>
                      <a:pt x="210" y="39"/>
                      <a:pt x="212" y="39"/>
                      <a:pt x="211" y="39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3" y="38"/>
                      <a:pt x="215" y="37"/>
                      <a:pt x="215" y="35"/>
                    </a:cubicBezTo>
                    <a:cubicBezTo>
                      <a:pt x="214" y="35"/>
                      <a:pt x="213" y="35"/>
                      <a:pt x="213" y="36"/>
                    </a:cubicBezTo>
                    <a:cubicBezTo>
                      <a:pt x="212" y="34"/>
                      <a:pt x="210" y="36"/>
                      <a:pt x="209" y="35"/>
                    </a:cubicBezTo>
                    <a:cubicBezTo>
                      <a:pt x="207" y="35"/>
                      <a:pt x="204" y="37"/>
                      <a:pt x="202" y="37"/>
                    </a:cubicBezTo>
                    <a:cubicBezTo>
                      <a:pt x="202" y="36"/>
                      <a:pt x="201" y="38"/>
                      <a:pt x="201" y="37"/>
                    </a:cubicBezTo>
                    <a:cubicBezTo>
                      <a:pt x="200" y="37"/>
                      <a:pt x="200" y="37"/>
                      <a:pt x="199" y="37"/>
                    </a:cubicBezTo>
                    <a:cubicBezTo>
                      <a:pt x="197" y="37"/>
                      <a:pt x="196" y="39"/>
                      <a:pt x="194" y="39"/>
                    </a:cubicBezTo>
                    <a:cubicBezTo>
                      <a:pt x="194" y="38"/>
                      <a:pt x="194" y="38"/>
                      <a:pt x="194" y="38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3" y="36"/>
                      <a:pt x="196" y="37"/>
                      <a:pt x="197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36"/>
                      <a:pt x="196" y="37"/>
                      <a:pt x="195" y="37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3" y="36"/>
                      <a:pt x="191" y="36"/>
                      <a:pt x="190" y="36"/>
                    </a:cubicBezTo>
                    <a:cubicBezTo>
                      <a:pt x="189" y="35"/>
                      <a:pt x="191" y="36"/>
                      <a:pt x="191" y="35"/>
                    </a:cubicBezTo>
                    <a:cubicBezTo>
                      <a:pt x="190" y="34"/>
                      <a:pt x="190" y="36"/>
                      <a:pt x="189" y="35"/>
                    </a:cubicBezTo>
                    <a:cubicBezTo>
                      <a:pt x="189" y="34"/>
                      <a:pt x="190" y="34"/>
                      <a:pt x="190" y="34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9" y="35"/>
                      <a:pt x="188" y="35"/>
                      <a:pt x="188" y="35"/>
                    </a:cubicBezTo>
                    <a:cubicBezTo>
                      <a:pt x="188" y="35"/>
                      <a:pt x="188" y="34"/>
                      <a:pt x="188" y="34"/>
                    </a:cubicBezTo>
                    <a:cubicBezTo>
                      <a:pt x="186" y="34"/>
                      <a:pt x="187" y="32"/>
                      <a:pt x="185" y="32"/>
                    </a:cubicBezTo>
                    <a:cubicBezTo>
                      <a:pt x="185" y="29"/>
                      <a:pt x="188" y="30"/>
                      <a:pt x="189" y="28"/>
                    </a:cubicBezTo>
                    <a:cubicBezTo>
                      <a:pt x="190" y="28"/>
                      <a:pt x="189" y="27"/>
                      <a:pt x="190" y="27"/>
                    </a:cubicBezTo>
                    <a:cubicBezTo>
                      <a:pt x="191" y="25"/>
                      <a:pt x="194" y="25"/>
                      <a:pt x="195" y="24"/>
                    </a:cubicBezTo>
                    <a:cubicBezTo>
                      <a:pt x="193" y="24"/>
                      <a:pt x="191" y="25"/>
                      <a:pt x="190" y="26"/>
                    </a:cubicBezTo>
                    <a:cubicBezTo>
                      <a:pt x="188" y="26"/>
                      <a:pt x="187" y="28"/>
                      <a:pt x="186" y="27"/>
                    </a:cubicBezTo>
                    <a:cubicBezTo>
                      <a:pt x="182" y="28"/>
                      <a:pt x="179" y="29"/>
                      <a:pt x="175" y="29"/>
                    </a:cubicBezTo>
                    <a:cubicBezTo>
                      <a:pt x="174" y="31"/>
                      <a:pt x="171" y="28"/>
                      <a:pt x="170" y="31"/>
                    </a:cubicBezTo>
                    <a:cubicBezTo>
                      <a:pt x="169" y="30"/>
                      <a:pt x="169" y="28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0" y="27"/>
                      <a:pt x="170" y="28"/>
                      <a:pt x="171" y="27"/>
                    </a:cubicBezTo>
                    <a:cubicBezTo>
                      <a:pt x="171" y="27"/>
                      <a:pt x="171" y="27"/>
                      <a:pt x="171" y="27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4" y="26"/>
                      <a:pt x="174" y="26"/>
                      <a:pt x="174" y="26"/>
                    </a:cubicBezTo>
                    <a:cubicBezTo>
                      <a:pt x="175" y="25"/>
                      <a:pt x="175" y="25"/>
                      <a:pt x="176" y="25"/>
                    </a:cubicBezTo>
                    <a:cubicBezTo>
                      <a:pt x="176" y="25"/>
                      <a:pt x="177" y="25"/>
                      <a:pt x="177" y="24"/>
                    </a:cubicBezTo>
                    <a:cubicBezTo>
                      <a:pt x="176" y="24"/>
                      <a:pt x="175" y="26"/>
                      <a:pt x="175" y="25"/>
                    </a:cubicBezTo>
                    <a:cubicBezTo>
                      <a:pt x="173" y="25"/>
                      <a:pt x="172" y="26"/>
                      <a:pt x="171" y="27"/>
                    </a:cubicBezTo>
                    <a:cubicBezTo>
                      <a:pt x="171" y="26"/>
                      <a:pt x="171" y="26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0" y="26"/>
                      <a:pt x="168" y="26"/>
                      <a:pt x="168" y="25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3" y="24"/>
                      <a:pt x="175" y="23"/>
                      <a:pt x="178" y="22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8" y="24"/>
                      <a:pt x="179" y="23"/>
                      <a:pt x="179" y="22"/>
                    </a:cubicBezTo>
                    <a:cubicBezTo>
                      <a:pt x="182" y="22"/>
                      <a:pt x="184" y="20"/>
                      <a:pt x="186" y="20"/>
                    </a:cubicBezTo>
                    <a:cubicBezTo>
                      <a:pt x="188" y="18"/>
                      <a:pt x="190" y="20"/>
                      <a:pt x="192" y="18"/>
                    </a:cubicBezTo>
                    <a:cubicBezTo>
                      <a:pt x="194" y="18"/>
                      <a:pt x="196" y="16"/>
                      <a:pt x="198" y="15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7" y="18"/>
                      <a:pt x="198" y="18"/>
                      <a:pt x="199" y="17"/>
                    </a:cubicBezTo>
                    <a:cubicBezTo>
                      <a:pt x="198" y="15"/>
                      <a:pt x="201" y="16"/>
                      <a:pt x="201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0" y="12"/>
                      <a:pt x="202" y="12"/>
                      <a:pt x="202" y="11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200" y="13"/>
                      <a:pt x="198" y="13"/>
                      <a:pt x="197" y="13"/>
                    </a:cubicBezTo>
                    <a:cubicBezTo>
                      <a:pt x="196" y="12"/>
                      <a:pt x="195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5" y="11"/>
                      <a:pt x="195" y="11"/>
                    </a:cubicBezTo>
                    <a:cubicBezTo>
                      <a:pt x="194" y="11"/>
                      <a:pt x="194" y="11"/>
                      <a:pt x="194" y="11"/>
                    </a:cubicBezTo>
                    <a:cubicBezTo>
                      <a:pt x="194" y="13"/>
                      <a:pt x="192" y="13"/>
                      <a:pt x="191" y="12"/>
                    </a:cubicBezTo>
                    <a:cubicBezTo>
                      <a:pt x="190" y="13"/>
                      <a:pt x="188" y="13"/>
                      <a:pt x="187" y="14"/>
                    </a:cubicBezTo>
                    <a:cubicBezTo>
                      <a:pt x="186" y="14"/>
                      <a:pt x="186" y="13"/>
                      <a:pt x="186" y="13"/>
                    </a:cubicBezTo>
                    <a:cubicBezTo>
                      <a:pt x="188" y="9"/>
                      <a:pt x="191" y="8"/>
                      <a:pt x="194" y="8"/>
                    </a:cubicBezTo>
                    <a:cubicBezTo>
                      <a:pt x="196" y="8"/>
                      <a:pt x="197" y="5"/>
                      <a:pt x="199" y="6"/>
                    </a:cubicBezTo>
                    <a:cubicBezTo>
                      <a:pt x="201" y="6"/>
                      <a:pt x="202" y="4"/>
                      <a:pt x="203" y="5"/>
                    </a:cubicBezTo>
                    <a:cubicBezTo>
                      <a:pt x="203" y="5"/>
                      <a:pt x="203" y="6"/>
                      <a:pt x="203" y="6"/>
                    </a:cubicBezTo>
                    <a:cubicBezTo>
                      <a:pt x="203" y="6"/>
                      <a:pt x="204" y="6"/>
                      <a:pt x="204" y="6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6" y="3"/>
                      <a:pt x="209" y="3"/>
                      <a:pt x="212" y="2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09" y="0"/>
                      <a:pt x="206" y="1"/>
                      <a:pt x="203" y="2"/>
                    </a:cubicBezTo>
                    <a:cubicBezTo>
                      <a:pt x="202" y="2"/>
                      <a:pt x="200" y="4"/>
                      <a:pt x="198" y="3"/>
                    </a:cubicBezTo>
                    <a:cubicBezTo>
                      <a:pt x="198" y="3"/>
                      <a:pt x="198" y="2"/>
                      <a:pt x="198" y="2"/>
                    </a:cubicBezTo>
                    <a:cubicBezTo>
                      <a:pt x="194" y="2"/>
                      <a:pt x="190" y="5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4" y="6"/>
                      <a:pt x="181" y="7"/>
                      <a:pt x="179" y="7"/>
                    </a:cubicBezTo>
                    <a:cubicBezTo>
                      <a:pt x="175" y="7"/>
                      <a:pt x="170" y="8"/>
                      <a:pt x="167" y="9"/>
                    </a:cubicBezTo>
                    <a:cubicBezTo>
                      <a:pt x="167" y="9"/>
                      <a:pt x="167" y="10"/>
                      <a:pt x="167" y="10"/>
                    </a:cubicBezTo>
                    <a:cubicBezTo>
                      <a:pt x="165" y="11"/>
                      <a:pt x="163" y="9"/>
                      <a:pt x="161" y="10"/>
                    </a:cubicBezTo>
                    <a:cubicBezTo>
                      <a:pt x="159" y="13"/>
                      <a:pt x="156" y="10"/>
                      <a:pt x="154" y="12"/>
                    </a:cubicBezTo>
                    <a:cubicBezTo>
                      <a:pt x="151" y="12"/>
                      <a:pt x="148" y="13"/>
                      <a:pt x="145" y="14"/>
                    </a:cubicBezTo>
                    <a:cubicBezTo>
                      <a:pt x="143" y="14"/>
                      <a:pt x="141" y="15"/>
                      <a:pt x="141" y="1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4"/>
                      <a:pt x="138" y="15"/>
                      <a:pt x="137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7"/>
                      <a:pt x="136" y="16"/>
                      <a:pt x="135" y="17"/>
                    </a:cubicBezTo>
                    <a:cubicBezTo>
                      <a:pt x="132" y="17"/>
                      <a:pt x="130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0"/>
                      <a:pt x="121" y="20"/>
                      <a:pt x="121" y="20"/>
                    </a:cubicBezTo>
                    <a:cubicBezTo>
                      <a:pt x="120" y="21"/>
                      <a:pt x="119" y="20"/>
                      <a:pt x="119" y="22"/>
                    </a:cubicBezTo>
                    <a:cubicBezTo>
                      <a:pt x="117" y="21"/>
                      <a:pt x="115" y="23"/>
                      <a:pt x="113" y="23"/>
                    </a:cubicBezTo>
                    <a:cubicBezTo>
                      <a:pt x="112" y="23"/>
                      <a:pt x="110" y="25"/>
                      <a:pt x="109" y="24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0" y="24"/>
                      <a:pt x="108" y="24"/>
                      <a:pt x="109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5"/>
                      <a:pt x="108" y="25"/>
                      <a:pt x="108" y="25"/>
                    </a:cubicBezTo>
                    <a:cubicBezTo>
                      <a:pt x="108" y="25"/>
                      <a:pt x="109" y="25"/>
                      <a:pt x="109" y="25"/>
                    </a:cubicBezTo>
                    <a:cubicBezTo>
                      <a:pt x="109" y="26"/>
                      <a:pt x="109" y="26"/>
                      <a:pt x="109" y="26"/>
                    </a:cubicBezTo>
                    <a:cubicBezTo>
                      <a:pt x="108" y="26"/>
                      <a:pt x="108" y="26"/>
                      <a:pt x="107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6" y="27"/>
                      <a:pt x="105" y="28"/>
                      <a:pt x="105" y="27"/>
                    </a:cubicBezTo>
                    <a:cubicBezTo>
                      <a:pt x="105" y="25"/>
                      <a:pt x="106" y="25"/>
                      <a:pt x="106" y="25"/>
                    </a:cubicBezTo>
                    <a:cubicBezTo>
                      <a:pt x="105" y="25"/>
                      <a:pt x="104" y="26"/>
                      <a:pt x="103" y="26"/>
                    </a:cubicBezTo>
                    <a:cubicBezTo>
                      <a:pt x="101" y="28"/>
                      <a:pt x="98" y="28"/>
                      <a:pt x="96" y="30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5" y="33"/>
                      <a:pt x="92" y="30"/>
                      <a:pt x="91" y="32"/>
                    </a:cubicBezTo>
                    <a:cubicBezTo>
                      <a:pt x="88" y="33"/>
                      <a:pt x="86" y="36"/>
                      <a:pt x="83" y="36"/>
                    </a:cubicBezTo>
                    <a:cubicBezTo>
                      <a:pt x="80" y="40"/>
                      <a:pt x="74" y="39"/>
                      <a:pt x="71" y="44"/>
                    </a:cubicBezTo>
                    <a:cubicBezTo>
                      <a:pt x="68" y="44"/>
                      <a:pt x="65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5" y="45"/>
                      <a:pt x="70" y="41"/>
                      <a:pt x="74" y="39"/>
                    </a:cubicBezTo>
                    <a:cubicBezTo>
                      <a:pt x="76" y="38"/>
                      <a:pt x="78" y="37"/>
                      <a:pt x="80" y="36"/>
                    </a:cubicBezTo>
                    <a:cubicBezTo>
                      <a:pt x="83" y="36"/>
                      <a:pt x="84" y="33"/>
                      <a:pt x="87" y="32"/>
                    </a:cubicBezTo>
                    <a:cubicBezTo>
                      <a:pt x="92" y="29"/>
                      <a:pt x="98" y="27"/>
                      <a:pt x="103" y="24"/>
                    </a:cubicBezTo>
                    <a:cubicBezTo>
                      <a:pt x="114" y="19"/>
                      <a:pt x="125" y="16"/>
                      <a:pt x="137" y="13"/>
                    </a:cubicBezTo>
                    <a:cubicBezTo>
                      <a:pt x="142" y="12"/>
                      <a:pt x="147" y="11"/>
                      <a:pt x="152" y="9"/>
                    </a:cubicBezTo>
                    <a:cubicBezTo>
                      <a:pt x="138" y="12"/>
                      <a:pt x="124" y="15"/>
                      <a:pt x="111" y="21"/>
                    </a:cubicBezTo>
                    <a:cubicBezTo>
                      <a:pt x="107" y="21"/>
                      <a:pt x="105" y="24"/>
                      <a:pt x="101" y="24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7" y="21"/>
                      <a:pt x="111" y="19"/>
                      <a:pt x="115" y="17"/>
                    </a:cubicBezTo>
                    <a:cubicBezTo>
                      <a:pt x="116" y="17"/>
                      <a:pt x="117" y="18"/>
                      <a:pt x="117" y="17"/>
                    </a:cubicBezTo>
                    <a:cubicBezTo>
                      <a:pt x="116" y="17"/>
                      <a:pt x="115" y="18"/>
                      <a:pt x="113" y="18"/>
                    </a:cubicBezTo>
                    <a:cubicBezTo>
                      <a:pt x="110" y="20"/>
                      <a:pt x="106" y="20"/>
                      <a:pt x="103" y="23"/>
                    </a:cubicBezTo>
                    <a:cubicBezTo>
                      <a:pt x="100" y="22"/>
                      <a:pt x="99" y="25"/>
                      <a:pt x="97" y="25"/>
                    </a:cubicBezTo>
                    <a:cubicBezTo>
                      <a:pt x="93" y="26"/>
                      <a:pt x="88" y="28"/>
                      <a:pt x="85" y="30"/>
                    </a:cubicBezTo>
                    <a:cubicBezTo>
                      <a:pt x="85" y="32"/>
                      <a:pt x="83" y="32"/>
                      <a:pt x="82" y="33"/>
                    </a:cubicBezTo>
                    <a:cubicBezTo>
                      <a:pt x="83" y="33"/>
                      <a:pt x="83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2" y="33"/>
                      <a:pt x="81" y="35"/>
                      <a:pt x="80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1" y="33"/>
                      <a:pt x="81" y="33"/>
                      <a:pt x="80" y="3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0" y="34"/>
                      <a:pt x="80" y="35"/>
                    </a:cubicBezTo>
                    <a:cubicBezTo>
                      <a:pt x="77" y="37"/>
                      <a:pt x="73" y="40"/>
                      <a:pt x="69" y="41"/>
                    </a:cubicBezTo>
                    <a:cubicBezTo>
                      <a:pt x="68" y="41"/>
                      <a:pt x="67" y="42"/>
                      <a:pt x="65" y="42"/>
                    </a:cubicBezTo>
                    <a:cubicBezTo>
                      <a:pt x="67" y="41"/>
                      <a:pt x="69" y="40"/>
                      <a:pt x="70" y="39"/>
                    </a:cubicBezTo>
                    <a:cubicBezTo>
                      <a:pt x="71" y="38"/>
                      <a:pt x="72" y="38"/>
                      <a:pt x="72" y="37"/>
                    </a:cubicBezTo>
                    <a:cubicBezTo>
                      <a:pt x="69" y="39"/>
                      <a:pt x="65" y="41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4"/>
                      <a:pt x="63" y="45"/>
                      <a:pt x="62" y="44"/>
                    </a:cubicBezTo>
                    <a:cubicBezTo>
                      <a:pt x="63" y="44"/>
                      <a:pt x="62" y="44"/>
                      <a:pt x="62" y="43"/>
                    </a:cubicBezTo>
                    <a:cubicBezTo>
                      <a:pt x="58" y="46"/>
                      <a:pt x="54" y="50"/>
                      <a:pt x="49" y="51"/>
                    </a:cubicBezTo>
                    <a:cubicBezTo>
                      <a:pt x="48" y="54"/>
                      <a:pt x="45" y="54"/>
                      <a:pt x="44" y="56"/>
                    </a:cubicBezTo>
                    <a:cubicBezTo>
                      <a:pt x="40" y="59"/>
                      <a:pt x="36" y="61"/>
                      <a:pt x="33" y="65"/>
                    </a:cubicBezTo>
                    <a:cubicBezTo>
                      <a:pt x="37" y="62"/>
                      <a:pt x="41" y="59"/>
                      <a:pt x="44" y="55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8" y="55"/>
                      <a:pt x="49" y="51"/>
                      <a:pt x="51" y="52"/>
                    </a:cubicBezTo>
                    <a:cubicBezTo>
                      <a:pt x="51" y="52"/>
                      <a:pt x="50" y="54"/>
                      <a:pt x="49" y="53"/>
                    </a:cubicBezTo>
                    <a:cubicBezTo>
                      <a:pt x="47" y="57"/>
                      <a:pt x="41" y="60"/>
                      <a:pt x="39" y="63"/>
                    </a:cubicBezTo>
                    <a:cubicBezTo>
                      <a:pt x="41" y="64"/>
                      <a:pt x="43" y="61"/>
                      <a:pt x="45" y="59"/>
                    </a:cubicBezTo>
                    <a:cubicBezTo>
                      <a:pt x="45" y="60"/>
                      <a:pt x="46" y="59"/>
                      <a:pt x="46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4"/>
                      <a:pt x="39" y="66"/>
                      <a:pt x="37" y="68"/>
                    </a:cubicBezTo>
                    <a:cubicBezTo>
                      <a:pt x="35" y="69"/>
                      <a:pt x="34" y="70"/>
                      <a:pt x="33" y="71"/>
                    </a:cubicBezTo>
                    <a:cubicBezTo>
                      <a:pt x="31" y="73"/>
                      <a:pt x="30" y="74"/>
                      <a:pt x="28" y="76"/>
                    </a:cubicBezTo>
                    <a:cubicBezTo>
                      <a:pt x="25" y="74"/>
                      <a:pt x="24" y="80"/>
                      <a:pt x="22" y="76"/>
                    </a:cubicBezTo>
                    <a:cubicBezTo>
                      <a:pt x="23" y="75"/>
                      <a:pt x="24" y="74"/>
                      <a:pt x="23" y="74"/>
                    </a:cubicBezTo>
                    <a:cubicBezTo>
                      <a:pt x="23" y="73"/>
                      <a:pt x="23" y="74"/>
                      <a:pt x="23" y="74"/>
                    </a:cubicBezTo>
                    <a:cubicBezTo>
                      <a:pt x="22" y="73"/>
                      <a:pt x="22" y="75"/>
                      <a:pt x="21" y="75"/>
                    </a:cubicBezTo>
                    <a:cubicBezTo>
                      <a:pt x="20" y="76"/>
                      <a:pt x="19" y="74"/>
                      <a:pt x="18" y="76"/>
                    </a:cubicBezTo>
                    <a:cubicBezTo>
                      <a:pt x="17" y="75"/>
                      <a:pt x="16" y="75"/>
                      <a:pt x="15" y="74"/>
                    </a:cubicBezTo>
                    <a:cubicBezTo>
                      <a:pt x="14" y="74"/>
                      <a:pt x="13" y="73"/>
                      <a:pt x="13" y="73"/>
                    </a:cubicBezTo>
                    <a:cubicBezTo>
                      <a:pt x="13" y="74"/>
                      <a:pt x="13" y="75"/>
                      <a:pt x="13" y="75"/>
                    </a:cubicBezTo>
                    <a:cubicBezTo>
                      <a:pt x="14" y="77"/>
                      <a:pt x="16" y="79"/>
                      <a:pt x="14" y="81"/>
                    </a:cubicBezTo>
                    <a:cubicBezTo>
                      <a:pt x="15" y="84"/>
                      <a:pt x="14" y="87"/>
                      <a:pt x="16" y="89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8" y="93"/>
                      <a:pt x="13" y="92"/>
                      <a:pt x="13" y="94"/>
                    </a:cubicBezTo>
                    <a:cubicBezTo>
                      <a:pt x="13" y="95"/>
                      <a:pt x="15" y="97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9"/>
                      <a:pt x="12" y="100"/>
                      <a:pt x="11" y="100"/>
                    </a:cubicBezTo>
                    <a:cubicBezTo>
                      <a:pt x="11" y="101"/>
                      <a:pt x="12" y="102"/>
                      <a:pt x="12" y="102"/>
                    </a:cubicBezTo>
                    <a:cubicBezTo>
                      <a:pt x="13" y="104"/>
                      <a:pt x="15" y="102"/>
                      <a:pt x="16" y="103"/>
                    </a:cubicBezTo>
                    <a:cubicBezTo>
                      <a:pt x="17" y="104"/>
                      <a:pt x="19" y="105"/>
                      <a:pt x="18" y="106"/>
                    </a:cubicBezTo>
                    <a:cubicBezTo>
                      <a:pt x="17" y="109"/>
                      <a:pt x="14" y="108"/>
                      <a:pt x="13" y="110"/>
                    </a:cubicBezTo>
                    <a:cubicBezTo>
                      <a:pt x="13" y="111"/>
                      <a:pt x="14" y="110"/>
                      <a:pt x="14" y="110"/>
                    </a:cubicBezTo>
                    <a:cubicBezTo>
                      <a:pt x="15" y="110"/>
                      <a:pt x="15" y="110"/>
                      <a:pt x="15" y="111"/>
                    </a:cubicBezTo>
                    <a:cubicBezTo>
                      <a:pt x="15" y="110"/>
                      <a:pt x="16" y="110"/>
                      <a:pt x="17" y="110"/>
                    </a:cubicBezTo>
                    <a:cubicBezTo>
                      <a:pt x="18" y="110"/>
                      <a:pt x="19" y="109"/>
                      <a:pt x="19" y="108"/>
                    </a:cubicBezTo>
                    <a:cubicBezTo>
                      <a:pt x="21" y="108"/>
                      <a:pt x="19" y="110"/>
                      <a:pt x="20" y="111"/>
                    </a:cubicBezTo>
                    <a:cubicBezTo>
                      <a:pt x="21" y="111"/>
                      <a:pt x="22" y="112"/>
                      <a:pt x="22" y="111"/>
                    </a:cubicBezTo>
                    <a:cubicBezTo>
                      <a:pt x="23" y="113"/>
                      <a:pt x="24" y="112"/>
                      <a:pt x="24" y="113"/>
                    </a:cubicBezTo>
                    <a:cubicBezTo>
                      <a:pt x="24" y="113"/>
                      <a:pt x="24" y="113"/>
                      <a:pt x="23" y="113"/>
                    </a:cubicBezTo>
                    <a:cubicBezTo>
                      <a:pt x="22" y="116"/>
                      <a:pt x="20" y="113"/>
                      <a:pt x="18" y="116"/>
                    </a:cubicBezTo>
                    <a:cubicBezTo>
                      <a:pt x="18" y="116"/>
                      <a:pt x="17" y="117"/>
                      <a:pt x="18" y="117"/>
                    </a:cubicBezTo>
                    <a:cubicBezTo>
                      <a:pt x="20" y="116"/>
                      <a:pt x="21" y="119"/>
                      <a:pt x="22" y="118"/>
                    </a:cubicBezTo>
                    <a:cubicBezTo>
                      <a:pt x="23" y="119"/>
                      <a:pt x="21" y="120"/>
                      <a:pt x="21" y="120"/>
                    </a:cubicBezTo>
                    <a:cubicBezTo>
                      <a:pt x="20" y="121"/>
                      <a:pt x="19" y="120"/>
                      <a:pt x="19" y="120"/>
                    </a:cubicBezTo>
                    <a:cubicBezTo>
                      <a:pt x="17" y="121"/>
                      <a:pt x="15" y="122"/>
                      <a:pt x="13" y="123"/>
                    </a:cubicBezTo>
                    <a:cubicBezTo>
                      <a:pt x="11" y="123"/>
                      <a:pt x="10" y="121"/>
                      <a:pt x="10" y="120"/>
                    </a:cubicBezTo>
                    <a:cubicBezTo>
                      <a:pt x="8" y="120"/>
                      <a:pt x="6" y="119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3" y="118"/>
                      <a:pt x="5" y="116"/>
                      <a:pt x="3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5" y="113"/>
                      <a:pt x="3" y="113"/>
                      <a:pt x="3" y="112"/>
                    </a:cubicBezTo>
                    <a:cubicBezTo>
                      <a:pt x="1" y="112"/>
                      <a:pt x="3" y="113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0" y="117"/>
                      <a:pt x="4" y="118"/>
                      <a:pt x="2" y="119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3" y="119"/>
                      <a:pt x="3" y="119"/>
                      <a:pt x="4" y="119"/>
                    </a:cubicBezTo>
                    <a:cubicBezTo>
                      <a:pt x="5" y="118"/>
                      <a:pt x="7" y="119"/>
                      <a:pt x="8" y="120"/>
                    </a:cubicBezTo>
                    <a:cubicBezTo>
                      <a:pt x="7" y="121"/>
                      <a:pt x="5" y="121"/>
                      <a:pt x="5" y="121"/>
                    </a:cubicBezTo>
                    <a:cubicBezTo>
                      <a:pt x="5" y="122"/>
                      <a:pt x="6" y="123"/>
                      <a:pt x="6" y="123"/>
                    </a:cubicBezTo>
                    <a:cubicBezTo>
                      <a:pt x="8" y="124"/>
                      <a:pt x="8" y="122"/>
                      <a:pt x="9" y="122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2" y="125"/>
                      <a:pt x="12" y="127"/>
                      <a:pt x="14" y="126"/>
                    </a:cubicBezTo>
                    <a:cubicBezTo>
                      <a:pt x="16" y="128"/>
                      <a:pt x="20" y="127"/>
                      <a:pt x="22" y="12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2" y="130"/>
                      <a:pt x="24" y="132"/>
                      <a:pt x="25" y="130"/>
                    </a:cubicBezTo>
                    <a:cubicBezTo>
                      <a:pt x="27" y="131"/>
                      <a:pt x="29" y="133"/>
                      <a:pt x="30" y="135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29" y="136"/>
                      <a:pt x="29" y="135"/>
                      <a:pt x="28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35"/>
                      <a:pt x="28" y="136"/>
                      <a:pt x="28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32" y="134"/>
                      <a:pt x="31" y="138"/>
                      <a:pt x="33" y="139"/>
                    </a:cubicBezTo>
                    <a:cubicBezTo>
                      <a:pt x="32" y="140"/>
                      <a:pt x="31" y="138"/>
                      <a:pt x="31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27" y="142"/>
                      <a:pt x="22" y="142"/>
                      <a:pt x="16" y="143"/>
                    </a:cubicBezTo>
                    <a:cubicBezTo>
                      <a:pt x="16" y="143"/>
                      <a:pt x="16" y="145"/>
                      <a:pt x="14" y="145"/>
                    </a:cubicBezTo>
                    <a:cubicBezTo>
                      <a:pt x="15" y="146"/>
                      <a:pt x="17" y="145"/>
                      <a:pt x="17" y="146"/>
                    </a:cubicBezTo>
                    <a:cubicBezTo>
                      <a:pt x="19" y="145"/>
                      <a:pt x="21" y="146"/>
                      <a:pt x="22" y="145"/>
                    </a:cubicBezTo>
                    <a:cubicBezTo>
                      <a:pt x="22" y="145"/>
                      <a:pt x="22" y="145"/>
                      <a:pt x="22" y="145"/>
                    </a:cubicBezTo>
                    <a:cubicBezTo>
                      <a:pt x="26" y="146"/>
                      <a:pt x="29" y="147"/>
                      <a:pt x="33" y="148"/>
                    </a:cubicBezTo>
                    <a:cubicBezTo>
                      <a:pt x="30" y="146"/>
                      <a:pt x="27" y="147"/>
                      <a:pt x="24" y="145"/>
                    </a:cubicBezTo>
                    <a:cubicBezTo>
                      <a:pt x="24" y="145"/>
                      <a:pt x="24" y="145"/>
                      <a:pt x="24" y="145"/>
                    </a:cubicBezTo>
                    <a:cubicBezTo>
                      <a:pt x="26" y="144"/>
                      <a:pt x="28" y="144"/>
                      <a:pt x="30" y="144"/>
                    </a:cubicBezTo>
                    <a:cubicBezTo>
                      <a:pt x="30" y="144"/>
                      <a:pt x="31" y="143"/>
                      <a:pt x="31" y="143"/>
                    </a:cubicBezTo>
                    <a:cubicBezTo>
                      <a:pt x="34" y="142"/>
                      <a:pt x="36" y="143"/>
                      <a:pt x="38" y="141"/>
                    </a:cubicBezTo>
                    <a:cubicBezTo>
                      <a:pt x="39" y="142"/>
                      <a:pt x="39" y="143"/>
                      <a:pt x="39" y="144"/>
                    </a:cubicBezTo>
                    <a:cubicBezTo>
                      <a:pt x="42" y="145"/>
                      <a:pt x="43" y="146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51"/>
                      <a:pt x="49" y="150"/>
                      <a:pt x="48" y="152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50" y="154"/>
                      <a:pt x="53" y="155"/>
                      <a:pt x="53" y="156"/>
                    </a:cubicBezTo>
                    <a:cubicBezTo>
                      <a:pt x="56" y="157"/>
                      <a:pt x="58" y="159"/>
                      <a:pt x="60" y="159"/>
                    </a:cubicBezTo>
                    <a:cubicBezTo>
                      <a:pt x="63" y="158"/>
                      <a:pt x="65" y="162"/>
                      <a:pt x="67" y="159"/>
                    </a:cubicBezTo>
                    <a:cubicBezTo>
                      <a:pt x="67" y="160"/>
                      <a:pt x="68" y="159"/>
                      <a:pt x="69" y="160"/>
                    </a:cubicBezTo>
                    <a:cubicBezTo>
                      <a:pt x="69" y="157"/>
                      <a:pt x="70" y="161"/>
                      <a:pt x="71" y="159"/>
                    </a:cubicBezTo>
                    <a:cubicBezTo>
                      <a:pt x="72" y="159"/>
                      <a:pt x="74" y="158"/>
                      <a:pt x="74" y="160"/>
                    </a:cubicBezTo>
                    <a:cubicBezTo>
                      <a:pt x="76" y="162"/>
                      <a:pt x="78" y="164"/>
                      <a:pt x="79" y="167"/>
                    </a:cubicBezTo>
                    <a:cubicBezTo>
                      <a:pt x="82" y="168"/>
                      <a:pt x="84" y="169"/>
                      <a:pt x="86" y="172"/>
                    </a:cubicBezTo>
                    <a:cubicBezTo>
                      <a:pt x="88" y="172"/>
                      <a:pt x="88" y="173"/>
                      <a:pt x="90" y="173"/>
                    </a:cubicBezTo>
                    <a:cubicBezTo>
                      <a:pt x="92" y="174"/>
                      <a:pt x="94" y="174"/>
                      <a:pt x="97" y="174"/>
                    </a:cubicBezTo>
                    <a:cubicBezTo>
                      <a:pt x="98" y="174"/>
                      <a:pt x="98" y="173"/>
                      <a:pt x="99" y="173"/>
                    </a:cubicBezTo>
                    <a:cubicBezTo>
                      <a:pt x="100" y="173"/>
                      <a:pt x="103" y="173"/>
                      <a:pt x="104" y="171"/>
                    </a:cubicBezTo>
                    <a:cubicBezTo>
                      <a:pt x="107" y="173"/>
                      <a:pt x="108" y="169"/>
                      <a:pt x="110" y="168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1" y="167"/>
                      <a:pt x="114" y="166"/>
                      <a:pt x="116" y="166"/>
                    </a:cubicBezTo>
                    <a:cubicBezTo>
                      <a:pt x="119" y="162"/>
                      <a:pt x="124" y="161"/>
                      <a:pt x="128" y="158"/>
                    </a:cubicBezTo>
                    <a:cubicBezTo>
                      <a:pt x="128" y="158"/>
                      <a:pt x="128" y="158"/>
                      <a:pt x="128" y="158"/>
                    </a:cubicBezTo>
                    <a:cubicBezTo>
                      <a:pt x="131" y="156"/>
                      <a:pt x="134" y="154"/>
                      <a:pt x="137" y="153"/>
                    </a:cubicBezTo>
                    <a:cubicBezTo>
                      <a:pt x="137" y="153"/>
                      <a:pt x="137" y="153"/>
                      <a:pt x="136" y="153"/>
                    </a:cubicBezTo>
                    <a:cubicBezTo>
                      <a:pt x="138" y="152"/>
                      <a:pt x="139" y="150"/>
                      <a:pt x="140" y="151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40" y="150"/>
                      <a:pt x="141" y="150"/>
                      <a:pt x="142" y="150"/>
                    </a:cubicBezTo>
                    <a:cubicBezTo>
                      <a:pt x="142" y="148"/>
                      <a:pt x="143" y="147"/>
                      <a:pt x="145" y="147"/>
                    </a:cubicBezTo>
                    <a:cubicBezTo>
                      <a:pt x="145" y="145"/>
                      <a:pt x="147" y="146"/>
                      <a:pt x="148" y="145"/>
                    </a:cubicBezTo>
                    <a:cubicBezTo>
                      <a:pt x="148" y="145"/>
                      <a:pt x="149" y="144"/>
                      <a:pt x="150" y="144"/>
                    </a:cubicBezTo>
                    <a:cubicBezTo>
                      <a:pt x="151" y="142"/>
                      <a:pt x="152" y="145"/>
                      <a:pt x="153" y="143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54" y="142"/>
                      <a:pt x="156" y="143"/>
                      <a:pt x="157" y="142"/>
                    </a:cubicBezTo>
                    <a:cubicBezTo>
                      <a:pt x="159" y="142"/>
                      <a:pt x="160" y="140"/>
                      <a:pt x="161" y="140"/>
                    </a:cubicBezTo>
                    <a:cubicBezTo>
                      <a:pt x="161" y="140"/>
                      <a:pt x="161" y="140"/>
                      <a:pt x="161" y="140"/>
                    </a:cubicBezTo>
                    <a:cubicBezTo>
                      <a:pt x="162" y="139"/>
                      <a:pt x="165" y="139"/>
                      <a:pt x="165" y="138"/>
                    </a:cubicBezTo>
                    <a:cubicBezTo>
                      <a:pt x="163" y="139"/>
                      <a:pt x="161" y="139"/>
                      <a:pt x="159" y="139"/>
                    </a:cubicBezTo>
                    <a:cubicBezTo>
                      <a:pt x="159" y="139"/>
                      <a:pt x="159" y="139"/>
                      <a:pt x="159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58" y="137"/>
                      <a:pt x="156" y="139"/>
                      <a:pt x="154" y="138"/>
                    </a:cubicBezTo>
                    <a:cubicBezTo>
                      <a:pt x="154" y="137"/>
                      <a:pt x="155" y="138"/>
                      <a:pt x="155" y="137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54" y="135"/>
                      <a:pt x="155" y="134"/>
                      <a:pt x="157" y="134"/>
                    </a:cubicBezTo>
                    <a:cubicBezTo>
                      <a:pt x="157" y="133"/>
                      <a:pt x="159" y="133"/>
                      <a:pt x="159" y="133"/>
                    </a:cubicBezTo>
                    <a:cubicBezTo>
                      <a:pt x="158" y="133"/>
                      <a:pt x="158" y="133"/>
                      <a:pt x="158" y="133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2" y="129"/>
                      <a:pt x="165" y="129"/>
                      <a:pt x="167" y="128"/>
                    </a:cubicBezTo>
                    <a:cubicBezTo>
                      <a:pt x="167" y="129"/>
                      <a:pt x="166" y="129"/>
                      <a:pt x="167" y="129"/>
                    </a:cubicBezTo>
                    <a:cubicBezTo>
                      <a:pt x="169" y="127"/>
                      <a:pt x="171" y="127"/>
                      <a:pt x="174" y="127"/>
                    </a:cubicBezTo>
                    <a:cubicBezTo>
                      <a:pt x="174" y="126"/>
                      <a:pt x="175" y="126"/>
                      <a:pt x="176" y="126"/>
                    </a:cubicBezTo>
                    <a:cubicBezTo>
                      <a:pt x="173" y="126"/>
                      <a:pt x="170" y="126"/>
                      <a:pt x="168" y="127"/>
                    </a:cubicBezTo>
                    <a:cubicBezTo>
                      <a:pt x="166" y="128"/>
                      <a:pt x="164" y="128"/>
                      <a:pt x="162" y="129"/>
                    </a:cubicBezTo>
                    <a:cubicBezTo>
                      <a:pt x="162" y="129"/>
                      <a:pt x="161" y="129"/>
                      <a:pt x="161" y="129"/>
                    </a:cubicBezTo>
                    <a:cubicBezTo>
                      <a:pt x="162" y="128"/>
                      <a:pt x="165" y="127"/>
                      <a:pt x="167" y="126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6" y="126"/>
                      <a:pt x="166" y="126"/>
                      <a:pt x="166" y="126"/>
                    </a:cubicBezTo>
                    <a:cubicBezTo>
                      <a:pt x="171" y="124"/>
                      <a:pt x="174" y="124"/>
                      <a:pt x="179" y="122"/>
                    </a:cubicBezTo>
                    <a:cubicBezTo>
                      <a:pt x="175" y="122"/>
                      <a:pt x="172" y="123"/>
                      <a:pt x="169" y="123"/>
                    </a:cubicBezTo>
                    <a:cubicBezTo>
                      <a:pt x="171" y="121"/>
                      <a:pt x="174" y="121"/>
                      <a:pt x="177" y="120"/>
                    </a:cubicBezTo>
                    <a:cubicBezTo>
                      <a:pt x="174" y="120"/>
                      <a:pt x="171" y="122"/>
                      <a:pt x="169" y="120"/>
                    </a:cubicBezTo>
                    <a:cubicBezTo>
                      <a:pt x="169" y="120"/>
                      <a:pt x="169" y="120"/>
                      <a:pt x="169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3" y="119"/>
                      <a:pt x="176" y="116"/>
                      <a:pt x="180" y="116"/>
                    </a:cubicBezTo>
                    <a:cubicBezTo>
                      <a:pt x="179" y="116"/>
                      <a:pt x="179" y="116"/>
                      <a:pt x="179" y="116"/>
                    </a:cubicBezTo>
                    <a:cubicBezTo>
                      <a:pt x="179" y="116"/>
                      <a:pt x="178" y="115"/>
                      <a:pt x="179" y="115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79" y="115"/>
                      <a:pt x="178" y="114"/>
                      <a:pt x="177" y="115"/>
                    </a:cubicBezTo>
                    <a:cubicBezTo>
                      <a:pt x="175" y="112"/>
                      <a:pt x="180" y="113"/>
                      <a:pt x="180" y="112"/>
                    </a:cubicBezTo>
                    <a:cubicBezTo>
                      <a:pt x="183" y="111"/>
                      <a:pt x="186" y="113"/>
                      <a:pt x="188" y="110"/>
                    </a:cubicBezTo>
                    <a:cubicBezTo>
                      <a:pt x="189" y="110"/>
                      <a:pt x="189" y="110"/>
                      <a:pt x="189" y="111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90" y="111"/>
                      <a:pt x="190" y="110"/>
                      <a:pt x="190" y="110"/>
                    </a:cubicBezTo>
                    <a:cubicBezTo>
                      <a:pt x="190" y="110"/>
                      <a:pt x="189" y="110"/>
                      <a:pt x="189" y="110"/>
                    </a:cubicBezTo>
                    <a:cubicBezTo>
                      <a:pt x="189" y="110"/>
                      <a:pt x="189" y="110"/>
                      <a:pt x="189" y="110"/>
                    </a:cubicBezTo>
                    <a:cubicBezTo>
                      <a:pt x="187" y="110"/>
                      <a:pt x="184" y="111"/>
                      <a:pt x="182" y="111"/>
                    </a:cubicBezTo>
                    <a:cubicBezTo>
                      <a:pt x="181" y="110"/>
                      <a:pt x="179" y="112"/>
                      <a:pt x="178" y="110"/>
                    </a:cubicBezTo>
                    <a:cubicBezTo>
                      <a:pt x="178" y="109"/>
                      <a:pt x="179" y="109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6"/>
                      <a:pt x="181" y="104"/>
                      <a:pt x="183" y="103"/>
                    </a:cubicBezTo>
                    <a:cubicBezTo>
                      <a:pt x="184" y="101"/>
                      <a:pt x="187" y="101"/>
                      <a:pt x="189" y="100"/>
                    </a:cubicBezTo>
                    <a:cubicBezTo>
                      <a:pt x="188" y="99"/>
                      <a:pt x="188" y="100"/>
                      <a:pt x="187" y="99"/>
                    </a:cubicBezTo>
                    <a:cubicBezTo>
                      <a:pt x="188" y="99"/>
                      <a:pt x="188" y="99"/>
                      <a:pt x="188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7"/>
                      <a:pt x="188" y="97"/>
                    </a:cubicBezTo>
                    <a:cubicBezTo>
                      <a:pt x="187" y="97"/>
                      <a:pt x="186" y="97"/>
                      <a:pt x="186" y="96"/>
                    </a:cubicBezTo>
                    <a:cubicBezTo>
                      <a:pt x="187" y="95"/>
                      <a:pt x="189" y="95"/>
                      <a:pt x="191" y="94"/>
                    </a:cubicBezTo>
                    <a:cubicBezTo>
                      <a:pt x="192" y="94"/>
                      <a:pt x="193" y="92"/>
                      <a:pt x="195" y="93"/>
                    </a:cubicBezTo>
                    <a:cubicBezTo>
                      <a:pt x="198" y="92"/>
                      <a:pt x="203" y="92"/>
                      <a:pt x="207" y="92"/>
                    </a:cubicBezTo>
                    <a:cubicBezTo>
                      <a:pt x="208" y="91"/>
                      <a:pt x="208" y="91"/>
                      <a:pt x="208" y="91"/>
                    </a:cubicBezTo>
                    <a:cubicBezTo>
                      <a:pt x="205" y="91"/>
                      <a:pt x="202" y="91"/>
                      <a:pt x="199" y="91"/>
                    </a:cubicBezTo>
                    <a:cubicBezTo>
                      <a:pt x="200" y="90"/>
                      <a:pt x="200" y="90"/>
                      <a:pt x="200" y="90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199" y="91"/>
                      <a:pt x="200" y="88"/>
                      <a:pt x="200" y="89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198" y="89"/>
                      <a:pt x="195" y="89"/>
                      <a:pt x="193" y="90"/>
                    </a:cubicBezTo>
                    <a:cubicBezTo>
                      <a:pt x="193" y="89"/>
                      <a:pt x="193" y="89"/>
                      <a:pt x="193" y="89"/>
                    </a:cubicBezTo>
                    <a:cubicBezTo>
                      <a:pt x="192" y="86"/>
                      <a:pt x="195" y="87"/>
                      <a:pt x="196" y="86"/>
                    </a:cubicBezTo>
                    <a:cubicBezTo>
                      <a:pt x="195" y="86"/>
                      <a:pt x="193" y="88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3" y="84"/>
                      <a:pt x="193" y="86"/>
                    </a:cubicBezTo>
                    <a:cubicBezTo>
                      <a:pt x="193" y="85"/>
                      <a:pt x="193" y="84"/>
                      <a:pt x="194" y="84"/>
                    </a:cubicBezTo>
                    <a:cubicBezTo>
                      <a:pt x="196" y="85"/>
                      <a:pt x="197" y="82"/>
                      <a:pt x="198" y="84"/>
                    </a:cubicBezTo>
                    <a:cubicBezTo>
                      <a:pt x="198" y="83"/>
                      <a:pt x="199" y="82"/>
                      <a:pt x="200" y="82"/>
                    </a:cubicBezTo>
                    <a:cubicBezTo>
                      <a:pt x="196" y="82"/>
                      <a:pt x="196" y="82"/>
                      <a:pt x="196" y="82"/>
                    </a:cubicBezTo>
                    <a:cubicBezTo>
                      <a:pt x="197" y="81"/>
                      <a:pt x="197" y="81"/>
                      <a:pt x="197" y="81"/>
                    </a:cubicBezTo>
                    <a:cubicBezTo>
                      <a:pt x="196" y="81"/>
                      <a:pt x="195" y="79"/>
                      <a:pt x="194" y="80"/>
                    </a:cubicBezTo>
                    <a:cubicBezTo>
                      <a:pt x="193" y="79"/>
                      <a:pt x="193" y="79"/>
                      <a:pt x="193" y="79"/>
                    </a:cubicBezTo>
                    <a:cubicBezTo>
                      <a:pt x="192" y="78"/>
                      <a:pt x="195" y="78"/>
                      <a:pt x="195" y="77"/>
                    </a:cubicBezTo>
                    <a:cubicBezTo>
                      <a:pt x="195" y="77"/>
                      <a:pt x="194" y="77"/>
                      <a:pt x="194" y="77"/>
                    </a:cubicBezTo>
                    <a:cubicBezTo>
                      <a:pt x="195" y="76"/>
                      <a:pt x="196" y="76"/>
                      <a:pt x="197" y="75"/>
                    </a:cubicBezTo>
                    <a:cubicBezTo>
                      <a:pt x="201" y="75"/>
                      <a:pt x="203" y="73"/>
                      <a:pt x="205" y="71"/>
                    </a:cubicBezTo>
                    <a:cubicBezTo>
                      <a:pt x="205" y="71"/>
                      <a:pt x="205" y="71"/>
                      <a:pt x="205" y="71"/>
                    </a:cubicBezTo>
                    <a:cubicBezTo>
                      <a:pt x="206" y="70"/>
                      <a:pt x="207" y="70"/>
                      <a:pt x="208" y="69"/>
                    </a:cubicBezTo>
                    <a:cubicBezTo>
                      <a:pt x="205" y="69"/>
                      <a:pt x="203" y="71"/>
                      <a:pt x="201" y="72"/>
                    </a:cubicBezTo>
                    <a:cubicBezTo>
                      <a:pt x="199" y="72"/>
                      <a:pt x="196" y="74"/>
                      <a:pt x="193" y="72"/>
                    </a:cubicBezTo>
                    <a:cubicBezTo>
                      <a:pt x="193" y="72"/>
                      <a:pt x="194" y="72"/>
                      <a:pt x="194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0"/>
                      <a:pt x="195" y="71"/>
                      <a:pt x="196" y="70"/>
                    </a:cubicBezTo>
                    <a:cubicBezTo>
                      <a:pt x="198" y="68"/>
                      <a:pt x="200" y="69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7"/>
                      <a:pt x="200" y="67"/>
                      <a:pt x="199" y="67"/>
                    </a:cubicBezTo>
                    <a:cubicBezTo>
                      <a:pt x="200" y="66"/>
                      <a:pt x="201" y="66"/>
                      <a:pt x="202" y="65"/>
                    </a:cubicBezTo>
                    <a:cubicBezTo>
                      <a:pt x="200" y="65"/>
                      <a:pt x="198" y="67"/>
                      <a:pt x="196" y="67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97" y="65"/>
                      <a:pt x="196" y="67"/>
                      <a:pt x="196" y="67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7" y="68"/>
                      <a:pt x="198" y="66"/>
                      <a:pt x="199" y="67"/>
                    </a:cubicBezTo>
                    <a:cubicBezTo>
                      <a:pt x="197" y="69"/>
                      <a:pt x="195" y="69"/>
                      <a:pt x="193" y="69"/>
                    </a:cubicBezTo>
                    <a:cubicBezTo>
                      <a:pt x="192" y="69"/>
                      <a:pt x="191" y="69"/>
                      <a:pt x="192" y="68"/>
                    </a:cubicBezTo>
                    <a:cubicBezTo>
                      <a:pt x="193" y="67"/>
                      <a:pt x="193" y="65"/>
                      <a:pt x="194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5"/>
                      <a:pt x="195" y="65"/>
                      <a:pt x="195" y="65"/>
                    </a:cubicBezTo>
                    <a:cubicBezTo>
                      <a:pt x="193" y="64"/>
                      <a:pt x="191" y="67"/>
                      <a:pt x="190" y="65"/>
                    </a:cubicBezTo>
                    <a:cubicBezTo>
                      <a:pt x="190" y="64"/>
                      <a:pt x="191" y="64"/>
                      <a:pt x="191" y="63"/>
                    </a:cubicBezTo>
                    <a:cubicBezTo>
                      <a:pt x="190" y="63"/>
                      <a:pt x="189" y="63"/>
                      <a:pt x="188" y="63"/>
                    </a:cubicBezTo>
                    <a:cubicBezTo>
                      <a:pt x="190" y="61"/>
                      <a:pt x="192" y="59"/>
                      <a:pt x="195" y="59"/>
                    </a:cubicBezTo>
                    <a:cubicBezTo>
                      <a:pt x="195" y="57"/>
                      <a:pt x="199" y="59"/>
                      <a:pt x="199" y="57"/>
                    </a:cubicBezTo>
                    <a:cubicBezTo>
                      <a:pt x="198" y="57"/>
                      <a:pt x="197" y="58"/>
                      <a:pt x="196" y="57"/>
                    </a:cubicBezTo>
                    <a:cubicBezTo>
                      <a:pt x="197" y="57"/>
                      <a:pt x="198" y="56"/>
                      <a:pt x="199" y="55"/>
                    </a:cubicBezTo>
                    <a:cubicBezTo>
                      <a:pt x="198" y="55"/>
                      <a:pt x="198" y="56"/>
                      <a:pt x="197" y="55"/>
                    </a:cubicBezTo>
                    <a:cubicBezTo>
                      <a:pt x="198" y="54"/>
                      <a:pt x="200" y="53"/>
                      <a:pt x="201" y="53"/>
                    </a:cubicBezTo>
                    <a:cubicBezTo>
                      <a:pt x="200" y="53"/>
                      <a:pt x="199" y="53"/>
                      <a:pt x="199" y="53"/>
                    </a:cubicBezTo>
                    <a:cubicBezTo>
                      <a:pt x="200" y="52"/>
                      <a:pt x="200" y="52"/>
                      <a:pt x="200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200" y="51"/>
                      <a:pt x="202" y="51"/>
                      <a:pt x="203" y="51"/>
                    </a:cubicBezTo>
                    <a:cubicBezTo>
                      <a:pt x="206" y="48"/>
                      <a:pt x="210" y="48"/>
                      <a:pt x="214" y="45"/>
                    </a:cubicBezTo>
                    <a:cubicBezTo>
                      <a:pt x="212" y="46"/>
                      <a:pt x="209" y="46"/>
                      <a:pt x="208" y="47"/>
                    </a:cubicBezTo>
                    <a:cubicBezTo>
                      <a:pt x="205" y="47"/>
                      <a:pt x="203" y="50"/>
                      <a:pt x="200" y="49"/>
                    </a:cubicBezTo>
                    <a:cubicBezTo>
                      <a:pt x="200" y="49"/>
                      <a:pt x="200" y="50"/>
                      <a:pt x="199" y="50"/>
                    </a:cubicBezTo>
                    <a:cubicBezTo>
                      <a:pt x="195" y="51"/>
                      <a:pt x="191" y="53"/>
                      <a:pt x="188" y="53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90" y="51"/>
                      <a:pt x="192" y="50"/>
                      <a:pt x="193" y="50"/>
                    </a:cubicBezTo>
                    <a:cubicBezTo>
                      <a:pt x="194" y="49"/>
                      <a:pt x="195" y="48"/>
                      <a:pt x="197" y="48"/>
                    </a:cubicBezTo>
                    <a:cubicBezTo>
                      <a:pt x="198" y="46"/>
                      <a:pt x="201" y="48"/>
                      <a:pt x="202" y="47"/>
                    </a:cubicBezTo>
                    <a:cubicBezTo>
                      <a:pt x="202" y="47"/>
                      <a:pt x="202" y="47"/>
                      <a:pt x="202" y="47"/>
                    </a:cubicBezTo>
                    <a:cubicBezTo>
                      <a:pt x="203" y="47"/>
                      <a:pt x="203" y="46"/>
                      <a:pt x="204" y="46"/>
                    </a:cubicBezTo>
                    <a:cubicBezTo>
                      <a:pt x="204" y="47"/>
                      <a:pt x="204" y="47"/>
                      <a:pt x="204" y="47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6" y="46"/>
                      <a:pt x="206" y="46"/>
                      <a:pt x="206" y="45"/>
                    </a:cubicBezTo>
                    <a:cubicBezTo>
                      <a:pt x="206" y="45"/>
                      <a:pt x="207" y="45"/>
                      <a:pt x="207" y="46"/>
                    </a:cubicBezTo>
                    <a:cubicBezTo>
                      <a:pt x="206" y="45"/>
                      <a:pt x="206" y="45"/>
                      <a:pt x="206" y="45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6" y="44"/>
                      <a:pt x="205" y="46"/>
                      <a:pt x="205" y="45"/>
                    </a:cubicBezTo>
                    <a:cubicBezTo>
                      <a:pt x="208" y="43"/>
                      <a:pt x="212" y="42"/>
                      <a:pt x="216" y="40"/>
                    </a:cubicBezTo>
                    <a:cubicBezTo>
                      <a:pt x="213" y="40"/>
                      <a:pt x="211" y="42"/>
                      <a:pt x="209" y="41"/>
                    </a:cubicBezTo>
                    <a:close/>
                    <a:moveTo>
                      <a:pt x="182" y="8"/>
                    </a:moveTo>
                    <a:cubicBezTo>
                      <a:pt x="180" y="8"/>
                      <a:pt x="178" y="9"/>
                      <a:pt x="176" y="9"/>
                    </a:cubicBezTo>
                    <a:cubicBezTo>
                      <a:pt x="178" y="9"/>
                      <a:pt x="180" y="8"/>
                      <a:pt x="182" y="8"/>
                    </a:cubicBezTo>
                    <a:close/>
                    <a:moveTo>
                      <a:pt x="174" y="10"/>
                    </a:moveTo>
                    <a:cubicBezTo>
                      <a:pt x="173" y="10"/>
                      <a:pt x="173" y="10"/>
                      <a:pt x="172" y="10"/>
                    </a:cubicBezTo>
                    <a:cubicBezTo>
                      <a:pt x="173" y="10"/>
                      <a:pt x="173" y="10"/>
                      <a:pt x="174" y="10"/>
                    </a:cubicBezTo>
                    <a:close/>
                    <a:moveTo>
                      <a:pt x="138" y="17"/>
                    </a:moveTo>
                    <a:cubicBezTo>
                      <a:pt x="146" y="16"/>
                      <a:pt x="154" y="14"/>
                      <a:pt x="161" y="13"/>
                    </a:cubicBezTo>
                    <a:cubicBezTo>
                      <a:pt x="165" y="12"/>
                      <a:pt x="167" y="11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68" y="11"/>
                      <a:pt x="165" y="12"/>
                      <a:pt x="162" y="13"/>
                    </a:cubicBezTo>
                    <a:cubicBezTo>
                      <a:pt x="159" y="14"/>
                      <a:pt x="155" y="15"/>
                      <a:pt x="152" y="15"/>
                    </a:cubicBezTo>
                    <a:cubicBezTo>
                      <a:pt x="150" y="16"/>
                      <a:pt x="148" y="16"/>
                      <a:pt x="146" y="17"/>
                    </a:cubicBezTo>
                    <a:cubicBezTo>
                      <a:pt x="143" y="16"/>
                      <a:pt x="141" y="19"/>
                      <a:pt x="139" y="18"/>
                    </a:cubicBezTo>
                    <a:cubicBezTo>
                      <a:pt x="137" y="19"/>
                      <a:pt x="135" y="20"/>
                      <a:pt x="133" y="20"/>
                    </a:cubicBezTo>
                    <a:cubicBezTo>
                      <a:pt x="134" y="18"/>
                      <a:pt x="137" y="19"/>
                      <a:pt x="138" y="17"/>
                    </a:cubicBezTo>
                    <a:close/>
                    <a:moveTo>
                      <a:pt x="133" y="21"/>
                    </a:moveTo>
                    <a:cubicBezTo>
                      <a:pt x="133" y="21"/>
                      <a:pt x="133" y="22"/>
                      <a:pt x="134" y="22"/>
                    </a:cubicBezTo>
                    <a:cubicBezTo>
                      <a:pt x="134" y="22"/>
                      <a:pt x="134" y="22"/>
                      <a:pt x="135" y="21"/>
                    </a:cubicBezTo>
                    <a:cubicBezTo>
                      <a:pt x="136" y="22"/>
                      <a:pt x="137" y="20"/>
                      <a:pt x="138" y="20"/>
                    </a:cubicBezTo>
                    <a:cubicBezTo>
                      <a:pt x="143" y="20"/>
                      <a:pt x="147" y="18"/>
                      <a:pt x="151" y="18"/>
                    </a:cubicBezTo>
                    <a:cubicBezTo>
                      <a:pt x="152" y="17"/>
                      <a:pt x="152" y="17"/>
                      <a:pt x="153" y="17"/>
                    </a:cubicBezTo>
                    <a:cubicBezTo>
                      <a:pt x="157" y="16"/>
                      <a:pt x="161" y="16"/>
                      <a:pt x="164" y="15"/>
                    </a:cubicBezTo>
                    <a:cubicBezTo>
                      <a:pt x="165" y="15"/>
                      <a:pt x="166" y="15"/>
                      <a:pt x="167" y="14"/>
                    </a:cubicBezTo>
                    <a:cubicBezTo>
                      <a:pt x="168" y="14"/>
                      <a:pt x="170" y="14"/>
                      <a:pt x="170" y="13"/>
                    </a:cubicBezTo>
                    <a:cubicBezTo>
                      <a:pt x="172" y="14"/>
                      <a:pt x="174" y="12"/>
                      <a:pt x="176" y="12"/>
                    </a:cubicBezTo>
                    <a:cubicBezTo>
                      <a:pt x="174" y="13"/>
                      <a:pt x="170" y="14"/>
                      <a:pt x="167" y="15"/>
                    </a:cubicBezTo>
                    <a:cubicBezTo>
                      <a:pt x="157" y="18"/>
                      <a:pt x="147" y="20"/>
                      <a:pt x="137" y="22"/>
                    </a:cubicBezTo>
                    <a:cubicBezTo>
                      <a:pt x="135" y="23"/>
                      <a:pt x="133" y="23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0" y="22"/>
                      <a:pt x="133" y="22"/>
                      <a:pt x="133" y="21"/>
                    </a:cubicBezTo>
                    <a:close/>
                    <a:moveTo>
                      <a:pt x="164" y="17"/>
                    </a:moveTo>
                    <a:cubicBezTo>
                      <a:pt x="163" y="18"/>
                      <a:pt x="163" y="18"/>
                      <a:pt x="163" y="18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63" y="18"/>
                      <a:pt x="162" y="18"/>
                      <a:pt x="163" y="18"/>
                    </a:cubicBezTo>
                    <a:cubicBezTo>
                      <a:pt x="163" y="18"/>
                      <a:pt x="163" y="18"/>
                      <a:pt x="163" y="17"/>
                    </a:cubicBezTo>
                    <a:lnTo>
                      <a:pt x="164" y="17"/>
                    </a:lnTo>
                    <a:close/>
                    <a:moveTo>
                      <a:pt x="127" y="21"/>
                    </a:moveTo>
                    <a:cubicBezTo>
                      <a:pt x="127" y="21"/>
                      <a:pt x="127" y="21"/>
                      <a:pt x="128" y="21"/>
                    </a:cubicBezTo>
                    <a:cubicBezTo>
                      <a:pt x="128" y="21"/>
                      <a:pt x="128" y="20"/>
                      <a:pt x="128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0" y="20"/>
                      <a:pt x="131" y="21"/>
                      <a:pt x="132" y="21"/>
                    </a:cubicBezTo>
                    <a:cubicBezTo>
                      <a:pt x="130" y="22"/>
                      <a:pt x="127" y="22"/>
                      <a:pt x="125" y="22"/>
                    </a:cubicBezTo>
                    <a:cubicBezTo>
                      <a:pt x="125" y="21"/>
                      <a:pt x="126" y="21"/>
                      <a:pt x="127" y="21"/>
                    </a:cubicBezTo>
                    <a:close/>
                    <a:moveTo>
                      <a:pt x="117" y="25"/>
                    </a:moveTo>
                    <a:cubicBezTo>
                      <a:pt x="117" y="26"/>
                      <a:pt x="116" y="26"/>
                      <a:pt x="116" y="26"/>
                    </a:cubicBezTo>
                    <a:cubicBezTo>
                      <a:pt x="116" y="26"/>
                      <a:pt x="116" y="25"/>
                      <a:pt x="117" y="25"/>
                    </a:cubicBezTo>
                    <a:close/>
                    <a:moveTo>
                      <a:pt x="115" y="26"/>
                    </a:moveTo>
                    <a:cubicBezTo>
                      <a:pt x="115" y="27"/>
                      <a:pt x="114" y="27"/>
                      <a:pt x="114" y="27"/>
                    </a:cubicBezTo>
                    <a:cubicBezTo>
                      <a:pt x="114" y="26"/>
                      <a:pt x="114" y="26"/>
                      <a:pt x="115" y="26"/>
                    </a:cubicBezTo>
                    <a:close/>
                    <a:moveTo>
                      <a:pt x="112" y="27"/>
                    </a:moveTo>
                    <a:cubicBezTo>
                      <a:pt x="112" y="27"/>
                      <a:pt x="112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cubicBezTo>
                      <a:pt x="104" y="30"/>
                      <a:pt x="102" y="31"/>
                      <a:pt x="100" y="31"/>
                    </a:cubicBezTo>
                    <a:cubicBezTo>
                      <a:pt x="102" y="30"/>
                      <a:pt x="104" y="30"/>
                      <a:pt x="106" y="29"/>
                    </a:cubicBezTo>
                    <a:close/>
                    <a:moveTo>
                      <a:pt x="108" y="32"/>
                    </a:moveTo>
                    <a:cubicBezTo>
                      <a:pt x="110" y="33"/>
                      <a:pt x="112" y="31"/>
                      <a:pt x="115" y="30"/>
                    </a:cubicBezTo>
                    <a:cubicBezTo>
                      <a:pt x="117" y="30"/>
                      <a:pt x="119" y="28"/>
                      <a:pt x="122" y="28"/>
                    </a:cubicBezTo>
                    <a:cubicBezTo>
                      <a:pt x="123" y="27"/>
                      <a:pt x="125" y="27"/>
                      <a:pt x="127" y="26"/>
                    </a:cubicBezTo>
                    <a:cubicBezTo>
                      <a:pt x="135" y="24"/>
                      <a:pt x="142" y="23"/>
                      <a:pt x="151" y="20"/>
                    </a:cubicBezTo>
                    <a:cubicBezTo>
                      <a:pt x="154" y="20"/>
                      <a:pt x="158" y="18"/>
                      <a:pt x="161" y="18"/>
                    </a:cubicBezTo>
                    <a:cubicBezTo>
                      <a:pt x="154" y="20"/>
                      <a:pt x="148" y="22"/>
                      <a:pt x="141" y="23"/>
                    </a:cubicBezTo>
                    <a:cubicBezTo>
                      <a:pt x="126" y="26"/>
                      <a:pt x="113" y="31"/>
                      <a:pt x="99" y="37"/>
                    </a:cubicBezTo>
                    <a:cubicBezTo>
                      <a:pt x="102" y="35"/>
                      <a:pt x="106" y="35"/>
                      <a:pt x="108" y="32"/>
                    </a:cubicBezTo>
                    <a:close/>
                    <a:moveTo>
                      <a:pt x="66" y="61"/>
                    </a:moveTo>
                    <a:cubicBezTo>
                      <a:pt x="68" y="61"/>
                      <a:pt x="69" y="60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7"/>
                      <a:pt x="69" y="59"/>
                      <a:pt x="68" y="57"/>
                    </a:cubicBezTo>
                    <a:cubicBezTo>
                      <a:pt x="70" y="56"/>
                      <a:pt x="72" y="53"/>
                      <a:pt x="75" y="53"/>
                    </a:cubicBezTo>
                    <a:cubicBezTo>
                      <a:pt x="77" y="51"/>
                      <a:pt x="78" y="50"/>
                      <a:pt x="80" y="49"/>
                    </a:cubicBezTo>
                    <a:cubicBezTo>
                      <a:pt x="81" y="50"/>
                      <a:pt x="82" y="49"/>
                      <a:pt x="82" y="48"/>
                    </a:cubicBezTo>
                    <a:cubicBezTo>
                      <a:pt x="84" y="46"/>
                      <a:pt x="87" y="44"/>
                      <a:pt x="89" y="44"/>
                    </a:cubicBezTo>
                    <a:cubicBezTo>
                      <a:pt x="92" y="42"/>
                      <a:pt x="95" y="41"/>
                      <a:pt x="98" y="40"/>
                    </a:cubicBezTo>
                    <a:cubicBezTo>
                      <a:pt x="99" y="38"/>
                      <a:pt x="101" y="39"/>
                      <a:pt x="103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15" y="31"/>
                      <a:pt x="129" y="27"/>
                      <a:pt x="143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6" y="24"/>
                      <a:pt x="148" y="23"/>
                      <a:pt x="150" y="22"/>
                    </a:cubicBezTo>
                    <a:cubicBezTo>
                      <a:pt x="151" y="22"/>
                      <a:pt x="151" y="22"/>
                      <a:pt x="152" y="22"/>
                    </a:cubicBezTo>
                    <a:cubicBezTo>
                      <a:pt x="154" y="22"/>
                      <a:pt x="156" y="21"/>
                      <a:pt x="158" y="21"/>
                    </a:cubicBezTo>
                    <a:cubicBezTo>
                      <a:pt x="157" y="23"/>
                      <a:pt x="155" y="22"/>
                      <a:pt x="153" y="23"/>
                    </a:cubicBezTo>
                    <a:cubicBezTo>
                      <a:pt x="152" y="24"/>
                      <a:pt x="151" y="23"/>
                      <a:pt x="151" y="23"/>
                    </a:cubicBezTo>
                    <a:cubicBezTo>
                      <a:pt x="148" y="24"/>
                      <a:pt x="145" y="26"/>
                      <a:pt x="142" y="26"/>
                    </a:cubicBezTo>
                    <a:cubicBezTo>
                      <a:pt x="142" y="26"/>
                      <a:pt x="141" y="27"/>
                      <a:pt x="142" y="27"/>
                    </a:cubicBezTo>
                    <a:cubicBezTo>
                      <a:pt x="138" y="29"/>
                      <a:pt x="133" y="29"/>
                      <a:pt x="129" y="31"/>
                    </a:cubicBezTo>
                    <a:cubicBezTo>
                      <a:pt x="127" y="32"/>
                      <a:pt x="125" y="32"/>
                      <a:pt x="123" y="33"/>
                    </a:cubicBezTo>
                    <a:cubicBezTo>
                      <a:pt x="122" y="33"/>
                      <a:pt x="120" y="34"/>
                      <a:pt x="118" y="33"/>
                    </a:cubicBezTo>
                    <a:cubicBezTo>
                      <a:pt x="116" y="35"/>
                      <a:pt x="113" y="35"/>
                      <a:pt x="111" y="37"/>
                    </a:cubicBezTo>
                    <a:cubicBezTo>
                      <a:pt x="109" y="36"/>
                      <a:pt x="109" y="38"/>
                      <a:pt x="107" y="37"/>
                    </a:cubicBezTo>
                    <a:cubicBezTo>
                      <a:pt x="103" y="38"/>
                      <a:pt x="100" y="41"/>
                      <a:pt x="95" y="43"/>
                    </a:cubicBezTo>
                    <a:cubicBezTo>
                      <a:pt x="94" y="44"/>
                      <a:pt x="92" y="45"/>
                      <a:pt x="90" y="46"/>
                    </a:cubicBezTo>
                    <a:cubicBezTo>
                      <a:pt x="89" y="47"/>
                      <a:pt x="87" y="47"/>
                      <a:pt x="86" y="48"/>
                    </a:cubicBezTo>
                    <a:cubicBezTo>
                      <a:pt x="88" y="49"/>
                      <a:pt x="89" y="48"/>
                      <a:pt x="90" y="47"/>
                    </a:cubicBezTo>
                    <a:cubicBezTo>
                      <a:pt x="91" y="47"/>
                      <a:pt x="91" y="47"/>
                      <a:pt x="92" y="47"/>
                    </a:cubicBezTo>
                    <a:cubicBezTo>
                      <a:pt x="91" y="47"/>
                      <a:pt x="91" y="47"/>
                      <a:pt x="90" y="47"/>
                    </a:cubicBezTo>
                    <a:cubicBezTo>
                      <a:pt x="88" y="48"/>
                      <a:pt x="85" y="51"/>
                      <a:pt x="82" y="52"/>
                    </a:cubicBezTo>
                    <a:cubicBezTo>
                      <a:pt x="82" y="52"/>
                      <a:pt x="82" y="53"/>
                      <a:pt x="81" y="53"/>
                    </a:cubicBezTo>
                    <a:cubicBezTo>
                      <a:pt x="82" y="52"/>
                      <a:pt x="81" y="51"/>
                      <a:pt x="81" y="50"/>
                    </a:cubicBezTo>
                    <a:cubicBezTo>
                      <a:pt x="81" y="50"/>
                      <a:pt x="80" y="50"/>
                      <a:pt x="80" y="51"/>
                    </a:cubicBezTo>
                    <a:cubicBezTo>
                      <a:pt x="80" y="51"/>
                      <a:pt x="80" y="52"/>
                      <a:pt x="80" y="52"/>
                    </a:cubicBezTo>
                    <a:cubicBezTo>
                      <a:pt x="80" y="54"/>
                      <a:pt x="77" y="56"/>
                      <a:pt x="75" y="56"/>
                    </a:cubicBezTo>
                    <a:cubicBezTo>
                      <a:pt x="72" y="59"/>
                      <a:pt x="68" y="62"/>
                      <a:pt x="64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7" y="61"/>
                      <a:pt x="66" y="61"/>
                    </a:cubicBezTo>
                    <a:close/>
                    <a:moveTo>
                      <a:pt x="147" y="26"/>
                    </a:moveTo>
                    <a:cubicBezTo>
                      <a:pt x="144" y="26"/>
                      <a:pt x="144" y="26"/>
                      <a:pt x="144" y="26"/>
                    </a:cubicBezTo>
                    <a:cubicBezTo>
                      <a:pt x="145" y="26"/>
                      <a:pt x="146" y="25"/>
                      <a:pt x="147" y="26"/>
                    </a:cubicBezTo>
                    <a:close/>
                    <a:moveTo>
                      <a:pt x="95" y="45"/>
                    </a:moveTo>
                    <a:cubicBezTo>
                      <a:pt x="95" y="45"/>
                      <a:pt x="95" y="45"/>
                      <a:pt x="95" y="45"/>
                    </a:cubicBezTo>
                    <a:cubicBezTo>
                      <a:pt x="94" y="45"/>
                      <a:pt x="94" y="45"/>
                      <a:pt x="94" y="45"/>
                    </a:cubicBezTo>
                    <a:lnTo>
                      <a:pt x="95" y="45"/>
                    </a:lnTo>
                    <a:close/>
                    <a:moveTo>
                      <a:pt x="59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59" y="50"/>
                      <a:pt x="59" y="51"/>
                    </a:cubicBezTo>
                    <a:cubicBezTo>
                      <a:pt x="59" y="50"/>
                      <a:pt x="59" y="50"/>
                      <a:pt x="59" y="50"/>
                    </a:cubicBezTo>
                    <a:close/>
                    <a:moveTo>
                      <a:pt x="59" y="51"/>
                    </a:move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1"/>
                      <a:pt x="58" y="51"/>
                      <a:pt x="59" y="51"/>
                    </a:cubicBezTo>
                    <a:close/>
                    <a:moveTo>
                      <a:pt x="90" y="63"/>
                    </a:moveTo>
                    <a:cubicBezTo>
                      <a:pt x="90" y="63"/>
                      <a:pt x="91" y="62"/>
                      <a:pt x="91" y="63"/>
                    </a:cubicBezTo>
                    <a:cubicBezTo>
                      <a:pt x="91" y="63"/>
                      <a:pt x="91" y="63"/>
                      <a:pt x="90" y="63"/>
                    </a:cubicBezTo>
                    <a:close/>
                    <a:moveTo>
                      <a:pt x="115" y="57"/>
                    </a:moveTo>
                    <a:cubicBezTo>
                      <a:pt x="117" y="57"/>
                      <a:pt x="118" y="55"/>
                      <a:pt x="121" y="55"/>
                    </a:cubicBezTo>
                    <a:cubicBezTo>
                      <a:pt x="119" y="55"/>
                      <a:pt x="117" y="58"/>
                      <a:pt x="115" y="57"/>
                    </a:cubicBezTo>
                    <a:close/>
                    <a:moveTo>
                      <a:pt x="122" y="55"/>
                    </a:moveTo>
                    <a:cubicBezTo>
                      <a:pt x="122" y="55"/>
                      <a:pt x="122" y="55"/>
                      <a:pt x="122" y="55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2" y="55"/>
                      <a:pt x="122" y="55"/>
                      <a:pt x="122" y="55"/>
                    </a:cubicBezTo>
                    <a:close/>
                    <a:moveTo>
                      <a:pt x="149" y="132"/>
                    </a:move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lnTo>
                      <a:pt x="149" y="132"/>
                    </a:lnTo>
                    <a:close/>
                    <a:moveTo>
                      <a:pt x="143" y="37"/>
                    </a:moveTo>
                    <a:cubicBezTo>
                      <a:pt x="143" y="38"/>
                      <a:pt x="142" y="37"/>
                      <a:pt x="141" y="38"/>
                    </a:cubicBezTo>
                    <a:cubicBezTo>
                      <a:pt x="140" y="38"/>
                      <a:pt x="138" y="38"/>
                      <a:pt x="138" y="39"/>
                    </a:cubicBezTo>
                    <a:cubicBezTo>
                      <a:pt x="137" y="39"/>
                      <a:pt x="136" y="40"/>
                      <a:pt x="135" y="40"/>
                    </a:cubicBezTo>
                    <a:cubicBezTo>
                      <a:pt x="131" y="39"/>
                      <a:pt x="130" y="44"/>
                      <a:pt x="126" y="44"/>
                    </a:cubicBezTo>
                    <a:cubicBezTo>
                      <a:pt x="124" y="45"/>
                      <a:pt x="121" y="46"/>
                      <a:pt x="119" y="46"/>
                    </a:cubicBezTo>
                    <a:cubicBezTo>
                      <a:pt x="117" y="47"/>
                      <a:pt x="115" y="50"/>
                      <a:pt x="112" y="50"/>
                    </a:cubicBezTo>
                    <a:cubicBezTo>
                      <a:pt x="112" y="52"/>
                      <a:pt x="110" y="51"/>
                      <a:pt x="110" y="53"/>
                    </a:cubicBezTo>
                    <a:cubicBezTo>
                      <a:pt x="106" y="53"/>
                      <a:pt x="104" y="57"/>
                      <a:pt x="100" y="57"/>
                    </a:cubicBezTo>
                    <a:cubicBezTo>
                      <a:pt x="98" y="58"/>
                      <a:pt x="98" y="58"/>
                      <a:pt x="97" y="59"/>
                    </a:cubicBezTo>
                    <a:cubicBezTo>
                      <a:pt x="95" y="59"/>
                      <a:pt x="95" y="61"/>
                      <a:pt x="93" y="61"/>
                    </a:cubicBezTo>
                    <a:cubicBezTo>
                      <a:pt x="92" y="61"/>
                      <a:pt x="90" y="62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64"/>
                      <a:pt x="88" y="66"/>
                      <a:pt x="86" y="65"/>
                    </a:cubicBezTo>
                    <a:cubicBezTo>
                      <a:pt x="87" y="63"/>
                      <a:pt x="90" y="62"/>
                      <a:pt x="92" y="61"/>
                    </a:cubicBezTo>
                    <a:cubicBezTo>
                      <a:pt x="91" y="60"/>
                      <a:pt x="90" y="61"/>
                      <a:pt x="89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6" y="63"/>
                      <a:pt x="82" y="64"/>
                      <a:pt x="80" y="66"/>
                    </a:cubicBezTo>
                    <a:cubicBezTo>
                      <a:pt x="79" y="66"/>
                      <a:pt x="77" y="67"/>
                      <a:pt x="78" y="68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9"/>
                      <a:pt x="75" y="69"/>
                      <a:pt x="75" y="68"/>
                    </a:cubicBezTo>
                    <a:cubicBezTo>
                      <a:pt x="75" y="70"/>
                      <a:pt x="73" y="68"/>
                      <a:pt x="74" y="70"/>
                    </a:cubicBezTo>
                    <a:cubicBezTo>
                      <a:pt x="74" y="70"/>
                      <a:pt x="74" y="70"/>
                      <a:pt x="73" y="70"/>
                    </a:cubicBezTo>
                    <a:cubicBezTo>
                      <a:pt x="74" y="71"/>
                      <a:pt x="72" y="71"/>
                      <a:pt x="72" y="71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1" y="71"/>
                      <a:pt x="72" y="72"/>
                      <a:pt x="71" y="72"/>
                    </a:cubicBezTo>
                    <a:cubicBezTo>
                      <a:pt x="70" y="75"/>
                      <a:pt x="65" y="74"/>
                      <a:pt x="64" y="77"/>
                    </a:cubicBezTo>
                    <a:cubicBezTo>
                      <a:pt x="62" y="78"/>
                      <a:pt x="61" y="79"/>
                      <a:pt x="59" y="79"/>
                    </a:cubicBezTo>
                    <a:cubicBezTo>
                      <a:pt x="59" y="80"/>
                      <a:pt x="57" y="81"/>
                      <a:pt x="56" y="80"/>
                    </a:cubicBezTo>
                    <a:cubicBezTo>
                      <a:pt x="57" y="79"/>
                      <a:pt x="58" y="78"/>
                      <a:pt x="59" y="79"/>
                    </a:cubicBezTo>
                    <a:cubicBezTo>
                      <a:pt x="59" y="78"/>
                      <a:pt x="59" y="77"/>
                      <a:pt x="59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5"/>
                      <a:pt x="59" y="75"/>
                      <a:pt x="59" y="75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59" y="76"/>
                      <a:pt x="61" y="76"/>
                    </a:cubicBezTo>
                    <a:cubicBezTo>
                      <a:pt x="62" y="76"/>
                      <a:pt x="62" y="75"/>
                      <a:pt x="62" y="74"/>
                    </a:cubicBezTo>
                    <a:cubicBezTo>
                      <a:pt x="62" y="74"/>
                      <a:pt x="62" y="74"/>
                      <a:pt x="61" y="74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2" y="73"/>
                      <a:pt x="62" y="73"/>
                      <a:pt x="62" y="72"/>
                    </a:cubicBezTo>
                    <a:cubicBezTo>
                      <a:pt x="63" y="72"/>
                      <a:pt x="65" y="71"/>
                      <a:pt x="65" y="70"/>
                    </a:cubicBezTo>
                    <a:cubicBezTo>
                      <a:pt x="78" y="61"/>
                      <a:pt x="92" y="50"/>
                      <a:pt x="107" y="46"/>
                    </a:cubicBezTo>
                    <a:cubicBezTo>
                      <a:pt x="109" y="45"/>
                      <a:pt x="110" y="44"/>
                      <a:pt x="113" y="43"/>
                    </a:cubicBezTo>
                    <a:cubicBezTo>
                      <a:pt x="114" y="44"/>
                      <a:pt x="114" y="42"/>
                      <a:pt x="115" y="43"/>
                    </a:cubicBezTo>
                    <a:cubicBezTo>
                      <a:pt x="116" y="42"/>
                      <a:pt x="118" y="42"/>
                      <a:pt x="119" y="42"/>
                    </a:cubicBezTo>
                    <a:cubicBezTo>
                      <a:pt x="128" y="37"/>
                      <a:pt x="139" y="37"/>
                      <a:pt x="148" y="33"/>
                    </a:cubicBezTo>
                    <a:cubicBezTo>
                      <a:pt x="148" y="34"/>
                      <a:pt x="147" y="34"/>
                      <a:pt x="146" y="35"/>
                    </a:cubicBezTo>
                    <a:cubicBezTo>
                      <a:pt x="148" y="35"/>
                      <a:pt x="150" y="34"/>
                      <a:pt x="152" y="34"/>
                    </a:cubicBezTo>
                    <a:cubicBezTo>
                      <a:pt x="149" y="35"/>
                      <a:pt x="147" y="36"/>
                      <a:pt x="143" y="37"/>
                    </a:cubicBezTo>
                    <a:close/>
                    <a:moveTo>
                      <a:pt x="153" y="130"/>
                    </a:moveTo>
                    <a:cubicBezTo>
                      <a:pt x="152" y="130"/>
                      <a:pt x="152" y="130"/>
                      <a:pt x="152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lnTo>
                      <a:pt x="153" y="130"/>
                    </a:lnTo>
                    <a:close/>
                    <a:moveTo>
                      <a:pt x="155" y="130"/>
                    </a:moveTo>
                    <a:cubicBezTo>
                      <a:pt x="155" y="130"/>
                      <a:pt x="155" y="130"/>
                      <a:pt x="155" y="130"/>
                    </a:cubicBezTo>
                    <a:cubicBezTo>
                      <a:pt x="155" y="130"/>
                      <a:pt x="155" y="130"/>
                      <a:pt x="155" y="130"/>
                    </a:cubicBezTo>
                    <a:close/>
                    <a:moveTo>
                      <a:pt x="155" y="129"/>
                    </a:moveTo>
                    <a:cubicBezTo>
                      <a:pt x="156" y="129"/>
                      <a:pt x="157" y="128"/>
                      <a:pt x="158" y="128"/>
                    </a:cubicBezTo>
                    <a:cubicBezTo>
                      <a:pt x="158" y="129"/>
                      <a:pt x="156" y="129"/>
                      <a:pt x="155" y="129"/>
                    </a:cubicBezTo>
                    <a:close/>
                    <a:moveTo>
                      <a:pt x="167" y="27"/>
                    </a:moveTo>
                    <a:cubicBezTo>
                      <a:pt x="165" y="27"/>
                      <a:pt x="166" y="29"/>
                      <a:pt x="164" y="28"/>
                    </a:cubicBezTo>
                    <a:cubicBezTo>
                      <a:pt x="163" y="27"/>
                      <a:pt x="163" y="28"/>
                      <a:pt x="163" y="28"/>
                    </a:cubicBezTo>
                    <a:cubicBezTo>
                      <a:pt x="160" y="30"/>
                      <a:pt x="157" y="33"/>
                      <a:pt x="154" y="31"/>
                    </a:cubicBezTo>
                    <a:cubicBezTo>
                      <a:pt x="154" y="31"/>
                      <a:pt x="155" y="31"/>
                      <a:pt x="155" y="30"/>
                    </a:cubicBezTo>
                    <a:cubicBezTo>
                      <a:pt x="153" y="30"/>
                      <a:pt x="152" y="32"/>
                      <a:pt x="149" y="32"/>
                    </a:cubicBezTo>
                    <a:cubicBezTo>
                      <a:pt x="136" y="35"/>
                      <a:pt x="122" y="39"/>
                      <a:pt x="109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7" y="44"/>
                      <a:pt x="106" y="42"/>
                      <a:pt x="104" y="44"/>
                    </a:cubicBezTo>
                    <a:cubicBezTo>
                      <a:pt x="101" y="44"/>
                      <a:pt x="98" y="47"/>
                      <a:pt x="95" y="48"/>
                    </a:cubicBezTo>
                    <a:cubicBezTo>
                      <a:pt x="93" y="50"/>
                      <a:pt x="91" y="50"/>
                      <a:pt x="89" y="52"/>
                    </a:cubicBezTo>
                    <a:cubicBezTo>
                      <a:pt x="86" y="53"/>
                      <a:pt x="84" y="55"/>
                      <a:pt x="81" y="56"/>
                    </a:cubicBezTo>
                    <a:cubicBezTo>
                      <a:pt x="80" y="56"/>
                      <a:pt x="80" y="58"/>
                      <a:pt x="79" y="57"/>
                    </a:cubicBezTo>
                    <a:cubicBezTo>
                      <a:pt x="76" y="61"/>
                      <a:pt x="71" y="61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6" y="65"/>
                    </a:cubicBezTo>
                    <a:cubicBezTo>
                      <a:pt x="72" y="61"/>
                      <a:pt x="77" y="56"/>
                      <a:pt x="83" y="53"/>
                    </a:cubicBezTo>
                    <a:cubicBezTo>
                      <a:pt x="87" y="51"/>
                      <a:pt x="91" y="49"/>
                      <a:pt x="95" y="47"/>
                    </a:cubicBezTo>
                    <a:cubicBezTo>
                      <a:pt x="96" y="46"/>
                      <a:pt x="97" y="45"/>
                      <a:pt x="98" y="45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2" y="42"/>
                      <a:pt x="106" y="41"/>
                      <a:pt x="109" y="40"/>
                    </a:cubicBezTo>
                    <a:cubicBezTo>
                      <a:pt x="111" y="39"/>
                      <a:pt x="114" y="37"/>
                      <a:pt x="117" y="37"/>
                    </a:cubicBezTo>
                    <a:cubicBezTo>
                      <a:pt x="118" y="34"/>
                      <a:pt x="121" y="37"/>
                      <a:pt x="122" y="35"/>
                    </a:cubicBezTo>
                    <a:cubicBezTo>
                      <a:pt x="131" y="31"/>
                      <a:pt x="142" y="31"/>
                      <a:pt x="151" y="28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2" y="28"/>
                      <a:pt x="153" y="27"/>
                      <a:pt x="154" y="28"/>
                    </a:cubicBezTo>
                    <a:cubicBezTo>
                      <a:pt x="153" y="28"/>
                      <a:pt x="153" y="28"/>
                      <a:pt x="152" y="29"/>
                    </a:cubicBezTo>
                    <a:cubicBezTo>
                      <a:pt x="154" y="30"/>
                      <a:pt x="154" y="27"/>
                      <a:pt x="155" y="27"/>
                    </a:cubicBezTo>
                    <a:cubicBezTo>
                      <a:pt x="160" y="28"/>
                      <a:pt x="162" y="25"/>
                      <a:pt x="167" y="25"/>
                    </a:cubicBezTo>
                    <a:cubicBezTo>
                      <a:pt x="167" y="26"/>
                      <a:pt x="167" y="26"/>
                      <a:pt x="167" y="27"/>
                    </a:cubicBezTo>
                    <a:close/>
                    <a:moveTo>
                      <a:pt x="172" y="34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3"/>
                      <a:pt x="173" y="33"/>
                      <a:pt x="173" y="33"/>
                    </a:cubicBezTo>
                    <a:lnTo>
                      <a:pt x="172" y="34"/>
                    </a:lnTo>
                    <a:close/>
                    <a:moveTo>
                      <a:pt x="203" y="72"/>
                    </a:moveTo>
                    <a:cubicBezTo>
                      <a:pt x="203" y="72"/>
                      <a:pt x="203" y="72"/>
                      <a:pt x="202" y="72"/>
                    </a:cubicBezTo>
                    <a:cubicBezTo>
                      <a:pt x="202" y="72"/>
                      <a:pt x="203" y="71"/>
                      <a:pt x="203" y="72"/>
                    </a:cubicBezTo>
                    <a:close/>
                    <a:moveTo>
                      <a:pt x="193" y="39"/>
                    </a:moveTo>
                    <a:cubicBezTo>
                      <a:pt x="192" y="39"/>
                      <a:pt x="192" y="40"/>
                      <a:pt x="191" y="39"/>
                    </a:cubicBezTo>
                    <a:cubicBezTo>
                      <a:pt x="192" y="39"/>
                      <a:pt x="192" y="38"/>
                      <a:pt x="193" y="39"/>
                    </a:cubicBezTo>
                    <a:close/>
                    <a:moveTo>
                      <a:pt x="175" y="33"/>
                    </a:moveTo>
                    <a:cubicBezTo>
                      <a:pt x="175" y="33"/>
                      <a:pt x="175" y="33"/>
                      <a:pt x="175" y="33"/>
                    </a:cubicBezTo>
                    <a:cubicBezTo>
                      <a:pt x="176" y="32"/>
                      <a:pt x="178" y="32"/>
                      <a:pt x="179" y="31"/>
                    </a:cubicBezTo>
                    <a:cubicBezTo>
                      <a:pt x="181" y="31"/>
                      <a:pt x="183" y="31"/>
                      <a:pt x="184" y="30"/>
                    </a:cubicBezTo>
                    <a:cubicBezTo>
                      <a:pt x="184" y="30"/>
                      <a:pt x="185" y="29"/>
                      <a:pt x="185" y="30"/>
                    </a:cubicBezTo>
                    <a:cubicBezTo>
                      <a:pt x="184" y="31"/>
                      <a:pt x="183" y="32"/>
                      <a:pt x="181" y="33"/>
                    </a:cubicBezTo>
                    <a:cubicBezTo>
                      <a:pt x="181" y="32"/>
                      <a:pt x="180" y="34"/>
                      <a:pt x="179" y="34"/>
                    </a:cubicBezTo>
                    <a:cubicBezTo>
                      <a:pt x="178" y="34"/>
                      <a:pt x="177" y="33"/>
                      <a:pt x="175" y="33"/>
                    </a:cubicBezTo>
                    <a:close/>
                    <a:moveTo>
                      <a:pt x="178" y="115"/>
                    </a:move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6" y="116"/>
                      <a:pt x="176" y="116"/>
                      <a:pt x="176" y="116"/>
                    </a:cubicBezTo>
                    <a:lnTo>
                      <a:pt x="178" y="115"/>
                    </a:lnTo>
                    <a:close/>
                    <a:moveTo>
                      <a:pt x="192" y="54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2"/>
                      <a:pt x="196" y="54"/>
                      <a:pt x="198" y="52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97" y="53"/>
                      <a:pt x="196" y="55"/>
                      <a:pt x="194" y="54"/>
                    </a:cubicBezTo>
                    <a:cubicBezTo>
                      <a:pt x="191" y="57"/>
                      <a:pt x="186" y="57"/>
                      <a:pt x="182" y="59"/>
                    </a:cubicBezTo>
                    <a:cubicBezTo>
                      <a:pt x="181" y="60"/>
                      <a:pt x="179" y="60"/>
                      <a:pt x="178" y="61"/>
                    </a:cubicBezTo>
                    <a:cubicBezTo>
                      <a:pt x="177" y="61"/>
                      <a:pt x="177" y="61"/>
                      <a:pt x="176" y="61"/>
                    </a:cubicBezTo>
                    <a:cubicBezTo>
                      <a:pt x="179" y="59"/>
                      <a:pt x="182" y="58"/>
                      <a:pt x="185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5" y="58"/>
                      <a:pt x="187" y="56"/>
                      <a:pt x="188" y="56"/>
                    </a:cubicBezTo>
                    <a:cubicBezTo>
                      <a:pt x="187" y="56"/>
                      <a:pt x="187" y="56"/>
                      <a:pt x="187" y="56"/>
                    </a:cubicBezTo>
                    <a:cubicBezTo>
                      <a:pt x="189" y="55"/>
                      <a:pt x="191" y="56"/>
                      <a:pt x="192" y="54"/>
                    </a:cubicBezTo>
                    <a:close/>
                    <a:moveTo>
                      <a:pt x="194" y="45"/>
                    </a:moveTo>
                    <a:cubicBezTo>
                      <a:pt x="192" y="47"/>
                      <a:pt x="189" y="46"/>
                      <a:pt x="187" y="47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6" y="46"/>
                      <a:pt x="185" y="45"/>
                      <a:pt x="184" y="45"/>
                    </a:cubicBezTo>
                    <a:cubicBezTo>
                      <a:pt x="184" y="45"/>
                      <a:pt x="184" y="45"/>
                      <a:pt x="185" y="44"/>
                    </a:cubicBezTo>
                    <a:cubicBezTo>
                      <a:pt x="185" y="44"/>
                      <a:pt x="184" y="44"/>
                      <a:pt x="184" y="44"/>
                    </a:cubicBezTo>
                    <a:cubicBezTo>
                      <a:pt x="184" y="44"/>
                      <a:pt x="184" y="44"/>
                      <a:pt x="184" y="43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5" y="42"/>
                      <a:pt x="185" y="41"/>
                      <a:pt x="186" y="40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7" y="41"/>
                      <a:pt x="187" y="40"/>
                      <a:pt x="18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7" y="40"/>
                      <a:pt x="187" y="40"/>
                      <a:pt x="187" y="40"/>
                    </a:cubicBezTo>
                    <a:cubicBezTo>
                      <a:pt x="188" y="40"/>
                      <a:pt x="189" y="39"/>
                      <a:pt x="191" y="39"/>
                    </a:cubicBezTo>
                    <a:cubicBezTo>
                      <a:pt x="190" y="40"/>
                      <a:pt x="189" y="39"/>
                      <a:pt x="190" y="40"/>
                    </a:cubicBezTo>
                    <a:cubicBezTo>
                      <a:pt x="191" y="41"/>
                      <a:pt x="193" y="39"/>
                      <a:pt x="195" y="40"/>
                    </a:cubicBezTo>
                    <a:cubicBezTo>
                      <a:pt x="197" y="39"/>
                      <a:pt x="199" y="39"/>
                      <a:pt x="201" y="38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5" y="39"/>
                      <a:pt x="192" y="40"/>
                      <a:pt x="190" y="42"/>
                    </a:cubicBezTo>
                    <a:cubicBezTo>
                      <a:pt x="190" y="42"/>
                      <a:pt x="190" y="43"/>
                      <a:pt x="190" y="43"/>
                    </a:cubicBezTo>
                    <a:cubicBezTo>
                      <a:pt x="191" y="41"/>
                      <a:pt x="193" y="43"/>
                      <a:pt x="194" y="41"/>
                    </a:cubicBezTo>
                    <a:cubicBezTo>
                      <a:pt x="197" y="42"/>
                      <a:pt x="199" y="41"/>
                      <a:pt x="202" y="41"/>
                    </a:cubicBezTo>
                    <a:cubicBezTo>
                      <a:pt x="201" y="41"/>
                      <a:pt x="201" y="41"/>
                      <a:pt x="200" y="41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201" y="41"/>
                      <a:pt x="201" y="41"/>
                      <a:pt x="202" y="41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199" y="43"/>
                      <a:pt x="197" y="44"/>
                      <a:pt x="194" y="45"/>
                    </a:cubicBezTo>
                    <a:close/>
                    <a:moveTo>
                      <a:pt x="207" y="41"/>
                    </a:moveTo>
                    <a:cubicBezTo>
                      <a:pt x="207" y="41"/>
                      <a:pt x="208" y="40"/>
                      <a:pt x="209" y="40"/>
                    </a:cubicBezTo>
                    <a:cubicBezTo>
                      <a:pt x="209" y="40"/>
                      <a:pt x="209" y="40"/>
                      <a:pt x="210" y="40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8" y="41"/>
                      <a:pt x="208" y="41"/>
                      <a:pt x="20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4013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4013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4008" y="1691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3849" y="2241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4031" y="1630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3456" y="1738"/>
                <a:ext cx="9" cy="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6"/>
              <p:cNvSpPr/>
              <p:nvPr/>
            </p:nvSpPr>
            <p:spPr bwMode="auto">
              <a:xfrm>
                <a:off x="3461" y="1743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"/>
              <p:cNvSpPr/>
              <p:nvPr/>
            </p:nvSpPr>
            <p:spPr bwMode="auto">
              <a:xfrm>
                <a:off x="3470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8"/>
              <p:cNvSpPr/>
              <p:nvPr/>
            </p:nvSpPr>
            <p:spPr bwMode="auto">
              <a:xfrm>
                <a:off x="3943" y="1587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5 h 5"/>
                  <a:gd name="T4" fmla="*/ 9 w 14"/>
                  <a:gd name="T5" fmla="*/ 0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3919" y="1592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3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3886" y="1597"/>
                <a:ext cx="28" cy="9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0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4" y="1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4083" y="1601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4074" y="1601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3877" y="1606"/>
                <a:ext cx="9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3863" y="1611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5"/>
              <p:cNvSpPr/>
              <p:nvPr/>
            </p:nvSpPr>
            <p:spPr bwMode="auto">
              <a:xfrm>
                <a:off x="3849" y="1611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4078" y="1616"/>
                <a:ext cx="10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3779" y="1616"/>
                <a:ext cx="37" cy="9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1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3" y="2"/>
                      <a:pt x="5" y="1"/>
                      <a:pt x="8" y="1"/>
                    </a:cubicBezTo>
                    <a:cubicBezTo>
                      <a:pt x="5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8"/>
              <p:cNvSpPr/>
              <p:nvPr/>
            </p:nvSpPr>
            <p:spPr bwMode="auto">
              <a:xfrm>
                <a:off x="3830" y="1616"/>
                <a:ext cx="14" cy="9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9"/>
              <p:cNvSpPr/>
              <p:nvPr/>
            </p:nvSpPr>
            <p:spPr bwMode="auto">
              <a:xfrm>
                <a:off x="4074" y="1620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30"/>
              <p:cNvSpPr>
                <a:spLocks noChangeArrowheads="1"/>
              </p:cNvSpPr>
              <p:nvPr/>
            </p:nvSpPr>
            <p:spPr bwMode="auto">
              <a:xfrm>
                <a:off x="3147" y="162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1"/>
              <p:cNvSpPr/>
              <p:nvPr/>
            </p:nvSpPr>
            <p:spPr bwMode="auto">
              <a:xfrm>
                <a:off x="3816" y="1620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2"/>
              <p:cNvSpPr/>
              <p:nvPr/>
            </p:nvSpPr>
            <p:spPr bwMode="auto">
              <a:xfrm>
                <a:off x="4111" y="1625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3"/>
              <p:cNvSpPr/>
              <p:nvPr/>
            </p:nvSpPr>
            <p:spPr bwMode="auto">
              <a:xfrm>
                <a:off x="3741" y="1630"/>
                <a:ext cx="28" cy="4"/>
              </a:xfrm>
              <a:custGeom>
                <a:avLst/>
                <a:gdLst>
                  <a:gd name="T0" fmla="*/ 2 w 6"/>
                  <a:gd name="T1" fmla="*/ 0 h 1"/>
                  <a:gd name="T2" fmla="*/ 3 w 6"/>
                  <a:gd name="T3" fmla="*/ 1 h 1"/>
                  <a:gd name="T4" fmla="*/ 6 w 6"/>
                  <a:gd name="T5" fmla="*/ 0 h 1"/>
                  <a:gd name="T6" fmla="*/ 0 w 6"/>
                  <a:gd name="T7" fmla="*/ 1 h 1"/>
                  <a:gd name="T8" fmla="*/ 2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4050" y="1625"/>
                <a:ext cx="28" cy="33"/>
              </a:xfrm>
              <a:custGeom>
                <a:avLst/>
                <a:gdLst>
                  <a:gd name="T0" fmla="*/ 3 w 6"/>
                  <a:gd name="T1" fmla="*/ 1 h 7"/>
                  <a:gd name="T2" fmla="*/ 0 w 6"/>
                  <a:gd name="T3" fmla="*/ 2 h 7"/>
                  <a:gd name="T4" fmla="*/ 3 w 6"/>
                  <a:gd name="T5" fmla="*/ 2 h 7"/>
                  <a:gd name="T6" fmla="*/ 1 w 6"/>
                  <a:gd name="T7" fmla="*/ 3 h 7"/>
                  <a:gd name="T8" fmla="*/ 2 w 6"/>
                  <a:gd name="T9" fmla="*/ 3 h 7"/>
                  <a:gd name="T10" fmla="*/ 2 w 6"/>
                  <a:gd name="T11" fmla="*/ 3 h 7"/>
                  <a:gd name="T12" fmla="*/ 4 w 6"/>
                  <a:gd name="T13" fmla="*/ 4 h 7"/>
                  <a:gd name="T14" fmla="*/ 4 w 6"/>
                  <a:gd name="T15" fmla="*/ 4 h 7"/>
                  <a:gd name="T16" fmla="*/ 4 w 6"/>
                  <a:gd name="T17" fmla="*/ 5 h 7"/>
                  <a:gd name="T18" fmla="*/ 1 w 6"/>
                  <a:gd name="T19" fmla="*/ 6 h 7"/>
                  <a:gd name="T20" fmla="*/ 1 w 6"/>
                  <a:gd name="T21" fmla="*/ 7 h 7"/>
                  <a:gd name="T22" fmla="*/ 4 w 6"/>
                  <a:gd name="T23" fmla="*/ 6 h 7"/>
                  <a:gd name="T24" fmla="*/ 4 w 6"/>
                  <a:gd name="T25" fmla="*/ 7 h 7"/>
                  <a:gd name="T26" fmla="*/ 5 w 6"/>
                  <a:gd name="T27" fmla="*/ 7 h 7"/>
                  <a:gd name="T28" fmla="*/ 5 w 6"/>
                  <a:gd name="T29" fmla="*/ 5 h 7"/>
                  <a:gd name="T30" fmla="*/ 4 w 6"/>
                  <a:gd name="T31" fmla="*/ 2 h 7"/>
                  <a:gd name="T32" fmla="*/ 3 w 6"/>
                  <a:gd name="T3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2" y="1"/>
                      <a:pt x="1" y="0"/>
                      <a:pt x="0" y="2"/>
                    </a:cubicBezTo>
                    <a:cubicBezTo>
                      <a:pt x="1" y="2"/>
                      <a:pt x="2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3" y="6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4"/>
                      <a:pt x="3" y="3"/>
                      <a:pt x="4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5"/>
              <p:cNvSpPr/>
              <p:nvPr/>
            </p:nvSpPr>
            <p:spPr bwMode="auto">
              <a:xfrm>
                <a:off x="4083" y="1630"/>
                <a:ext cx="23" cy="4"/>
              </a:xfrm>
              <a:custGeom>
                <a:avLst/>
                <a:gdLst>
                  <a:gd name="T0" fmla="*/ 2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2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2" y="1"/>
                    </a:moveTo>
                    <a:cubicBezTo>
                      <a:pt x="3" y="0"/>
                      <a:pt x="4" y="1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6"/>
              <p:cNvSpPr/>
              <p:nvPr/>
            </p:nvSpPr>
            <p:spPr bwMode="auto">
              <a:xfrm>
                <a:off x="3718" y="1634"/>
                <a:ext cx="19" cy="5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7"/>
              <p:cNvSpPr/>
              <p:nvPr/>
            </p:nvSpPr>
            <p:spPr bwMode="auto">
              <a:xfrm>
                <a:off x="4041" y="1639"/>
                <a:ext cx="9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8"/>
              <p:cNvSpPr/>
              <p:nvPr/>
            </p:nvSpPr>
            <p:spPr bwMode="auto">
              <a:xfrm>
                <a:off x="4088" y="1639"/>
                <a:ext cx="9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9"/>
              <p:cNvSpPr/>
              <p:nvPr/>
            </p:nvSpPr>
            <p:spPr bwMode="auto">
              <a:xfrm>
                <a:off x="4083" y="1639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0"/>
              <p:cNvSpPr/>
              <p:nvPr/>
            </p:nvSpPr>
            <p:spPr bwMode="auto">
              <a:xfrm>
                <a:off x="3699" y="1639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1"/>
              <p:cNvSpPr/>
              <p:nvPr/>
            </p:nvSpPr>
            <p:spPr bwMode="auto">
              <a:xfrm>
                <a:off x="3685" y="1648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2"/>
              <p:cNvSpPr/>
              <p:nvPr/>
            </p:nvSpPr>
            <p:spPr bwMode="auto">
              <a:xfrm>
                <a:off x="4050" y="1644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3"/>
              <p:cNvSpPr/>
              <p:nvPr/>
            </p:nvSpPr>
            <p:spPr bwMode="auto">
              <a:xfrm>
                <a:off x="4036" y="1648"/>
                <a:ext cx="10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4"/>
              <p:cNvSpPr/>
              <p:nvPr/>
            </p:nvSpPr>
            <p:spPr bwMode="auto">
              <a:xfrm>
                <a:off x="3652" y="1653"/>
                <a:ext cx="14" cy="5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45"/>
              <p:cNvSpPr/>
              <p:nvPr/>
            </p:nvSpPr>
            <p:spPr bwMode="auto">
              <a:xfrm>
                <a:off x="3648" y="1658"/>
                <a:ext cx="4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46"/>
              <p:cNvSpPr/>
              <p:nvPr/>
            </p:nvSpPr>
            <p:spPr bwMode="auto">
              <a:xfrm>
                <a:off x="4046" y="165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47"/>
              <p:cNvSpPr/>
              <p:nvPr/>
            </p:nvSpPr>
            <p:spPr bwMode="auto">
              <a:xfrm>
                <a:off x="3713" y="1658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48"/>
              <p:cNvSpPr/>
              <p:nvPr/>
            </p:nvSpPr>
            <p:spPr bwMode="auto">
              <a:xfrm>
                <a:off x="4055" y="1667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49"/>
              <p:cNvSpPr/>
              <p:nvPr/>
            </p:nvSpPr>
            <p:spPr bwMode="auto">
              <a:xfrm>
                <a:off x="4055" y="16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0"/>
              <p:cNvSpPr/>
              <p:nvPr/>
            </p:nvSpPr>
            <p:spPr bwMode="auto">
              <a:xfrm>
                <a:off x="3989" y="1672"/>
                <a:ext cx="10" cy="0"/>
              </a:xfrm>
              <a:custGeom>
                <a:avLst/>
                <a:gdLst>
                  <a:gd name="T0" fmla="*/ 10 w 10"/>
                  <a:gd name="T1" fmla="*/ 0 w 10"/>
                  <a:gd name="T2" fmla="*/ 5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1"/>
              <p:cNvSpPr/>
              <p:nvPr/>
            </p:nvSpPr>
            <p:spPr bwMode="auto">
              <a:xfrm>
                <a:off x="4069" y="1672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2"/>
              <p:cNvSpPr/>
              <p:nvPr/>
            </p:nvSpPr>
            <p:spPr bwMode="auto">
              <a:xfrm>
                <a:off x="3994" y="1681"/>
                <a:ext cx="9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53"/>
              <p:cNvSpPr/>
              <p:nvPr/>
            </p:nvSpPr>
            <p:spPr bwMode="auto">
              <a:xfrm>
                <a:off x="4106" y="168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"/>
              <p:cNvSpPr/>
              <p:nvPr/>
            </p:nvSpPr>
            <p:spPr bwMode="auto">
              <a:xfrm>
                <a:off x="4083" y="1691"/>
                <a:ext cx="42" cy="9"/>
              </a:xfrm>
              <a:custGeom>
                <a:avLst/>
                <a:gdLst>
                  <a:gd name="T0" fmla="*/ 4 w 9"/>
                  <a:gd name="T1" fmla="*/ 1 h 2"/>
                  <a:gd name="T2" fmla="*/ 0 w 9"/>
                  <a:gd name="T3" fmla="*/ 2 h 2"/>
                  <a:gd name="T4" fmla="*/ 3 w 9"/>
                  <a:gd name="T5" fmla="*/ 2 h 2"/>
                  <a:gd name="T6" fmla="*/ 7 w 9"/>
                  <a:gd name="T7" fmla="*/ 1 h 2"/>
                  <a:gd name="T8" fmla="*/ 9 w 9"/>
                  <a:gd name="T9" fmla="*/ 0 h 2"/>
                  <a:gd name="T10" fmla="*/ 4 w 9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7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5"/>
              <p:cNvSpPr/>
              <p:nvPr/>
            </p:nvSpPr>
            <p:spPr bwMode="auto">
              <a:xfrm>
                <a:off x="3999" y="1681"/>
                <a:ext cx="79" cy="29"/>
              </a:xfrm>
              <a:custGeom>
                <a:avLst/>
                <a:gdLst>
                  <a:gd name="T0" fmla="*/ 17 w 17"/>
                  <a:gd name="T1" fmla="*/ 5 h 6"/>
                  <a:gd name="T2" fmla="*/ 15 w 17"/>
                  <a:gd name="T3" fmla="*/ 5 h 6"/>
                  <a:gd name="T4" fmla="*/ 16 w 17"/>
                  <a:gd name="T5" fmla="*/ 1 h 6"/>
                  <a:gd name="T6" fmla="*/ 13 w 17"/>
                  <a:gd name="T7" fmla="*/ 3 h 6"/>
                  <a:gd name="T8" fmla="*/ 12 w 17"/>
                  <a:gd name="T9" fmla="*/ 2 h 6"/>
                  <a:gd name="T10" fmla="*/ 5 w 17"/>
                  <a:gd name="T11" fmla="*/ 3 h 6"/>
                  <a:gd name="T12" fmla="*/ 0 w 17"/>
                  <a:gd name="T13" fmla="*/ 6 h 6"/>
                  <a:gd name="T14" fmla="*/ 4 w 17"/>
                  <a:gd name="T15" fmla="*/ 5 h 6"/>
                  <a:gd name="T16" fmla="*/ 8 w 17"/>
                  <a:gd name="T17" fmla="*/ 4 h 6"/>
                  <a:gd name="T18" fmla="*/ 7 w 17"/>
                  <a:gd name="T19" fmla="*/ 4 h 6"/>
                  <a:gd name="T20" fmla="*/ 12 w 17"/>
                  <a:gd name="T21" fmla="*/ 3 h 6"/>
                  <a:gd name="T22" fmla="*/ 9 w 17"/>
                  <a:gd name="T23" fmla="*/ 4 h 6"/>
                  <a:gd name="T24" fmla="*/ 14 w 17"/>
                  <a:gd name="T25" fmla="*/ 3 h 6"/>
                  <a:gd name="T26" fmla="*/ 14 w 17"/>
                  <a:gd name="T27" fmla="*/ 6 h 6"/>
                  <a:gd name="T28" fmla="*/ 16 w 17"/>
                  <a:gd name="T29" fmla="*/ 5 h 6"/>
                  <a:gd name="T30" fmla="*/ 16 w 17"/>
                  <a:gd name="T31" fmla="*/ 6 h 6"/>
                  <a:gd name="T32" fmla="*/ 17 w 17"/>
                  <a:gd name="T3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6">
                    <a:moveTo>
                      <a:pt x="17" y="5"/>
                    </a:moveTo>
                    <a:cubicBezTo>
                      <a:pt x="16" y="5"/>
                      <a:pt x="16" y="5"/>
                      <a:pt x="15" y="5"/>
                    </a:cubicBezTo>
                    <a:cubicBezTo>
                      <a:pt x="15" y="4"/>
                      <a:pt x="16" y="2"/>
                      <a:pt x="16" y="1"/>
                    </a:cubicBezTo>
                    <a:cubicBezTo>
                      <a:pt x="15" y="0"/>
                      <a:pt x="14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7" y="4"/>
                      <a:pt x="5" y="3"/>
                    </a:cubicBezTo>
                    <a:cubicBezTo>
                      <a:pt x="3" y="5"/>
                      <a:pt x="1" y="5"/>
                      <a:pt x="0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7" y="6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2" y="4"/>
                      <a:pt x="14" y="3"/>
                    </a:cubicBezTo>
                    <a:cubicBezTo>
                      <a:pt x="16" y="3"/>
                      <a:pt x="14" y="5"/>
                      <a:pt x="14" y="6"/>
                    </a:cubicBezTo>
                    <a:cubicBezTo>
                      <a:pt x="15" y="6"/>
                      <a:pt x="15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7" y="5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6"/>
              <p:cNvSpPr/>
              <p:nvPr/>
            </p:nvSpPr>
            <p:spPr bwMode="auto">
              <a:xfrm>
                <a:off x="4074" y="1686"/>
                <a:ext cx="14" cy="1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7"/>
              <p:cNvSpPr/>
              <p:nvPr/>
            </p:nvSpPr>
            <p:spPr bwMode="auto">
              <a:xfrm>
                <a:off x="3975" y="1691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8"/>
              <p:cNvSpPr/>
              <p:nvPr/>
            </p:nvSpPr>
            <p:spPr bwMode="auto">
              <a:xfrm>
                <a:off x="3961" y="1700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9"/>
              <p:cNvSpPr/>
              <p:nvPr/>
            </p:nvSpPr>
            <p:spPr bwMode="auto">
              <a:xfrm>
                <a:off x="3493" y="1705"/>
                <a:ext cx="24" cy="14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3 h 3"/>
                  <a:gd name="T4" fmla="*/ 5 w 5"/>
                  <a:gd name="T5" fmla="*/ 0 h 3"/>
                  <a:gd name="T6" fmla="*/ 4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60"/>
              <p:cNvSpPr/>
              <p:nvPr/>
            </p:nvSpPr>
            <p:spPr bwMode="auto">
              <a:xfrm>
                <a:off x="4022" y="170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1"/>
              <p:cNvSpPr>
                <a:spLocks noEditPoints="1"/>
              </p:cNvSpPr>
              <p:nvPr/>
            </p:nvSpPr>
            <p:spPr bwMode="auto">
              <a:xfrm>
                <a:off x="4013" y="1705"/>
                <a:ext cx="98" cy="38"/>
              </a:xfrm>
              <a:custGeom>
                <a:avLst/>
                <a:gdLst>
                  <a:gd name="T0" fmla="*/ 21 w 21"/>
                  <a:gd name="T1" fmla="*/ 1 h 8"/>
                  <a:gd name="T2" fmla="*/ 19 w 21"/>
                  <a:gd name="T3" fmla="*/ 2 h 8"/>
                  <a:gd name="T4" fmla="*/ 18 w 21"/>
                  <a:gd name="T5" fmla="*/ 1 h 8"/>
                  <a:gd name="T6" fmla="*/ 16 w 21"/>
                  <a:gd name="T7" fmla="*/ 3 h 8"/>
                  <a:gd name="T8" fmla="*/ 15 w 21"/>
                  <a:gd name="T9" fmla="*/ 2 h 8"/>
                  <a:gd name="T10" fmla="*/ 11 w 21"/>
                  <a:gd name="T11" fmla="*/ 3 h 8"/>
                  <a:gd name="T12" fmla="*/ 11 w 21"/>
                  <a:gd name="T13" fmla="*/ 2 h 8"/>
                  <a:gd name="T14" fmla="*/ 11 w 21"/>
                  <a:gd name="T15" fmla="*/ 4 h 8"/>
                  <a:gd name="T16" fmla="*/ 13 w 21"/>
                  <a:gd name="T17" fmla="*/ 4 h 8"/>
                  <a:gd name="T18" fmla="*/ 12 w 21"/>
                  <a:gd name="T19" fmla="*/ 5 h 8"/>
                  <a:gd name="T20" fmla="*/ 9 w 21"/>
                  <a:gd name="T21" fmla="*/ 5 h 8"/>
                  <a:gd name="T22" fmla="*/ 8 w 21"/>
                  <a:gd name="T23" fmla="*/ 3 h 8"/>
                  <a:gd name="T24" fmla="*/ 6 w 21"/>
                  <a:gd name="T25" fmla="*/ 5 h 8"/>
                  <a:gd name="T26" fmla="*/ 2 w 21"/>
                  <a:gd name="T27" fmla="*/ 6 h 8"/>
                  <a:gd name="T28" fmla="*/ 0 w 21"/>
                  <a:gd name="T29" fmla="*/ 7 h 8"/>
                  <a:gd name="T30" fmla="*/ 0 w 21"/>
                  <a:gd name="T31" fmla="*/ 7 h 8"/>
                  <a:gd name="T32" fmla="*/ 3 w 21"/>
                  <a:gd name="T33" fmla="*/ 6 h 8"/>
                  <a:gd name="T34" fmla="*/ 10 w 21"/>
                  <a:gd name="T35" fmla="*/ 6 h 8"/>
                  <a:gd name="T36" fmla="*/ 10 w 21"/>
                  <a:gd name="T37" fmla="*/ 6 h 8"/>
                  <a:gd name="T38" fmla="*/ 13 w 21"/>
                  <a:gd name="T39" fmla="*/ 6 h 8"/>
                  <a:gd name="T40" fmla="*/ 12 w 21"/>
                  <a:gd name="T41" fmla="*/ 7 h 8"/>
                  <a:gd name="T42" fmla="*/ 15 w 21"/>
                  <a:gd name="T43" fmla="*/ 5 h 8"/>
                  <a:gd name="T44" fmla="*/ 15 w 21"/>
                  <a:gd name="T45" fmla="*/ 5 h 8"/>
                  <a:gd name="T46" fmla="*/ 17 w 21"/>
                  <a:gd name="T47" fmla="*/ 4 h 8"/>
                  <a:gd name="T48" fmla="*/ 21 w 21"/>
                  <a:gd name="T49" fmla="*/ 2 h 8"/>
                  <a:gd name="T50" fmla="*/ 20 w 21"/>
                  <a:gd name="T51" fmla="*/ 1 h 8"/>
                  <a:gd name="T52" fmla="*/ 21 w 21"/>
                  <a:gd name="T53" fmla="*/ 1 h 8"/>
                  <a:gd name="T54" fmla="*/ 12 w 21"/>
                  <a:gd name="T55" fmla="*/ 5 h 8"/>
                  <a:gd name="T56" fmla="*/ 14 w 21"/>
                  <a:gd name="T57" fmla="*/ 4 h 8"/>
                  <a:gd name="T58" fmla="*/ 12 w 21"/>
                  <a:gd name="T5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8">
                    <a:moveTo>
                      <a:pt x="21" y="1"/>
                    </a:moveTo>
                    <a:cubicBezTo>
                      <a:pt x="20" y="0"/>
                      <a:pt x="20" y="1"/>
                      <a:pt x="19" y="2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3"/>
                      <a:pt x="16" y="2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5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6"/>
                      <a:pt x="6" y="5"/>
                    </a:cubicBezTo>
                    <a:cubicBezTo>
                      <a:pt x="5" y="7"/>
                      <a:pt x="3" y="5"/>
                      <a:pt x="2" y="6"/>
                    </a:cubicBezTo>
                    <a:cubicBezTo>
                      <a:pt x="0" y="5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5" y="7"/>
                      <a:pt x="7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3"/>
                      <a:pt x="17" y="4"/>
                    </a:cubicBezTo>
                    <a:cubicBezTo>
                      <a:pt x="18" y="2"/>
                      <a:pt x="20" y="3"/>
                      <a:pt x="21" y="2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21" y="1"/>
                    </a:lnTo>
                    <a:close/>
                    <a:moveTo>
                      <a:pt x="12" y="5"/>
                    </a:moveTo>
                    <a:cubicBezTo>
                      <a:pt x="13" y="4"/>
                      <a:pt x="13" y="4"/>
                      <a:pt x="14" y="4"/>
                    </a:cubicBezTo>
                    <a:cubicBezTo>
                      <a:pt x="13" y="4"/>
                      <a:pt x="13" y="5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62"/>
              <p:cNvSpPr/>
              <p:nvPr/>
            </p:nvSpPr>
            <p:spPr bwMode="auto">
              <a:xfrm>
                <a:off x="4064" y="17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63"/>
              <p:cNvSpPr/>
              <p:nvPr/>
            </p:nvSpPr>
            <p:spPr bwMode="auto">
              <a:xfrm>
                <a:off x="3704" y="1710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4"/>
              <p:cNvSpPr/>
              <p:nvPr/>
            </p:nvSpPr>
            <p:spPr bwMode="auto">
              <a:xfrm>
                <a:off x="4046" y="1710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4 w 9"/>
                  <a:gd name="T3" fmla="*/ 0 h 4"/>
                  <a:gd name="T4" fmla="*/ 0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5"/>
              <p:cNvSpPr/>
              <p:nvPr/>
            </p:nvSpPr>
            <p:spPr bwMode="auto">
              <a:xfrm>
                <a:off x="3826" y="171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6"/>
              <p:cNvSpPr/>
              <p:nvPr/>
            </p:nvSpPr>
            <p:spPr bwMode="auto">
              <a:xfrm>
                <a:off x="4078" y="1728"/>
                <a:ext cx="24" cy="10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5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2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7"/>
              <p:cNvSpPr/>
              <p:nvPr/>
            </p:nvSpPr>
            <p:spPr bwMode="auto">
              <a:xfrm>
                <a:off x="4031" y="1733"/>
                <a:ext cx="19" cy="10"/>
              </a:xfrm>
              <a:custGeom>
                <a:avLst/>
                <a:gdLst>
                  <a:gd name="T0" fmla="*/ 3 w 4"/>
                  <a:gd name="T1" fmla="*/ 1 h 2"/>
                  <a:gd name="T2" fmla="*/ 0 w 4"/>
                  <a:gd name="T3" fmla="*/ 2 h 2"/>
                  <a:gd name="T4" fmla="*/ 4 w 4"/>
                  <a:gd name="T5" fmla="*/ 1 h 2"/>
                  <a:gd name="T6" fmla="*/ 3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8"/>
              <p:cNvSpPr/>
              <p:nvPr/>
            </p:nvSpPr>
            <p:spPr bwMode="auto">
              <a:xfrm>
                <a:off x="4050" y="1738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9"/>
              <p:cNvSpPr/>
              <p:nvPr/>
            </p:nvSpPr>
            <p:spPr bwMode="auto">
              <a:xfrm>
                <a:off x="3442" y="1743"/>
                <a:ext cx="14" cy="9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1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70"/>
              <p:cNvSpPr/>
              <p:nvPr/>
            </p:nvSpPr>
            <p:spPr bwMode="auto">
              <a:xfrm>
                <a:off x="3746" y="1752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71"/>
              <p:cNvSpPr/>
              <p:nvPr/>
            </p:nvSpPr>
            <p:spPr bwMode="auto">
              <a:xfrm>
                <a:off x="4139" y="1757"/>
                <a:ext cx="5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2"/>
              <p:cNvSpPr/>
              <p:nvPr/>
            </p:nvSpPr>
            <p:spPr bwMode="auto">
              <a:xfrm>
                <a:off x="4130" y="1761"/>
                <a:ext cx="4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73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5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74"/>
              <p:cNvSpPr/>
              <p:nvPr/>
            </p:nvSpPr>
            <p:spPr bwMode="auto">
              <a:xfrm>
                <a:off x="4027" y="1775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4 w 9"/>
                  <a:gd name="T5" fmla="*/ 0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75"/>
              <p:cNvSpPr>
                <a:spLocks noChangeArrowheads="1"/>
              </p:cNvSpPr>
              <p:nvPr/>
            </p:nvSpPr>
            <p:spPr bwMode="auto">
              <a:xfrm>
                <a:off x="3652" y="1780"/>
                <a:ext cx="5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76"/>
              <p:cNvSpPr/>
              <p:nvPr/>
            </p:nvSpPr>
            <p:spPr bwMode="auto">
              <a:xfrm>
                <a:off x="3961" y="1780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77"/>
              <p:cNvSpPr/>
              <p:nvPr/>
            </p:nvSpPr>
            <p:spPr bwMode="auto">
              <a:xfrm>
                <a:off x="4022" y="1808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78"/>
              <p:cNvSpPr/>
              <p:nvPr/>
            </p:nvSpPr>
            <p:spPr bwMode="auto">
              <a:xfrm>
                <a:off x="3479" y="1813"/>
                <a:ext cx="14" cy="9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79"/>
              <p:cNvSpPr/>
              <p:nvPr/>
            </p:nvSpPr>
            <p:spPr bwMode="auto">
              <a:xfrm>
                <a:off x="3985" y="1827"/>
                <a:ext cx="4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80"/>
              <p:cNvSpPr/>
              <p:nvPr/>
            </p:nvSpPr>
            <p:spPr bwMode="auto">
              <a:xfrm>
                <a:off x="3540" y="1832"/>
                <a:ext cx="9" cy="9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81"/>
              <p:cNvSpPr/>
              <p:nvPr/>
            </p:nvSpPr>
            <p:spPr bwMode="auto">
              <a:xfrm>
                <a:off x="3535" y="1837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82"/>
              <p:cNvSpPr/>
              <p:nvPr/>
            </p:nvSpPr>
            <p:spPr bwMode="auto">
              <a:xfrm>
                <a:off x="3301" y="1827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83"/>
              <p:cNvSpPr/>
              <p:nvPr/>
            </p:nvSpPr>
            <p:spPr bwMode="auto">
              <a:xfrm>
                <a:off x="4036" y="1832"/>
                <a:ext cx="10" cy="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84"/>
              <p:cNvSpPr>
                <a:spLocks noEditPoints="1"/>
              </p:cNvSpPr>
              <p:nvPr/>
            </p:nvSpPr>
            <p:spPr bwMode="auto">
              <a:xfrm>
                <a:off x="3423" y="1832"/>
                <a:ext cx="38" cy="28"/>
              </a:xfrm>
              <a:custGeom>
                <a:avLst/>
                <a:gdLst>
                  <a:gd name="T0" fmla="*/ 6 w 8"/>
                  <a:gd name="T1" fmla="*/ 2 h 6"/>
                  <a:gd name="T2" fmla="*/ 6 w 8"/>
                  <a:gd name="T3" fmla="*/ 1 h 6"/>
                  <a:gd name="T4" fmla="*/ 4 w 8"/>
                  <a:gd name="T5" fmla="*/ 0 h 6"/>
                  <a:gd name="T6" fmla="*/ 3 w 8"/>
                  <a:gd name="T7" fmla="*/ 3 h 6"/>
                  <a:gd name="T8" fmla="*/ 4 w 8"/>
                  <a:gd name="T9" fmla="*/ 3 h 6"/>
                  <a:gd name="T10" fmla="*/ 0 w 8"/>
                  <a:gd name="T11" fmla="*/ 4 h 6"/>
                  <a:gd name="T12" fmla="*/ 2 w 8"/>
                  <a:gd name="T13" fmla="*/ 5 h 6"/>
                  <a:gd name="T14" fmla="*/ 0 w 8"/>
                  <a:gd name="T15" fmla="*/ 6 h 6"/>
                  <a:gd name="T16" fmla="*/ 8 w 8"/>
                  <a:gd name="T17" fmla="*/ 1 h 6"/>
                  <a:gd name="T18" fmla="*/ 6 w 8"/>
                  <a:gd name="T19" fmla="*/ 2 h 6"/>
                  <a:gd name="T20" fmla="*/ 4 w 8"/>
                  <a:gd name="T21" fmla="*/ 3 h 6"/>
                  <a:gd name="T22" fmla="*/ 5 w 8"/>
                  <a:gd name="T23" fmla="*/ 2 h 6"/>
                  <a:gd name="T24" fmla="*/ 6 w 8"/>
                  <a:gd name="T25" fmla="*/ 2 h 6"/>
                  <a:gd name="T26" fmla="*/ 4 w 8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4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1" y="5"/>
                      <a:pt x="1" y="4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6" y="3"/>
                      <a:pt x="8" y="1"/>
                    </a:cubicBezTo>
                    <a:cubicBezTo>
                      <a:pt x="7" y="2"/>
                      <a:pt x="6" y="2"/>
                      <a:pt x="6" y="2"/>
                    </a:cubicBezTo>
                    <a:close/>
                    <a:moveTo>
                      <a:pt x="4" y="3"/>
                    </a:move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85"/>
              <p:cNvSpPr/>
              <p:nvPr/>
            </p:nvSpPr>
            <p:spPr bwMode="auto">
              <a:xfrm>
                <a:off x="3512" y="1837"/>
                <a:ext cx="5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86"/>
              <p:cNvSpPr/>
              <p:nvPr/>
            </p:nvSpPr>
            <p:spPr bwMode="auto">
              <a:xfrm>
                <a:off x="3503" y="1846"/>
                <a:ext cx="9" cy="9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87"/>
              <p:cNvSpPr/>
              <p:nvPr/>
            </p:nvSpPr>
            <p:spPr bwMode="auto">
              <a:xfrm>
                <a:off x="4041" y="18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88"/>
              <p:cNvSpPr/>
              <p:nvPr/>
            </p:nvSpPr>
            <p:spPr bwMode="auto">
              <a:xfrm>
                <a:off x="4050" y="1846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89"/>
              <p:cNvSpPr/>
              <p:nvPr/>
            </p:nvSpPr>
            <p:spPr bwMode="auto">
              <a:xfrm>
                <a:off x="4022" y="1855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90"/>
              <p:cNvSpPr/>
              <p:nvPr/>
            </p:nvSpPr>
            <p:spPr bwMode="auto">
              <a:xfrm>
                <a:off x="3475" y="1860"/>
                <a:ext cx="14" cy="5"/>
              </a:xfrm>
              <a:custGeom>
                <a:avLst/>
                <a:gdLst>
                  <a:gd name="T0" fmla="*/ 4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4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4" y="5"/>
                    </a:moveTo>
                    <a:lnTo>
                      <a:pt x="14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91"/>
              <p:cNvSpPr/>
              <p:nvPr/>
            </p:nvSpPr>
            <p:spPr bwMode="auto">
              <a:xfrm>
                <a:off x="4017" y="1860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92"/>
              <p:cNvSpPr/>
              <p:nvPr/>
            </p:nvSpPr>
            <p:spPr bwMode="auto">
              <a:xfrm>
                <a:off x="3470" y="18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93"/>
              <p:cNvSpPr/>
              <p:nvPr/>
            </p:nvSpPr>
            <p:spPr bwMode="auto">
              <a:xfrm>
                <a:off x="4031" y="1865"/>
                <a:ext cx="24" cy="9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0 w 5"/>
                  <a:gd name="T7" fmla="*/ 1 h 2"/>
                  <a:gd name="T8" fmla="*/ 0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4" y="1"/>
                      <a:pt x="5" y="0"/>
                    </a:cubicBez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94"/>
              <p:cNvSpPr/>
              <p:nvPr/>
            </p:nvSpPr>
            <p:spPr bwMode="auto">
              <a:xfrm>
                <a:off x="4008" y="1874"/>
                <a:ext cx="14" cy="5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95"/>
              <p:cNvSpPr/>
              <p:nvPr/>
            </p:nvSpPr>
            <p:spPr bwMode="auto">
              <a:xfrm>
                <a:off x="3470" y="187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96"/>
              <p:cNvSpPr/>
              <p:nvPr/>
            </p:nvSpPr>
            <p:spPr bwMode="auto">
              <a:xfrm>
                <a:off x="4046" y="1879"/>
                <a:ext cx="14" cy="9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97"/>
              <p:cNvSpPr/>
              <p:nvPr/>
            </p:nvSpPr>
            <p:spPr bwMode="auto">
              <a:xfrm>
                <a:off x="3203" y="1884"/>
                <a:ext cx="42" cy="42"/>
              </a:xfrm>
              <a:custGeom>
                <a:avLst/>
                <a:gdLst>
                  <a:gd name="T0" fmla="*/ 9 w 9"/>
                  <a:gd name="T1" fmla="*/ 1 h 9"/>
                  <a:gd name="T2" fmla="*/ 7 w 9"/>
                  <a:gd name="T3" fmla="*/ 2 h 9"/>
                  <a:gd name="T4" fmla="*/ 2 w 9"/>
                  <a:gd name="T5" fmla="*/ 7 h 9"/>
                  <a:gd name="T6" fmla="*/ 1 w 9"/>
                  <a:gd name="T7" fmla="*/ 9 h 9"/>
                  <a:gd name="T8" fmla="*/ 9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1"/>
                    </a:moveTo>
                    <a:cubicBezTo>
                      <a:pt x="8" y="0"/>
                      <a:pt x="8" y="2"/>
                      <a:pt x="7" y="2"/>
                    </a:cubicBezTo>
                    <a:cubicBezTo>
                      <a:pt x="6" y="4"/>
                      <a:pt x="4" y="7"/>
                      <a:pt x="2" y="7"/>
                    </a:cubicBezTo>
                    <a:cubicBezTo>
                      <a:pt x="1" y="7"/>
                      <a:pt x="0" y="8"/>
                      <a:pt x="1" y="9"/>
                    </a:cubicBezTo>
                    <a:cubicBezTo>
                      <a:pt x="3" y="6"/>
                      <a:pt x="7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98"/>
              <p:cNvSpPr/>
              <p:nvPr/>
            </p:nvSpPr>
            <p:spPr bwMode="auto">
              <a:xfrm>
                <a:off x="4134" y="1893"/>
                <a:ext cx="10" cy="9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2" y="1"/>
                      <a:pt x="0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99"/>
              <p:cNvSpPr/>
              <p:nvPr/>
            </p:nvSpPr>
            <p:spPr bwMode="auto">
              <a:xfrm>
                <a:off x="3386" y="1893"/>
                <a:ext cx="56" cy="38"/>
              </a:xfrm>
              <a:custGeom>
                <a:avLst/>
                <a:gdLst>
                  <a:gd name="T0" fmla="*/ 9 w 12"/>
                  <a:gd name="T1" fmla="*/ 0 h 8"/>
                  <a:gd name="T2" fmla="*/ 3 w 12"/>
                  <a:gd name="T3" fmla="*/ 4 h 8"/>
                  <a:gd name="T4" fmla="*/ 8 w 12"/>
                  <a:gd name="T5" fmla="*/ 2 h 8"/>
                  <a:gd name="T6" fmla="*/ 0 w 12"/>
                  <a:gd name="T7" fmla="*/ 8 h 8"/>
                  <a:gd name="T8" fmla="*/ 3 w 12"/>
                  <a:gd name="T9" fmla="*/ 7 h 8"/>
                  <a:gd name="T10" fmla="*/ 11 w 12"/>
                  <a:gd name="T11" fmla="*/ 2 h 8"/>
                  <a:gd name="T12" fmla="*/ 12 w 12"/>
                  <a:gd name="T13" fmla="*/ 0 h 8"/>
                  <a:gd name="T14" fmla="*/ 8 w 12"/>
                  <a:gd name="T15" fmla="*/ 2 h 8"/>
                  <a:gd name="T16" fmla="*/ 9 w 1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7" y="1"/>
                      <a:pt x="5" y="3"/>
                      <a:pt x="3" y="4"/>
                    </a:cubicBezTo>
                    <a:cubicBezTo>
                      <a:pt x="5" y="4"/>
                      <a:pt x="7" y="0"/>
                      <a:pt x="8" y="2"/>
                    </a:cubicBezTo>
                    <a:cubicBezTo>
                      <a:pt x="6" y="5"/>
                      <a:pt x="2" y="6"/>
                      <a:pt x="0" y="8"/>
                    </a:cubicBezTo>
                    <a:cubicBezTo>
                      <a:pt x="1" y="8"/>
                      <a:pt x="2" y="6"/>
                      <a:pt x="3" y="7"/>
                    </a:cubicBezTo>
                    <a:cubicBezTo>
                      <a:pt x="5" y="4"/>
                      <a:pt x="8" y="4"/>
                      <a:pt x="11" y="2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1" y="1"/>
                      <a:pt x="10" y="2"/>
                      <a:pt x="8" y="2"/>
                    </a:cubicBezTo>
                    <a:cubicBezTo>
                      <a:pt x="8" y="2"/>
                      <a:pt x="8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00"/>
              <p:cNvSpPr/>
              <p:nvPr/>
            </p:nvSpPr>
            <p:spPr bwMode="auto">
              <a:xfrm>
                <a:off x="4130" y="189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01"/>
              <p:cNvSpPr/>
              <p:nvPr/>
            </p:nvSpPr>
            <p:spPr bwMode="auto">
              <a:xfrm>
                <a:off x="4144" y="1907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02"/>
              <p:cNvSpPr/>
              <p:nvPr/>
            </p:nvSpPr>
            <p:spPr bwMode="auto">
              <a:xfrm>
                <a:off x="4125" y="1907"/>
                <a:ext cx="9" cy="1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03"/>
              <p:cNvSpPr/>
              <p:nvPr/>
            </p:nvSpPr>
            <p:spPr bwMode="auto">
              <a:xfrm>
                <a:off x="4017" y="2034"/>
                <a:ext cx="38" cy="14"/>
              </a:xfrm>
              <a:custGeom>
                <a:avLst/>
                <a:gdLst>
                  <a:gd name="T0" fmla="*/ 1 w 8"/>
                  <a:gd name="T1" fmla="*/ 2 h 3"/>
                  <a:gd name="T2" fmla="*/ 8 w 8"/>
                  <a:gd name="T3" fmla="*/ 0 h 3"/>
                  <a:gd name="T4" fmla="*/ 0 w 8"/>
                  <a:gd name="T5" fmla="*/ 2 h 3"/>
                  <a:gd name="T6" fmla="*/ 1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1" y="2"/>
                    </a:moveTo>
                    <a:cubicBezTo>
                      <a:pt x="3" y="2"/>
                      <a:pt x="6" y="2"/>
                      <a:pt x="8" y="0"/>
                    </a:cubicBezTo>
                    <a:cubicBezTo>
                      <a:pt x="5" y="2"/>
                      <a:pt x="2" y="0"/>
                      <a:pt x="0" y="2"/>
                    </a:cubicBezTo>
                    <a:cubicBezTo>
                      <a:pt x="1" y="3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4"/>
              <p:cNvSpPr/>
              <p:nvPr/>
            </p:nvSpPr>
            <p:spPr bwMode="auto">
              <a:xfrm>
                <a:off x="3994" y="2043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05"/>
              <p:cNvSpPr/>
              <p:nvPr/>
            </p:nvSpPr>
            <p:spPr bwMode="auto">
              <a:xfrm>
                <a:off x="3980" y="2043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06"/>
              <p:cNvSpPr/>
              <p:nvPr/>
            </p:nvSpPr>
            <p:spPr bwMode="auto">
              <a:xfrm>
                <a:off x="4003" y="2048"/>
                <a:ext cx="10" cy="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7"/>
              <p:cNvSpPr/>
              <p:nvPr/>
            </p:nvSpPr>
            <p:spPr bwMode="auto">
              <a:xfrm>
                <a:off x="3985" y="205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08"/>
              <p:cNvSpPr/>
              <p:nvPr/>
            </p:nvSpPr>
            <p:spPr bwMode="auto">
              <a:xfrm>
                <a:off x="3096" y="2105"/>
                <a:ext cx="9" cy="1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1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2" y="4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9"/>
              <p:cNvSpPr/>
              <p:nvPr/>
            </p:nvSpPr>
            <p:spPr bwMode="auto">
              <a:xfrm>
                <a:off x="3128" y="2105"/>
                <a:ext cx="5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10"/>
              <p:cNvSpPr/>
              <p:nvPr/>
            </p:nvSpPr>
            <p:spPr bwMode="auto">
              <a:xfrm>
                <a:off x="3170" y="2114"/>
                <a:ext cx="0" cy="14"/>
              </a:xfrm>
              <a:custGeom>
                <a:avLst/>
                <a:gdLst>
                  <a:gd name="T0" fmla="*/ 1 h 3"/>
                  <a:gd name="T1" fmla="*/ 1 h 3"/>
                  <a:gd name="T2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11"/>
              <p:cNvSpPr/>
              <p:nvPr/>
            </p:nvSpPr>
            <p:spPr bwMode="auto">
              <a:xfrm>
                <a:off x="3952" y="2152"/>
                <a:ext cx="5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12"/>
              <p:cNvSpPr/>
              <p:nvPr/>
            </p:nvSpPr>
            <p:spPr bwMode="auto">
              <a:xfrm>
                <a:off x="3933" y="2152"/>
                <a:ext cx="10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13"/>
              <p:cNvSpPr/>
              <p:nvPr/>
            </p:nvSpPr>
            <p:spPr bwMode="auto">
              <a:xfrm>
                <a:off x="3086" y="2156"/>
                <a:ext cx="14" cy="38"/>
              </a:xfrm>
              <a:custGeom>
                <a:avLst/>
                <a:gdLst>
                  <a:gd name="T0" fmla="*/ 2 w 3"/>
                  <a:gd name="T1" fmla="*/ 6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  <a:gd name="T8" fmla="*/ 2 w 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6"/>
                    </a:moveTo>
                    <a:cubicBezTo>
                      <a:pt x="2" y="4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0" y="6"/>
                      <a:pt x="3" y="8"/>
                    </a:cubicBezTo>
                    <a:cubicBezTo>
                      <a:pt x="3" y="7"/>
                      <a:pt x="3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14"/>
              <p:cNvSpPr/>
              <p:nvPr/>
            </p:nvSpPr>
            <p:spPr bwMode="auto">
              <a:xfrm>
                <a:off x="3929" y="2170"/>
                <a:ext cx="4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15"/>
              <p:cNvSpPr/>
              <p:nvPr/>
            </p:nvSpPr>
            <p:spPr bwMode="auto">
              <a:xfrm>
                <a:off x="3152" y="2194"/>
                <a:ext cx="14" cy="14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1 h 3"/>
                  <a:gd name="T10" fmla="*/ 0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16"/>
              <p:cNvSpPr/>
              <p:nvPr/>
            </p:nvSpPr>
            <p:spPr bwMode="auto">
              <a:xfrm>
                <a:off x="3835" y="2217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17"/>
              <p:cNvSpPr/>
              <p:nvPr/>
            </p:nvSpPr>
            <p:spPr bwMode="auto">
              <a:xfrm>
                <a:off x="3184" y="2213"/>
                <a:ext cx="15" cy="14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18"/>
              <p:cNvSpPr/>
              <p:nvPr/>
            </p:nvSpPr>
            <p:spPr bwMode="auto">
              <a:xfrm>
                <a:off x="3840" y="2217"/>
                <a:ext cx="9" cy="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19"/>
              <p:cNvSpPr/>
              <p:nvPr/>
            </p:nvSpPr>
            <p:spPr bwMode="auto">
              <a:xfrm>
                <a:off x="3133" y="2217"/>
                <a:ext cx="9" cy="1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20"/>
              <p:cNvSpPr/>
              <p:nvPr/>
            </p:nvSpPr>
            <p:spPr bwMode="auto">
              <a:xfrm>
                <a:off x="3868" y="223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21"/>
              <p:cNvSpPr/>
              <p:nvPr/>
            </p:nvSpPr>
            <p:spPr bwMode="auto">
              <a:xfrm>
                <a:off x="3142" y="2232"/>
                <a:ext cx="14" cy="14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0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2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22"/>
              <p:cNvSpPr/>
              <p:nvPr/>
            </p:nvSpPr>
            <p:spPr bwMode="auto">
              <a:xfrm>
                <a:off x="3250" y="2279"/>
                <a:ext cx="19" cy="4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19 w 19"/>
                  <a:gd name="T5" fmla="*/ 4 h 4"/>
                  <a:gd name="T6" fmla="*/ 0 w 1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23"/>
              <p:cNvSpPr/>
              <p:nvPr/>
            </p:nvSpPr>
            <p:spPr bwMode="auto">
              <a:xfrm>
                <a:off x="3227" y="2279"/>
                <a:ext cx="93" cy="51"/>
              </a:xfrm>
              <a:custGeom>
                <a:avLst/>
                <a:gdLst>
                  <a:gd name="T0" fmla="*/ 18 w 20"/>
                  <a:gd name="T1" fmla="*/ 4 h 11"/>
                  <a:gd name="T2" fmla="*/ 13 w 20"/>
                  <a:gd name="T3" fmla="*/ 6 h 11"/>
                  <a:gd name="T4" fmla="*/ 11 w 20"/>
                  <a:gd name="T5" fmla="*/ 5 h 11"/>
                  <a:gd name="T6" fmla="*/ 15 w 20"/>
                  <a:gd name="T7" fmla="*/ 1 h 11"/>
                  <a:gd name="T8" fmla="*/ 12 w 20"/>
                  <a:gd name="T9" fmla="*/ 0 h 11"/>
                  <a:gd name="T10" fmla="*/ 10 w 20"/>
                  <a:gd name="T11" fmla="*/ 1 h 11"/>
                  <a:gd name="T12" fmla="*/ 6 w 20"/>
                  <a:gd name="T13" fmla="*/ 1 h 11"/>
                  <a:gd name="T14" fmla="*/ 6 w 20"/>
                  <a:gd name="T15" fmla="*/ 2 h 11"/>
                  <a:gd name="T16" fmla="*/ 5 w 20"/>
                  <a:gd name="T17" fmla="*/ 1 h 11"/>
                  <a:gd name="T18" fmla="*/ 0 w 20"/>
                  <a:gd name="T19" fmla="*/ 1 h 11"/>
                  <a:gd name="T20" fmla="*/ 0 w 20"/>
                  <a:gd name="T21" fmla="*/ 2 h 11"/>
                  <a:gd name="T22" fmla="*/ 4 w 20"/>
                  <a:gd name="T23" fmla="*/ 4 h 11"/>
                  <a:gd name="T24" fmla="*/ 9 w 20"/>
                  <a:gd name="T25" fmla="*/ 7 h 11"/>
                  <a:gd name="T26" fmla="*/ 8 w 20"/>
                  <a:gd name="T27" fmla="*/ 8 h 11"/>
                  <a:gd name="T28" fmla="*/ 9 w 20"/>
                  <a:gd name="T29" fmla="*/ 10 h 11"/>
                  <a:gd name="T30" fmla="*/ 9 w 20"/>
                  <a:gd name="T31" fmla="*/ 10 h 11"/>
                  <a:gd name="T32" fmla="*/ 16 w 20"/>
                  <a:gd name="T33" fmla="*/ 9 h 11"/>
                  <a:gd name="T34" fmla="*/ 18 w 20"/>
                  <a:gd name="T3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1">
                    <a:moveTo>
                      <a:pt x="18" y="4"/>
                    </a:moveTo>
                    <a:cubicBezTo>
                      <a:pt x="16" y="4"/>
                      <a:pt x="15" y="5"/>
                      <a:pt x="13" y="6"/>
                    </a:cubicBezTo>
                    <a:cubicBezTo>
                      <a:pt x="13" y="5"/>
                      <a:pt x="11" y="6"/>
                      <a:pt x="11" y="5"/>
                    </a:cubicBezTo>
                    <a:cubicBezTo>
                      <a:pt x="13" y="4"/>
                      <a:pt x="14" y="2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9" y="3"/>
                      <a:pt x="7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3" y="3"/>
                      <a:pt x="4" y="4"/>
                    </a:cubicBezTo>
                    <a:cubicBezTo>
                      <a:pt x="6" y="5"/>
                      <a:pt x="9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7"/>
                      <a:pt x="14" y="11"/>
                      <a:pt x="16" y="9"/>
                    </a:cubicBezTo>
                    <a:cubicBezTo>
                      <a:pt x="12" y="5"/>
                      <a:pt x="20" y="7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24"/>
              <p:cNvSpPr/>
              <p:nvPr/>
            </p:nvSpPr>
            <p:spPr bwMode="auto">
              <a:xfrm>
                <a:off x="3769" y="2279"/>
                <a:ext cx="5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25"/>
              <p:cNvSpPr/>
              <p:nvPr/>
            </p:nvSpPr>
            <p:spPr bwMode="auto">
              <a:xfrm>
                <a:off x="3311" y="2316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26"/>
              <p:cNvSpPr/>
              <p:nvPr/>
            </p:nvSpPr>
            <p:spPr bwMode="auto">
              <a:xfrm>
                <a:off x="3231" y="2330"/>
                <a:ext cx="52" cy="29"/>
              </a:xfrm>
              <a:custGeom>
                <a:avLst/>
                <a:gdLst>
                  <a:gd name="T0" fmla="*/ 6 w 11"/>
                  <a:gd name="T1" fmla="*/ 1 h 6"/>
                  <a:gd name="T2" fmla="*/ 6 w 11"/>
                  <a:gd name="T3" fmla="*/ 1 h 6"/>
                  <a:gd name="T4" fmla="*/ 1 w 11"/>
                  <a:gd name="T5" fmla="*/ 0 h 6"/>
                  <a:gd name="T6" fmla="*/ 1 w 11"/>
                  <a:gd name="T7" fmla="*/ 2 h 6"/>
                  <a:gd name="T8" fmla="*/ 0 w 11"/>
                  <a:gd name="T9" fmla="*/ 3 h 6"/>
                  <a:gd name="T10" fmla="*/ 5 w 11"/>
                  <a:gd name="T11" fmla="*/ 4 h 6"/>
                  <a:gd name="T12" fmla="*/ 4 w 11"/>
                  <a:gd name="T13" fmla="*/ 5 h 6"/>
                  <a:gd name="T14" fmla="*/ 5 w 11"/>
                  <a:gd name="T15" fmla="*/ 6 h 6"/>
                  <a:gd name="T16" fmla="*/ 5 w 11"/>
                  <a:gd name="T17" fmla="*/ 4 h 6"/>
                  <a:gd name="T18" fmla="*/ 8 w 11"/>
                  <a:gd name="T19" fmla="*/ 5 h 6"/>
                  <a:gd name="T20" fmla="*/ 10 w 11"/>
                  <a:gd name="T21" fmla="*/ 4 h 6"/>
                  <a:gd name="T22" fmla="*/ 6 w 11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1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3"/>
                    </a:cubicBezTo>
                    <a:cubicBezTo>
                      <a:pt x="2" y="4"/>
                      <a:pt x="3" y="3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8" y="4"/>
                      <a:pt x="8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1"/>
                      <a:pt x="7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27"/>
              <p:cNvSpPr/>
              <p:nvPr/>
            </p:nvSpPr>
            <p:spPr bwMode="auto">
              <a:xfrm>
                <a:off x="3156" y="2335"/>
                <a:ext cx="19" cy="24"/>
              </a:xfrm>
              <a:custGeom>
                <a:avLst/>
                <a:gdLst>
                  <a:gd name="T0" fmla="*/ 3 w 4"/>
                  <a:gd name="T1" fmla="*/ 0 h 5"/>
                  <a:gd name="T2" fmla="*/ 1 w 4"/>
                  <a:gd name="T3" fmla="*/ 0 h 5"/>
                  <a:gd name="T4" fmla="*/ 1 w 4"/>
                  <a:gd name="T5" fmla="*/ 1 h 5"/>
                  <a:gd name="T6" fmla="*/ 0 w 4"/>
                  <a:gd name="T7" fmla="*/ 1 h 5"/>
                  <a:gd name="T8" fmla="*/ 0 w 4"/>
                  <a:gd name="T9" fmla="*/ 2 h 5"/>
                  <a:gd name="T10" fmla="*/ 0 w 4"/>
                  <a:gd name="T11" fmla="*/ 3 h 5"/>
                  <a:gd name="T12" fmla="*/ 3 w 4"/>
                  <a:gd name="T13" fmla="*/ 3 h 5"/>
                  <a:gd name="T14" fmla="*/ 3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5"/>
                      <a:pt x="2" y="3"/>
                      <a:pt x="3" y="3"/>
                    </a:cubicBezTo>
                    <a:cubicBezTo>
                      <a:pt x="4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28"/>
              <p:cNvSpPr/>
              <p:nvPr/>
            </p:nvSpPr>
            <p:spPr bwMode="auto">
              <a:xfrm>
                <a:off x="3203" y="2344"/>
                <a:ext cx="19" cy="10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3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3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29"/>
              <p:cNvSpPr/>
              <p:nvPr/>
            </p:nvSpPr>
            <p:spPr bwMode="auto">
              <a:xfrm>
                <a:off x="3189" y="2349"/>
                <a:ext cx="5" cy="10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30"/>
              <p:cNvSpPr/>
              <p:nvPr/>
            </p:nvSpPr>
            <p:spPr bwMode="auto">
              <a:xfrm>
                <a:off x="3292" y="2354"/>
                <a:ext cx="14" cy="9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91" name="文本框 190"/>
            <p:cNvSpPr txBox="1"/>
            <p:nvPr/>
          </p:nvSpPr>
          <p:spPr>
            <a:xfrm>
              <a:off x="975437" y="1914687"/>
              <a:ext cx="728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Baskerville Old Face" panose="02020602080505020303" pitchFamily="18" charset="0"/>
                  <a:ea typeface="禹卫书法行书简体" panose="02000603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1923" y="2879837"/>
            <a:ext cx="974616" cy="750714"/>
            <a:chOff x="2367754" y="1850014"/>
            <a:chExt cx="974616" cy="750714"/>
          </a:xfrm>
        </p:grpSpPr>
        <p:grpSp>
          <p:nvGrpSpPr>
            <p:cNvPr id="192" name="Group 4"/>
            <p:cNvGrpSpPr>
              <a:grpSpLocks noChangeAspect="1"/>
            </p:cNvGrpSpPr>
            <p:nvPr/>
          </p:nvGrpSpPr>
          <p:grpSpPr bwMode="auto">
            <a:xfrm>
              <a:off x="2367754" y="1850014"/>
              <a:ext cx="965072" cy="750714"/>
              <a:chOff x="3086" y="1578"/>
              <a:chExt cx="1058" cy="823"/>
            </a:xfrm>
            <a:solidFill>
              <a:srgbClr val="C00000"/>
            </a:solidFill>
          </p:grpSpPr>
          <p:sp>
            <p:nvSpPr>
              <p:cNvPr id="193" name="Freeform 5"/>
              <p:cNvSpPr/>
              <p:nvPr/>
            </p:nvSpPr>
            <p:spPr bwMode="auto">
              <a:xfrm>
                <a:off x="4027" y="1578"/>
                <a:ext cx="37" cy="14"/>
              </a:xfrm>
              <a:custGeom>
                <a:avLst/>
                <a:gdLst>
                  <a:gd name="T0" fmla="*/ 5 w 8"/>
                  <a:gd name="T1" fmla="*/ 2 h 3"/>
                  <a:gd name="T2" fmla="*/ 8 w 8"/>
                  <a:gd name="T3" fmla="*/ 0 h 3"/>
                  <a:gd name="T4" fmla="*/ 0 w 8"/>
                  <a:gd name="T5" fmla="*/ 3 h 3"/>
                  <a:gd name="T6" fmla="*/ 0 w 8"/>
                  <a:gd name="T7" fmla="*/ 3 h 3"/>
                  <a:gd name="T8" fmla="*/ 5 w 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5" y="2"/>
                    </a:moveTo>
                    <a:cubicBezTo>
                      <a:pt x="6" y="1"/>
                      <a:pt x="7" y="1"/>
                      <a:pt x="8" y="0"/>
                    </a:cubicBezTo>
                    <a:cubicBezTo>
                      <a:pt x="5" y="0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6"/>
              <p:cNvSpPr/>
              <p:nvPr/>
            </p:nvSpPr>
            <p:spPr bwMode="auto">
              <a:xfrm>
                <a:off x="4064" y="1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"/>
              <p:cNvSpPr/>
              <p:nvPr/>
            </p:nvSpPr>
            <p:spPr bwMode="auto">
              <a:xfrm>
                <a:off x="3975" y="2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"/>
              <p:cNvSpPr/>
              <p:nvPr/>
            </p:nvSpPr>
            <p:spPr bwMode="auto">
              <a:xfrm>
                <a:off x="4008" y="1691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9"/>
              <p:cNvSpPr>
                <a:spLocks noEditPoints="1"/>
              </p:cNvSpPr>
              <p:nvPr/>
            </p:nvSpPr>
            <p:spPr bwMode="auto">
              <a:xfrm>
                <a:off x="3096" y="1583"/>
                <a:ext cx="1010" cy="818"/>
              </a:xfrm>
              <a:custGeom>
                <a:avLst/>
                <a:gdLst>
                  <a:gd name="T0" fmla="*/ 201 w 216"/>
                  <a:gd name="T1" fmla="*/ 37 h 174"/>
                  <a:gd name="T2" fmla="*/ 190 w 216"/>
                  <a:gd name="T3" fmla="*/ 34 h 174"/>
                  <a:gd name="T4" fmla="*/ 170 w 216"/>
                  <a:gd name="T5" fmla="*/ 31 h 174"/>
                  <a:gd name="T6" fmla="*/ 171 w 216"/>
                  <a:gd name="T7" fmla="*/ 25 h 174"/>
                  <a:gd name="T8" fmla="*/ 199 w 216"/>
                  <a:gd name="T9" fmla="*/ 17 h 174"/>
                  <a:gd name="T10" fmla="*/ 191 w 216"/>
                  <a:gd name="T11" fmla="*/ 12 h 174"/>
                  <a:gd name="T12" fmla="*/ 203 w 216"/>
                  <a:gd name="T13" fmla="*/ 2 h 174"/>
                  <a:gd name="T14" fmla="*/ 140 w 216"/>
                  <a:gd name="T15" fmla="*/ 15 h 174"/>
                  <a:gd name="T16" fmla="*/ 110 w 216"/>
                  <a:gd name="T17" fmla="*/ 23 h 174"/>
                  <a:gd name="T18" fmla="*/ 96 w 216"/>
                  <a:gd name="T19" fmla="*/ 30 h 174"/>
                  <a:gd name="T20" fmla="*/ 111 w 216"/>
                  <a:gd name="T21" fmla="*/ 21 h 174"/>
                  <a:gd name="T22" fmla="*/ 80 w 216"/>
                  <a:gd name="T23" fmla="*/ 34 h 174"/>
                  <a:gd name="T24" fmla="*/ 62 w 216"/>
                  <a:gd name="T25" fmla="*/ 43 h 174"/>
                  <a:gd name="T26" fmla="*/ 43 w 216"/>
                  <a:gd name="T27" fmla="*/ 62 h 174"/>
                  <a:gd name="T28" fmla="*/ 14 w 216"/>
                  <a:gd name="T29" fmla="*/ 81 h 174"/>
                  <a:gd name="T30" fmla="*/ 14 w 216"/>
                  <a:gd name="T31" fmla="*/ 110 h 174"/>
                  <a:gd name="T32" fmla="*/ 19 w 216"/>
                  <a:gd name="T33" fmla="*/ 120 h 174"/>
                  <a:gd name="T34" fmla="*/ 2 w 216"/>
                  <a:gd name="T35" fmla="*/ 116 h 174"/>
                  <a:gd name="T36" fmla="*/ 25 w 216"/>
                  <a:gd name="T37" fmla="*/ 130 h 174"/>
                  <a:gd name="T38" fmla="*/ 17 w 216"/>
                  <a:gd name="T39" fmla="*/ 146 h 174"/>
                  <a:gd name="T40" fmla="*/ 45 w 216"/>
                  <a:gd name="T41" fmla="*/ 148 h 174"/>
                  <a:gd name="T42" fmla="*/ 97 w 216"/>
                  <a:gd name="T43" fmla="*/ 174 h 174"/>
                  <a:gd name="T44" fmla="*/ 142 w 216"/>
                  <a:gd name="T45" fmla="*/ 150 h 174"/>
                  <a:gd name="T46" fmla="*/ 157 w 216"/>
                  <a:gd name="T47" fmla="*/ 139 h 174"/>
                  <a:gd name="T48" fmla="*/ 174 w 216"/>
                  <a:gd name="T49" fmla="*/ 127 h 174"/>
                  <a:gd name="T50" fmla="*/ 169 w 216"/>
                  <a:gd name="T51" fmla="*/ 120 h 174"/>
                  <a:gd name="T52" fmla="*/ 189 w 216"/>
                  <a:gd name="T53" fmla="*/ 110 h 174"/>
                  <a:gd name="T54" fmla="*/ 186 w 216"/>
                  <a:gd name="T55" fmla="*/ 96 h 174"/>
                  <a:gd name="T56" fmla="*/ 196 w 216"/>
                  <a:gd name="T57" fmla="*/ 86 h 174"/>
                  <a:gd name="T58" fmla="*/ 194 w 216"/>
                  <a:gd name="T59" fmla="*/ 77 h 174"/>
                  <a:gd name="T60" fmla="*/ 199 w 216"/>
                  <a:gd name="T61" fmla="*/ 67 h 174"/>
                  <a:gd name="T62" fmla="*/ 195 w 216"/>
                  <a:gd name="T63" fmla="*/ 65 h 174"/>
                  <a:gd name="T64" fmla="*/ 199 w 216"/>
                  <a:gd name="T65" fmla="*/ 52 h 174"/>
                  <a:gd name="T66" fmla="*/ 202 w 216"/>
                  <a:gd name="T67" fmla="*/ 47 h 174"/>
                  <a:gd name="T68" fmla="*/ 176 w 216"/>
                  <a:gd name="T69" fmla="*/ 9 h 174"/>
                  <a:gd name="T70" fmla="*/ 139 w 216"/>
                  <a:gd name="T71" fmla="*/ 18 h 174"/>
                  <a:gd name="T72" fmla="*/ 176 w 216"/>
                  <a:gd name="T73" fmla="*/ 12 h 174"/>
                  <a:gd name="T74" fmla="*/ 163 w 216"/>
                  <a:gd name="T75" fmla="*/ 17 h 174"/>
                  <a:gd name="T76" fmla="*/ 115 w 216"/>
                  <a:gd name="T77" fmla="*/ 26 h 174"/>
                  <a:gd name="T78" fmla="*/ 106 w 216"/>
                  <a:gd name="T79" fmla="*/ 29 h 174"/>
                  <a:gd name="T80" fmla="*/ 70 w 216"/>
                  <a:gd name="T81" fmla="*/ 58 h 174"/>
                  <a:gd name="T82" fmla="*/ 150 w 216"/>
                  <a:gd name="T83" fmla="*/ 22 h 174"/>
                  <a:gd name="T84" fmla="*/ 95 w 216"/>
                  <a:gd name="T85" fmla="*/ 43 h 174"/>
                  <a:gd name="T86" fmla="*/ 64 w 216"/>
                  <a:gd name="T87" fmla="*/ 64 h 174"/>
                  <a:gd name="T88" fmla="*/ 59 w 216"/>
                  <a:gd name="T89" fmla="*/ 51 h 174"/>
                  <a:gd name="T90" fmla="*/ 122 w 216"/>
                  <a:gd name="T91" fmla="*/ 55 h 174"/>
                  <a:gd name="T92" fmla="*/ 119 w 216"/>
                  <a:gd name="T93" fmla="*/ 46 h 174"/>
                  <a:gd name="T94" fmla="*/ 80 w 216"/>
                  <a:gd name="T95" fmla="*/ 66 h 174"/>
                  <a:gd name="T96" fmla="*/ 59 w 216"/>
                  <a:gd name="T97" fmla="*/ 79 h 174"/>
                  <a:gd name="T98" fmla="*/ 65 w 216"/>
                  <a:gd name="T99" fmla="*/ 70 h 174"/>
                  <a:gd name="T100" fmla="*/ 153 w 216"/>
                  <a:gd name="T101" fmla="*/ 130 h 174"/>
                  <a:gd name="T102" fmla="*/ 149 w 216"/>
                  <a:gd name="T103" fmla="*/ 32 h 174"/>
                  <a:gd name="T104" fmla="*/ 95 w 216"/>
                  <a:gd name="T105" fmla="*/ 47 h 174"/>
                  <a:gd name="T106" fmla="*/ 167 w 216"/>
                  <a:gd name="T107" fmla="*/ 25 h 174"/>
                  <a:gd name="T108" fmla="*/ 175 w 216"/>
                  <a:gd name="T109" fmla="*/ 33 h 174"/>
                  <a:gd name="T110" fmla="*/ 192 w 216"/>
                  <a:gd name="T111" fmla="*/ 54 h 174"/>
                  <a:gd name="T112" fmla="*/ 192 w 216"/>
                  <a:gd name="T113" fmla="*/ 54 h 174"/>
                  <a:gd name="T114" fmla="*/ 188 w 216"/>
                  <a:gd name="T115" fmla="*/ 40 h 174"/>
                  <a:gd name="T116" fmla="*/ 201 w 216"/>
                  <a:gd name="T117" fmla="*/ 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174">
                    <a:moveTo>
                      <a:pt x="209" y="41"/>
                    </a:moveTo>
                    <a:cubicBezTo>
                      <a:pt x="209" y="41"/>
                      <a:pt x="210" y="40"/>
                      <a:pt x="211" y="40"/>
                    </a:cubicBezTo>
                    <a:cubicBezTo>
                      <a:pt x="210" y="40"/>
                      <a:pt x="210" y="40"/>
                      <a:pt x="210" y="40"/>
                    </a:cubicBezTo>
                    <a:cubicBezTo>
                      <a:pt x="210" y="39"/>
                      <a:pt x="212" y="39"/>
                      <a:pt x="211" y="39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3" y="38"/>
                      <a:pt x="215" y="37"/>
                      <a:pt x="215" y="35"/>
                    </a:cubicBezTo>
                    <a:cubicBezTo>
                      <a:pt x="214" y="35"/>
                      <a:pt x="213" y="35"/>
                      <a:pt x="213" y="36"/>
                    </a:cubicBezTo>
                    <a:cubicBezTo>
                      <a:pt x="212" y="34"/>
                      <a:pt x="210" y="36"/>
                      <a:pt x="209" y="35"/>
                    </a:cubicBezTo>
                    <a:cubicBezTo>
                      <a:pt x="207" y="35"/>
                      <a:pt x="204" y="37"/>
                      <a:pt x="202" y="37"/>
                    </a:cubicBezTo>
                    <a:cubicBezTo>
                      <a:pt x="202" y="36"/>
                      <a:pt x="201" y="38"/>
                      <a:pt x="201" y="37"/>
                    </a:cubicBezTo>
                    <a:cubicBezTo>
                      <a:pt x="200" y="37"/>
                      <a:pt x="200" y="37"/>
                      <a:pt x="199" y="37"/>
                    </a:cubicBezTo>
                    <a:cubicBezTo>
                      <a:pt x="197" y="37"/>
                      <a:pt x="196" y="39"/>
                      <a:pt x="194" y="39"/>
                    </a:cubicBezTo>
                    <a:cubicBezTo>
                      <a:pt x="194" y="38"/>
                      <a:pt x="194" y="38"/>
                      <a:pt x="194" y="38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3" y="36"/>
                      <a:pt x="196" y="37"/>
                      <a:pt x="197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36"/>
                      <a:pt x="196" y="37"/>
                      <a:pt x="195" y="37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3" y="36"/>
                      <a:pt x="191" y="36"/>
                      <a:pt x="190" y="36"/>
                    </a:cubicBezTo>
                    <a:cubicBezTo>
                      <a:pt x="189" y="35"/>
                      <a:pt x="191" y="36"/>
                      <a:pt x="191" y="35"/>
                    </a:cubicBezTo>
                    <a:cubicBezTo>
                      <a:pt x="190" y="34"/>
                      <a:pt x="190" y="36"/>
                      <a:pt x="189" y="35"/>
                    </a:cubicBezTo>
                    <a:cubicBezTo>
                      <a:pt x="189" y="34"/>
                      <a:pt x="190" y="34"/>
                      <a:pt x="190" y="34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9" y="35"/>
                      <a:pt x="188" y="35"/>
                      <a:pt x="188" y="35"/>
                    </a:cubicBezTo>
                    <a:cubicBezTo>
                      <a:pt x="188" y="35"/>
                      <a:pt x="188" y="34"/>
                      <a:pt x="188" y="34"/>
                    </a:cubicBezTo>
                    <a:cubicBezTo>
                      <a:pt x="186" y="34"/>
                      <a:pt x="187" y="32"/>
                      <a:pt x="185" y="32"/>
                    </a:cubicBezTo>
                    <a:cubicBezTo>
                      <a:pt x="185" y="29"/>
                      <a:pt x="188" y="30"/>
                      <a:pt x="189" y="28"/>
                    </a:cubicBezTo>
                    <a:cubicBezTo>
                      <a:pt x="190" y="28"/>
                      <a:pt x="189" y="27"/>
                      <a:pt x="190" y="27"/>
                    </a:cubicBezTo>
                    <a:cubicBezTo>
                      <a:pt x="191" y="25"/>
                      <a:pt x="194" y="25"/>
                      <a:pt x="195" y="24"/>
                    </a:cubicBezTo>
                    <a:cubicBezTo>
                      <a:pt x="193" y="24"/>
                      <a:pt x="191" y="25"/>
                      <a:pt x="190" y="26"/>
                    </a:cubicBezTo>
                    <a:cubicBezTo>
                      <a:pt x="188" y="26"/>
                      <a:pt x="187" y="28"/>
                      <a:pt x="186" y="27"/>
                    </a:cubicBezTo>
                    <a:cubicBezTo>
                      <a:pt x="182" y="28"/>
                      <a:pt x="179" y="29"/>
                      <a:pt x="175" y="29"/>
                    </a:cubicBezTo>
                    <a:cubicBezTo>
                      <a:pt x="174" y="31"/>
                      <a:pt x="171" y="28"/>
                      <a:pt x="170" y="31"/>
                    </a:cubicBezTo>
                    <a:cubicBezTo>
                      <a:pt x="169" y="30"/>
                      <a:pt x="169" y="28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0" y="27"/>
                      <a:pt x="170" y="28"/>
                      <a:pt x="171" y="27"/>
                    </a:cubicBezTo>
                    <a:cubicBezTo>
                      <a:pt x="171" y="27"/>
                      <a:pt x="171" y="27"/>
                      <a:pt x="171" y="27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4" y="26"/>
                      <a:pt x="174" y="26"/>
                      <a:pt x="174" y="26"/>
                    </a:cubicBezTo>
                    <a:cubicBezTo>
                      <a:pt x="175" y="25"/>
                      <a:pt x="175" y="25"/>
                      <a:pt x="176" y="25"/>
                    </a:cubicBezTo>
                    <a:cubicBezTo>
                      <a:pt x="176" y="25"/>
                      <a:pt x="177" y="25"/>
                      <a:pt x="177" y="24"/>
                    </a:cubicBezTo>
                    <a:cubicBezTo>
                      <a:pt x="176" y="24"/>
                      <a:pt x="175" y="26"/>
                      <a:pt x="175" y="25"/>
                    </a:cubicBezTo>
                    <a:cubicBezTo>
                      <a:pt x="173" y="25"/>
                      <a:pt x="172" y="26"/>
                      <a:pt x="171" y="27"/>
                    </a:cubicBezTo>
                    <a:cubicBezTo>
                      <a:pt x="171" y="26"/>
                      <a:pt x="171" y="26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0" y="26"/>
                      <a:pt x="168" y="26"/>
                      <a:pt x="168" y="25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3" y="24"/>
                      <a:pt x="175" y="23"/>
                      <a:pt x="178" y="22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8" y="24"/>
                      <a:pt x="179" y="23"/>
                      <a:pt x="179" y="22"/>
                    </a:cubicBezTo>
                    <a:cubicBezTo>
                      <a:pt x="182" y="22"/>
                      <a:pt x="184" y="20"/>
                      <a:pt x="186" y="20"/>
                    </a:cubicBezTo>
                    <a:cubicBezTo>
                      <a:pt x="188" y="18"/>
                      <a:pt x="190" y="20"/>
                      <a:pt x="192" y="18"/>
                    </a:cubicBezTo>
                    <a:cubicBezTo>
                      <a:pt x="194" y="18"/>
                      <a:pt x="196" y="16"/>
                      <a:pt x="198" y="15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7" y="18"/>
                      <a:pt x="198" y="18"/>
                      <a:pt x="199" y="17"/>
                    </a:cubicBezTo>
                    <a:cubicBezTo>
                      <a:pt x="198" y="15"/>
                      <a:pt x="201" y="16"/>
                      <a:pt x="201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0" y="12"/>
                      <a:pt x="202" y="12"/>
                      <a:pt x="202" y="11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200" y="13"/>
                      <a:pt x="198" y="13"/>
                      <a:pt x="197" y="13"/>
                    </a:cubicBezTo>
                    <a:cubicBezTo>
                      <a:pt x="196" y="12"/>
                      <a:pt x="195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5" y="11"/>
                      <a:pt x="195" y="11"/>
                    </a:cubicBezTo>
                    <a:cubicBezTo>
                      <a:pt x="194" y="11"/>
                      <a:pt x="194" y="11"/>
                      <a:pt x="194" y="11"/>
                    </a:cubicBezTo>
                    <a:cubicBezTo>
                      <a:pt x="194" y="13"/>
                      <a:pt x="192" y="13"/>
                      <a:pt x="191" y="12"/>
                    </a:cubicBezTo>
                    <a:cubicBezTo>
                      <a:pt x="190" y="13"/>
                      <a:pt x="188" y="13"/>
                      <a:pt x="187" y="14"/>
                    </a:cubicBezTo>
                    <a:cubicBezTo>
                      <a:pt x="186" y="14"/>
                      <a:pt x="186" y="13"/>
                      <a:pt x="186" y="13"/>
                    </a:cubicBezTo>
                    <a:cubicBezTo>
                      <a:pt x="188" y="9"/>
                      <a:pt x="191" y="8"/>
                      <a:pt x="194" y="8"/>
                    </a:cubicBezTo>
                    <a:cubicBezTo>
                      <a:pt x="196" y="8"/>
                      <a:pt x="197" y="5"/>
                      <a:pt x="199" y="6"/>
                    </a:cubicBezTo>
                    <a:cubicBezTo>
                      <a:pt x="201" y="6"/>
                      <a:pt x="202" y="4"/>
                      <a:pt x="203" y="5"/>
                    </a:cubicBezTo>
                    <a:cubicBezTo>
                      <a:pt x="203" y="5"/>
                      <a:pt x="203" y="6"/>
                      <a:pt x="203" y="6"/>
                    </a:cubicBezTo>
                    <a:cubicBezTo>
                      <a:pt x="203" y="6"/>
                      <a:pt x="204" y="6"/>
                      <a:pt x="204" y="6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6" y="3"/>
                      <a:pt x="209" y="3"/>
                      <a:pt x="212" y="2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09" y="0"/>
                      <a:pt x="206" y="1"/>
                      <a:pt x="203" y="2"/>
                    </a:cubicBezTo>
                    <a:cubicBezTo>
                      <a:pt x="202" y="2"/>
                      <a:pt x="200" y="4"/>
                      <a:pt x="198" y="3"/>
                    </a:cubicBezTo>
                    <a:cubicBezTo>
                      <a:pt x="198" y="3"/>
                      <a:pt x="198" y="2"/>
                      <a:pt x="198" y="2"/>
                    </a:cubicBezTo>
                    <a:cubicBezTo>
                      <a:pt x="194" y="2"/>
                      <a:pt x="190" y="5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4" y="6"/>
                      <a:pt x="181" y="7"/>
                      <a:pt x="179" y="7"/>
                    </a:cubicBezTo>
                    <a:cubicBezTo>
                      <a:pt x="175" y="7"/>
                      <a:pt x="170" y="8"/>
                      <a:pt x="167" y="9"/>
                    </a:cubicBezTo>
                    <a:cubicBezTo>
                      <a:pt x="167" y="9"/>
                      <a:pt x="167" y="10"/>
                      <a:pt x="167" y="10"/>
                    </a:cubicBezTo>
                    <a:cubicBezTo>
                      <a:pt x="165" y="11"/>
                      <a:pt x="163" y="9"/>
                      <a:pt x="161" y="10"/>
                    </a:cubicBezTo>
                    <a:cubicBezTo>
                      <a:pt x="159" y="13"/>
                      <a:pt x="156" y="10"/>
                      <a:pt x="154" y="12"/>
                    </a:cubicBezTo>
                    <a:cubicBezTo>
                      <a:pt x="151" y="12"/>
                      <a:pt x="148" y="13"/>
                      <a:pt x="145" y="14"/>
                    </a:cubicBezTo>
                    <a:cubicBezTo>
                      <a:pt x="143" y="14"/>
                      <a:pt x="141" y="15"/>
                      <a:pt x="141" y="1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4"/>
                      <a:pt x="138" y="15"/>
                      <a:pt x="137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7"/>
                      <a:pt x="136" y="16"/>
                      <a:pt x="135" y="17"/>
                    </a:cubicBezTo>
                    <a:cubicBezTo>
                      <a:pt x="132" y="17"/>
                      <a:pt x="130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0"/>
                      <a:pt x="121" y="20"/>
                      <a:pt x="121" y="20"/>
                    </a:cubicBezTo>
                    <a:cubicBezTo>
                      <a:pt x="120" y="21"/>
                      <a:pt x="119" y="20"/>
                      <a:pt x="119" y="22"/>
                    </a:cubicBezTo>
                    <a:cubicBezTo>
                      <a:pt x="117" y="21"/>
                      <a:pt x="115" y="23"/>
                      <a:pt x="113" y="23"/>
                    </a:cubicBezTo>
                    <a:cubicBezTo>
                      <a:pt x="112" y="23"/>
                      <a:pt x="110" y="25"/>
                      <a:pt x="109" y="24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0" y="24"/>
                      <a:pt x="108" y="24"/>
                      <a:pt x="109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5"/>
                      <a:pt x="108" y="25"/>
                      <a:pt x="108" y="25"/>
                    </a:cubicBezTo>
                    <a:cubicBezTo>
                      <a:pt x="108" y="25"/>
                      <a:pt x="109" y="25"/>
                      <a:pt x="109" y="25"/>
                    </a:cubicBezTo>
                    <a:cubicBezTo>
                      <a:pt x="109" y="26"/>
                      <a:pt x="109" y="26"/>
                      <a:pt x="109" y="26"/>
                    </a:cubicBezTo>
                    <a:cubicBezTo>
                      <a:pt x="108" y="26"/>
                      <a:pt x="108" y="26"/>
                      <a:pt x="107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6" y="27"/>
                      <a:pt x="105" y="28"/>
                      <a:pt x="105" y="27"/>
                    </a:cubicBezTo>
                    <a:cubicBezTo>
                      <a:pt x="105" y="25"/>
                      <a:pt x="106" y="25"/>
                      <a:pt x="106" y="25"/>
                    </a:cubicBezTo>
                    <a:cubicBezTo>
                      <a:pt x="105" y="25"/>
                      <a:pt x="104" y="26"/>
                      <a:pt x="103" y="26"/>
                    </a:cubicBezTo>
                    <a:cubicBezTo>
                      <a:pt x="101" y="28"/>
                      <a:pt x="98" y="28"/>
                      <a:pt x="96" y="30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5" y="33"/>
                      <a:pt x="92" y="30"/>
                      <a:pt x="91" y="32"/>
                    </a:cubicBezTo>
                    <a:cubicBezTo>
                      <a:pt x="88" y="33"/>
                      <a:pt x="86" y="36"/>
                      <a:pt x="83" y="36"/>
                    </a:cubicBezTo>
                    <a:cubicBezTo>
                      <a:pt x="80" y="40"/>
                      <a:pt x="74" y="39"/>
                      <a:pt x="71" y="44"/>
                    </a:cubicBezTo>
                    <a:cubicBezTo>
                      <a:pt x="68" y="44"/>
                      <a:pt x="65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5" y="45"/>
                      <a:pt x="70" y="41"/>
                      <a:pt x="74" y="39"/>
                    </a:cubicBezTo>
                    <a:cubicBezTo>
                      <a:pt x="76" y="38"/>
                      <a:pt x="78" y="37"/>
                      <a:pt x="80" y="36"/>
                    </a:cubicBezTo>
                    <a:cubicBezTo>
                      <a:pt x="83" y="36"/>
                      <a:pt x="84" y="33"/>
                      <a:pt x="87" y="32"/>
                    </a:cubicBezTo>
                    <a:cubicBezTo>
                      <a:pt x="92" y="29"/>
                      <a:pt x="98" y="27"/>
                      <a:pt x="103" y="24"/>
                    </a:cubicBezTo>
                    <a:cubicBezTo>
                      <a:pt x="114" y="19"/>
                      <a:pt x="125" y="16"/>
                      <a:pt x="137" y="13"/>
                    </a:cubicBezTo>
                    <a:cubicBezTo>
                      <a:pt x="142" y="12"/>
                      <a:pt x="147" y="11"/>
                      <a:pt x="152" y="9"/>
                    </a:cubicBezTo>
                    <a:cubicBezTo>
                      <a:pt x="138" y="12"/>
                      <a:pt x="124" y="15"/>
                      <a:pt x="111" y="21"/>
                    </a:cubicBezTo>
                    <a:cubicBezTo>
                      <a:pt x="107" y="21"/>
                      <a:pt x="105" y="24"/>
                      <a:pt x="101" y="24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7" y="21"/>
                      <a:pt x="111" y="19"/>
                      <a:pt x="115" y="17"/>
                    </a:cubicBezTo>
                    <a:cubicBezTo>
                      <a:pt x="116" y="17"/>
                      <a:pt x="117" y="18"/>
                      <a:pt x="117" y="17"/>
                    </a:cubicBezTo>
                    <a:cubicBezTo>
                      <a:pt x="116" y="17"/>
                      <a:pt x="115" y="18"/>
                      <a:pt x="113" y="18"/>
                    </a:cubicBezTo>
                    <a:cubicBezTo>
                      <a:pt x="110" y="20"/>
                      <a:pt x="106" y="20"/>
                      <a:pt x="103" y="23"/>
                    </a:cubicBezTo>
                    <a:cubicBezTo>
                      <a:pt x="100" y="22"/>
                      <a:pt x="99" y="25"/>
                      <a:pt x="97" y="25"/>
                    </a:cubicBezTo>
                    <a:cubicBezTo>
                      <a:pt x="93" y="26"/>
                      <a:pt x="88" y="28"/>
                      <a:pt x="85" y="30"/>
                    </a:cubicBezTo>
                    <a:cubicBezTo>
                      <a:pt x="85" y="32"/>
                      <a:pt x="83" y="32"/>
                      <a:pt x="82" y="33"/>
                    </a:cubicBezTo>
                    <a:cubicBezTo>
                      <a:pt x="83" y="33"/>
                      <a:pt x="83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2" y="33"/>
                      <a:pt x="81" y="35"/>
                      <a:pt x="80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1" y="33"/>
                      <a:pt x="81" y="33"/>
                      <a:pt x="80" y="3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0" y="34"/>
                      <a:pt x="80" y="35"/>
                    </a:cubicBezTo>
                    <a:cubicBezTo>
                      <a:pt x="77" y="37"/>
                      <a:pt x="73" y="40"/>
                      <a:pt x="69" y="41"/>
                    </a:cubicBezTo>
                    <a:cubicBezTo>
                      <a:pt x="68" y="41"/>
                      <a:pt x="67" y="42"/>
                      <a:pt x="65" y="42"/>
                    </a:cubicBezTo>
                    <a:cubicBezTo>
                      <a:pt x="67" y="41"/>
                      <a:pt x="69" y="40"/>
                      <a:pt x="70" y="39"/>
                    </a:cubicBezTo>
                    <a:cubicBezTo>
                      <a:pt x="71" y="38"/>
                      <a:pt x="72" y="38"/>
                      <a:pt x="72" y="37"/>
                    </a:cubicBezTo>
                    <a:cubicBezTo>
                      <a:pt x="69" y="39"/>
                      <a:pt x="65" y="41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4"/>
                      <a:pt x="63" y="45"/>
                      <a:pt x="62" y="44"/>
                    </a:cubicBezTo>
                    <a:cubicBezTo>
                      <a:pt x="63" y="44"/>
                      <a:pt x="62" y="44"/>
                      <a:pt x="62" y="43"/>
                    </a:cubicBezTo>
                    <a:cubicBezTo>
                      <a:pt x="58" y="46"/>
                      <a:pt x="54" y="50"/>
                      <a:pt x="49" y="51"/>
                    </a:cubicBezTo>
                    <a:cubicBezTo>
                      <a:pt x="48" y="54"/>
                      <a:pt x="45" y="54"/>
                      <a:pt x="44" y="56"/>
                    </a:cubicBezTo>
                    <a:cubicBezTo>
                      <a:pt x="40" y="59"/>
                      <a:pt x="36" y="61"/>
                      <a:pt x="33" y="65"/>
                    </a:cubicBezTo>
                    <a:cubicBezTo>
                      <a:pt x="37" y="62"/>
                      <a:pt x="41" y="59"/>
                      <a:pt x="44" y="55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8" y="55"/>
                      <a:pt x="49" y="51"/>
                      <a:pt x="51" y="52"/>
                    </a:cubicBezTo>
                    <a:cubicBezTo>
                      <a:pt x="51" y="52"/>
                      <a:pt x="50" y="54"/>
                      <a:pt x="49" y="53"/>
                    </a:cubicBezTo>
                    <a:cubicBezTo>
                      <a:pt x="47" y="57"/>
                      <a:pt x="41" y="60"/>
                      <a:pt x="39" y="63"/>
                    </a:cubicBezTo>
                    <a:cubicBezTo>
                      <a:pt x="41" y="64"/>
                      <a:pt x="43" y="61"/>
                      <a:pt x="45" y="59"/>
                    </a:cubicBezTo>
                    <a:cubicBezTo>
                      <a:pt x="45" y="60"/>
                      <a:pt x="46" y="59"/>
                      <a:pt x="46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4"/>
                      <a:pt x="39" y="66"/>
                      <a:pt x="37" y="68"/>
                    </a:cubicBezTo>
                    <a:cubicBezTo>
                      <a:pt x="35" y="69"/>
                      <a:pt x="34" y="70"/>
                      <a:pt x="33" y="71"/>
                    </a:cubicBezTo>
                    <a:cubicBezTo>
                      <a:pt x="31" y="73"/>
                      <a:pt x="30" y="74"/>
                      <a:pt x="28" y="76"/>
                    </a:cubicBezTo>
                    <a:cubicBezTo>
                      <a:pt x="25" y="74"/>
                      <a:pt x="24" y="80"/>
                      <a:pt x="22" y="76"/>
                    </a:cubicBezTo>
                    <a:cubicBezTo>
                      <a:pt x="23" y="75"/>
                      <a:pt x="24" y="74"/>
                      <a:pt x="23" y="74"/>
                    </a:cubicBezTo>
                    <a:cubicBezTo>
                      <a:pt x="23" y="73"/>
                      <a:pt x="23" y="74"/>
                      <a:pt x="23" y="74"/>
                    </a:cubicBezTo>
                    <a:cubicBezTo>
                      <a:pt x="22" y="73"/>
                      <a:pt x="22" y="75"/>
                      <a:pt x="21" y="75"/>
                    </a:cubicBezTo>
                    <a:cubicBezTo>
                      <a:pt x="20" y="76"/>
                      <a:pt x="19" y="74"/>
                      <a:pt x="18" y="76"/>
                    </a:cubicBezTo>
                    <a:cubicBezTo>
                      <a:pt x="17" y="75"/>
                      <a:pt x="16" y="75"/>
                      <a:pt x="15" y="74"/>
                    </a:cubicBezTo>
                    <a:cubicBezTo>
                      <a:pt x="14" y="74"/>
                      <a:pt x="13" y="73"/>
                      <a:pt x="13" y="73"/>
                    </a:cubicBezTo>
                    <a:cubicBezTo>
                      <a:pt x="13" y="74"/>
                      <a:pt x="13" y="75"/>
                      <a:pt x="13" y="75"/>
                    </a:cubicBezTo>
                    <a:cubicBezTo>
                      <a:pt x="14" y="77"/>
                      <a:pt x="16" y="79"/>
                      <a:pt x="14" y="81"/>
                    </a:cubicBezTo>
                    <a:cubicBezTo>
                      <a:pt x="15" y="84"/>
                      <a:pt x="14" y="87"/>
                      <a:pt x="16" y="89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8" y="93"/>
                      <a:pt x="13" y="92"/>
                      <a:pt x="13" y="94"/>
                    </a:cubicBezTo>
                    <a:cubicBezTo>
                      <a:pt x="13" y="95"/>
                      <a:pt x="15" y="97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9"/>
                      <a:pt x="12" y="100"/>
                      <a:pt x="11" y="100"/>
                    </a:cubicBezTo>
                    <a:cubicBezTo>
                      <a:pt x="11" y="101"/>
                      <a:pt x="12" y="102"/>
                      <a:pt x="12" y="102"/>
                    </a:cubicBezTo>
                    <a:cubicBezTo>
                      <a:pt x="13" y="104"/>
                      <a:pt x="15" y="102"/>
                      <a:pt x="16" y="103"/>
                    </a:cubicBezTo>
                    <a:cubicBezTo>
                      <a:pt x="17" y="104"/>
                      <a:pt x="19" y="105"/>
                      <a:pt x="18" y="106"/>
                    </a:cubicBezTo>
                    <a:cubicBezTo>
                      <a:pt x="17" y="109"/>
                      <a:pt x="14" y="108"/>
                      <a:pt x="13" y="110"/>
                    </a:cubicBezTo>
                    <a:cubicBezTo>
                      <a:pt x="13" y="111"/>
                      <a:pt x="14" y="110"/>
                      <a:pt x="14" y="110"/>
                    </a:cubicBezTo>
                    <a:cubicBezTo>
                      <a:pt x="15" y="110"/>
                      <a:pt x="15" y="110"/>
                      <a:pt x="15" y="111"/>
                    </a:cubicBezTo>
                    <a:cubicBezTo>
                      <a:pt x="15" y="110"/>
                      <a:pt x="16" y="110"/>
                      <a:pt x="17" y="110"/>
                    </a:cubicBezTo>
                    <a:cubicBezTo>
                      <a:pt x="18" y="110"/>
                      <a:pt x="19" y="109"/>
                      <a:pt x="19" y="108"/>
                    </a:cubicBezTo>
                    <a:cubicBezTo>
                      <a:pt x="21" y="108"/>
                      <a:pt x="19" y="110"/>
                      <a:pt x="20" y="111"/>
                    </a:cubicBezTo>
                    <a:cubicBezTo>
                      <a:pt x="21" y="111"/>
                      <a:pt x="22" y="112"/>
                      <a:pt x="22" y="111"/>
                    </a:cubicBezTo>
                    <a:cubicBezTo>
                      <a:pt x="23" y="113"/>
                      <a:pt x="24" y="112"/>
                      <a:pt x="24" y="113"/>
                    </a:cubicBezTo>
                    <a:cubicBezTo>
                      <a:pt x="24" y="113"/>
                      <a:pt x="24" y="113"/>
                      <a:pt x="23" y="113"/>
                    </a:cubicBezTo>
                    <a:cubicBezTo>
                      <a:pt x="22" y="116"/>
                      <a:pt x="20" y="113"/>
                      <a:pt x="18" y="116"/>
                    </a:cubicBezTo>
                    <a:cubicBezTo>
                      <a:pt x="18" y="116"/>
                      <a:pt x="17" y="117"/>
                      <a:pt x="18" y="117"/>
                    </a:cubicBezTo>
                    <a:cubicBezTo>
                      <a:pt x="20" y="116"/>
                      <a:pt x="21" y="119"/>
                      <a:pt x="22" y="118"/>
                    </a:cubicBezTo>
                    <a:cubicBezTo>
                      <a:pt x="23" y="119"/>
                      <a:pt x="21" y="120"/>
                      <a:pt x="21" y="120"/>
                    </a:cubicBezTo>
                    <a:cubicBezTo>
                      <a:pt x="20" y="121"/>
                      <a:pt x="19" y="120"/>
                      <a:pt x="19" y="120"/>
                    </a:cubicBezTo>
                    <a:cubicBezTo>
                      <a:pt x="17" y="121"/>
                      <a:pt x="15" y="122"/>
                      <a:pt x="13" y="123"/>
                    </a:cubicBezTo>
                    <a:cubicBezTo>
                      <a:pt x="11" y="123"/>
                      <a:pt x="10" y="121"/>
                      <a:pt x="10" y="120"/>
                    </a:cubicBezTo>
                    <a:cubicBezTo>
                      <a:pt x="8" y="120"/>
                      <a:pt x="6" y="119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3" y="118"/>
                      <a:pt x="5" y="116"/>
                      <a:pt x="3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5" y="113"/>
                      <a:pt x="3" y="113"/>
                      <a:pt x="3" y="112"/>
                    </a:cubicBezTo>
                    <a:cubicBezTo>
                      <a:pt x="1" y="112"/>
                      <a:pt x="3" y="113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0" y="117"/>
                      <a:pt x="4" y="118"/>
                      <a:pt x="2" y="119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3" y="119"/>
                      <a:pt x="3" y="119"/>
                      <a:pt x="4" y="119"/>
                    </a:cubicBezTo>
                    <a:cubicBezTo>
                      <a:pt x="5" y="118"/>
                      <a:pt x="7" y="119"/>
                      <a:pt x="8" y="120"/>
                    </a:cubicBezTo>
                    <a:cubicBezTo>
                      <a:pt x="7" y="121"/>
                      <a:pt x="5" y="121"/>
                      <a:pt x="5" y="121"/>
                    </a:cubicBezTo>
                    <a:cubicBezTo>
                      <a:pt x="5" y="122"/>
                      <a:pt x="6" y="123"/>
                      <a:pt x="6" y="123"/>
                    </a:cubicBezTo>
                    <a:cubicBezTo>
                      <a:pt x="8" y="124"/>
                      <a:pt x="8" y="122"/>
                      <a:pt x="9" y="122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2" y="125"/>
                      <a:pt x="12" y="127"/>
                      <a:pt x="14" y="126"/>
                    </a:cubicBezTo>
                    <a:cubicBezTo>
                      <a:pt x="16" y="128"/>
                      <a:pt x="20" y="127"/>
                      <a:pt x="22" y="12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2" y="130"/>
                      <a:pt x="24" y="132"/>
                      <a:pt x="25" y="130"/>
                    </a:cubicBezTo>
                    <a:cubicBezTo>
                      <a:pt x="27" y="131"/>
                      <a:pt x="29" y="133"/>
                      <a:pt x="30" y="135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29" y="136"/>
                      <a:pt x="29" y="135"/>
                      <a:pt x="28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35"/>
                      <a:pt x="28" y="136"/>
                      <a:pt x="28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32" y="134"/>
                      <a:pt x="31" y="138"/>
                      <a:pt x="33" y="139"/>
                    </a:cubicBezTo>
                    <a:cubicBezTo>
                      <a:pt x="32" y="140"/>
                      <a:pt x="31" y="138"/>
                      <a:pt x="31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27" y="142"/>
                      <a:pt x="22" y="142"/>
                      <a:pt x="16" y="143"/>
                    </a:cubicBezTo>
                    <a:cubicBezTo>
                      <a:pt x="16" y="143"/>
                      <a:pt x="16" y="145"/>
                      <a:pt x="14" y="145"/>
                    </a:cubicBezTo>
                    <a:cubicBezTo>
                      <a:pt x="15" y="146"/>
                      <a:pt x="17" y="145"/>
                      <a:pt x="17" y="146"/>
                    </a:cubicBezTo>
                    <a:cubicBezTo>
                      <a:pt x="19" y="145"/>
                      <a:pt x="21" y="146"/>
                      <a:pt x="22" y="145"/>
                    </a:cubicBezTo>
                    <a:cubicBezTo>
                      <a:pt x="22" y="145"/>
                      <a:pt x="22" y="145"/>
                      <a:pt x="22" y="145"/>
                    </a:cubicBezTo>
                    <a:cubicBezTo>
                      <a:pt x="26" y="146"/>
                      <a:pt x="29" y="147"/>
                      <a:pt x="33" y="148"/>
                    </a:cubicBezTo>
                    <a:cubicBezTo>
                      <a:pt x="30" y="146"/>
                      <a:pt x="27" y="147"/>
                      <a:pt x="24" y="145"/>
                    </a:cubicBezTo>
                    <a:cubicBezTo>
                      <a:pt x="24" y="145"/>
                      <a:pt x="24" y="145"/>
                      <a:pt x="24" y="145"/>
                    </a:cubicBezTo>
                    <a:cubicBezTo>
                      <a:pt x="26" y="144"/>
                      <a:pt x="28" y="144"/>
                      <a:pt x="30" y="144"/>
                    </a:cubicBezTo>
                    <a:cubicBezTo>
                      <a:pt x="30" y="144"/>
                      <a:pt x="31" y="143"/>
                      <a:pt x="31" y="143"/>
                    </a:cubicBezTo>
                    <a:cubicBezTo>
                      <a:pt x="34" y="142"/>
                      <a:pt x="36" y="143"/>
                      <a:pt x="38" y="141"/>
                    </a:cubicBezTo>
                    <a:cubicBezTo>
                      <a:pt x="39" y="142"/>
                      <a:pt x="39" y="143"/>
                      <a:pt x="39" y="144"/>
                    </a:cubicBezTo>
                    <a:cubicBezTo>
                      <a:pt x="42" y="145"/>
                      <a:pt x="43" y="146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51"/>
                      <a:pt x="49" y="150"/>
                      <a:pt x="48" y="152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50" y="154"/>
                      <a:pt x="53" y="155"/>
                      <a:pt x="53" y="156"/>
                    </a:cubicBezTo>
                    <a:cubicBezTo>
                      <a:pt x="56" y="157"/>
                      <a:pt x="58" y="159"/>
                      <a:pt x="60" y="159"/>
                    </a:cubicBezTo>
                    <a:cubicBezTo>
                      <a:pt x="63" y="158"/>
                      <a:pt x="65" y="162"/>
                      <a:pt x="67" y="159"/>
                    </a:cubicBezTo>
                    <a:cubicBezTo>
                      <a:pt x="67" y="160"/>
                      <a:pt x="68" y="159"/>
                      <a:pt x="69" y="160"/>
                    </a:cubicBezTo>
                    <a:cubicBezTo>
                      <a:pt x="69" y="157"/>
                      <a:pt x="70" y="161"/>
                      <a:pt x="71" y="159"/>
                    </a:cubicBezTo>
                    <a:cubicBezTo>
                      <a:pt x="72" y="159"/>
                      <a:pt x="74" y="158"/>
                      <a:pt x="74" y="160"/>
                    </a:cubicBezTo>
                    <a:cubicBezTo>
                      <a:pt x="76" y="162"/>
                      <a:pt x="78" y="164"/>
                      <a:pt x="79" y="167"/>
                    </a:cubicBezTo>
                    <a:cubicBezTo>
                      <a:pt x="82" y="168"/>
                      <a:pt x="84" y="169"/>
                      <a:pt x="86" y="172"/>
                    </a:cubicBezTo>
                    <a:cubicBezTo>
                      <a:pt x="88" y="172"/>
                      <a:pt x="88" y="173"/>
                      <a:pt x="90" y="173"/>
                    </a:cubicBezTo>
                    <a:cubicBezTo>
                      <a:pt x="92" y="174"/>
                      <a:pt x="94" y="174"/>
                      <a:pt x="97" y="174"/>
                    </a:cubicBezTo>
                    <a:cubicBezTo>
                      <a:pt x="98" y="174"/>
                      <a:pt x="98" y="173"/>
                      <a:pt x="99" y="173"/>
                    </a:cubicBezTo>
                    <a:cubicBezTo>
                      <a:pt x="100" y="173"/>
                      <a:pt x="103" y="173"/>
                      <a:pt x="104" y="171"/>
                    </a:cubicBezTo>
                    <a:cubicBezTo>
                      <a:pt x="107" y="173"/>
                      <a:pt x="108" y="169"/>
                      <a:pt x="110" y="168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1" y="167"/>
                      <a:pt x="114" y="166"/>
                      <a:pt x="116" y="166"/>
                    </a:cubicBezTo>
                    <a:cubicBezTo>
                      <a:pt x="119" y="162"/>
                      <a:pt x="124" y="161"/>
                      <a:pt x="128" y="158"/>
                    </a:cubicBezTo>
                    <a:cubicBezTo>
                      <a:pt x="128" y="158"/>
                      <a:pt x="128" y="158"/>
                      <a:pt x="128" y="158"/>
                    </a:cubicBezTo>
                    <a:cubicBezTo>
                      <a:pt x="131" y="156"/>
                      <a:pt x="134" y="154"/>
                      <a:pt x="137" y="153"/>
                    </a:cubicBezTo>
                    <a:cubicBezTo>
                      <a:pt x="137" y="153"/>
                      <a:pt x="137" y="153"/>
                      <a:pt x="136" y="153"/>
                    </a:cubicBezTo>
                    <a:cubicBezTo>
                      <a:pt x="138" y="152"/>
                      <a:pt x="139" y="150"/>
                      <a:pt x="140" y="151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40" y="150"/>
                      <a:pt x="141" y="150"/>
                      <a:pt x="142" y="150"/>
                    </a:cubicBezTo>
                    <a:cubicBezTo>
                      <a:pt x="142" y="148"/>
                      <a:pt x="143" y="147"/>
                      <a:pt x="145" y="147"/>
                    </a:cubicBezTo>
                    <a:cubicBezTo>
                      <a:pt x="145" y="145"/>
                      <a:pt x="147" y="146"/>
                      <a:pt x="148" y="145"/>
                    </a:cubicBezTo>
                    <a:cubicBezTo>
                      <a:pt x="148" y="145"/>
                      <a:pt x="149" y="144"/>
                      <a:pt x="150" y="144"/>
                    </a:cubicBezTo>
                    <a:cubicBezTo>
                      <a:pt x="151" y="142"/>
                      <a:pt x="152" y="145"/>
                      <a:pt x="153" y="143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54" y="142"/>
                      <a:pt x="156" y="143"/>
                      <a:pt x="157" y="142"/>
                    </a:cubicBezTo>
                    <a:cubicBezTo>
                      <a:pt x="159" y="142"/>
                      <a:pt x="160" y="140"/>
                      <a:pt x="161" y="140"/>
                    </a:cubicBezTo>
                    <a:cubicBezTo>
                      <a:pt x="161" y="140"/>
                      <a:pt x="161" y="140"/>
                      <a:pt x="161" y="140"/>
                    </a:cubicBezTo>
                    <a:cubicBezTo>
                      <a:pt x="162" y="139"/>
                      <a:pt x="165" y="139"/>
                      <a:pt x="165" y="138"/>
                    </a:cubicBezTo>
                    <a:cubicBezTo>
                      <a:pt x="163" y="139"/>
                      <a:pt x="161" y="139"/>
                      <a:pt x="159" y="139"/>
                    </a:cubicBezTo>
                    <a:cubicBezTo>
                      <a:pt x="159" y="139"/>
                      <a:pt x="159" y="139"/>
                      <a:pt x="159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58" y="137"/>
                      <a:pt x="156" y="139"/>
                      <a:pt x="154" y="138"/>
                    </a:cubicBezTo>
                    <a:cubicBezTo>
                      <a:pt x="154" y="137"/>
                      <a:pt x="155" y="138"/>
                      <a:pt x="155" y="137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54" y="135"/>
                      <a:pt x="155" y="134"/>
                      <a:pt x="157" y="134"/>
                    </a:cubicBezTo>
                    <a:cubicBezTo>
                      <a:pt x="157" y="133"/>
                      <a:pt x="159" y="133"/>
                      <a:pt x="159" y="133"/>
                    </a:cubicBezTo>
                    <a:cubicBezTo>
                      <a:pt x="158" y="133"/>
                      <a:pt x="158" y="133"/>
                      <a:pt x="158" y="133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2" y="129"/>
                      <a:pt x="165" y="129"/>
                      <a:pt x="167" y="128"/>
                    </a:cubicBezTo>
                    <a:cubicBezTo>
                      <a:pt x="167" y="129"/>
                      <a:pt x="166" y="129"/>
                      <a:pt x="167" y="129"/>
                    </a:cubicBezTo>
                    <a:cubicBezTo>
                      <a:pt x="169" y="127"/>
                      <a:pt x="171" y="127"/>
                      <a:pt x="174" y="127"/>
                    </a:cubicBezTo>
                    <a:cubicBezTo>
                      <a:pt x="174" y="126"/>
                      <a:pt x="175" y="126"/>
                      <a:pt x="176" y="126"/>
                    </a:cubicBezTo>
                    <a:cubicBezTo>
                      <a:pt x="173" y="126"/>
                      <a:pt x="170" y="126"/>
                      <a:pt x="168" y="127"/>
                    </a:cubicBezTo>
                    <a:cubicBezTo>
                      <a:pt x="166" y="128"/>
                      <a:pt x="164" y="128"/>
                      <a:pt x="162" y="129"/>
                    </a:cubicBezTo>
                    <a:cubicBezTo>
                      <a:pt x="162" y="129"/>
                      <a:pt x="161" y="129"/>
                      <a:pt x="161" y="129"/>
                    </a:cubicBezTo>
                    <a:cubicBezTo>
                      <a:pt x="162" y="128"/>
                      <a:pt x="165" y="127"/>
                      <a:pt x="167" y="126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6" y="126"/>
                      <a:pt x="166" y="126"/>
                      <a:pt x="166" y="126"/>
                    </a:cubicBezTo>
                    <a:cubicBezTo>
                      <a:pt x="171" y="124"/>
                      <a:pt x="174" y="124"/>
                      <a:pt x="179" y="122"/>
                    </a:cubicBezTo>
                    <a:cubicBezTo>
                      <a:pt x="175" y="122"/>
                      <a:pt x="172" y="123"/>
                      <a:pt x="169" y="123"/>
                    </a:cubicBezTo>
                    <a:cubicBezTo>
                      <a:pt x="171" y="121"/>
                      <a:pt x="174" y="121"/>
                      <a:pt x="177" y="120"/>
                    </a:cubicBezTo>
                    <a:cubicBezTo>
                      <a:pt x="174" y="120"/>
                      <a:pt x="171" y="122"/>
                      <a:pt x="169" y="120"/>
                    </a:cubicBezTo>
                    <a:cubicBezTo>
                      <a:pt x="169" y="120"/>
                      <a:pt x="169" y="120"/>
                      <a:pt x="169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3" y="119"/>
                      <a:pt x="176" y="116"/>
                      <a:pt x="180" y="116"/>
                    </a:cubicBezTo>
                    <a:cubicBezTo>
                      <a:pt x="179" y="116"/>
                      <a:pt x="179" y="116"/>
                      <a:pt x="179" y="116"/>
                    </a:cubicBezTo>
                    <a:cubicBezTo>
                      <a:pt x="179" y="116"/>
                      <a:pt x="178" y="115"/>
                      <a:pt x="179" y="115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79" y="115"/>
                      <a:pt x="178" y="114"/>
                      <a:pt x="177" y="115"/>
                    </a:cubicBezTo>
                    <a:cubicBezTo>
                      <a:pt x="175" y="112"/>
                      <a:pt x="180" y="113"/>
                      <a:pt x="180" y="112"/>
                    </a:cubicBezTo>
                    <a:cubicBezTo>
                      <a:pt x="183" y="111"/>
                      <a:pt x="186" y="113"/>
                      <a:pt x="188" y="110"/>
                    </a:cubicBezTo>
                    <a:cubicBezTo>
                      <a:pt x="189" y="110"/>
                      <a:pt x="189" y="110"/>
                      <a:pt x="189" y="111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90" y="111"/>
                      <a:pt x="190" y="110"/>
                      <a:pt x="190" y="110"/>
                    </a:cubicBezTo>
                    <a:cubicBezTo>
                      <a:pt x="190" y="110"/>
                      <a:pt x="189" y="110"/>
                      <a:pt x="189" y="110"/>
                    </a:cubicBezTo>
                    <a:cubicBezTo>
                      <a:pt x="189" y="110"/>
                      <a:pt x="189" y="110"/>
                      <a:pt x="189" y="110"/>
                    </a:cubicBezTo>
                    <a:cubicBezTo>
                      <a:pt x="187" y="110"/>
                      <a:pt x="184" y="111"/>
                      <a:pt x="182" y="111"/>
                    </a:cubicBezTo>
                    <a:cubicBezTo>
                      <a:pt x="181" y="110"/>
                      <a:pt x="179" y="112"/>
                      <a:pt x="178" y="110"/>
                    </a:cubicBezTo>
                    <a:cubicBezTo>
                      <a:pt x="178" y="109"/>
                      <a:pt x="179" y="109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6"/>
                      <a:pt x="181" y="104"/>
                      <a:pt x="183" y="103"/>
                    </a:cubicBezTo>
                    <a:cubicBezTo>
                      <a:pt x="184" y="101"/>
                      <a:pt x="187" y="101"/>
                      <a:pt x="189" y="100"/>
                    </a:cubicBezTo>
                    <a:cubicBezTo>
                      <a:pt x="188" y="99"/>
                      <a:pt x="188" y="100"/>
                      <a:pt x="187" y="99"/>
                    </a:cubicBezTo>
                    <a:cubicBezTo>
                      <a:pt x="188" y="99"/>
                      <a:pt x="188" y="99"/>
                      <a:pt x="188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7"/>
                      <a:pt x="188" y="97"/>
                    </a:cubicBezTo>
                    <a:cubicBezTo>
                      <a:pt x="187" y="97"/>
                      <a:pt x="186" y="97"/>
                      <a:pt x="186" y="96"/>
                    </a:cubicBezTo>
                    <a:cubicBezTo>
                      <a:pt x="187" y="95"/>
                      <a:pt x="189" y="95"/>
                      <a:pt x="191" y="94"/>
                    </a:cubicBezTo>
                    <a:cubicBezTo>
                      <a:pt x="192" y="94"/>
                      <a:pt x="193" y="92"/>
                      <a:pt x="195" y="93"/>
                    </a:cubicBezTo>
                    <a:cubicBezTo>
                      <a:pt x="198" y="92"/>
                      <a:pt x="203" y="92"/>
                      <a:pt x="207" y="92"/>
                    </a:cubicBezTo>
                    <a:cubicBezTo>
                      <a:pt x="208" y="91"/>
                      <a:pt x="208" y="91"/>
                      <a:pt x="208" y="91"/>
                    </a:cubicBezTo>
                    <a:cubicBezTo>
                      <a:pt x="205" y="91"/>
                      <a:pt x="202" y="91"/>
                      <a:pt x="199" y="91"/>
                    </a:cubicBezTo>
                    <a:cubicBezTo>
                      <a:pt x="200" y="90"/>
                      <a:pt x="200" y="90"/>
                      <a:pt x="200" y="90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199" y="91"/>
                      <a:pt x="200" y="88"/>
                      <a:pt x="200" y="89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198" y="89"/>
                      <a:pt x="195" y="89"/>
                      <a:pt x="193" y="90"/>
                    </a:cubicBezTo>
                    <a:cubicBezTo>
                      <a:pt x="193" y="89"/>
                      <a:pt x="193" y="89"/>
                      <a:pt x="193" y="89"/>
                    </a:cubicBezTo>
                    <a:cubicBezTo>
                      <a:pt x="192" y="86"/>
                      <a:pt x="195" y="87"/>
                      <a:pt x="196" y="86"/>
                    </a:cubicBezTo>
                    <a:cubicBezTo>
                      <a:pt x="195" y="86"/>
                      <a:pt x="193" y="88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3" y="84"/>
                      <a:pt x="193" y="86"/>
                    </a:cubicBezTo>
                    <a:cubicBezTo>
                      <a:pt x="193" y="85"/>
                      <a:pt x="193" y="84"/>
                      <a:pt x="194" y="84"/>
                    </a:cubicBezTo>
                    <a:cubicBezTo>
                      <a:pt x="196" y="85"/>
                      <a:pt x="197" y="82"/>
                      <a:pt x="198" y="84"/>
                    </a:cubicBezTo>
                    <a:cubicBezTo>
                      <a:pt x="198" y="83"/>
                      <a:pt x="199" y="82"/>
                      <a:pt x="200" y="82"/>
                    </a:cubicBezTo>
                    <a:cubicBezTo>
                      <a:pt x="196" y="82"/>
                      <a:pt x="196" y="82"/>
                      <a:pt x="196" y="82"/>
                    </a:cubicBezTo>
                    <a:cubicBezTo>
                      <a:pt x="197" y="81"/>
                      <a:pt x="197" y="81"/>
                      <a:pt x="197" y="81"/>
                    </a:cubicBezTo>
                    <a:cubicBezTo>
                      <a:pt x="196" y="81"/>
                      <a:pt x="195" y="79"/>
                      <a:pt x="194" y="80"/>
                    </a:cubicBezTo>
                    <a:cubicBezTo>
                      <a:pt x="193" y="79"/>
                      <a:pt x="193" y="79"/>
                      <a:pt x="193" y="79"/>
                    </a:cubicBezTo>
                    <a:cubicBezTo>
                      <a:pt x="192" y="78"/>
                      <a:pt x="195" y="78"/>
                      <a:pt x="195" y="77"/>
                    </a:cubicBezTo>
                    <a:cubicBezTo>
                      <a:pt x="195" y="77"/>
                      <a:pt x="194" y="77"/>
                      <a:pt x="194" y="77"/>
                    </a:cubicBezTo>
                    <a:cubicBezTo>
                      <a:pt x="195" y="76"/>
                      <a:pt x="196" y="76"/>
                      <a:pt x="197" y="75"/>
                    </a:cubicBezTo>
                    <a:cubicBezTo>
                      <a:pt x="201" y="75"/>
                      <a:pt x="203" y="73"/>
                      <a:pt x="205" y="71"/>
                    </a:cubicBezTo>
                    <a:cubicBezTo>
                      <a:pt x="205" y="71"/>
                      <a:pt x="205" y="71"/>
                      <a:pt x="205" y="71"/>
                    </a:cubicBezTo>
                    <a:cubicBezTo>
                      <a:pt x="206" y="70"/>
                      <a:pt x="207" y="70"/>
                      <a:pt x="208" y="69"/>
                    </a:cubicBezTo>
                    <a:cubicBezTo>
                      <a:pt x="205" y="69"/>
                      <a:pt x="203" y="71"/>
                      <a:pt x="201" y="72"/>
                    </a:cubicBezTo>
                    <a:cubicBezTo>
                      <a:pt x="199" y="72"/>
                      <a:pt x="196" y="74"/>
                      <a:pt x="193" y="72"/>
                    </a:cubicBezTo>
                    <a:cubicBezTo>
                      <a:pt x="193" y="72"/>
                      <a:pt x="194" y="72"/>
                      <a:pt x="194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0"/>
                      <a:pt x="195" y="71"/>
                      <a:pt x="196" y="70"/>
                    </a:cubicBezTo>
                    <a:cubicBezTo>
                      <a:pt x="198" y="68"/>
                      <a:pt x="200" y="69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7"/>
                      <a:pt x="200" y="67"/>
                      <a:pt x="199" y="67"/>
                    </a:cubicBezTo>
                    <a:cubicBezTo>
                      <a:pt x="200" y="66"/>
                      <a:pt x="201" y="66"/>
                      <a:pt x="202" y="65"/>
                    </a:cubicBezTo>
                    <a:cubicBezTo>
                      <a:pt x="200" y="65"/>
                      <a:pt x="198" y="67"/>
                      <a:pt x="196" y="67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97" y="65"/>
                      <a:pt x="196" y="67"/>
                      <a:pt x="196" y="67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7" y="68"/>
                      <a:pt x="198" y="66"/>
                      <a:pt x="199" y="67"/>
                    </a:cubicBezTo>
                    <a:cubicBezTo>
                      <a:pt x="197" y="69"/>
                      <a:pt x="195" y="69"/>
                      <a:pt x="193" y="69"/>
                    </a:cubicBezTo>
                    <a:cubicBezTo>
                      <a:pt x="192" y="69"/>
                      <a:pt x="191" y="69"/>
                      <a:pt x="192" y="68"/>
                    </a:cubicBezTo>
                    <a:cubicBezTo>
                      <a:pt x="193" y="67"/>
                      <a:pt x="193" y="65"/>
                      <a:pt x="194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5"/>
                      <a:pt x="195" y="65"/>
                      <a:pt x="195" y="65"/>
                    </a:cubicBezTo>
                    <a:cubicBezTo>
                      <a:pt x="193" y="64"/>
                      <a:pt x="191" y="67"/>
                      <a:pt x="190" y="65"/>
                    </a:cubicBezTo>
                    <a:cubicBezTo>
                      <a:pt x="190" y="64"/>
                      <a:pt x="191" y="64"/>
                      <a:pt x="191" y="63"/>
                    </a:cubicBezTo>
                    <a:cubicBezTo>
                      <a:pt x="190" y="63"/>
                      <a:pt x="189" y="63"/>
                      <a:pt x="188" y="63"/>
                    </a:cubicBezTo>
                    <a:cubicBezTo>
                      <a:pt x="190" y="61"/>
                      <a:pt x="192" y="59"/>
                      <a:pt x="195" y="59"/>
                    </a:cubicBezTo>
                    <a:cubicBezTo>
                      <a:pt x="195" y="57"/>
                      <a:pt x="199" y="59"/>
                      <a:pt x="199" y="57"/>
                    </a:cubicBezTo>
                    <a:cubicBezTo>
                      <a:pt x="198" y="57"/>
                      <a:pt x="197" y="58"/>
                      <a:pt x="196" y="57"/>
                    </a:cubicBezTo>
                    <a:cubicBezTo>
                      <a:pt x="197" y="57"/>
                      <a:pt x="198" y="56"/>
                      <a:pt x="199" y="55"/>
                    </a:cubicBezTo>
                    <a:cubicBezTo>
                      <a:pt x="198" y="55"/>
                      <a:pt x="198" y="56"/>
                      <a:pt x="197" y="55"/>
                    </a:cubicBezTo>
                    <a:cubicBezTo>
                      <a:pt x="198" y="54"/>
                      <a:pt x="200" y="53"/>
                      <a:pt x="201" y="53"/>
                    </a:cubicBezTo>
                    <a:cubicBezTo>
                      <a:pt x="200" y="53"/>
                      <a:pt x="199" y="53"/>
                      <a:pt x="199" y="53"/>
                    </a:cubicBezTo>
                    <a:cubicBezTo>
                      <a:pt x="200" y="52"/>
                      <a:pt x="200" y="52"/>
                      <a:pt x="200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200" y="51"/>
                      <a:pt x="202" y="51"/>
                      <a:pt x="203" y="51"/>
                    </a:cubicBezTo>
                    <a:cubicBezTo>
                      <a:pt x="206" y="48"/>
                      <a:pt x="210" y="48"/>
                      <a:pt x="214" y="45"/>
                    </a:cubicBezTo>
                    <a:cubicBezTo>
                      <a:pt x="212" y="46"/>
                      <a:pt x="209" y="46"/>
                      <a:pt x="208" y="47"/>
                    </a:cubicBezTo>
                    <a:cubicBezTo>
                      <a:pt x="205" y="47"/>
                      <a:pt x="203" y="50"/>
                      <a:pt x="200" y="49"/>
                    </a:cubicBezTo>
                    <a:cubicBezTo>
                      <a:pt x="200" y="49"/>
                      <a:pt x="200" y="50"/>
                      <a:pt x="199" y="50"/>
                    </a:cubicBezTo>
                    <a:cubicBezTo>
                      <a:pt x="195" y="51"/>
                      <a:pt x="191" y="53"/>
                      <a:pt x="188" y="53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90" y="51"/>
                      <a:pt x="192" y="50"/>
                      <a:pt x="193" y="50"/>
                    </a:cubicBezTo>
                    <a:cubicBezTo>
                      <a:pt x="194" y="49"/>
                      <a:pt x="195" y="48"/>
                      <a:pt x="197" y="48"/>
                    </a:cubicBezTo>
                    <a:cubicBezTo>
                      <a:pt x="198" y="46"/>
                      <a:pt x="201" y="48"/>
                      <a:pt x="202" y="47"/>
                    </a:cubicBezTo>
                    <a:cubicBezTo>
                      <a:pt x="202" y="47"/>
                      <a:pt x="202" y="47"/>
                      <a:pt x="202" y="47"/>
                    </a:cubicBezTo>
                    <a:cubicBezTo>
                      <a:pt x="203" y="47"/>
                      <a:pt x="203" y="46"/>
                      <a:pt x="204" y="46"/>
                    </a:cubicBezTo>
                    <a:cubicBezTo>
                      <a:pt x="204" y="47"/>
                      <a:pt x="204" y="47"/>
                      <a:pt x="204" y="47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6" y="46"/>
                      <a:pt x="206" y="46"/>
                      <a:pt x="206" y="45"/>
                    </a:cubicBezTo>
                    <a:cubicBezTo>
                      <a:pt x="206" y="45"/>
                      <a:pt x="207" y="45"/>
                      <a:pt x="207" y="46"/>
                    </a:cubicBezTo>
                    <a:cubicBezTo>
                      <a:pt x="206" y="45"/>
                      <a:pt x="206" y="45"/>
                      <a:pt x="206" y="45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6" y="44"/>
                      <a:pt x="205" y="46"/>
                      <a:pt x="205" y="45"/>
                    </a:cubicBezTo>
                    <a:cubicBezTo>
                      <a:pt x="208" y="43"/>
                      <a:pt x="212" y="42"/>
                      <a:pt x="216" y="40"/>
                    </a:cubicBezTo>
                    <a:cubicBezTo>
                      <a:pt x="213" y="40"/>
                      <a:pt x="211" y="42"/>
                      <a:pt x="209" y="41"/>
                    </a:cubicBezTo>
                    <a:close/>
                    <a:moveTo>
                      <a:pt x="182" y="8"/>
                    </a:moveTo>
                    <a:cubicBezTo>
                      <a:pt x="180" y="8"/>
                      <a:pt x="178" y="9"/>
                      <a:pt x="176" y="9"/>
                    </a:cubicBezTo>
                    <a:cubicBezTo>
                      <a:pt x="178" y="9"/>
                      <a:pt x="180" y="8"/>
                      <a:pt x="182" y="8"/>
                    </a:cubicBezTo>
                    <a:close/>
                    <a:moveTo>
                      <a:pt x="174" y="10"/>
                    </a:moveTo>
                    <a:cubicBezTo>
                      <a:pt x="173" y="10"/>
                      <a:pt x="173" y="10"/>
                      <a:pt x="172" y="10"/>
                    </a:cubicBezTo>
                    <a:cubicBezTo>
                      <a:pt x="173" y="10"/>
                      <a:pt x="173" y="10"/>
                      <a:pt x="174" y="10"/>
                    </a:cubicBezTo>
                    <a:close/>
                    <a:moveTo>
                      <a:pt x="138" y="17"/>
                    </a:moveTo>
                    <a:cubicBezTo>
                      <a:pt x="146" y="16"/>
                      <a:pt x="154" y="14"/>
                      <a:pt x="161" y="13"/>
                    </a:cubicBezTo>
                    <a:cubicBezTo>
                      <a:pt x="165" y="12"/>
                      <a:pt x="167" y="11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68" y="11"/>
                      <a:pt x="165" y="12"/>
                      <a:pt x="162" y="13"/>
                    </a:cubicBezTo>
                    <a:cubicBezTo>
                      <a:pt x="159" y="14"/>
                      <a:pt x="155" y="15"/>
                      <a:pt x="152" y="15"/>
                    </a:cubicBezTo>
                    <a:cubicBezTo>
                      <a:pt x="150" y="16"/>
                      <a:pt x="148" y="16"/>
                      <a:pt x="146" y="17"/>
                    </a:cubicBezTo>
                    <a:cubicBezTo>
                      <a:pt x="143" y="16"/>
                      <a:pt x="141" y="19"/>
                      <a:pt x="139" y="18"/>
                    </a:cubicBezTo>
                    <a:cubicBezTo>
                      <a:pt x="137" y="19"/>
                      <a:pt x="135" y="20"/>
                      <a:pt x="133" y="20"/>
                    </a:cubicBezTo>
                    <a:cubicBezTo>
                      <a:pt x="134" y="18"/>
                      <a:pt x="137" y="19"/>
                      <a:pt x="138" y="17"/>
                    </a:cubicBezTo>
                    <a:close/>
                    <a:moveTo>
                      <a:pt x="133" y="21"/>
                    </a:moveTo>
                    <a:cubicBezTo>
                      <a:pt x="133" y="21"/>
                      <a:pt x="133" y="22"/>
                      <a:pt x="134" y="22"/>
                    </a:cubicBezTo>
                    <a:cubicBezTo>
                      <a:pt x="134" y="22"/>
                      <a:pt x="134" y="22"/>
                      <a:pt x="135" y="21"/>
                    </a:cubicBezTo>
                    <a:cubicBezTo>
                      <a:pt x="136" y="22"/>
                      <a:pt x="137" y="20"/>
                      <a:pt x="138" y="20"/>
                    </a:cubicBezTo>
                    <a:cubicBezTo>
                      <a:pt x="143" y="20"/>
                      <a:pt x="147" y="18"/>
                      <a:pt x="151" y="18"/>
                    </a:cubicBezTo>
                    <a:cubicBezTo>
                      <a:pt x="152" y="17"/>
                      <a:pt x="152" y="17"/>
                      <a:pt x="153" y="17"/>
                    </a:cubicBezTo>
                    <a:cubicBezTo>
                      <a:pt x="157" y="16"/>
                      <a:pt x="161" y="16"/>
                      <a:pt x="164" y="15"/>
                    </a:cubicBezTo>
                    <a:cubicBezTo>
                      <a:pt x="165" y="15"/>
                      <a:pt x="166" y="15"/>
                      <a:pt x="167" y="14"/>
                    </a:cubicBezTo>
                    <a:cubicBezTo>
                      <a:pt x="168" y="14"/>
                      <a:pt x="170" y="14"/>
                      <a:pt x="170" y="13"/>
                    </a:cubicBezTo>
                    <a:cubicBezTo>
                      <a:pt x="172" y="14"/>
                      <a:pt x="174" y="12"/>
                      <a:pt x="176" y="12"/>
                    </a:cubicBezTo>
                    <a:cubicBezTo>
                      <a:pt x="174" y="13"/>
                      <a:pt x="170" y="14"/>
                      <a:pt x="167" y="15"/>
                    </a:cubicBezTo>
                    <a:cubicBezTo>
                      <a:pt x="157" y="18"/>
                      <a:pt x="147" y="20"/>
                      <a:pt x="137" y="22"/>
                    </a:cubicBezTo>
                    <a:cubicBezTo>
                      <a:pt x="135" y="23"/>
                      <a:pt x="133" y="23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0" y="22"/>
                      <a:pt x="133" y="22"/>
                      <a:pt x="133" y="21"/>
                    </a:cubicBezTo>
                    <a:close/>
                    <a:moveTo>
                      <a:pt x="164" y="17"/>
                    </a:moveTo>
                    <a:cubicBezTo>
                      <a:pt x="163" y="18"/>
                      <a:pt x="163" y="18"/>
                      <a:pt x="163" y="18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63" y="18"/>
                      <a:pt x="162" y="18"/>
                      <a:pt x="163" y="18"/>
                    </a:cubicBezTo>
                    <a:cubicBezTo>
                      <a:pt x="163" y="18"/>
                      <a:pt x="163" y="18"/>
                      <a:pt x="163" y="17"/>
                    </a:cubicBezTo>
                    <a:lnTo>
                      <a:pt x="164" y="17"/>
                    </a:lnTo>
                    <a:close/>
                    <a:moveTo>
                      <a:pt x="127" y="21"/>
                    </a:moveTo>
                    <a:cubicBezTo>
                      <a:pt x="127" y="21"/>
                      <a:pt x="127" y="21"/>
                      <a:pt x="128" y="21"/>
                    </a:cubicBezTo>
                    <a:cubicBezTo>
                      <a:pt x="128" y="21"/>
                      <a:pt x="128" y="20"/>
                      <a:pt x="128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0" y="20"/>
                      <a:pt x="131" y="21"/>
                      <a:pt x="132" y="21"/>
                    </a:cubicBezTo>
                    <a:cubicBezTo>
                      <a:pt x="130" y="22"/>
                      <a:pt x="127" y="22"/>
                      <a:pt x="125" y="22"/>
                    </a:cubicBezTo>
                    <a:cubicBezTo>
                      <a:pt x="125" y="21"/>
                      <a:pt x="126" y="21"/>
                      <a:pt x="127" y="21"/>
                    </a:cubicBezTo>
                    <a:close/>
                    <a:moveTo>
                      <a:pt x="117" y="25"/>
                    </a:moveTo>
                    <a:cubicBezTo>
                      <a:pt x="117" y="26"/>
                      <a:pt x="116" y="26"/>
                      <a:pt x="116" y="26"/>
                    </a:cubicBezTo>
                    <a:cubicBezTo>
                      <a:pt x="116" y="26"/>
                      <a:pt x="116" y="25"/>
                      <a:pt x="117" y="25"/>
                    </a:cubicBezTo>
                    <a:close/>
                    <a:moveTo>
                      <a:pt x="115" y="26"/>
                    </a:moveTo>
                    <a:cubicBezTo>
                      <a:pt x="115" y="27"/>
                      <a:pt x="114" y="27"/>
                      <a:pt x="114" y="27"/>
                    </a:cubicBezTo>
                    <a:cubicBezTo>
                      <a:pt x="114" y="26"/>
                      <a:pt x="114" y="26"/>
                      <a:pt x="115" y="26"/>
                    </a:cubicBezTo>
                    <a:close/>
                    <a:moveTo>
                      <a:pt x="112" y="27"/>
                    </a:moveTo>
                    <a:cubicBezTo>
                      <a:pt x="112" y="27"/>
                      <a:pt x="112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cubicBezTo>
                      <a:pt x="104" y="30"/>
                      <a:pt x="102" y="31"/>
                      <a:pt x="100" y="31"/>
                    </a:cubicBezTo>
                    <a:cubicBezTo>
                      <a:pt x="102" y="30"/>
                      <a:pt x="104" y="30"/>
                      <a:pt x="106" y="29"/>
                    </a:cubicBezTo>
                    <a:close/>
                    <a:moveTo>
                      <a:pt x="108" y="32"/>
                    </a:moveTo>
                    <a:cubicBezTo>
                      <a:pt x="110" y="33"/>
                      <a:pt x="112" y="31"/>
                      <a:pt x="115" y="30"/>
                    </a:cubicBezTo>
                    <a:cubicBezTo>
                      <a:pt x="117" y="30"/>
                      <a:pt x="119" y="28"/>
                      <a:pt x="122" y="28"/>
                    </a:cubicBezTo>
                    <a:cubicBezTo>
                      <a:pt x="123" y="27"/>
                      <a:pt x="125" y="27"/>
                      <a:pt x="127" y="26"/>
                    </a:cubicBezTo>
                    <a:cubicBezTo>
                      <a:pt x="135" y="24"/>
                      <a:pt x="142" y="23"/>
                      <a:pt x="151" y="20"/>
                    </a:cubicBezTo>
                    <a:cubicBezTo>
                      <a:pt x="154" y="20"/>
                      <a:pt x="158" y="18"/>
                      <a:pt x="161" y="18"/>
                    </a:cubicBezTo>
                    <a:cubicBezTo>
                      <a:pt x="154" y="20"/>
                      <a:pt x="148" y="22"/>
                      <a:pt x="141" y="23"/>
                    </a:cubicBezTo>
                    <a:cubicBezTo>
                      <a:pt x="126" y="26"/>
                      <a:pt x="113" y="31"/>
                      <a:pt x="99" y="37"/>
                    </a:cubicBezTo>
                    <a:cubicBezTo>
                      <a:pt x="102" y="35"/>
                      <a:pt x="106" y="35"/>
                      <a:pt x="108" y="32"/>
                    </a:cubicBezTo>
                    <a:close/>
                    <a:moveTo>
                      <a:pt x="66" y="61"/>
                    </a:moveTo>
                    <a:cubicBezTo>
                      <a:pt x="68" y="61"/>
                      <a:pt x="69" y="60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7"/>
                      <a:pt x="69" y="59"/>
                      <a:pt x="68" y="57"/>
                    </a:cubicBezTo>
                    <a:cubicBezTo>
                      <a:pt x="70" y="56"/>
                      <a:pt x="72" y="53"/>
                      <a:pt x="75" y="53"/>
                    </a:cubicBezTo>
                    <a:cubicBezTo>
                      <a:pt x="77" y="51"/>
                      <a:pt x="78" y="50"/>
                      <a:pt x="80" y="49"/>
                    </a:cubicBezTo>
                    <a:cubicBezTo>
                      <a:pt x="81" y="50"/>
                      <a:pt x="82" y="49"/>
                      <a:pt x="82" y="48"/>
                    </a:cubicBezTo>
                    <a:cubicBezTo>
                      <a:pt x="84" y="46"/>
                      <a:pt x="87" y="44"/>
                      <a:pt x="89" y="44"/>
                    </a:cubicBezTo>
                    <a:cubicBezTo>
                      <a:pt x="92" y="42"/>
                      <a:pt x="95" y="41"/>
                      <a:pt x="98" y="40"/>
                    </a:cubicBezTo>
                    <a:cubicBezTo>
                      <a:pt x="99" y="38"/>
                      <a:pt x="101" y="39"/>
                      <a:pt x="103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15" y="31"/>
                      <a:pt x="129" y="27"/>
                      <a:pt x="143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6" y="24"/>
                      <a:pt x="148" y="23"/>
                      <a:pt x="150" y="22"/>
                    </a:cubicBezTo>
                    <a:cubicBezTo>
                      <a:pt x="151" y="22"/>
                      <a:pt x="151" y="22"/>
                      <a:pt x="152" y="22"/>
                    </a:cubicBezTo>
                    <a:cubicBezTo>
                      <a:pt x="154" y="22"/>
                      <a:pt x="156" y="21"/>
                      <a:pt x="158" y="21"/>
                    </a:cubicBezTo>
                    <a:cubicBezTo>
                      <a:pt x="157" y="23"/>
                      <a:pt x="155" y="22"/>
                      <a:pt x="153" y="23"/>
                    </a:cubicBezTo>
                    <a:cubicBezTo>
                      <a:pt x="152" y="24"/>
                      <a:pt x="151" y="23"/>
                      <a:pt x="151" y="23"/>
                    </a:cubicBezTo>
                    <a:cubicBezTo>
                      <a:pt x="148" y="24"/>
                      <a:pt x="145" y="26"/>
                      <a:pt x="142" y="26"/>
                    </a:cubicBezTo>
                    <a:cubicBezTo>
                      <a:pt x="142" y="26"/>
                      <a:pt x="141" y="27"/>
                      <a:pt x="142" y="27"/>
                    </a:cubicBezTo>
                    <a:cubicBezTo>
                      <a:pt x="138" y="29"/>
                      <a:pt x="133" y="29"/>
                      <a:pt x="129" y="31"/>
                    </a:cubicBezTo>
                    <a:cubicBezTo>
                      <a:pt x="127" y="32"/>
                      <a:pt x="125" y="32"/>
                      <a:pt x="123" y="33"/>
                    </a:cubicBezTo>
                    <a:cubicBezTo>
                      <a:pt x="122" y="33"/>
                      <a:pt x="120" y="34"/>
                      <a:pt x="118" y="33"/>
                    </a:cubicBezTo>
                    <a:cubicBezTo>
                      <a:pt x="116" y="35"/>
                      <a:pt x="113" y="35"/>
                      <a:pt x="111" y="37"/>
                    </a:cubicBezTo>
                    <a:cubicBezTo>
                      <a:pt x="109" y="36"/>
                      <a:pt x="109" y="38"/>
                      <a:pt x="107" y="37"/>
                    </a:cubicBezTo>
                    <a:cubicBezTo>
                      <a:pt x="103" y="38"/>
                      <a:pt x="100" y="41"/>
                      <a:pt x="95" y="43"/>
                    </a:cubicBezTo>
                    <a:cubicBezTo>
                      <a:pt x="94" y="44"/>
                      <a:pt x="92" y="45"/>
                      <a:pt x="90" y="46"/>
                    </a:cubicBezTo>
                    <a:cubicBezTo>
                      <a:pt x="89" y="47"/>
                      <a:pt x="87" y="47"/>
                      <a:pt x="86" y="48"/>
                    </a:cubicBezTo>
                    <a:cubicBezTo>
                      <a:pt x="88" y="49"/>
                      <a:pt x="89" y="48"/>
                      <a:pt x="90" y="47"/>
                    </a:cubicBezTo>
                    <a:cubicBezTo>
                      <a:pt x="91" y="47"/>
                      <a:pt x="91" y="47"/>
                      <a:pt x="92" y="47"/>
                    </a:cubicBezTo>
                    <a:cubicBezTo>
                      <a:pt x="91" y="47"/>
                      <a:pt x="91" y="47"/>
                      <a:pt x="90" y="47"/>
                    </a:cubicBezTo>
                    <a:cubicBezTo>
                      <a:pt x="88" y="48"/>
                      <a:pt x="85" y="51"/>
                      <a:pt x="82" y="52"/>
                    </a:cubicBezTo>
                    <a:cubicBezTo>
                      <a:pt x="82" y="52"/>
                      <a:pt x="82" y="53"/>
                      <a:pt x="81" y="53"/>
                    </a:cubicBezTo>
                    <a:cubicBezTo>
                      <a:pt x="82" y="52"/>
                      <a:pt x="81" y="51"/>
                      <a:pt x="81" y="50"/>
                    </a:cubicBezTo>
                    <a:cubicBezTo>
                      <a:pt x="81" y="50"/>
                      <a:pt x="80" y="50"/>
                      <a:pt x="80" y="51"/>
                    </a:cubicBezTo>
                    <a:cubicBezTo>
                      <a:pt x="80" y="51"/>
                      <a:pt x="80" y="52"/>
                      <a:pt x="80" y="52"/>
                    </a:cubicBezTo>
                    <a:cubicBezTo>
                      <a:pt x="80" y="54"/>
                      <a:pt x="77" y="56"/>
                      <a:pt x="75" y="56"/>
                    </a:cubicBezTo>
                    <a:cubicBezTo>
                      <a:pt x="72" y="59"/>
                      <a:pt x="68" y="62"/>
                      <a:pt x="64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7" y="61"/>
                      <a:pt x="66" y="61"/>
                    </a:cubicBezTo>
                    <a:close/>
                    <a:moveTo>
                      <a:pt x="147" y="26"/>
                    </a:moveTo>
                    <a:cubicBezTo>
                      <a:pt x="144" y="26"/>
                      <a:pt x="144" y="26"/>
                      <a:pt x="144" y="26"/>
                    </a:cubicBezTo>
                    <a:cubicBezTo>
                      <a:pt x="145" y="26"/>
                      <a:pt x="146" y="25"/>
                      <a:pt x="147" y="26"/>
                    </a:cubicBezTo>
                    <a:close/>
                    <a:moveTo>
                      <a:pt x="95" y="45"/>
                    </a:moveTo>
                    <a:cubicBezTo>
                      <a:pt x="95" y="45"/>
                      <a:pt x="95" y="45"/>
                      <a:pt x="95" y="45"/>
                    </a:cubicBezTo>
                    <a:cubicBezTo>
                      <a:pt x="94" y="45"/>
                      <a:pt x="94" y="45"/>
                      <a:pt x="94" y="45"/>
                    </a:cubicBezTo>
                    <a:lnTo>
                      <a:pt x="95" y="45"/>
                    </a:lnTo>
                    <a:close/>
                    <a:moveTo>
                      <a:pt x="59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59" y="50"/>
                      <a:pt x="59" y="51"/>
                    </a:cubicBezTo>
                    <a:cubicBezTo>
                      <a:pt x="59" y="50"/>
                      <a:pt x="59" y="50"/>
                      <a:pt x="59" y="50"/>
                    </a:cubicBezTo>
                    <a:close/>
                    <a:moveTo>
                      <a:pt x="59" y="51"/>
                    </a:move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1"/>
                      <a:pt x="58" y="51"/>
                      <a:pt x="59" y="51"/>
                    </a:cubicBezTo>
                    <a:close/>
                    <a:moveTo>
                      <a:pt x="90" y="63"/>
                    </a:moveTo>
                    <a:cubicBezTo>
                      <a:pt x="90" y="63"/>
                      <a:pt x="91" y="62"/>
                      <a:pt x="91" y="63"/>
                    </a:cubicBezTo>
                    <a:cubicBezTo>
                      <a:pt x="91" y="63"/>
                      <a:pt x="91" y="63"/>
                      <a:pt x="90" y="63"/>
                    </a:cubicBezTo>
                    <a:close/>
                    <a:moveTo>
                      <a:pt x="115" y="57"/>
                    </a:moveTo>
                    <a:cubicBezTo>
                      <a:pt x="117" y="57"/>
                      <a:pt x="118" y="55"/>
                      <a:pt x="121" y="55"/>
                    </a:cubicBezTo>
                    <a:cubicBezTo>
                      <a:pt x="119" y="55"/>
                      <a:pt x="117" y="58"/>
                      <a:pt x="115" y="57"/>
                    </a:cubicBezTo>
                    <a:close/>
                    <a:moveTo>
                      <a:pt x="122" y="55"/>
                    </a:moveTo>
                    <a:cubicBezTo>
                      <a:pt x="122" y="55"/>
                      <a:pt x="122" y="55"/>
                      <a:pt x="122" y="55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2" y="55"/>
                      <a:pt x="122" y="55"/>
                      <a:pt x="122" y="55"/>
                    </a:cubicBezTo>
                    <a:close/>
                    <a:moveTo>
                      <a:pt x="149" y="132"/>
                    </a:move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lnTo>
                      <a:pt x="149" y="132"/>
                    </a:lnTo>
                    <a:close/>
                    <a:moveTo>
                      <a:pt x="143" y="37"/>
                    </a:moveTo>
                    <a:cubicBezTo>
                      <a:pt x="143" y="38"/>
                      <a:pt x="142" y="37"/>
                      <a:pt x="141" y="38"/>
                    </a:cubicBezTo>
                    <a:cubicBezTo>
                      <a:pt x="140" y="38"/>
                      <a:pt x="138" y="38"/>
                      <a:pt x="138" y="39"/>
                    </a:cubicBezTo>
                    <a:cubicBezTo>
                      <a:pt x="137" y="39"/>
                      <a:pt x="136" y="40"/>
                      <a:pt x="135" y="40"/>
                    </a:cubicBezTo>
                    <a:cubicBezTo>
                      <a:pt x="131" y="39"/>
                      <a:pt x="130" y="44"/>
                      <a:pt x="126" y="44"/>
                    </a:cubicBezTo>
                    <a:cubicBezTo>
                      <a:pt x="124" y="45"/>
                      <a:pt x="121" y="46"/>
                      <a:pt x="119" y="46"/>
                    </a:cubicBezTo>
                    <a:cubicBezTo>
                      <a:pt x="117" y="47"/>
                      <a:pt x="115" y="50"/>
                      <a:pt x="112" y="50"/>
                    </a:cubicBezTo>
                    <a:cubicBezTo>
                      <a:pt x="112" y="52"/>
                      <a:pt x="110" y="51"/>
                      <a:pt x="110" y="53"/>
                    </a:cubicBezTo>
                    <a:cubicBezTo>
                      <a:pt x="106" y="53"/>
                      <a:pt x="104" y="57"/>
                      <a:pt x="100" y="57"/>
                    </a:cubicBezTo>
                    <a:cubicBezTo>
                      <a:pt x="98" y="58"/>
                      <a:pt x="98" y="58"/>
                      <a:pt x="97" y="59"/>
                    </a:cubicBezTo>
                    <a:cubicBezTo>
                      <a:pt x="95" y="59"/>
                      <a:pt x="95" y="61"/>
                      <a:pt x="93" y="61"/>
                    </a:cubicBezTo>
                    <a:cubicBezTo>
                      <a:pt x="92" y="61"/>
                      <a:pt x="90" y="62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64"/>
                      <a:pt x="88" y="66"/>
                      <a:pt x="86" y="65"/>
                    </a:cubicBezTo>
                    <a:cubicBezTo>
                      <a:pt x="87" y="63"/>
                      <a:pt x="90" y="62"/>
                      <a:pt x="92" y="61"/>
                    </a:cubicBezTo>
                    <a:cubicBezTo>
                      <a:pt x="91" y="60"/>
                      <a:pt x="90" y="61"/>
                      <a:pt x="89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6" y="63"/>
                      <a:pt x="82" y="64"/>
                      <a:pt x="80" y="66"/>
                    </a:cubicBezTo>
                    <a:cubicBezTo>
                      <a:pt x="79" y="66"/>
                      <a:pt x="77" y="67"/>
                      <a:pt x="78" y="68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9"/>
                      <a:pt x="75" y="69"/>
                      <a:pt x="75" y="68"/>
                    </a:cubicBezTo>
                    <a:cubicBezTo>
                      <a:pt x="75" y="70"/>
                      <a:pt x="73" y="68"/>
                      <a:pt x="74" y="70"/>
                    </a:cubicBezTo>
                    <a:cubicBezTo>
                      <a:pt x="74" y="70"/>
                      <a:pt x="74" y="70"/>
                      <a:pt x="73" y="70"/>
                    </a:cubicBezTo>
                    <a:cubicBezTo>
                      <a:pt x="74" y="71"/>
                      <a:pt x="72" y="71"/>
                      <a:pt x="72" y="71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1" y="71"/>
                      <a:pt x="72" y="72"/>
                      <a:pt x="71" y="72"/>
                    </a:cubicBezTo>
                    <a:cubicBezTo>
                      <a:pt x="70" y="75"/>
                      <a:pt x="65" y="74"/>
                      <a:pt x="64" y="77"/>
                    </a:cubicBezTo>
                    <a:cubicBezTo>
                      <a:pt x="62" y="78"/>
                      <a:pt x="61" y="79"/>
                      <a:pt x="59" y="79"/>
                    </a:cubicBezTo>
                    <a:cubicBezTo>
                      <a:pt x="59" y="80"/>
                      <a:pt x="57" y="81"/>
                      <a:pt x="56" y="80"/>
                    </a:cubicBezTo>
                    <a:cubicBezTo>
                      <a:pt x="57" y="79"/>
                      <a:pt x="58" y="78"/>
                      <a:pt x="59" y="79"/>
                    </a:cubicBezTo>
                    <a:cubicBezTo>
                      <a:pt x="59" y="78"/>
                      <a:pt x="59" y="77"/>
                      <a:pt x="59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5"/>
                      <a:pt x="59" y="75"/>
                      <a:pt x="59" y="75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59" y="76"/>
                      <a:pt x="61" y="76"/>
                    </a:cubicBezTo>
                    <a:cubicBezTo>
                      <a:pt x="62" y="76"/>
                      <a:pt x="62" y="75"/>
                      <a:pt x="62" y="74"/>
                    </a:cubicBezTo>
                    <a:cubicBezTo>
                      <a:pt x="62" y="74"/>
                      <a:pt x="62" y="74"/>
                      <a:pt x="61" y="74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2" y="73"/>
                      <a:pt x="62" y="73"/>
                      <a:pt x="62" y="72"/>
                    </a:cubicBezTo>
                    <a:cubicBezTo>
                      <a:pt x="63" y="72"/>
                      <a:pt x="65" y="71"/>
                      <a:pt x="65" y="70"/>
                    </a:cubicBezTo>
                    <a:cubicBezTo>
                      <a:pt x="78" y="61"/>
                      <a:pt x="92" y="50"/>
                      <a:pt x="107" y="46"/>
                    </a:cubicBezTo>
                    <a:cubicBezTo>
                      <a:pt x="109" y="45"/>
                      <a:pt x="110" y="44"/>
                      <a:pt x="113" y="43"/>
                    </a:cubicBezTo>
                    <a:cubicBezTo>
                      <a:pt x="114" y="44"/>
                      <a:pt x="114" y="42"/>
                      <a:pt x="115" y="43"/>
                    </a:cubicBezTo>
                    <a:cubicBezTo>
                      <a:pt x="116" y="42"/>
                      <a:pt x="118" y="42"/>
                      <a:pt x="119" y="42"/>
                    </a:cubicBezTo>
                    <a:cubicBezTo>
                      <a:pt x="128" y="37"/>
                      <a:pt x="139" y="37"/>
                      <a:pt x="148" y="33"/>
                    </a:cubicBezTo>
                    <a:cubicBezTo>
                      <a:pt x="148" y="34"/>
                      <a:pt x="147" y="34"/>
                      <a:pt x="146" y="35"/>
                    </a:cubicBezTo>
                    <a:cubicBezTo>
                      <a:pt x="148" y="35"/>
                      <a:pt x="150" y="34"/>
                      <a:pt x="152" y="34"/>
                    </a:cubicBezTo>
                    <a:cubicBezTo>
                      <a:pt x="149" y="35"/>
                      <a:pt x="147" y="36"/>
                      <a:pt x="143" y="37"/>
                    </a:cubicBezTo>
                    <a:close/>
                    <a:moveTo>
                      <a:pt x="153" y="130"/>
                    </a:moveTo>
                    <a:cubicBezTo>
                      <a:pt x="152" y="130"/>
                      <a:pt x="152" y="130"/>
                      <a:pt x="152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lnTo>
                      <a:pt x="153" y="130"/>
                    </a:lnTo>
                    <a:close/>
                    <a:moveTo>
                      <a:pt x="155" y="130"/>
                    </a:moveTo>
                    <a:cubicBezTo>
                      <a:pt x="155" y="130"/>
                      <a:pt x="155" y="130"/>
                      <a:pt x="155" y="130"/>
                    </a:cubicBezTo>
                    <a:cubicBezTo>
                      <a:pt x="155" y="130"/>
                      <a:pt x="155" y="130"/>
                      <a:pt x="155" y="130"/>
                    </a:cubicBezTo>
                    <a:close/>
                    <a:moveTo>
                      <a:pt x="155" y="129"/>
                    </a:moveTo>
                    <a:cubicBezTo>
                      <a:pt x="156" y="129"/>
                      <a:pt x="157" y="128"/>
                      <a:pt x="158" y="128"/>
                    </a:cubicBezTo>
                    <a:cubicBezTo>
                      <a:pt x="158" y="129"/>
                      <a:pt x="156" y="129"/>
                      <a:pt x="155" y="129"/>
                    </a:cubicBezTo>
                    <a:close/>
                    <a:moveTo>
                      <a:pt x="167" y="27"/>
                    </a:moveTo>
                    <a:cubicBezTo>
                      <a:pt x="165" y="27"/>
                      <a:pt x="166" y="29"/>
                      <a:pt x="164" y="28"/>
                    </a:cubicBezTo>
                    <a:cubicBezTo>
                      <a:pt x="163" y="27"/>
                      <a:pt x="163" y="28"/>
                      <a:pt x="163" y="28"/>
                    </a:cubicBezTo>
                    <a:cubicBezTo>
                      <a:pt x="160" y="30"/>
                      <a:pt x="157" y="33"/>
                      <a:pt x="154" y="31"/>
                    </a:cubicBezTo>
                    <a:cubicBezTo>
                      <a:pt x="154" y="31"/>
                      <a:pt x="155" y="31"/>
                      <a:pt x="155" y="30"/>
                    </a:cubicBezTo>
                    <a:cubicBezTo>
                      <a:pt x="153" y="30"/>
                      <a:pt x="152" y="32"/>
                      <a:pt x="149" y="32"/>
                    </a:cubicBezTo>
                    <a:cubicBezTo>
                      <a:pt x="136" y="35"/>
                      <a:pt x="122" y="39"/>
                      <a:pt x="109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7" y="44"/>
                      <a:pt x="106" y="42"/>
                      <a:pt x="104" y="44"/>
                    </a:cubicBezTo>
                    <a:cubicBezTo>
                      <a:pt x="101" y="44"/>
                      <a:pt x="98" y="47"/>
                      <a:pt x="95" y="48"/>
                    </a:cubicBezTo>
                    <a:cubicBezTo>
                      <a:pt x="93" y="50"/>
                      <a:pt x="91" y="50"/>
                      <a:pt x="89" y="52"/>
                    </a:cubicBezTo>
                    <a:cubicBezTo>
                      <a:pt x="86" y="53"/>
                      <a:pt x="84" y="55"/>
                      <a:pt x="81" y="56"/>
                    </a:cubicBezTo>
                    <a:cubicBezTo>
                      <a:pt x="80" y="56"/>
                      <a:pt x="80" y="58"/>
                      <a:pt x="79" y="57"/>
                    </a:cubicBezTo>
                    <a:cubicBezTo>
                      <a:pt x="76" y="61"/>
                      <a:pt x="71" y="61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6" y="65"/>
                    </a:cubicBezTo>
                    <a:cubicBezTo>
                      <a:pt x="72" y="61"/>
                      <a:pt x="77" y="56"/>
                      <a:pt x="83" y="53"/>
                    </a:cubicBezTo>
                    <a:cubicBezTo>
                      <a:pt x="87" y="51"/>
                      <a:pt x="91" y="49"/>
                      <a:pt x="95" y="47"/>
                    </a:cubicBezTo>
                    <a:cubicBezTo>
                      <a:pt x="96" y="46"/>
                      <a:pt x="97" y="45"/>
                      <a:pt x="98" y="45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2" y="42"/>
                      <a:pt x="106" y="41"/>
                      <a:pt x="109" y="40"/>
                    </a:cubicBezTo>
                    <a:cubicBezTo>
                      <a:pt x="111" y="39"/>
                      <a:pt x="114" y="37"/>
                      <a:pt x="117" y="37"/>
                    </a:cubicBezTo>
                    <a:cubicBezTo>
                      <a:pt x="118" y="34"/>
                      <a:pt x="121" y="37"/>
                      <a:pt x="122" y="35"/>
                    </a:cubicBezTo>
                    <a:cubicBezTo>
                      <a:pt x="131" y="31"/>
                      <a:pt x="142" y="31"/>
                      <a:pt x="151" y="28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2" y="28"/>
                      <a:pt x="153" y="27"/>
                      <a:pt x="154" y="28"/>
                    </a:cubicBezTo>
                    <a:cubicBezTo>
                      <a:pt x="153" y="28"/>
                      <a:pt x="153" y="28"/>
                      <a:pt x="152" y="29"/>
                    </a:cubicBezTo>
                    <a:cubicBezTo>
                      <a:pt x="154" y="30"/>
                      <a:pt x="154" y="27"/>
                      <a:pt x="155" y="27"/>
                    </a:cubicBezTo>
                    <a:cubicBezTo>
                      <a:pt x="160" y="28"/>
                      <a:pt x="162" y="25"/>
                      <a:pt x="167" y="25"/>
                    </a:cubicBezTo>
                    <a:cubicBezTo>
                      <a:pt x="167" y="26"/>
                      <a:pt x="167" y="26"/>
                      <a:pt x="167" y="27"/>
                    </a:cubicBezTo>
                    <a:close/>
                    <a:moveTo>
                      <a:pt x="172" y="34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3"/>
                      <a:pt x="173" y="33"/>
                      <a:pt x="173" y="33"/>
                    </a:cubicBezTo>
                    <a:lnTo>
                      <a:pt x="172" y="34"/>
                    </a:lnTo>
                    <a:close/>
                    <a:moveTo>
                      <a:pt x="203" y="72"/>
                    </a:moveTo>
                    <a:cubicBezTo>
                      <a:pt x="203" y="72"/>
                      <a:pt x="203" y="72"/>
                      <a:pt x="202" y="72"/>
                    </a:cubicBezTo>
                    <a:cubicBezTo>
                      <a:pt x="202" y="72"/>
                      <a:pt x="203" y="71"/>
                      <a:pt x="203" y="72"/>
                    </a:cubicBezTo>
                    <a:close/>
                    <a:moveTo>
                      <a:pt x="193" y="39"/>
                    </a:moveTo>
                    <a:cubicBezTo>
                      <a:pt x="192" y="39"/>
                      <a:pt x="192" y="40"/>
                      <a:pt x="191" y="39"/>
                    </a:cubicBezTo>
                    <a:cubicBezTo>
                      <a:pt x="192" y="39"/>
                      <a:pt x="192" y="38"/>
                      <a:pt x="193" y="39"/>
                    </a:cubicBezTo>
                    <a:close/>
                    <a:moveTo>
                      <a:pt x="175" y="33"/>
                    </a:moveTo>
                    <a:cubicBezTo>
                      <a:pt x="175" y="33"/>
                      <a:pt x="175" y="33"/>
                      <a:pt x="175" y="33"/>
                    </a:cubicBezTo>
                    <a:cubicBezTo>
                      <a:pt x="176" y="32"/>
                      <a:pt x="178" y="32"/>
                      <a:pt x="179" y="31"/>
                    </a:cubicBezTo>
                    <a:cubicBezTo>
                      <a:pt x="181" y="31"/>
                      <a:pt x="183" y="31"/>
                      <a:pt x="184" y="30"/>
                    </a:cubicBezTo>
                    <a:cubicBezTo>
                      <a:pt x="184" y="30"/>
                      <a:pt x="185" y="29"/>
                      <a:pt x="185" y="30"/>
                    </a:cubicBezTo>
                    <a:cubicBezTo>
                      <a:pt x="184" y="31"/>
                      <a:pt x="183" y="32"/>
                      <a:pt x="181" y="33"/>
                    </a:cubicBezTo>
                    <a:cubicBezTo>
                      <a:pt x="181" y="32"/>
                      <a:pt x="180" y="34"/>
                      <a:pt x="179" y="34"/>
                    </a:cubicBezTo>
                    <a:cubicBezTo>
                      <a:pt x="178" y="34"/>
                      <a:pt x="177" y="33"/>
                      <a:pt x="175" y="33"/>
                    </a:cubicBezTo>
                    <a:close/>
                    <a:moveTo>
                      <a:pt x="178" y="115"/>
                    </a:move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6" y="116"/>
                      <a:pt x="176" y="116"/>
                      <a:pt x="176" y="116"/>
                    </a:cubicBezTo>
                    <a:lnTo>
                      <a:pt x="178" y="115"/>
                    </a:lnTo>
                    <a:close/>
                    <a:moveTo>
                      <a:pt x="192" y="54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2"/>
                      <a:pt x="196" y="54"/>
                      <a:pt x="198" y="52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97" y="53"/>
                      <a:pt x="196" y="55"/>
                      <a:pt x="194" y="54"/>
                    </a:cubicBezTo>
                    <a:cubicBezTo>
                      <a:pt x="191" y="57"/>
                      <a:pt x="186" y="57"/>
                      <a:pt x="182" y="59"/>
                    </a:cubicBezTo>
                    <a:cubicBezTo>
                      <a:pt x="181" y="60"/>
                      <a:pt x="179" y="60"/>
                      <a:pt x="178" y="61"/>
                    </a:cubicBezTo>
                    <a:cubicBezTo>
                      <a:pt x="177" y="61"/>
                      <a:pt x="177" y="61"/>
                      <a:pt x="176" y="61"/>
                    </a:cubicBezTo>
                    <a:cubicBezTo>
                      <a:pt x="179" y="59"/>
                      <a:pt x="182" y="58"/>
                      <a:pt x="185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5" y="58"/>
                      <a:pt x="187" y="56"/>
                      <a:pt x="188" y="56"/>
                    </a:cubicBezTo>
                    <a:cubicBezTo>
                      <a:pt x="187" y="56"/>
                      <a:pt x="187" y="56"/>
                      <a:pt x="187" y="56"/>
                    </a:cubicBezTo>
                    <a:cubicBezTo>
                      <a:pt x="189" y="55"/>
                      <a:pt x="191" y="56"/>
                      <a:pt x="192" y="54"/>
                    </a:cubicBezTo>
                    <a:close/>
                    <a:moveTo>
                      <a:pt x="194" y="45"/>
                    </a:moveTo>
                    <a:cubicBezTo>
                      <a:pt x="192" y="47"/>
                      <a:pt x="189" y="46"/>
                      <a:pt x="187" y="47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6" y="46"/>
                      <a:pt x="185" y="45"/>
                      <a:pt x="184" y="45"/>
                    </a:cubicBezTo>
                    <a:cubicBezTo>
                      <a:pt x="184" y="45"/>
                      <a:pt x="184" y="45"/>
                      <a:pt x="185" y="44"/>
                    </a:cubicBezTo>
                    <a:cubicBezTo>
                      <a:pt x="185" y="44"/>
                      <a:pt x="184" y="44"/>
                      <a:pt x="184" y="44"/>
                    </a:cubicBezTo>
                    <a:cubicBezTo>
                      <a:pt x="184" y="44"/>
                      <a:pt x="184" y="44"/>
                      <a:pt x="184" y="43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5" y="42"/>
                      <a:pt x="185" y="41"/>
                      <a:pt x="186" y="40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7" y="41"/>
                      <a:pt x="187" y="40"/>
                      <a:pt x="18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7" y="40"/>
                      <a:pt x="187" y="40"/>
                      <a:pt x="187" y="40"/>
                    </a:cubicBezTo>
                    <a:cubicBezTo>
                      <a:pt x="188" y="40"/>
                      <a:pt x="189" y="39"/>
                      <a:pt x="191" y="39"/>
                    </a:cubicBezTo>
                    <a:cubicBezTo>
                      <a:pt x="190" y="40"/>
                      <a:pt x="189" y="39"/>
                      <a:pt x="190" y="40"/>
                    </a:cubicBezTo>
                    <a:cubicBezTo>
                      <a:pt x="191" y="41"/>
                      <a:pt x="193" y="39"/>
                      <a:pt x="195" y="40"/>
                    </a:cubicBezTo>
                    <a:cubicBezTo>
                      <a:pt x="197" y="39"/>
                      <a:pt x="199" y="39"/>
                      <a:pt x="201" y="38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5" y="39"/>
                      <a:pt x="192" y="40"/>
                      <a:pt x="190" y="42"/>
                    </a:cubicBezTo>
                    <a:cubicBezTo>
                      <a:pt x="190" y="42"/>
                      <a:pt x="190" y="43"/>
                      <a:pt x="190" y="43"/>
                    </a:cubicBezTo>
                    <a:cubicBezTo>
                      <a:pt x="191" y="41"/>
                      <a:pt x="193" y="43"/>
                      <a:pt x="194" y="41"/>
                    </a:cubicBezTo>
                    <a:cubicBezTo>
                      <a:pt x="197" y="42"/>
                      <a:pt x="199" y="41"/>
                      <a:pt x="202" y="41"/>
                    </a:cubicBezTo>
                    <a:cubicBezTo>
                      <a:pt x="201" y="41"/>
                      <a:pt x="201" y="41"/>
                      <a:pt x="200" y="41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201" y="41"/>
                      <a:pt x="201" y="41"/>
                      <a:pt x="202" y="41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199" y="43"/>
                      <a:pt x="197" y="44"/>
                      <a:pt x="194" y="45"/>
                    </a:cubicBezTo>
                    <a:close/>
                    <a:moveTo>
                      <a:pt x="207" y="41"/>
                    </a:moveTo>
                    <a:cubicBezTo>
                      <a:pt x="207" y="41"/>
                      <a:pt x="208" y="40"/>
                      <a:pt x="209" y="40"/>
                    </a:cubicBezTo>
                    <a:cubicBezTo>
                      <a:pt x="209" y="40"/>
                      <a:pt x="209" y="40"/>
                      <a:pt x="210" y="40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8" y="41"/>
                      <a:pt x="208" y="41"/>
                      <a:pt x="20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0"/>
              <p:cNvSpPr/>
              <p:nvPr/>
            </p:nvSpPr>
            <p:spPr bwMode="auto">
              <a:xfrm>
                <a:off x="4013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"/>
              <p:cNvSpPr/>
              <p:nvPr/>
            </p:nvSpPr>
            <p:spPr bwMode="auto">
              <a:xfrm>
                <a:off x="4013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2"/>
              <p:cNvSpPr/>
              <p:nvPr/>
            </p:nvSpPr>
            <p:spPr bwMode="auto">
              <a:xfrm>
                <a:off x="4008" y="1691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3"/>
              <p:cNvSpPr/>
              <p:nvPr/>
            </p:nvSpPr>
            <p:spPr bwMode="auto">
              <a:xfrm>
                <a:off x="3849" y="2241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4"/>
              <p:cNvSpPr/>
              <p:nvPr/>
            </p:nvSpPr>
            <p:spPr bwMode="auto">
              <a:xfrm>
                <a:off x="4031" y="1630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"/>
              <p:cNvSpPr/>
              <p:nvPr/>
            </p:nvSpPr>
            <p:spPr bwMode="auto">
              <a:xfrm>
                <a:off x="3456" y="1738"/>
                <a:ext cx="9" cy="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6"/>
              <p:cNvSpPr/>
              <p:nvPr/>
            </p:nvSpPr>
            <p:spPr bwMode="auto">
              <a:xfrm>
                <a:off x="3461" y="1743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7"/>
              <p:cNvSpPr/>
              <p:nvPr/>
            </p:nvSpPr>
            <p:spPr bwMode="auto">
              <a:xfrm>
                <a:off x="3470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8"/>
              <p:cNvSpPr/>
              <p:nvPr/>
            </p:nvSpPr>
            <p:spPr bwMode="auto">
              <a:xfrm>
                <a:off x="3943" y="1587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5 h 5"/>
                  <a:gd name="T4" fmla="*/ 9 w 14"/>
                  <a:gd name="T5" fmla="*/ 0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9"/>
              <p:cNvSpPr/>
              <p:nvPr/>
            </p:nvSpPr>
            <p:spPr bwMode="auto">
              <a:xfrm>
                <a:off x="3919" y="1592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3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0"/>
              <p:cNvSpPr/>
              <p:nvPr/>
            </p:nvSpPr>
            <p:spPr bwMode="auto">
              <a:xfrm>
                <a:off x="3886" y="1597"/>
                <a:ext cx="28" cy="9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0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4" y="1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1"/>
              <p:cNvSpPr/>
              <p:nvPr/>
            </p:nvSpPr>
            <p:spPr bwMode="auto">
              <a:xfrm>
                <a:off x="4083" y="1601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2"/>
              <p:cNvSpPr/>
              <p:nvPr/>
            </p:nvSpPr>
            <p:spPr bwMode="auto">
              <a:xfrm>
                <a:off x="4074" y="1601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3"/>
              <p:cNvSpPr/>
              <p:nvPr/>
            </p:nvSpPr>
            <p:spPr bwMode="auto">
              <a:xfrm>
                <a:off x="3877" y="1606"/>
                <a:ext cx="9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4"/>
              <p:cNvSpPr/>
              <p:nvPr/>
            </p:nvSpPr>
            <p:spPr bwMode="auto">
              <a:xfrm>
                <a:off x="3863" y="1611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5"/>
              <p:cNvSpPr/>
              <p:nvPr/>
            </p:nvSpPr>
            <p:spPr bwMode="auto">
              <a:xfrm>
                <a:off x="3849" y="1611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6"/>
              <p:cNvSpPr/>
              <p:nvPr/>
            </p:nvSpPr>
            <p:spPr bwMode="auto">
              <a:xfrm>
                <a:off x="4078" y="1616"/>
                <a:ext cx="10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3779" y="1616"/>
                <a:ext cx="37" cy="9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1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3" y="2"/>
                      <a:pt x="5" y="1"/>
                      <a:pt x="8" y="1"/>
                    </a:cubicBezTo>
                    <a:cubicBezTo>
                      <a:pt x="5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8"/>
              <p:cNvSpPr/>
              <p:nvPr/>
            </p:nvSpPr>
            <p:spPr bwMode="auto">
              <a:xfrm>
                <a:off x="3830" y="1616"/>
                <a:ext cx="14" cy="9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9"/>
              <p:cNvSpPr/>
              <p:nvPr/>
            </p:nvSpPr>
            <p:spPr bwMode="auto">
              <a:xfrm>
                <a:off x="4074" y="1620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Rectangle 30"/>
              <p:cNvSpPr>
                <a:spLocks noChangeArrowheads="1"/>
              </p:cNvSpPr>
              <p:nvPr/>
            </p:nvSpPr>
            <p:spPr bwMode="auto">
              <a:xfrm>
                <a:off x="3147" y="162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31"/>
              <p:cNvSpPr/>
              <p:nvPr/>
            </p:nvSpPr>
            <p:spPr bwMode="auto">
              <a:xfrm>
                <a:off x="3816" y="1620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32"/>
              <p:cNvSpPr/>
              <p:nvPr/>
            </p:nvSpPr>
            <p:spPr bwMode="auto">
              <a:xfrm>
                <a:off x="4111" y="1625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3"/>
              <p:cNvSpPr/>
              <p:nvPr/>
            </p:nvSpPr>
            <p:spPr bwMode="auto">
              <a:xfrm>
                <a:off x="3741" y="1630"/>
                <a:ext cx="28" cy="4"/>
              </a:xfrm>
              <a:custGeom>
                <a:avLst/>
                <a:gdLst>
                  <a:gd name="T0" fmla="*/ 2 w 6"/>
                  <a:gd name="T1" fmla="*/ 0 h 1"/>
                  <a:gd name="T2" fmla="*/ 3 w 6"/>
                  <a:gd name="T3" fmla="*/ 1 h 1"/>
                  <a:gd name="T4" fmla="*/ 6 w 6"/>
                  <a:gd name="T5" fmla="*/ 0 h 1"/>
                  <a:gd name="T6" fmla="*/ 0 w 6"/>
                  <a:gd name="T7" fmla="*/ 1 h 1"/>
                  <a:gd name="T8" fmla="*/ 2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4"/>
              <p:cNvSpPr/>
              <p:nvPr/>
            </p:nvSpPr>
            <p:spPr bwMode="auto">
              <a:xfrm>
                <a:off x="4050" y="1625"/>
                <a:ext cx="28" cy="33"/>
              </a:xfrm>
              <a:custGeom>
                <a:avLst/>
                <a:gdLst>
                  <a:gd name="T0" fmla="*/ 3 w 6"/>
                  <a:gd name="T1" fmla="*/ 1 h 7"/>
                  <a:gd name="T2" fmla="*/ 0 w 6"/>
                  <a:gd name="T3" fmla="*/ 2 h 7"/>
                  <a:gd name="T4" fmla="*/ 3 w 6"/>
                  <a:gd name="T5" fmla="*/ 2 h 7"/>
                  <a:gd name="T6" fmla="*/ 1 w 6"/>
                  <a:gd name="T7" fmla="*/ 3 h 7"/>
                  <a:gd name="T8" fmla="*/ 2 w 6"/>
                  <a:gd name="T9" fmla="*/ 3 h 7"/>
                  <a:gd name="T10" fmla="*/ 2 w 6"/>
                  <a:gd name="T11" fmla="*/ 3 h 7"/>
                  <a:gd name="T12" fmla="*/ 4 w 6"/>
                  <a:gd name="T13" fmla="*/ 4 h 7"/>
                  <a:gd name="T14" fmla="*/ 4 w 6"/>
                  <a:gd name="T15" fmla="*/ 4 h 7"/>
                  <a:gd name="T16" fmla="*/ 4 w 6"/>
                  <a:gd name="T17" fmla="*/ 5 h 7"/>
                  <a:gd name="T18" fmla="*/ 1 w 6"/>
                  <a:gd name="T19" fmla="*/ 6 h 7"/>
                  <a:gd name="T20" fmla="*/ 1 w 6"/>
                  <a:gd name="T21" fmla="*/ 7 h 7"/>
                  <a:gd name="T22" fmla="*/ 4 w 6"/>
                  <a:gd name="T23" fmla="*/ 6 h 7"/>
                  <a:gd name="T24" fmla="*/ 4 w 6"/>
                  <a:gd name="T25" fmla="*/ 7 h 7"/>
                  <a:gd name="T26" fmla="*/ 5 w 6"/>
                  <a:gd name="T27" fmla="*/ 7 h 7"/>
                  <a:gd name="T28" fmla="*/ 5 w 6"/>
                  <a:gd name="T29" fmla="*/ 5 h 7"/>
                  <a:gd name="T30" fmla="*/ 4 w 6"/>
                  <a:gd name="T31" fmla="*/ 2 h 7"/>
                  <a:gd name="T32" fmla="*/ 3 w 6"/>
                  <a:gd name="T3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2" y="1"/>
                      <a:pt x="1" y="0"/>
                      <a:pt x="0" y="2"/>
                    </a:cubicBezTo>
                    <a:cubicBezTo>
                      <a:pt x="1" y="2"/>
                      <a:pt x="2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3" y="6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4"/>
                      <a:pt x="3" y="3"/>
                      <a:pt x="4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5"/>
              <p:cNvSpPr/>
              <p:nvPr/>
            </p:nvSpPr>
            <p:spPr bwMode="auto">
              <a:xfrm>
                <a:off x="4083" y="1630"/>
                <a:ext cx="23" cy="4"/>
              </a:xfrm>
              <a:custGeom>
                <a:avLst/>
                <a:gdLst>
                  <a:gd name="T0" fmla="*/ 2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2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2" y="1"/>
                    </a:moveTo>
                    <a:cubicBezTo>
                      <a:pt x="3" y="0"/>
                      <a:pt x="4" y="1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6"/>
              <p:cNvSpPr/>
              <p:nvPr/>
            </p:nvSpPr>
            <p:spPr bwMode="auto">
              <a:xfrm>
                <a:off x="3718" y="1634"/>
                <a:ext cx="19" cy="5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7"/>
              <p:cNvSpPr/>
              <p:nvPr/>
            </p:nvSpPr>
            <p:spPr bwMode="auto">
              <a:xfrm>
                <a:off x="4041" y="1639"/>
                <a:ext cx="9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8"/>
              <p:cNvSpPr/>
              <p:nvPr/>
            </p:nvSpPr>
            <p:spPr bwMode="auto">
              <a:xfrm>
                <a:off x="4088" y="1639"/>
                <a:ext cx="9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9"/>
              <p:cNvSpPr/>
              <p:nvPr/>
            </p:nvSpPr>
            <p:spPr bwMode="auto">
              <a:xfrm>
                <a:off x="4083" y="1639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40"/>
              <p:cNvSpPr/>
              <p:nvPr/>
            </p:nvSpPr>
            <p:spPr bwMode="auto">
              <a:xfrm>
                <a:off x="3699" y="1639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41"/>
              <p:cNvSpPr/>
              <p:nvPr/>
            </p:nvSpPr>
            <p:spPr bwMode="auto">
              <a:xfrm>
                <a:off x="3685" y="1648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42"/>
              <p:cNvSpPr/>
              <p:nvPr/>
            </p:nvSpPr>
            <p:spPr bwMode="auto">
              <a:xfrm>
                <a:off x="4050" y="1644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43"/>
              <p:cNvSpPr/>
              <p:nvPr/>
            </p:nvSpPr>
            <p:spPr bwMode="auto">
              <a:xfrm>
                <a:off x="4036" y="1648"/>
                <a:ext cx="10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44"/>
              <p:cNvSpPr/>
              <p:nvPr/>
            </p:nvSpPr>
            <p:spPr bwMode="auto">
              <a:xfrm>
                <a:off x="3652" y="1653"/>
                <a:ext cx="14" cy="5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45"/>
              <p:cNvSpPr/>
              <p:nvPr/>
            </p:nvSpPr>
            <p:spPr bwMode="auto">
              <a:xfrm>
                <a:off x="3648" y="1658"/>
                <a:ext cx="4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46"/>
              <p:cNvSpPr/>
              <p:nvPr/>
            </p:nvSpPr>
            <p:spPr bwMode="auto">
              <a:xfrm>
                <a:off x="4046" y="165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47"/>
              <p:cNvSpPr/>
              <p:nvPr/>
            </p:nvSpPr>
            <p:spPr bwMode="auto">
              <a:xfrm>
                <a:off x="3713" y="1658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48"/>
              <p:cNvSpPr/>
              <p:nvPr/>
            </p:nvSpPr>
            <p:spPr bwMode="auto">
              <a:xfrm>
                <a:off x="4055" y="1667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49"/>
              <p:cNvSpPr/>
              <p:nvPr/>
            </p:nvSpPr>
            <p:spPr bwMode="auto">
              <a:xfrm>
                <a:off x="4055" y="16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50"/>
              <p:cNvSpPr/>
              <p:nvPr/>
            </p:nvSpPr>
            <p:spPr bwMode="auto">
              <a:xfrm>
                <a:off x="3989" y="1672"/>
                <a:ext cx="10" cy="0"/>
              </a:xfrm>
              <a:custGeom>
                <a:avLst/>
                <a:gdLst>
                  <a:gd name="T0" fmla="*/ 10 w 10"/>
                  <a:gd name="T1" fmla="*/ 0 w 10"/>
                  <a:gd name="T2" fmla="*/ 5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51"/>
              <p:cNvSpPr/>
              <p:nvPr/>
            </p:nvSpPr>
            <p:spPr bwMode="auto">
              <a:xfrm>
                <a:off x="4069" y="1672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52"/>
              <p:cNvSpPr/>
              <p:nvPr/>
            </p:nvSpPr>
            <p:spPr bwMode="auto">
              <a:xfrm>
                <a:off x="3994" y="1681"/>
                <a:ext cx="9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53"/>
              <p:cNvSpPr/>
              <p:nvPr/>
            </p:nvSpPr>
            <p:spPr bwMode="auto">
              <a:xfrm>
                <a:off x="4106" y="168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54"/>
              <p:cNvSpPr/>
              <p:nvPr/>
            </p:nvSpPr>
            <p:spPr bwMode="auto">
              <a:xfrm>
                <a:off x="4083" y="1691"/>
                <a:ext cx="42" cy="9"/>
              </a:xfrm>
              <a:custGeom>
                <a:avLst/>
                <a:gdLst>
                  <a:gd name="T0" fmla="*/ 4 w 9"/>
                  <a:gd name="T1" fmla="*/ 1 h 2"/>
                  <a:gd name="T2" fmla="*/ 0 w 9"/>
                  <a:gd name="T3" fmla="*/ 2 h 2"/>
                  <a:gd name="T4" fmla="*/ 3 w 9"/>
                  <a:gd name="T5" fmla="*/ 2 h 2"/>
                  <a:gd name="T6" fmla="*/ 7 w 9"/>
                  <a:gd name="T7" fmla="*/ 1 h 2"/>
                  <a:gd name="T8" fmla="*/ 9 w 9"/>
                  <a:gd name="T9" fmla="*/ 0 h 2"/>
                  <a:gd name="T10" fmla="*/ 4 w 9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7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55"/>
              <p:cNvSpPr/>
              <p:nvPr/>
            </p:nvSpPr>
            <p:spPr bwMode="auto">
              <a:xfrm>
                <a:off x="3999" y="1681"/>
                <a:ext cx="79" cy="29"/>
              </a:xfrm>
              <a:custGeom>
                <a:avLst/>
                <a:gdLst>
                  <a:gd name="T0" fmla="*/ 17 w 17"/>
                  <a:gd name="T1" fmla="*/ 5 h 6"/>
                  <a:gd name="T2" fmla="*/ 15 w 17"/>
                  <a:gd name="T3" fmla="*/ 5 h 6"/>
                  <a:gd name="T4" fmla="*/ 16 w 17"/>
                  <a:gd name="T5" fmla="*/ 1 h 6"/>
                  <a:gd name="T6" fmla="*/ 13 w 17"/>
                  <a:gd name="T7" fmla="*/ 3 h 6"/>
                  <a:gd name="T8" fmla="*/ 12 w 17"/>
                  <a:gd name="T9" fmla="*/ 2 h 6"/>
                  <a:gd name="T10" fmla="*/ 5 w 17"/>
                  <a:gd name="T11" fmla="*/ 3 h 6"/>
                  <a:gd name="T12" fmla="*/ 0 w 17"/>
                  <a:gd name="T13" fmla="*/ 6 h 6"/>
                  <a:gd name="T14" fmla="*/ 4 w 17"/>
                  <a:gd name="T15" fmla="*/ 5 h 6"/>
                  <a:gd name="T16" fmla="*/ 8 w 17"/>
                  <a:gd name="T17" fmla="*/ 4 h 6"/>
                  <a:gd name="T18" fmla="*/ 7 w 17"/>
                  <a:gd name="T19" fmla="*/ 4 h 6"/>
                  <a:gd name="T20" fmla="*/ 12 w 17"/>
                  <a:gd name="T21" fmla="*/ 3 h 6"/>
                  <a:gd name="T22" fmla="*/ 9 w 17"/>
                  <a:gd name="T23" fmla="*/ 4 h 6"/>
                  <a:gd name="T24" fmla="*/ 14 w 17"/>
                  <a:gd name="T25" fmla="*/ 3 h 6"/>
                  <a:gd name="T26" fmla="*/ 14 w 17"/>
                  <a:gd name="T27" fmla="*/ 6 h 6"/>
                  <a:gd name="T28" fmla="*/ 16 w 17"/>
                  <a:gd name="T29" fmla="*/ 5 h 6"/>
                  <a:gd name="T30" fmla="*/ 16 w 17"/>
                  <a:gd name="T31" fmla="*/ 6 h 6"/>
                  <a:gd name="T32" fmla="*/ 17 w 17"/>
                  <a:gd name="T3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6">
                    <a:moveTo>
                      <a:pt x="17" y="5"/>
                    </a:moveTo>
                    <a:cubicBezTo>
                      <a:pt x="16" y="5"/>
                      <a:pt x="16" y="5"/>
                      <a:pt x="15" y="5"/>
                    </a:cubicBezTo>
                    <a:cubicBezTo>
                      <a:pt x="15" y="4"/>
                      <a:pt x="16" y="2"/>
                      <a:pt x="16" y="1"/>
                    </a:cubicBezTo>
                    <a:cubicBezTo>
                      <a:pt x="15" y="0"/>
                      <a:pt x="14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7" y="4"/>
                      <a:pt x="5" y="3"/>
                    </a:cubicBezTo>
                    <a:cubicBezTo>
                      <a:pt x="3" y="5"/>
                      <a:pt x="1" y="5"/>
                      <a:pt x="0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7" y="6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2" y="4"/>
                      <a:pt x="14" y="3"/>
                    </a:cubicBezTo>
                    <a:cubicBezTo>
                      <a:pt x="16" y="3"/>
                      <a:pt x="14" y="5"/>
                      <a:pt x="14" y="6"/>
                    </a:cubicBezTo>
                    <a:cubicBezTo>
                      <a:pt x="15" y="6"/>
                      <a:pt x="15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7" y="5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56"/>
              <p:cNvSpPr/>
              <p:nvPr/>
            </p:nvSpPr>
            <p:spPr bwMode="auto">
              <a:xfrm>
                <a:off x="4074" y="1686"/>
                <a:ext cx="14" cy="1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57"/>
              <p:cNvSpPr/>
              <p:nvPr/>
            </p:nvSpPr>
            <p:spPr bwMode="auto">
              <a:xfrm>
                <a:off x="3975" y="1691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58"/>
              <p:cNvSpPr/>
              <p:nvPr/>
            </p:nvSpPr>
            <p:spPr bwMode="auto">
              <a:xfrm>
                <a:off x="3961" y="1700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59"/>
              <p:cNvSpPr/>
              <p:nvPr/>
            </p:nvSpPr>
            <p:spPr bwMode="auto">
              <a:xfrm>
                <a:off x="3493" y="1705"/>
                <a:ext cx="24" cy="14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3 h 3"/>
                  <a:gd name="T4" fmla="*/ 5 w 5"/>
                  <a:gd name="T5" fmla="*/ 0 h 3"/>
                  <a:gd name="T6" fmla="*/ 4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60"/>
              <p:cNvSpPr/>
              <p:nvPr/>
            </p:nvSpPr>
            <p:spPr bwMode="auto">
              <a:xfrm>
                <a:off x="4022" y="170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61"/>
              <p:cNvSpPr>
                <a:spLocks noEditPoints="1"/>
              </p:cNvSpPr>
              <p:nvPr/>
            </p:nvSpPr>
            <p:spPr bwMode="auto">
              <a:xfrm>
                <a:off x="4013" y="1705"/>
                <a:ext cx="98" cy="38"/>
              </a:xfrm>
              <a:custGeom>
                <a:avLst/>
                <a:gdLst>
                  <a:gd name="T0" fmla="*/ 21 w 21"/>
                  <a:gd name="T1" fmla="*/ 1 h 8"/>
                  <a:gd name="T2" fmla="*/ 19 w 21"/>
                  <a:gd name="T3" fmla="*/ 2 h 8"/>
                  <a:gd name="T4" fmla="*/ 18 w 21"/>
                  <a:gd name="T5" fmla="*/ 1 h 8"/>
                  <a:gd name="T6" fmla="*/ 16 w 21"/>
                  <a:gd name="T7" fmla="*/ 3 h 8"/>
                  <a:gd name="T8" fmla="*/ 15 w 21"/>
                  <a:gd name="T9" fmla="*/ 2 h 8"/>
                  <a:gd name="T10" fmla="*/ 11 w 21"/>
                  <a:gd name="T11" fmla="*/ 3 h 8"/>
                  <a:gd name="T12" fmla="*/ 11 w 21"/>
                  <a:gd name="T13" fmla="*/ 2 h 8"/>
                  <a:gd name="T14" fmla="*/ 11 w 21"/>
                  <a:gd name="T15" fmla="*/ 4 h 8"/>
                  <a:gd name="T16" fmla="*/ 13 w 21"/>
                  <a:gd name="T17" fmla="*/ 4 h 8"/>
                  <a:gd name="T18" fmla="*/ 12 w 21"/>
                  <a:gd name="T19" fmla="*/ 5 h 8"/>
                  <a:gd name="T20" fmla="*/ 9 w 21"/>
                  <a:gd name="T21" fmla="*/ 5 h 8"/>
                  <a:gd name="T22" fmla="*/ 8 w 21"/>
                  <a:gd name="T23" fmla="*/ 3 h 8"/>
                  <a:gd name="T24" fmla="*/ 6 w 21"/>
                  <a:gd name="T25" fmla="*/ 5 h 8"/>
                  <a:gd name="T26" fmla="*/ 2 w 21"/>
                  <a:gd name="T27" fmla="*/ 6 h 8"/>
                  <a:gd name="T28" fmla="*/ 0 w 21"/>
                  <a:gd name="T29" fmla="*/ 7 h 8"/>
                  <a:gd name="T30" fmla="*/ 0 w 21"/>
                  <a:gd name="T31" fmla="*/ 7 h 8"/>
                  <a:gd name="T32" fmla="*/ 3 w 21"/>
                  <a:gd name="T33" fmla="*/ 6 h 8"/>
                  <a:gd name="T34" fmla="*/ 10 w 21"/>
                  <a:gd name="T35" fmla="*/ 6 h 8"/>
                  <a:gd name="T36" fmla="*/ 10 w 21"/>
                  <a:gd name="T37" fmla="*/ 6 h 8"/>
                  <a:gd name="T38" fmla="*/ 13 w 21"/>
                  <a:gd name="T39" fmla="*/ 6 h 8"/>
                  <a:gd name="T40" fmla="*/ 12 w 21"/>
                  <a:gd name="T41" fmla="*/ 7 h 8"/>
                  <a:gd name="T42" fmla="*/ 15 w 21"/>
                  <a:gd name="T43" fmla="*/ 5 h 8"/>
                  <a:gd name="T44" fmla="*/ 15 w 21"/>
                  <a:gd name="T45" fmla="*/ 5 h 8"/>
                  <a:gd name="T46" fmla="*/ 17 w 21"/>
                  <a:gd name="T47" fmla="*/ 4 h 8"/>
                  <a:gd name="T48" fmla="*/ 21 w 21"/>
                  <a:gd name="T49" fmla="*/ 2 h 8"/>
                  <a:gd name="T50" fmla="*/ 20 w 21"/>
                  <a:gd name="T51" fmla="*/ 1 h 8"/>
                  <a:gd name="T52" fmla="*/ 21 w 21"/>
                  <a:gd name="T53" fmla="*/ 1 h 8"/>
                  <a:gd name="T54" fmla="*/ 12 w 21"/>
                  <a:gd name="T55" fmla="*/ 5 h 8"/>
                  <a:gd name="T56" fmla="*/ 14 w 21"/>
                  <a:gd name="T57" fmla="*/ 4 h 8"/>
                  <a:gd name="T58" fmla="*/ 12 w 21"/>
                  <a:gd name="T5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8">
                    <a:moveTo>
                      <a:pt x="21" y="1"/>
                    </a:moveTo>
                    <a:cubicBezTo>
                      <a:pt x="20" y="0"/>
                      <a:pt x="20" y="1"/>
                      <a:pt x="19" y="2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3"/>
                      <a:pt x="16" y="2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5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6"/>
                      <a:pt x="6" y="5"/>
                    </a:cubicBezTo>
                    <a:cubicBezTo>
                      <a:pt x="5" y="7"/>
                      <a:pt x="3" y="5"/>
                      <a:pt x="2" y="6"/>
                    </a:cubicBezTo>
                    <a:cubicBezTo>
                      <a:pt x="0" y="5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5" y="7"/>
                      <a:pt x="7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3"/>
                      <a:pt x="17" y="4"/>
                    </a:cubicBezTo>
                    <a:cubicBezTo>
                      <a:pt x="18" y="2"/>
                      <a:pt x="20" y="3"/>
                      <a:pt x="21" y="2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21" y="1"/>
                    </a:lnTo>
                    <a:close/>
                    <a:moveTo>
                      <a:pt x="12" y="5"/>
                    </a:moveTo>
                    <a:cubicBezTo>
                      <a:pt x="13" y="4"/>
                      <a:pt x="13" y="4"/>
                      <a:pt x="14" y="4"/>
                    </a:cubicBezTo>
                    <a:cubicBezTo>
                      <a:pt x="13" y="4"/>
                      <a:pt x="13" y="5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62"/>
              <p:cNvSpPr/>
              <p:nvPr/>
            </p:nvSpPr>
            <p:spPr bwMode="auto">
              <a:xfrm>
                <a:off x="4064" y="17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63"/>
              <p:cNvSpPr/>
              <p:nvPr/>
            </p:nvSpPr>
            <p:spPr bwMode="auto">
              <a:xfrm>
                <a:off x="3704" y="1710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64"/>
              <p:cNvSpPr/>
              <p:nvPr/>
            </p:nvSpPr>
            <p:spPr bwMode="auto">
              <a:xfrm>
                <a:off x="4046" y="1710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4 w 9"/>
                  <a:gd name="T3" fmla="*/ 0 h 4"/>
                  <a:gd name="T4" fmla="*/ 0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65"/>
              <p:cNvSpPr/>
              <p:nvPr/>
            </p:nvSpPr>
            <p:spPr bwMode="auto">
              <a:xfrm>
                <a:off x="3826" y="171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66"/>
              <p:cNvSpPr/>
              <p:nvPr/>
            </p:nvSpPr>
            <p:spPr bwMode="auto">
              <a:xfrm>
                <a:off x="4078" y="1728"/>
                <a:ext cx="24" cy="10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5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2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67"/>
              <p:cNvSpPr/>
              <p:nvPr/>
            </p:nvSpPr>
            <p:spPr bwMode="auto">
              <a:xfrm>
                <a:off x="4031" y="1733"/>
                <a:ext cx="19" cy="10"/>
              </a:xfrm>
              <a:custGeom>
                <a:avLst/>
                <a:gdLst>
                  <a:gd name="T0" fmla="*/ 3 w 4"/>
                  <a:gd name="T1" fmla="*/ 1 h 2"/>
                  <a:gd name="T2" fmla="*/ 0 w 4"/>
                  <a:gd name="T3" fmla="*/ 2 h 2"/>
                  <a:gd name="T4" fmla="*/ 4 w 4"/>
                  <a:gd name="T5" fmla="*/ 1 h 2"/>
                  <a:gd name="T6" fmla="*/ 3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68"/>
              <p:cNvSpPr/>
              <p:nvPr/>
            </p:nvSpPr>
            <p:spPr bwMode="auto">
              <a:xfrm>
                <a:off x="4050" y="1738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69"/>
              <p:cNvSpPr/>
              <p:nvPr/>
            </p:nvSpPr>
            <p:spPr bwMode="auto">
              <a:xfrm>
                <a:off x="3442" y="1743"/>
                <a:ext cx="14" cy="9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1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70"/>
              <p:cNvSpPr/>
              <p:nvPr/>
            </p:nvSpPr>
            <p:spPr bwMode="auto">
              <a:xfrm>
                <a:off x="3746" y="1752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71"/>
              <p:cNvSpPr/>
              <p:nvPr/>
            </p:nvSpPr>
            <p:spPr bwMode="auto">
              <a:xfrm>
                <a:off x="4139" y="1757"/>
                <a:ext cx="5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72"/>
              <p:cNvSpPr/>
              <p:nvPr/>
            </p:nvSpPr>
            <p:spPr bwMode="auto">
              <a:xfrm>
                <a:off x="4130" y="1761"/>
                <a:ext cx="4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Rectangle 73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5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74"/>
              <p:cNvSpPr/>
              <p:nvPr/>
            </p:nvSpPr>
            <p:spPr bwMode="auto">
              <a:xfrm>
                <a:off x="4027" y="1775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4 w 9"/>
                  <a:gd name="T5" fmla="*/ 0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Rectangle 75"/>
              <p:cNvSpPr>
                <a:spLocks noChangeArrowheads="1"/>
              </p:cNvSpPr>
              <p:nvPr/>
            </p:nvSpPr>
            <p:spPr bwMode="auto">
              <a:xfrm>
                <a:off x="3652" y="1780"/>
                <a:ext cx="5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76"/>
              <p:cNvSpPr/>
              <p:nvPr/>
            </p:nvSpPr>
            <p:spPr bwMode="auto">
              <a:xfrm>
                <a:off x="3961" y="1780"/>
                <a:ext cx="14" cy="5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77"/>
              <p:cNvSpPr/>
              <p:nvPr/>
            </p:nvSpPr>
            <p:spPr bwMode="auto">
              <a:xfrm>
                <a:off x="4022" y="1808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78"/>
              <p:cNvSpPr/>
              <p:nvPr/>
            </p:nvSpPr>
            <p:spPr bwMode="auto">
              <a:xfrm>
                <a:off x="3479" y="1813"/>
                <a:ext cx="14" cy="9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79"/>
              <p:cNvSpPr/>
              <p:nvPr/>
            </p:nvSpPr>
            <p:spPr bwMode="auto">
              <a:xfrm>
                <a:off x="3985" y="1827"/>
                <a:ext cx="4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80"/>
              <p:cNvSpPr/>
              <p:nvPr/>
            </p:nvSpPr>
            <p:spPr bwMode="auto">
              <a:xfrm>
                <a:off x="3540" y="1832"/>
                <a:ext cx="9" cy="9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81"/>
              <p:cNvSpPr/>
              <p:nvPr/>
            </p:nvSpPr>
            <p:spPr bwMode="auto">
              <a:xfrm>
                <a:off x="3535" y="1837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82"/>
              <p:cNvSpPr/>
              <p:nvPr/>
            </p:nvSpPr>
            <p:spPr bwMode="auto">
              <a:xfrm>
                <a:off x="3301" y="1827"/>
                <a:ext cx="5" cy="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83"/>
              <p:cNvSpPr/>
              <p:nvPr/>
            </p:nvSpPr>
            <p:spPr bwMode="auto">
              <a:xfrm>
                <a:off x="4036" y="1832"/>
                <a:ext cx="10" cy="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84"/>
              <p:cNvSpPr>
                <a:spLocks noEditPoints="1"/>
              </p:cNvSpPr>
              <p:nvPr/>
            </p:nvSpPr>
            <p:spPr bwMode="auto">
              <a:xfrm>
                <a:off x="3423" y="1832"/>
                <a:ext cx="38" cy="28"/>
              </a:xfrm>
              <a:custGeom>
                <a:avLst/>
                <a:gdLst>
                  <a:gd name="T0" fmla="*/ 6 w 8"/>
                  <a:gd name="T1" fmla="*/ 2 h 6"/>
                  <a:gd name="T2" fmla="*/ 6 w 8"/>
                  <a:gd name="T3" fmla="*/ 1 h 6"/>
                  <a:gd name="T4" fmla="*/ 4 w 8"/>
                  <a:gd name="T5" fmla="*/ 0 h 6"/>
                  <a:gd name="T6" fmla="*/ 3 w 8"/>
                  <a:gd name="T7" fmla="*/ 3 h 6"/>
                  <a:gd name="T8" fmla="*/ 4 w 8"/>
                  <a:gd name="T9" fmla="*/ 3 h 6"/>
                  <a:gd name="T10" fmla="*/ 0 w 8"/>
                  <a:gd name="T11" fmla="*/ 4 h 6"/>
                  <a:gd name="T12" fmla="*/ 2 w 8"/>
                  <a:gd name="T13" fmla="*/ 5 h 6"/>
                  <a:gd name="T14" fmla="*/ 0 w 8"/>
                  <a:gd name="T15" fmla="*/ 6 h 6"/>
                  <a:gd name="T16" fmla="*/ 8 w 8"/>
                  <a:gd name="T17" fmla="*/ 1 h 6"/>
                  <a:gd name="T18" fmla="*/ 6 w 8"/>
                  <a:gd name="T19" fmla="*/ 2 h 6"/>
                  <a:gd name="T20" fmla="*/ 4 w 8"/>
                  <a:gd name="T21" fmla="*/ 3 h 6"/>
                  <a:gd name="T22" fmla="*/ 5 w 8"/>
                  <a:gd name="T23" fmla="*/ 2 h 6"/>
                  <a:gd name="T24" fmla="*/ 6 w 8"/>
                  <a:gd name="T25" fmla="*/ 2 h 6"/>
                  <a:gd name="T26" fmla="*/ 4 w 8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4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1" y="5"/>
                      <a:pt x="1" y="4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6" y="3"/>
                      <a:pt x="8" y="1"/>
                    </a:cubicBezTo>
                    <a:cubicBezTo>
                      <a:pt x="7" y="2"/>
                      <a:pt x="6" y="2"/>
                      <a:pt x="6" y="2"/>
                    </a:cubicBezTo>
                    <a:close/>
                    <a:moveTo>
                      <a:pt x="4" y="3"/>
                    </a:move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85"/>
              <p:cNvSpPr/>
              <p:nvPr/>
            </p:nvSpPr>
            <p:spPr bwMode="auto">
              <a:xfrm>
                <a:off x="3512" y="1837"/>
                <a:ext cx="5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86"/>
              <p:cNvSpPr/>
              <p:nvPr/>
            </p:nvSpPr>
            <p:spPr bwMode="auto">
              <a:xfrm>
                <a:off x="3503" y="1846"/>
                <a:ext cx="9" cy="9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87"/>
              <p:cNvSpPr/>
              <p:nvPr/>
            </p:nvSpPr>
            <p:spPr bwMode="auto">
              <a:xfrm>
                <a:off x="4041" y="18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88"/>
              <p:cNvSpPr/>
              <p:nvPr/>
            </p:nvSpPr>
            <p:spPr bwMode="auto">
              <a:xfrm>
                <a:off x="4050" y="1846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89"/>
              <p:cNvSpPr/>
              <p:nvPr/>
            </p:nvSpPr>
            <p:spPr bwMode="auto">
              <a:xfrm>
                <a:off x="4022" y="1855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90"/>
              <p:cNvSpPr/>
              <p:nvPr/>
            </p:nvSpPr>
            <p:spPr bwMode="auto">
              <a:xfrm>
                <a:off x="3475" y="1860"/>
                <a:ext cx="14" cy="5"/>
              </a:xfrm>
              <a:custGeom>
                <a:avLst/>
                <a:gdLst>
                  <a:gd name="T0" fmla="*/ 4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4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4" y="5"/>
                    </a:moveTo>
                    <a:lnTo>
                      <a:pt x="14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91"/>
              <p:cNvSpPr/>
              <p:nvPr/>
            </p:nvSpPr>
            <p:spPr bwMode="auto">
              <a:xfrm>
                <a:off x="4017" y="1860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92"/>
              <p:cNvSpPr/>
              <p:nvPr/>
            </p:nvSpPr>
            <p:spPr bwMode="auto">
              <a:xfrm>
                <a:off x="3470" y="18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93"/>
              <p:cNvSpPr/>
              <p:nvPr/>
            </p:nvSpPr>
            <p:spPr bwMode="auto">
              <a:xfrm>
                <a:off x="4031" y="1865"/>
                <a:ext cx="24" cy="9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0 w 5"/>
                  <a:gd name="T7" fmla="*/ 1 h 2"/>
                  <a:gd name="T8" fmla="*/ 0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4" y="1"/>
                      <a:pt x="5" y="0"/>
                    </a:cubicBez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94"/>
              <p:cNvSpPr/>
              <p:nvPr/>
            </p:nvSpPr>
            <p:spPr bwMode="auto">
              <a:xfrm>
                <a:off x="4008" y="1874"/>
                <a:ext cx="14" cy="5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95"/>
              <p:cNvSpPr/>
              <p:nvPr/>
            </p:nvSpPr>
            <p:spPr bwMode="auto">
              <a:xfrm>
                <a:off x="3470" y="187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96"/>
              <p:cNvSpPr/>
              <p:nvPr/>
            </p:nvSpPr>
            <p:spPr bwMode="auto">
              <a:xfrm>
                <a:off x="4046" y="1879"/>
                <a:ext cx="14" cy="9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97"/>
              <p:cNvSpPr/>
              <p:nvPr/>
            </p:nvSpPr>
            <p:spPr bwMode="auto">
              <a:xfrm>
                <a:off x="3203" y="1884"/>
                <a:ext cx="42" cy="42"/>
              </a:xfrm>
              <a:custGeom>
                <a:avLst/>
                <a:gdLst>
                  <a:gd name="T0" fmla="*/ 9 w 9"/>
                  <a:gd name="T1" fmla="*/ 1 h 9"/>
                  <a:gd name="T2" fmla="*/ 7 w 9"/>
                  <a:gd name="T3" fmla="*/ 2 h 9"/>
                  <a:gd name="T4" fmla="*/ 2 w 9"/>
                  <a:gd name="T5" fmla="*/ 7 h 9"/>
                  <a:gd name="T6" fmla="*/ 1 w 9"/>
                  <a:gd name="T7" fmla="*/ 9 h 9"/>
                  <a:gd name="T8" fmla="*/ 9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1"/>
                    </a:moveTo>
                    <a:cubicBezTo>
                      <a:pt x="8" y="0"/>
                      <a:pt x="8" y="2"/>
                      <a:pt x="7" y="2"/>
                    </a:cubicBezTo>
                    <a:cubicBezTo>
                      <a:pt x="6" y="4"/>
                      <a:pt x="4" y="7"/>
                      <a:pt x="2" y="7"/>
                    </a:cubicBezTo>
                    <a:cubicBezTo>
                      <a:pt x="1" y="7"/>
                      <a:pt x="0" y="8"/>
                      <a:pt x="1" y="9"/>
                    </a:cubicBezTo>
                    <a:cubicBezTo>
                      <a:pt x="3" y="6"/>
                      <a:pt x="7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98"/>
              <p:cNvSpPr/>
              <p:nvPr/>
            </p:nvSpPr>
            <p:spPr bwMode="auto">
              <a:xfrm>
                <a:off x="4134" y="1893"/>
                <a:ext cx="10" cy="9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2" y="1"/>
                      <a:pt x="0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99"/>
              <p:cNvSpPr/>
              <p:nvPr/>
            </p:nvSpPr>
            <p:spPr bwMode="auto">
              <a:xfrm>
                <a:off x="3386" y="1893"/>
                <a:ext cx="56" cy="38"/>
              </a:xfrm>
              <a:custGeom>
                <a:avLst/>
                <a:gdLst>
                  <a:gd name="T0" fmla="*/ 9 w 12"/>
                  <a:gd name="T1" fmla="*/ 0 h 8"/>
                  <a:gd name="T2" fmla="*/ 3 w 12"/>
                  <a:gd name="T3" fmla="*/ 4 h 8"/>
                  <a:gd name="T4" fmla="*/ 8 w 12"/>
                  <a:gd name="T5" fmla="*/ 2 h 8"/>
                  <a:gd name="T6" fmla="*/ 0 w 12"/>
                  <a:gd name="T7" fmla="*/ 8 h 8"/>
                  <a:gd name="T8" fmla="*/ 3 w 12"/>
                  <a:gd name="T9" fmla="*/ 7 h 8"/>
                  <a:gd name="T10" fmla="*/ 11 w 12"/>
                  <a:gd name="T11" fmla="*/ 2 h 8"/>
                  <a:gd name="T12" fmla="*/ 12 w 12"/>
                  <a:gd name="T13" fmla="*/ 0 h 8"/>
                  <a:gd name="T14" fmla="*/ 8 w 12"/>
                  <a:gd name="T15" fmla="*/ 2 h 8"/>
                  <a:gd name="T16" fmla="*/ 9 w 1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7" y="1"/>
                      <a:pt x="5" y="3"/>
                      <a:pt x="3" y="4"/>
                    </a:cubicBezTo>
                    <a:cubicBezTo>
                      <a:pt x="5" y="4"/>
                      <a:pt x="7" y="0"/>
                      <a:pt x="8" y="2"/>
                    </a:cubicBezTo>
                    <a:cubicBezTo>
                      <a:pt x="6" y="5"/>
                      <a:pt x="2" y="6"/>
                      <a:pt x="0" y="8"/>
                    </a:cubicBezTo>
                    <a:cubicBezTo>
                      <a:pt x="1" y="8"/>
                      <a:pt x="2" y="6"/>
                      <a:pt x="3" y="7"/>
                    </a:cubicBezTo>
                    <a:cubicBezTo>
                      <a:pt x="5" y="4"/>
                      <a:pt x="8" y="4"/>
                      <a:pt x="11" y="2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1" y="1"/>
                      <a:pt x="10" y="2"/>
                      <a:pt x="8" y="2"/>
                    </a:cubicBezTo>
                    <a:cubicBezTo>
                      <a:pt x="8" y="2"/>
                      <a:pt x="8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00"/>
              <p:cNvSpPr/>
              <p:nvPr/>
            </p:nvSpPr>
            <p:spPr bwMode="auto">
              <a:xfrm>
                <a:off x="4130" y="189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01"/>
              <p:cNvSpPr/>
              <p:nvPr/>
            </p:nvSpPr>
            <p:spPr bwMode="auto">
              <a:xfrm>
                <a:off x="4144" y="1907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02"/>
              <p:cNvSpPr/>
              <p:nvPr/>
            </p:nvSpPr>
            <p:spPr bwMode="auto">
              <a:xfrm>
                <a:off x="4125" y="1907"/>
                <a:ext cx="9" cy="1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03"/>
              <p:cNvSpPr/>
              <p:nvPr/>
            </p:nvSpPr>
            <p:spPr bwMode="auto">
              <a:xfrm>
                <a:off x="4017" y="2034"/>
                <a:ext cx="38" cy="14"/>
              </a:xfrm>
              <a:custGeom>
                <a:avLst/>
                <a:gdLst>
                  <a:gd name="T0" fmla="*/ 1 w 8"/>
                  <a:gd name="T1" fmla="*/ 2 h 3"/>
                  <a:gd name="T2" fmla="*/ 8 w 8"/>
                  <a:gd name="T3" fmla="*/ 0 h 3"/>
                  <a:gd name="T4" fmla="*/ 0 w 8"/>
                  <a:gd name="T5" fmla="*/ 2 h 3"/>
                  <a:gd name="T6" fmla="*/ 1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1" y="2"/>
                    </a:moveTo>
                    <a:cubicBezTo>
                      <a:pt x="3" y="2"/>
                      <a:pt x="6" y="2"/>
                      <a:pt x="8" y="0"/>
                    </a:cubicBezTo>
                    <a:cubicBezTo>
                      <a:pt x="5" y="2"/>
                      <a:pt x="2" y="0"/>
                      <a:pt x="0" y="2"/>
                    </a:cubicBezTo>
                    <a:cubicBezTo>
                      <a:pt x="1" y="3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04"/>
              <p:cNvSpPr/>
              <p:nvPr/>
            </p:nvSpPr>
            <p:spPr bwMode="auto">
              <a:xfrm>
                <a:off x="3994" y="2043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05"/>
              <p:cNvSpPr/>
              <p:nvPr/>
            </p:nvSpPr>
            <p:spPr bwMode="auto">
              <a:xfrm>
                <a:off x="3980" y="2043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06"/>
              <p:cNvSpPr/>
              <p:nvPr/>
            </p:nvSpPr>
            <p:spPr bwMode="auto">
              <a:xfrm>
                <a:off x="4003" y="2048"/>
                <a:ext cx="10" cy="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07"/>
              <p:cNvSpPr/>
              <p:nvPr/>
            </p:nvSpPr>
            <p:spPr bwMode="auto">
              <a:xfrm>
                <a:off x="3985" y="205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08"/>
              <p:cNvSpPr/>
              <p:nvPr/>
            </p:nvSpPr>
            <p:spPr bwMode="auto">
              <a:xfrm>
                <a:off x="3096" y="2105"/>
                <a:ext cx="9" cy="1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1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2" y="4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09"/>
              <p:cNvSpPr/>
              <p:nvPr/>
            </p:nvSpPr>
            <p:spPr bwMode="auto">
              <a:xfrm>
                <a:off x="3128" y="2105"/>
                <a:ext cx="5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0"/>
              <p:cNvSpPr/>
              <p:nvPr/>
            </p:nvSpPr>
            <p:spPr bwMode="auto">
              <a:xfrm>
                <a:off x="3170" y="2114"/>
                <a:ext cx="0" cy="14"/>
              </a:xfrm>
              <a:custGeom>
                <a:avLst/>
                <a:gdLst>
                  <a:gd name="T0" fmla="*/ 1 h 3"/>
                  <a:gd name="T1" fmla="*/ 1 h 3"/>
                  <a:gd name="T2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1"/>
              <p:cNvSpPr/>
              <p:nvPr/>
            </p:nvSpPr>
            <p:spPr bwMode="auto">
              <a:xfrm>
                <a:off x="3952" y="2152"/>
                <a:ext cx="5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2"/>
              <p:cNvSpPr/>
              <p:nvPr/>
            </p:nvSpPr>
            <p:spPr bwMode="auto">
              <a:xfrm>
                <a:off x="3933" y="2152"/>
                <a:ext cx="10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"/>
              <p:cNvSpPr/>
              <p:nvPr/>
            </p:nvSpPr>
            <p:spPr bwMode="auto">
              <a:xfrm>
                <a:off x="3086" y="2156"/>
                <a:ext cx="14" cy="38"/>
              </a:xfrm>
              <a:custGeom>
                <a:avLst/>
                <a:gdLst>
                  <a:gd name="T0" fmla="*/ 2 w 3"/>
                  <a:gd name="T1" fmla="*/ 6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  <a:gd name="T8" fmla="*/ 2 w 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6"/>
                    </a:moveTo>
                    <a:cubicBezTo>
                      <a:pt x="2" y="4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0" y="6"/>
                      <a:pt x="3" y="8"/>
                    </a:cubicBezTo>
                    <a:cubicBezTo>
                      <a:pt x="3" y="7"/>
                      <a:pt x="3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4"/>
              <p:cNvSpPr/>
              <p:nvPr/>
            </p:nvSpPr>
            <p:spPr bwMode="auto">
              <a:xfrm>
                <a:off x="3929" y="2170"/>
                <a:ext cx="4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5"/>
              <p:cNvSpPr/>
              <p:nvPr/>
            </p:nvSpPr>
            <p:spPr bwMode="auto">
              <a:xfrm>
                <a:off x="3152" y="2194"/>
                <a:ext cx="14" cy="14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1 h 3"/>
                  <a:gd name="T10" fmla="*/ 0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6"/>
              <p:cNvSpPr/>
              <p:nvPr/>
            </p:nvSpPr>
            <p:spPr bwMode="auto">
              <a:xfrm>
                <a:off x="3835" y="2217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7"/>
              <p:cNvSpPr/>
              <p:nvPr/>
            </p:nvSpPr>
            <p:spPr bwMode="auto">
              <a:xfrm>
                <a:off x="3184" y="2213"/>
                <a:ext cx="15" cy="14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8"/>
              <p:cNvSpPr/>
              <p:nvPr/>
            </p:nvSpPr>
            <p:spPr bwMode="auto">
              <a:xfrm>
                <a:off x="3840" y="2217"/>
                <a:ext cx="9" cy="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9"/>
              <p:cNvSpPr/>
              <p:nvPr/>
            </p:nvSpPr>
            <p:spPr bwMode="auto">
              <a:xfrm>
                <a:off x="3133" y="2217"/>
                <a:ext cx="9" cy="1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20"/>
              <p:cNvSpPr/>
              <p:nvPr/>
            </p:nvSpPr>
            <p:spPr bwMode="auto">
              <a:xfrm>
                <a:off x="3868" y="223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21"/>
              <p:cNvSpPr/>
              <p:nvPr/>
            </p:nvSpPr>
            <p:spPr bwMode="auto">
              <a:xfrm>
                <a:off x="3142" y="2232"/>
                <a:ext cx="14" cy="14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0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2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22"/>
              <p:cNvSpPr/>
              <p:nvPr/>
            </p:nvSpPr>
            <p:spPr bwMode="auto">
              <a:xfrm>
                <a:off x="3250" y="2279"/>
                <a:ext cx="19" cy="4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19 w 19"/>
                  <a:gd name="T5" fmla="*/ 4 h 4"/>
                  <a:gd name="T6" fmla="*/ 0 w 1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23"/>
              <p:cNvSpPr/>
              <p:nvPr/>
            </p:nvSpPr>
            <p:spPr bwMode="auto">
              <a:xfrm>
                <a:off x="3227" y="2279"/>
                <a:ext cx="93" cy="51"/>
              </a:xfrm>
              <a:custGeom>
                <a:avLst/>
                <a:gdLst>
                  <a:gd name="T0" fmla="*/ 18 w 20"/>
                  <a:gd name="T1" fmla="*/ 4 h 11"/>
                  <a:gd name="T2" fmla="*/ 13 w 20"/>
                  <a:gd name="T3" fmla="*/ 6 h 11"/>
                  <a:gd name="T4" fmla="*/ 11 w 20"/>
                  <a:gd name="T5" fmla="*/ 5 h 11"/>
                  <a:gd name="T6" fmla="*/ 15 w 20"/>
                  <a:gd name="T7" fmla="*/ 1 h 11"/>
                  <a:gd name="T8" fmla="*/ 12 w 20"/>
                  <a:gd name="T9" fmla="*/ 0 h 11"/>
                  <a:gd name="T10" fmla="*/ 10 w 20"/>
                  <a:gd name="T11" fmla="*/ 1 h 11"/>
                  <a:gd name="T12" fmla="*/ 6 w 20"/>
                  <a:gd name="T13" fmla="*/ 1 h 11"/>
                  <a:gd name="T14" fmla="*/ 6 w 20"/>
                  <a:gd name="T15" fmla="*/ 2 h 11"/>
                  <a:gd name="T16" fmla="*/ 5 w 20"/>
                  <a:gd name="T17" fmla="*/ 1 h 11"/>
                  <a:gd name="T18" fmla="*/ 0 w 20"/>
                  <a:gd name="T19" fmla="*/ 1 h 11"/>
                  <a:gd name="T20" fmla="*/ 0 w 20"/>
                  <a:gd name="T21" fmla="*/ 2 h 11"/>
                  <a:gd name="T22" fmla="*/ 4 w 20"/>
                  <a:gd name="T23" fmla="*/ 4 h 11"/>
                  <a:gd name="T24" fmla="*/ 9 w 20"/>
                  <a:gd name="T25" fmla="*/ 7 h 11"/>
                  <a:gd name="T26" fmla="*/ 8 w 20"/>
                  <a:gd name="T27" fmla="*/ 8 h 11"/>
                  <a:gd name="T28" fmla="*/ 9 w 20"/>
                  <a:gd name="T29" fmla="*/ 10 h 11"/>
                  <a:gd name="T30" fmla="*/ 9 w 20"/>
                  <a:gd name="T31" fmla="*/ 10 h 11"/>
                  <a:gd name="T32" fmla="*/ 16 w 20"/>
                  <a:gd name="T33" fmla="*/ 9 h 11"/>
                  <a:gd name="T34" fmla="*/ 18 w 20"/>
                  <a:gd name="T3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1">
                    <a:moveTo>
                      <a:pt x="18" y="4"/>
                    </a:moveTo>
                    <a:cubicBezTo>
                      <a:pt x="16" y="4"/>
                      <a:pt x="15" y="5"/>
                      <a:pt x="13" y="6"/>
                    </a:cubicBezTo>
                    <a:cubicBezTo>
                      <a:pt x="13" y="5"/>
                      <a:pt x="11" y="6"/>
                      <a:pt x="11" y="5"/>
                    </a:cubicBezTo>
                    <a:cubicBezTo>
                      <a:pt x="13" y="4"/>
                      <a:pt x="14" y="2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9" y="3"/>
                      <a:pt x="7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3" y="3"/>
                      <a:pt x="4" y="4"/>
                    </a:cubicBezTo>
                    <a:cubicBezTo>
                      <a:pt x="6" y="5"/>
                      <a:pt x="9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7"/>
                      <a:pt x="14" y="11"/>
                      <a:pt x="16" y="9"/>
                    </a:cubicBezTo>
                    <a:cubicBezTo>
                      <a:pt x="12" y="5"/>
                      <a:pt x="20" y="7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24"/>
              <p:cNvSpPr/>
              <p:nvPr/>
            </p:nvSpPr>
            <p:spPr bwMode="auto">
              <a:xfrm>
                <a:off x="3769" y="2279"/>
                <a:ext cx="5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25"/>
              <p:cNvSpPr/>
              <p:nvPr/>
            </p:nvSpPr>
            <p:spPr bwMode="auto">
              <a:xfrm>
                <a:off x="3311" y="2316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26"/>
              <p:cNvSpPr/>
              <p:nvPr/>
            </p:nvSpPr>
            <p:spPr bwMode="auto">
              <a:xfrm>
                <a:off x="3231" y="2330"/>
                <a:ext cx="52" cy="29"/>
              </a:xfrm>
              <a:custGeom>
                <a:avLst/>
                <a:gdLst>
                  <a:gd name="T0" fmla="*/ 6 w 11"/>
                  <a:gd name="T1" fmla="*/ 1 h 6"/>
                  <a:gd name="T2" fmla="*/ 6 w 11"/>
                  <a:gd name="T3" fmla="*/ 1 h 6"/>
                  <a:gd name="T4" fmla="*/ 1 w 11"/>
                  <a:gd name="T5" fmla="*/ 0 h 6"/>
                  <a:gd name="T6" fmla="*/ 1 w 11"/>
                  <a:gd name="T7" fmla="*/ 2 h 6"/>
                  <a:gd name="T8" fmla="*/ 0 w 11"/>
                  <a:gd name="T9" fmla="*/ 3 h 6"/>
                  <a:gd name="T10" fmla="*/ 5 w 11"/>
                  <a:gd name="T11" fmla="*/ 4 h 6"/>
                  <a:gd name="T12" fmla="*/ 4 w 11"/>
                  <a:gd name="T13" fmla="*/ 5 h 6"/>
                  <a:gd name="T14" fmla="*/ 5 w 11"/>
                  <a:gd name="T15" fmla="*/ 6 h 6"/>
                  <a:gd name="T16" fmla="*/ 5 w 11"/>
                  <a:gd name="T17" fmla="*/ 4 h 6"/>
                  <a:gd name="T18" fmla="*/ 8 w 11"/>
                  <a:gd name="T19" fmla="*/ 5 h 6"/>
                  <a:gd name="T20" fmla="*/ 10 w 11"/>
                  <a:gd name="T21" fmla="*/ 4 h 6"/>
                  <a:gd name="T22" fmla="*/ 6 w 11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1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3"/>
                    </a:cubicBezTo>
                    <a:cubicBezTo>
                      <a:pt x="2" y="4"/>
                      <a:pt x="3" y="3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8" y="4"/>
                      <a:pt x="8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1"/>
                      <a:pt x="7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27"/>
              <p:cNvSpPr/>
              <p:nvPr/>
            </p:nvSpPr>
            <p:spPr bwMode="auto">
              <a:xfrm>
                <a:off x="3156" y="2335"/>
                <a:ext cx="19" cy="24"/>
              </a:xfrm>
              <a:custGeom>
                <a:avLst/>
                <a:gdLst>
                  <a:gd name="T0" fmla="*/ 3 w 4"/>
                  <a:gd name="T1" fmla="*/ 0 h 5"/>
                  <a:gd name="T2" fmla="*/ 1 w 4"/>
                  <a:gd name="T3" fmla="*/ 0 h 5"/>
                  <a:gd name="T4" fmla="*/ 1 w 4"/>
                  <a:gd name="T5" fmla="*/ 1 h 5"/>
                  <a:gd name="T6" fmla="*/ 0 w 4"/>
                  <a:gd name="T7" fmla="*/ 1 h 5"/>
                  <a:gd name="T8" fmla="*/ 0 w 4"/>
                  <a:gd name="T9" fmla="*/ 2 h 5"/>
                  <a:gd name="T10" fmla="*/ 0 w 4"/>
                  <a:gd name="T11" fmla="*/ 3 h 5"/>
                  <a:gd name="T12" fmla="*/ 3 w 4"/>
                  <a:gd name="T13" fmla="*/ 3 h 5"/>
                  <a:gd name="T14" fmla="*/ 3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5"/>
                      <a:pt x="2" y="3"/>
                      <a:pt x="3" y="3"/>
                    </a:cubicBezTo>
                    <a:cubicBezTo>
                      <a:pt x="4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28"/>
              <p:cNvSpPr/>
              <p:nvPr/>
            </p:nvSpPr>
            <p:spPr bwMode="auto">
              <a:xfrm>
                <a:off x="3203" y="2344"/>
                <a:ext cx="19" cy="10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3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3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29"/>
              <p:cNvSpPr/>
              <p:nvPr/>
            </p:nvSpPr>
            <p:spPr bwMode="auto">
              <a:xfrm>
                <a:off x="3189" y="2349"/>
                <a:ext cx="5" cy="10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30"/>
              <p:cNvSpPr/>
              <p:nvPr/>
            </p:nvSpPr>
            <p:spPr bwMode="auto">
              <a:xfrm>
                <a:off x="3292" y="2354"/>
                <a:ext cx="14" cy="9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9" name="文本框 318"/>
            <p:cNvSpPr txBox="1"/>
            <p:nvPr/>
          </p:nvSpPr>
          <p:spPr>
            <a:xfrm>
              <a:off x="2613549" y="1919768"/>
              <a:ext cx="728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Baskerville Old Face" panose="02020602080505020303" pitchFamily="18" charset="0"/>
                  <a:ea typeface="禹卫书法行书简体" panose="02000603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endParaRPr>
            </a:p>
          </p:txBody>
        </p:sp>
      </p:grpSp>
      <p:sp>
        <p:nvSpPr>
          <p:cNvPr id="713" name="文本框 712"/>
          <p:cNvSpPr txBox="1"/>
          <p:nvPr/>
        </p:nvSpPr>
        <p:spPr>
          <a:xfrm>
            <a:off x="2116229" y="1874875"/>
            <a:ext cx="358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About</a:t>
            </a:r>
            <a:r>
              <a:rPr lang="zh-CN" altLang="en-US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 </a:t>
            </a:r>
            <a:r>
              <a:rPr lang="en-US" altLang="zh-CN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Shi</a:t>
            </a:r>
            <a:r>
              <a:rPr lang="zh-CN" altLang="en-US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 </a:t>
            </a:r>
            <a:r>
              <a:rPr lang="en-US" altLang="zh-CN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Jing </a:t>
            </a:r>
            <a:endParaRPr lang="zh-CN" altLang="en-US" sz="3600" b="1" dirty="0"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714" name="文本框 713"/>
          <p:cNvSpPr txBox="1"/>
          <p:nvPr/>
        </p:nvSpPr>
        <p:spPr>
          <a:xfrm>
            <a:off x="2110158" y="2979004"/>
            <a:ext cx="358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Translation Pieces</a:t>
            </a:r>
            <a:endParaRPr lang="zh-CN" altLang="en-US" sz="3600" b="1" dirty="0"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5" y="2144685"/>
            <a:ext cx="3501992" cy="256863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34" y="1395599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400304" y="911397"/>
            <a:ext cx="1542362" cy="859316"/>
          </a:xfrm>
          <a:prstGeom prst="rect">
            <a:avLst/>
          </a:prstGeom>
        </p:spPr>
      </p:pic>
      <p:sp>
        <p:nvSpPr>
          <p:cNvPr id="580" name="文本框 579"/>
          <p:cNvSpPr txBox="1"/>
          <p:nvPr/>
        </p:nvSpPr>
        <p:spPr>
          <a:xfrm>
            <a:off x="5429193" y="3044279"/>
            <a:ext cx="385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C00000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  <a:cs typeface="Arial Unicode MS" panose="020B0604020202020204" pitchFamily="34" charset="-122"/>
              </a:rPr>
              <a:t>About Shi Jing</a:t>
            </a:r>
            <a:endParaRPr lang="zh-CN" altLang="en-US" sz="4400" b="1" dirty="0">
              <a:solidFill>
                <a:srgbClr val="C00000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581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7"/>
          <a:stretch>
            <a:fillRect/>
          </a:stretch>
        </p:blipFill>
        <p:spPr bwMode="auto">
          <a:xfrm>
            <a:off x="9643913" y="4120974"/>
            <a:ext cx="2697573" cy="27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065507" y="3044279"/>
            <a:ext cx="73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C00000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  <a:cs typeface="Arial Unicode MS" panose="020B0604020202020204" pitchFamily="34" charset="-122"/>
              </a:rPr>
              <a:t>Ⅰ</a:t>
            </a:r>
            <a:endParaRPr lang="zh-CN" altLang="en-US" sz="4400" b="1" dirty="0">
              <a:solidFill>
                <a:srgbClr val="C00000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94" y="5463417"/>
            <a:ext cx="1243877" cy="9893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5" y="607143"/>
            <a:ext cx="302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Introduction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6096000" y="2404641"/>
            <a:ext cx="54663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400" dirty="0">
                <a:solidFill>
                  <a:prstClr val="black"/>
                </a:solidFill>
                <a:latin typeface="Baskerville Old Face" panose="02020602080505020303" pitchFamily="18" charset="0"/>
                <a:ea typeface="楷体" panose="02010609060101010101" pitchFamily="49" charset="-122"/>
              </a:rPr>
              <a:t>Shi Jing is the earliest anthology of verse in China, consisting of 305 poems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</a:rPr>
              <a:t>dating from between the 11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</a:rPr>
              <a:t>th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</a:rPr>
              <a:t> and the 6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</a:rPr>
              <a:t>th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楷体" panose="02010609060101010101" pitchFamily="49" charset="-122"/>
              </a:rPr>
              <a:t> century B.C., encompassing works dedicated by nobles and high-ranking officials, poems collected by government officials sent by the central government.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5" y="1952187"/>
            <a:ext cx="5145992" cy="35825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4" y="607143"/>
            <a:ext cx="4543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Part</a:t>
            </a:r>
            <a:r>
              <a:rPr lang="zh-CN" altLang="zh-CN" sz="28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Ⅰ</a:t>
            </a:r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 About Shi Jing</a:t>
            </a:r>
            <a:endParaRPr lang="en-US" altLang="zh-CN" sz="32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1" name="Freeform 294"/>
          <p:cNvSpPr>
            <a:spLocks noEditPoints="1" noChangeArrowheads="1"/>
          </p:cNvSpPr>
          <p:nvPr/>
        </p:nvSpPr>
        <p:spPr bwMode="auto">
          <a:xfrm>
            <a:off x="5472113" y="893763"/>
            <a:ext cx="2938462" cy="2855912"/>
          </a:xfrm>
          <a:custGeom>
            <a:avLst/>
            <a:gdLst>
              <a:gd name="T0" fmla="*/ 2720241 w 781"/>
              <a:gd name="T1" fmla="*/ 2855912 h 759"/>
              <a:gd name="T2" fmla="*/ 2720241 w 781"/>
              <a:gd name="T3" fmla="*/ 2855912 h 759"/>
              <a:gd name="T4" fmla="*/ 2720241 w 781"/>
              <a:gd name="T5" fmla="*/ 2855912 h 759"/>
              <a:gd name="T6" fmla="*/ 2938462 w 781"/>
              <a:gd name="T7" fmla="*/ 2664013 h 759"/>
              <a:gd name="T8" fmla="*/ 2938462 w 781"/>
              <a:gd name="T9" fmla="*/ 2664013 h 759"/>
              <a:gd name="T10" fmla="*/ 2938462 w 781"/>
              <a:gd name="T11" fmla="*/ 2664013 h 759"/>
              <a:gd name="T12" fmla="*/ 101586 w 781"/>
              <a:gd name="T13" fmla="*/ 2125943 h 759"/>
              <a:gd name="T14" fmla="*/ 105348 w 781"/>
              <a:gd name="T15" fmla="*/ 2125943 h 759"/>
              <a:gd name="T16" fmla="*/ 101586 w 781"/>
              <a:gd name="T17" fmla="*/ 2125943 h 759"/>
              <a:gd name="T18" fmla="*/ 0 w 781"/>
              <a:gd name="T19" fmla="*/ 1693228 h 759"/>
              <a:gd name="T20" fmla="*/ 3762 w 781"/>
              <a:gd name="T21" fmla="*/ 1696991 h 759"/>
              <a:gd name="T22" fmla="*/ 0 w 781"/>
              <a:gd name="T23" fmla="*/ 1693228 h 759"/>
              <a:gd name="T24" fmla="*/ 2558456 w 781"/>
              <a:gd name="T25" fmla="*/ 225764 h 759"/>
              <a:gd name="T26" fmla="*/ 2554694 w 781"/>
              <a:gd name="T27" fmla="*/ 225764 h 759"/>
              <a:gd name="T28" fmla="*/ 2558456 w 781"/>
              <a:gd name="T29" fmla="*/ 225764 h 759"/>
              <a:gd name="T30" fmla="*/ 2163401 w 781"/>
              <a:gd name="T31" fmla="*/ 0 h 759"/>
              <a:gd name="T32" fmla="*/ 2163401 w 781"/>
              <a:gd name="T33" fmla="*/ 7525 h 759"/>
              <a:gd name="T34" fmla="*/ 2163401 w 781"/>
              <a:gd name="T35" fmla="*/ 0 h 7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1"/>
              <a:gd name="T55" fmla="*/ 0 h 759"/>
              <a:gd name="T56" fmla="*/ 781 w 781"/>
              <a:gd name="T57" fmla="*/ 759 h 7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1" h="759">
                <a:moveTo>
                  <a:pt x="723" y="759"/>
                </a:moveTo>
                <a:cubicBezTo>
                  <a:pt x="723" y="759"/>
                  <a:pt x="723" y="759"/>
                  <a:pt x="723" y="759"/>
                </a:cubicBezTo>
                <a:cubicBezTo>
                  <a:pt x="723" y="759"/>
                  <a:pt x="723" y="759"/>
                  <a:pt x="723" y="759"/>
                </a:cubicBezTo>
                <a:moveTo>
                  <a:pt x="781" y="708"/>
                </a:moveTo>
                <a:cubicBezTo>
                  <a:pt x="781" y="708"/>
                  <a:pt x="781" y="708"/>
                  <a:pt x="781" y="708"/>
                </a:cubicBezTo>
                <a:cubicBezTo>
                  <a:pt x="781" y="708"/>
                  <a:pt x="781" y="708"/>
                  <a:pt x="781" y="708"/>
                </a:cubicBezTo>
                <a:moveTo>
                  <a:pt x="27" y="565"/>
                </a:moveTo>
                <a:cubicBezTo>
                  <a:pt x="28" y="565"/>
                  <a:pt x="28" y="565"/>
                  <a:pt x="28" y="565"/>
                </a:cubicBezTo>
                <a:cubicBezTo>
                  <a:pt x="27" y="565"/>
                  <a:pt x="27" y="565"/>
                  <a:pt x="27" y="565"/>
                </a:cubicBezTo>
                <a:moveTo>
                  <a:pt x="0" y="450"/>
                </a:moveTo>
                <a:cubicBezTo>
                  <a:pt x="1" y="451"/>
                  <a:pt x="1" y="451"/>
                  <a:pt x="1" y="451"/>
                </a:cubicBezTo>
                <a:cubicBezTo>
                  <a:pt x="1" y="451"/>
                  <a:pt x="1" y="451"/>
                  <a:pt x="0" y="450"/>
                </a:cubicBezTo>
                <a:moveTo>
                  <a:pt x="680" y="60"/>
                </a:moveTo>
                <a:cubicBezTo>
                  <a:pt x="680" y="60"/>
                  <a:pt x="680" y="60"/>
                  <a:pt x="679" y="60"/>
                </a:cubicBezTo>
                <a:cubicBezTo>
                  <a:pt x="680" y="60"/>
                  <a:pt x="680" y="60"/>
                  <a:pt x="680" y="60"/>
                </a:cubicBezTo>
                <a:moveTo>
                  <a:pt x="575" y="0"/>
                </a:moveTo>
                <a:cubicBezTo>
                  <a:pt x="575" y="1"/>
                  <a:pt x="575" y="2"/>
                  <a:pt x="575" y="2"/>
                </a:cubicBezTo>
                <a:cubicBezTo>
                  <a:pt x="575" y="2"/>
                  <a:pt x="575" y="1"/>
                  <a:pt x="575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17" y="1475146"/>
            <a:ext cx="4139883" cy="413988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45178" y="1651191"/>
            <a:ext cx="478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Revision of Its Name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69386" y="5142288"/>
            <a:ext cx="37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Artistic Features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25088" y="2044000"/>
            <a:ext cx="272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Categories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94819" y="3239676"/>
            <a:ext cx="20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Themes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51801" y="4974782"/>
            <a:ext cx="272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Influence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94" y="5463417"/>
            <a:ext cx="1243877" cy="9893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4" y="607144"/>
            <a:ext cx="4215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Evolution of Its Name</a:t>
            </a:r>
            <a:endParaRPr lang="zh-CN" altLang="en-US" sz="32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469285" y="4228162"/>
            <a:ext cx="86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Baskerville Old Face" panose="02020602080505020303" pitchFamily="18" charset="0"/>
                <a:ea typeface="楷体" panose="02010609060101010101" pitchFamily="49" charset="-122"/>
              </a:rPr>
              <a:t>Shi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flipH="1">
            <a:off x="725167" y="3063066"/>
            <a:ext cx="10732526" cy="329178"/>
          </a:xfrm>
          <a:custGeom>
            <a:avLst/>
            <a:gdLst>
              <a:gd name="T0" fmla="*/ 651 w 1548"/>
              <a:gd name="T1" fmla="*/ 6 h 489"/>
              <a:gd name="T2" fmla="*/ 576 w 1548"/>
              <a:gd name="T3" fmla="*/ 249 h 489"/>
              <a:gd name="T4" fmla="*/ 826 w 1548"/>
              <a:gd name="T5" fmla="*/ 5 h 489"/>
              <a:gd name="T6" fmla="*/ 817 w 1548"/>
              <a:gd name="T7" fmla="*/ 50 h 489"/>
              <a:gd name="T8" fmla="*/ 800 w 1548"/>
              <a:gd name="T9" fmla="*/ 130 h 489"/>
              <a:gd name="T10" fmla="*/ 1040 w 1548"/>
              <a:gd name="T11" fmla="*/ 198 h 489"/>
              <a:gd name="T12" fmla="*/ 1089 w 1548"/>
              <a:gd name="T13" fmla="*/ 174 h 489"/>
              <a:gd name="T14" fmla="*/ 1100 w 1548"/>
              <a:gd name="T15" fmla="*/ 177 h 489"/>
              <a:gd name="T16" fmla="*/ 1512 w 1548"/>
              <a:gd name="T17" fmla="*/ 324 h 489"/>
              <a:gd name="T18" fmla="*/ 1487 w 1548"/>
              <a:gd name="T19" fmla="*/ 410 h 489"/>
              <a:gd name="T20" fmla="*/ 1530 w 1548"/>
              <a:gd name="T21" fmla="*/ 308 h 489"/>
              <a:gd name="T22" fmla="*/ 1522 w 1548"/>
              <a:gd name="T23" fmla="*/ 334 h 489"/>
              <a:gd name="T24" fmla="*/ 1481 w 1548"/>
              <a:gd name="T25" fmla="*/ 474 h 489"/>
              <a:gd name="T26" fmla="*/ 1540 w 1548"/>
              <a:gd name="T27" fmla="*/ 340 h 489"/>
              <a:gd name="T28" fmla="*/ 1491 w 1548"/>
              <a:gd name="T29" fmla="*/ 281 h 489"/>
              <a:gd name="T30" fmla="*/ 1307 w 1548"/>
              <a:gd name="T31" fmla="*/ 211 h 489"/>
              <a:gd name="T32" fmla="*/ 1110 w 1548"/>
              <a:gd name="T33" fmla="*/ 227 h 489"/>
              <a:gd name="T34" fmla="*/ 997 w 1548"/>
              <a:gd name="T35" fmla="*/ 250 h 489"/>
              <a:gd name="T36" fmla="*/ 403 w 1548"/>
              <a:gd name="T37" fmla="*/ 302 h 489"/>
              <a:gd name="T38" fmla="*/ 390 w 1548"/>
              <a:gd name="T39" fmla="*/ 308 h 489"/>
              <a:gd name="T40" fmla="*/ 659 w 1548"/>
              <a:gd name="T41" fmla="*/ 307 h 489"/>
              <a:gd name="T42" fmla="*/ 298 w 1548"/>
              <a:gd name="T43" fmla="*/ 319 h 489"/>
              <a:gd name="T44" fmla="*/ 683 w 1548"/>
              <a:gd name="T45" fmla="*/ 320 h 489"/>
              <a:gd name="T46" fmla="*/ 684 w 1548"/>
              <a:gd name="T47" fmla="*/ 332 h 489"/>
              <a:gd name="T48" fmla="*/ 614 w 1548"/>
              <a:gd name="T49" fmla="*/ 342 h 489"/>
              <a:gd name="T50" fmla="*/ 498 w 1548"/>
              <a:gd name="T51" fmla="*/ 348 h 489"/>
              <a:gd name="T52" fmla="*/ 251 w 1548"/>
              <a:gd name="T53" fmla="*/ 352 h 489"/>
              <a:gd name="T54" fmla="*/ 635 w 1548"/>
              <a:gd name="T55" fmla="*/ 363 h 489"/>
              <a:gd name="T56" fmla="*/ 697 w 1548"/>
              <a:gd name="T57" fmla="*/ 371 h 489"/>
              <a:gd name="T58" fmla="*/ 344 w 1548"/>
              <a:gd name="T59" fmla="*/ 382 h 489"/>
              <a:gd name="T60" fmla="*/ 427 w 1548"/>
              <a:gd name="T61" fmla="*/ 388 h 489"/>
              <a:gd name="T62" fmla="*/ 316 w 1548"/>
              <a:gd name="T63" fmla="*/ 385 h 489"/>
              <a:gd name="T64" fmla="*/ 291 w 1548"/>
              <a:gd name="T65" fmla="*/ 388 h 489"/>
              <a:gd name="T66" fmla="*/ 26 w 1548"/>
              <a:gd name="T67" fmla="*/ 391 h 489"/>
              <a:gd name="T68" fmla="*/ 438 w 1548"/>
              <a:gd name="T69" fmla="*/ 407 h 489"/>
              <a:gd name="T70" fmla="*/ 526 w 1548"/>
              <a:gd name="T71" fmla="*/ 405 h 489"/>
              <a:gd name="T72" fmla="*/ 533 w 1548"/>
              <a:gd name="T73" fmla="*/ 415 h 489"/>
              <a:gd name="T74" fmla="*/ 329 w 1548"/>
              <a:gd name="T75" fmla="*/ 428 h 489"/>
              <a:gd name="T76" fmla="*/ 349 w 1548"/>
              <a:gd name="T77" fmla="*/ 439 h 489"/>
              <a:gd name="T78" fmla="*/ 182 w 1548"/>
              <a:gd name="T79" fmla="*/ 449 h 489"/>
              <a:gd name="T80" fmla="*/ 571 w 1548"/>
              <a:gd name="T81" fmla="*/ 464 h 489"/>
              <a:gd name="T82" fmla="*/ 710 w 1548"/>
              <a:gd name="T83" fmla="*/ 472 h 489"/>
              <a:gd name="T84" fmla="*/ 1023 w 1548"/>
              <a:gd name="T85" fmla="*/ 470 h 489"/>
              <a:gd name="T86" fmla="*/ 1447 w 1548"/>
              <a:gd name="T87" fmla="*/ 438 h 489"/>
              <a:gd name="T88" fmla="*/ 1497 w 1548"/>
              <a:gd name="T89" fmla="*/ 365 h 489"/>
              <a:gd name="T90" fmla="*/ 1492 w 1548"/>
              <a:gd name="T91" fmla="*/ 328 h 489"/>
              <a:gd name="T92" fmla="*/ 529 w 1548"/>
              <a:gd name="T93" fmla="*/ 385 h 489"/>
              <a:gd name="T94" fmla="*/ 531 w 1548"/>
              <a:gd name="T95" fmla="*/ 385 h 489"/>
              <a:gd name="T96" fmla="*/ 416 w 1548"/>
              <a:gd name="T97" fmla="*/ 459 h 489"/>
              <a:gd name="T98" fmla="*/ 589 w 1548"/>
              <a:gd name="T99" fmla="*/ 443 h 489"/>
              <a:gd name="T100" fmla="*/ 206 w 1548"/>
              <a:gd name="T101" fmla="*/ 352 h 489"/>
              <a:gd name="T102" fmla="*/ 192 w 1548"/>
              <a:gd name="T103" fmla="*/ 472 h 489"/>
              <a:gd name="T104" fmla="*/ 236 w 1548"/>
              <a:gd name="T105" fmla="*/ 405 h 489"/>
              <a:gd name="T106" fmla="*/ 269 w 1548"/>
              <a:gd name="T107" fmla="*/ 406 h 489"/>
              <a:gd name="T108" fmla="*/ 263 w 1548"/>
              <a:gd name="T109" fmla="*/ 428 h 489"/>
              <a:gd name="T110" fmla="*/ 287 w 1548"/>
              <a:gd name="T111" fmla="*/ 427 h 489"/>
              <a:gd name="T112" fmla="*/ 308 w 1548"/>
              <a:gd name="T113" fmla="*/ 404 h 489"/>
              <a:gd name="T114" fmla="*/ 302 w 1548"/>
              <a:gd name="T115" fmla="*/ 421 h 489"/>
              <a:gd name="T116" fmla="*/ 425 w 1548"/>
              <a:gd name="T117" fmla="*/ 422 h 489"/>
              <a:gd name="T118" fmla="*/ 442 w 1548"/>
              <a:gd name="T119" fmla="*/ 329 h 489"/>
              <a:gd name="T120" fmla="*/ 483 w 1548"/>
              <a:gd name="T121" fmla="*/ 336 h 489"/>
              <a:gd name="T122" fmla="*/ 486 w 1548"/>
              <a:gd name="T123" fmla="*/ 42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8" h="489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376207" y="2773630"/>
            <a:ext cx="6202362" cy="908049"/>
            <a:chOff x="2824815" y="3112481"/>
            <a:chExt cx="6202362" cy="908049"/>
          </a:xfrm>
        </p:grpSpPr>
        <p:sp>
          <p:nvSpPr>
            <p:cNvPr id="21" name="椭圆 20"/>
            <p:cNvSpPr/>
            <p:nvPr/>
          </p:nvSpPr>
          <p:spPr>
            <a:xfrm>
              <a:off x="5402915" y="3112481"/>
              <a:ext cx="863600" cy="8651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2" name="椭圆 21"/>
            <p:cNvSpPr/>
            <p:nvPr/>
          </p:nvSpPr>
          <p:spPr>
            <a:xfrm>
              <a:off x="2824815" y="3156930"/>
              <a:ext cx="865187" cy="8636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3" name="椭圆 22"/>
            <p:cNvSpPr/>
            <p:nvPr/>
          </p:nvSpPr>
          <p:spPr>
            <a:xfrm>
              <a:off x="8161990" y="3112481"/>
              <a:ext cx="865187" cy="8636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455268" y="4228162"/>
            <a:ext cx="2404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Baskerville Old Face" panose="02020602080505020303" pitchFamily="18" charset="0"/>
                <a:ea typeface="楷体" panose="02010609060101010101" pitchFamily="49" charset="-122"/>
              </a:rPr>
              <a:t>Shi </a:t>
            </a:r>
            <a:r>
              <a:rPr lang="en-US" altLang="zh-CN" sz="3200" dirty="0" err="1">
                <a:solidFill>
                  <a:prstClr val="black"/>
                </a:solidFill>
                <a:latin typeface="Baskerville Old Face" panose="02020602080505020303" pitchFamily="18" charset="0"/>
                <a:ea typeface="楷体" panose="02010609060101010101" pitchFamily="49" charset="-122"/>
              </a:rPr>
              <a:t>Sanbai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452934" y="4228162"/>
            <a:ext cx="1837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Baskerville Old Face" panose="02020602080505020303" pitchFamily="18" charset="0"/>
                <a:ea typeface="楷体" panose="02010609060101010101" pitchFamily="49" charset="-122"/>
              </a:rPr>
              <a:t>Shi Jing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44" y="4489004"/>
            <a:ext cx="1994337" cy="191817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5" y="607143"/>
            <a:ext cx="302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Themes</a:t>
            </a:r>
            <a:endParaRPr lang="en-US" altLang="zh-CN" sz="32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431" name="图片 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17" y="0"/>
            <a:ext cx="4011365" cy="6858000"/>
          </a:xfrm>
          <a:prstGeom prst="rect">
            <a:avLst/>
          </a:prstGeom>
        </p:spPr>
      </p:pic>
      <p:pic>
        <p:nvPicPr>
          <p:cNvPr id="433" name="图片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66" y="2073182"/>
            <a:ext cx="1994337" cy="1918172"/>
          </a:xfrm>
          <a:prstGeom prst="rect">
            <a:avLst/>
          </a:prstGeom>
        </p:spPr>
      </p:pic>
      <p:pic>
        <p:nvPicPr>
          <p:cNvPr id="434" name="图片 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2" y="1244505"/>
            <a:ext cx="1994337" cy="1918172"/>
          </a:xfrm>
          <a:prstGeom prst="rect">
            <a:avLst/>
          </a:prstGeom>
        </p:spPr>
      </p:pic>
      <p:sp>
        <p:nvSpPr>
          <p:cNvPr id="435" name="文本框 434"/>
          <p:cNvSpPr txBox="1"/>
          <p:nvPr/>
        </p:nvSpPr>
        <p:spPr>
          <a:xfrm>
            <a:off x="1413054" y="2685977"/>
            <a:ext cx="110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Love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436" name="文本框 435"/>
          <p:cNvSpPr txBox="1"/>
          <p:nvPr/>
        </p:nvSpPr>
        <p:spPr>
          <a:xfrm>
            <a:off x="9096805" y="1915071"/>
            <a:ext cx="190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Sacrifice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1" y="2953538"/>
            <a:ext cx="2130753" cy="20493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96" y="2217673"/>
            <a:ext cx="2130753" cy="20493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4" y="3612854"/>
            <a:ext cx="1994337" cy="19181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49" y="4531715"/>
            <a:ext cx="1994337" cy="19181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656" y="4413346"/>
            <a:ext cx="1994337" cy="19181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80174" y="2685977"/>
            <a:ext cx="173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Grievances of the Lower class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59486" y="3509148"/>
            <a:ext cx="153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Ancestor Worship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01662" y="4971196"/>
            <a:ext cx="112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Arming Life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8601" y="4248413"/>
            <a:ext cx="12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Farming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16409" y="5155861"/>
            <a:ext cx="9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Feasts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15632" y="5141599"/>
            <a:ext cx="8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askerville Old Face" panose="02020602080505020303" pitchFamily="18" charset="0"/>
                <a:ea typeface="禹卫书法行书简体" panose="02000603000000000000" pitchFamily="2" charset="-122"/>
              </a:rPr>
              <a:t>War</a:t>
            </a:r>
            <a:endParaRPr lang="zh-CN" altLang="en-US" sz="2400" dirty="0">
              <a:solidFill>
                <a:schemeClr val="bg1"/>
              </a:solidFill>
              <a:latin typeface="Baskerville Old Face" panose="02020602080505020303" pitchFamily="18" charset="0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2025" y="607143"/>
            <a:ext cx="302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Categories</a:t>
            </a:r>
            <a:endParaRPr lang="en-US" altLang="zh-CN" sz="3200" dirty="0">
              <a:solidFill>
                <a:srgbClr val="C00000"/>
              </a:solidFill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grpSp>
        <p:nvGrpSpPr>
          <p:cNvPr id="38" name="组合 55"/>
          <p:cNvGrpSpPr/>
          <p:nvPr/>
        </p:nvGrpSpPr>
        <p:grpSpPr bwMode="auto">
          <a:xfrm>
            <a:off x="1657236" y="2346378"/>
            <a:ext cx="2626819" cy="333414"/>
            <a:chOff x="0" y="0"/>
            <a:chExt cx="3089224" cy="391943"/>
          </a:xfrm>
        </p:grpSpPr>
        <p:sp>
          <p:nvSpPr>
            <p:cNvPr id="39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直接连接符 54"/>
            <p:cNvSpPr>
              <a:spLocks noChangeShapeType="1"/>
            </p:cNvSpPr>
            <p:nvPr/>
          </p:nvSpPr>
          <p:spPr bwMode="auto">
            <a:xfrm>
              <a:off x="2674786" y="0"/>
              <a:ext cx="414438" cy="391943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56"/>
          <p:cNvGrpSpPr/>
          <p:nvPr/>
        </p:nvGrpSpPr>
        <p:grpSpPr bwMode="auto">
          <a:xfrm flipH="1" flipV="1">
            <a:off x="5295096" y="5641373"/>
            <a:ext cx="3206720" cy="333415"/>
            <a:chOff x="0" y="0"/>
            <a:chExt cx="3103740" cy="391943"/>
          </a:xfrm>
        </p:grpSpPr>
        <p:sp>
          <p:nvSpPr>
            <p:cNvPr id="42" name="直接连接符 57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直接连接符 58"/>
            <p:cNvSpPr>
              <a:spLocks noChangeShapeType="1"/>
            </p:cNvSpPr>
            <p:nvPr/>
          </p:nvSpPr>
          <p:spPr bwMode="auto">
            <a:xfrm>
              <a:off x="2689302" y="0"/>
              <a:ext cx="414438" cy="391943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60"/>
          <p:cNvGrpSpPr/>
          <p:nvPr/>
        </p:nvGrpSpPr>
        <p:grpSpPr bwMode="auto">
          <a:xfrm flipH="1">
            <a:off x="7261836" y="1888776"/>
            <a:ext cx="3439432" cy="332064"/>
            <a:chOff x="0" y="0"/>
            <a:chExt cx="3103740" cy="391943"/>
          </a:xfrm>
        </p:grpSpPr>
        <p:sp>
          <p:nvSpPr>
            <p:cNvPr id="46" name="直接连接符 61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直接连接符 62"/>
            <p:cNvSpPr>
              <a:spLocks noChangeShapeType="1"/>
            </p:cNvSpPr>
            <p:nvPr/>
          </p:nvSpPr>
          <p:spPr bwMode="auto">
            <a:xfrm>
              <a:off x="2689302" y="0"/>
              <a:ext cx="414438" cy="391943"/>
            </a:xfrm>
            <a:prstGeom prst="line">
              <a:avLst/>
            </a:prstGeom>
            <a:noFill/>
            <a:ln w="9525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46577" y="1823158"/>
            <a:ext cx="167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Song</a:t>
            </a:r>
            <a:endParaRPr lang="zh-CN" altLang="en-US" sz="2800" dirty="0"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11183" y="1365556"/>
            <a:ext cx="167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Feng</a:t>
            </a:r>
            <a:endParaRPr lang="zh-CN" altLang="en-US" sz="2800" dirty="0"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751505" y="5451568"/>
            <a:ext cx="58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Ya</a:t>
            </a:r>
            <a:endParaRPr lang="zh-CN" altLang="en-US" sz="2800" dirty="0"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62025" y="2377453"/>
            <a:ext cx="314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lantagenet Cherokee" panose="02020602070100000000" pitchFamily="18" charset="0"/>
              </a:rPr>
              <a:t>Song, or odes, consists of 40 poems including the sacrificial hymns and songs sung at ceremonious.</a:t>
            </a:r>
            <a:endParaRPr lang="zh-CN" altLang="zh-CN" dirty="0">
              <a:latin typeface="Plantagenet Cherokee" panose="02020602070100000000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501816" y="1928883"/>
            <a:ext cx="3024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lantagenet Cherokee" panose="02020602070100000000" pitchFamily="18" charset="0"/>
              </a:rPr>
              <a:t>Also known as Guofeng(</a:t>
            </a:r>
            <a:r>
              <a:rPr lang="zh-CN" altLang="zh-CN" dirty="0">
                <a:latin typeface="Plantagenet Cherokee" panose="02020602070100000000" pitchFamily="18" charset="0"/>
              </a:rPr>
              <a:t>《国风》</a:t>
            </a:r>
            <a:r>
              <a:rPr lang="en-US" altLang="zh-CN" dirty="0">
                <a:latin typeface="Plantagenet Cherokee" panose="02020602070100000000" pitchFamily="18" charset="0"/>
              </a:rPr>
              <a:t>). These songs number 160 titles and makes the major part of the Shi Jing.</a:t>
            </a:r>
            <a:endParaRPr lang="zh-CN" altLang="zh-CN" dirty="0">
              <a:latin typeface="Plantagenet Cherokee" panose="02020602070100000000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01816" y="4774459"/>
            <a:ext cx="3241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Plantagenet Cherokee" panose="02020602070100000000" pitchFamily="18" charset="0"/>
              </a:rPr>
              <a:t>Ya</a:t>
            </a:r>
            <a:r>
              <a:rPr lang="en-US" altLang="zh-CN" dirty="0">
                <a:latin typeface="Plantagenet Cherokee" panose="02020602070100000000" pitchFamily="18" charset="0"/>
              </a:rPr>
              <a:t>, including 105 songs, falls into 2 groups: The Major Festal Odes(</a:t>
            </a:r>
            <a:r>
              <a:rPr lang="zh-CN" altLang="zh-CN" dirty="0">
                <a:latin typeface="Plantagenet Cherokee" panose="02020602070100000000" pitchFamily="18" charset="0"/>
              </a:rPr>
              <a:t>《大雅》</a:t>
            </a:r>
            <a:r>
              <a:rPr lang="en-US" altLang="zh-CN" dirty="0">
                <a:latin typeface="Plantagenet Cherokee" panose="02020602070100000000" pitchFamily="18" charset="0"/>
              </a:rPr>
              <a:t>) and The Minor Festal Odes(</a:t>
            </a:r>
            <a:r>
              <a:rPr lang="zh-CN" altLang="zh-CN" dirty="0">
                <a:latin typeface="Plantagenet Cherokee" panose="02020602070100000000" pitchFamily="18" charset="0"/>
              </a:rPr>
              <a:t>《小雅》</a:t>
            </a:r>
            <a:r>
              <a:rPr lang="en-US" altLang="zh-CN" dirty="0">
                <a:latin typeface="Plantagenet Cherokee" panose="02020602070100000000" pitchFamily="18" charset="0"/>
              </a:rPr>
              <a:t>).</a:t>
            </a:r>
            <a:endParaRPr lang="zh-CN" altLang="zh-CN" dirty="0">
              <a:latin typeface="Plantagenet Cherokee" panose="02020602070100000000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394" y="1960581"/>
            <a:ext cx="4001631" cy="3419812"/>
            <a:chOff x="862025" y="1683705"/>
            <a:chExt cx="4001631" cy="34198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alphaModFix amt="85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842" y="1683705"/>
              <a:ext cx="2626814" cy="250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alphaModFix amt="85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5" y="1902735"/>
              <a:ext cx="1324399" cy="12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 27"/>
            <p:cNvSpPr/>
            <p:nvPr/>
          </p:nvSpPr>
          <p:spPr>
            <a:xfrm>
              <a:off x="2937336" y="2255434"/>
              <a:ext cx="1388916" cy="1388916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77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风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17941" y="3936826"/>
              <a:ext cx="1168482" cy="116669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77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雅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00741" y="2210985"/>
              <a:ext cx="646967" cy="646966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77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颂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alphaModFix amt="8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70" y="3743045"/>
            <a:ext cx="2188216" cy="20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9" y="4157801"/>
            <a:ext cx="1620104" cy="151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9" y="2806520"/>
            <a:ext cx="1620104" cy="15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9" y="1482121"/>
            <a:ext cx="1620104" cy="151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94" y="5463417"/>
            <a:ext cx="1243877" cy="9893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-46014" y="602551"/>
            <a:ext cx="1542362" cy="859316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867398" y="1935552"/>
            <a:ext cx="5378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800" dirty="0">
                <a:latin typeface="Plantagenet Cherokee" panose="02020602070100000000" pitchFamily="18" charset="0"/>
              </a:rPr>
              <a:t>Simplicity.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388084" y="198530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zh-CN" sz="2400" b="1" dirty="0">
                <a:latin typeface="Plantagenet Cherokee" panose="02020602070100000000" pitchFamily="18" charset="0"/>
              </a:rPr>
              <a:t>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867398" y="3279404"/>
            <a:ext cx="5378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800" dirty="0">
                <a:latin typeface="Plantagenet Cherokee" panose="02020602070100000000" pitchFamily="18" charset="0"/>
              </a:rPr>
              <a:t>Frequent repetitions.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867398" y="4442784"/>
            <a:ext cx="5225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800" dirty="0">
                <a:latin typeface="Plantagenet Cherokee" panose="02020602070100000000" pitchFamily="18" charset="0"/>
              </a:rPr>
              <a:t>Three rhetorical devices: Fu(</a:t>
            </a:r>
            <a:r>
              <a:rPr lang="zh-CN" altLang="zh-CN" sz="2800" dirty="0">
                <a:latin typeface="Plantagenet Cherokee" panose="02020602070100000000" pitchFamily="18" charset="0"/>
              </a:rPr>
              <a:t>赋</a:t>
            </a:r>
            <a:r>
              <a:rPr lang="en-US" altLang="zh-CN" sz="2800" dirty="0">
                <a:latin typeface="Plantagenet Cherokee" panose="02020602070100000000" pitchFamily="18" charset="0"/>
              </a:rPr>
              <a:t>), Bi(</a:t>
            </a:r>
            <a:r>
              <a:rPr lang="zh-CN" altLang="zh-CN" sz="2800" dirty="0">
                <a:latin typeface="Plantagenet Cherokee" panose="02020602070100000000" pitchFamily="18" charset="0"/>
              </a:rPr>
              <a:t>比</a:t>
            </a:r>
            <a:r>
              <a:rPr lang="en-US" altLang="zh-CN" sz="2800" dirty="0">
                <a:latin typeface="Plantagenet Cherokee" panose="02020602070100000000" pitchFamily="18" charset="0"/>
              </a:rPr>
              <a:t>), Xing(</a:t>
            </a:r>
            <a:r>
              <a:rPr lang="zh-CN" altLang="zh-CN" sz="2800" dirty="0">
                <a:latin typeface="Plantagenet Cherokee" panose="02020602070100000000" pitchFamily="18" charset="0"/>
              </a:rPr>
              <a:t>兴</a:t>
            </a:r>
            <a:r>
              <a:rPr lang="en-US" altLang="zh-CN" sz="2800" dirty="0">
                <a:latin typeface="Plantagenet Cherokee" panose="02020602070100000000" pitchFamily="18" charset="0"/>
              </a:rPr>
              <a:t>).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862024" y="607143"/>
            <a:ext cx="3300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Artistic</a:t>
            </a:r>
            <a:r>
              <a:rPr lang="en-US" altLang="zh-CN" sz="3200" dirty="0">
                <a:solidFill>
                  <a:srgbClr val="C00000"/>
                </a:solidFill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ntagenet Cherokee" panose="02020602070100000000" pitchFamily="18" charset="0"/>
                <a:ea typeface="禹卫书法行书简体" panose="02000603000000000000" pitchFamily="2" charset="-122"/>
              </a:rPr>
              <a:t>Features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lantagenet Cherokee" panose="02020602070100000000" pitchFamily="18" charset="0"/>
              <a:ea typeface="禹卫书法行书简体" panose="02000603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8084" y="331550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Plantagenet Cherokee" panose="02020602070100000000" pitchFamily="18" charset="0"/>
                <a:ea typeface="Arial Unicode MS" panose="020B0604020202020204" pitchFamily="34" charset="-122"/>
              </a:rPr>
              <a:t>Ⅱ</a:t>
            </a:r>
            <a:endParaRPr lang="zh-CN" altLang="en-US" sz="2400" dirty="0">
              <a:latin typeface="Plantagenet Cherokee" panose="02020602070100000000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8084" y="46690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Plantagenet Cherokee" panose="02020602070100000000" pitchFamily="18" charset="0"/>
                <a:ea typeface="Arial Unicode MS" panose="020B0604020202020204" pitchFamily="34" charset="-122"/>
              </a:rPr>
              <a:t>Ⅲ</a:t>
            </a:r>
            <a:endParaRPr lang="zh-CN" altLang="en-US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WPS 演示</Application>
  <PresentationFormat>宽屏</PresentationFormat>
  <Paragraphs>149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Baskerville Old Face</vt:lpstr>
      <vt:lpstr>禹卫书法行书简体</vt:lpstr>
      <vt:lpstr>Plantagenet Cherokee</vt:lpstr>
      <vt:lpstr>Arial Unicode MS</vt:lpstr>
      <vt:lpstr>Calibri</vt:lpstr>
      <vt:lpstr>Segoe Print</vt:lpstr>
      <vt:lpstr>楷体</vt:lpstr>
      <vt:lpstr>华文行楷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Alexandra Gilbert</cp:lastModifiedBy>
  <cp:revision>44</cp:revision>
  <dcterms:created xsi:type="dcterms:W3CDTF">2016-05-13T13:32:00Z</dcterms:created>
  <dcterms:modified xsi:type="dcterms:W3CDTF">2020-11-16T03:33:25Z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