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 id="261" r:id="rId6"/>
    <p:sldId id="262" r:id="rId7"/>
    <p:sldId id="265" r:id="rId8"/>
    <p:sldId id="266" r:id="rId9"/>
    <p:sldId id="269" r:id="rId10"/>
    <p:sldId id="271" r:id="rId11"/>
    <p:sldId id="273" r:id="rId12"/>
  </p:sldIdLst>
  <p:sldSz cx="12192000" cy="6858000"/>
  <p:notesSz cx="6858000" cy="9144000"/>
  <p:embeddedFontLst>
    <p:embeddedFont>
      <p:font typeface="OPPOSans H" panose="02010600030101010101" charset="-122"/>
      <p:regular r:id="rId13"/>
    </p:embeddedFont>
    <p:embeddedFont>
      <p:font typeface="OPPOSans R" panose="02010600030101010101" charset="-122"/>
      <p:regular r:id="rId14"/>
    </p:embeddedFont>
    <p:embeddedFont>
      <p:font typeface="Source Han Sans CN Bold" panose="02010600030101010101" charset="-122"/>
      <p:regular r:id="rId15"/>
    </p:embeddedFont>
  </p:embeddedFont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png"/><Relationship Id="rId1" Type="http://schemas.openxmlformats.org/officeDocument/2006/relationships/slideLayout" Target="../slideLayouts/slideLayout1.xml"/><Relationship Id="rId4" Type="http://schemas.openxmlformats.org/officeDocument/2006/relationships/image" Target="../media/image23.jpeg"/></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3" name="图片 2"/>
          <p:cNvPicPr>
            <a:picLocks noChangeAspect="1"/>
          </p:cNvPicPr>
          <p:nvPr/>
        </p:nvPicPr>
        <p:blipFill>
          <a:blip r:embed="rId2" cstate="screen">
            <a:alphaModFix/>
            <a:extLst>
              <a:ext uri="{28A0092B-C50C-407E-A947-70E740481C1C}">
                <a14:useLocalDpi xmlns:a14="http://schemas.microsoft.com/office/drawing/2010/main"/>
              </a:ext>
            </a:extLst>
          </a:blip>
          <a:srcRect/>
          <a:stretch>
            <a:fillRect/>
          </a:stretch>
        </p:blipFill>
        <p:spPr>
          <a:xfrm>
            <a:off x="-395790" y="-304800"/>
            <a:ext cx="5519367" cy="1439830"/>
          </a:xfrm>
          <a:prstGeom prst="rect">
            <a:avLst/>
          </a:prstGeom>
          <a:noFill/>
          <a:ln>
            <a:noFill/>
          </a:ln>
        </p:spPr>
      </p:pic>
      <p:pic>
        <p:nvPicPr>
          <p:cNvPr id="4" name="图片 3"/>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395790" y="3848100"/>
            <a:ext cx="2669090" cy="1155700"/>
          </a:xfrm>
          <a:prstGeom prst="rect">
            <a:avLst/>
          </a:prstGeom>
          <a:noFill/>
          <a:ln>
            <a:noFill/>
          </a:ln>
        </p:spPr>
      </p:pic>
      <p:pic>
        <p:nvPicPr>
          <p:cNvPr id="5" name="图片 4"/>
          <p:cNvPicPr>
            <a:picLocks noChangeAspect="1"/>
          </p:cNvPicPr>
          <p:nvPr/>
        </p:nvPicPr>
        <p:blipFill>
          <a:blip r:embed="rId4" cstate="screen">
            <a:alphaModFix/>
            <a:extLst>
              <a:ext uri="{28A0092B-C50C-407E-A947-70E740481C1C}">
                <a14:useLocalDpi xmlns:a14="http://schemas.microsoft.com/office/drawing/2010/main"/>
              </a:ext>
            </a:extLst>
          </a:blip>
          <a:srcRect/>
          <a:stretch>
            <a:fillRect/>
          </a:stretch>
        </p:blipFill>
        <p:spPr>
          <a:xfrm>
            <a:off x="10160000" y="2227230"/>
            <a:ext cx="1943100" cy="787400"/>
          </a:xfrm>
          <a:prstGeom prst="rect">
            <a:avLst/>
          </a:prstGeom>
          <a:noFill/>
          <a:ln>
            <a:noFill/>
          </a:ln>
        </p:spPr>
      </p:pic>
      <p:pic>
        <p:nvPicPr>
          <p:cNvPr id="6" name="图片 5"/>
          <p:cNvPicPr>
            <a:picLocks noChangeAspect="1"/>
          </p:cNvPicPr>
          <p:nvPr/>
        </p:nvPicPr>
        <p:blipFill>
          <a:blip r:embed="rId5" cstate="screen">
            <a:alphaModFix/>
            <a:extLst>
              <a:ext uri="{28A0092B-C50C-407E-A947-70E740481C1C}">
                <a14:useLocalDpi xmlns:a14="http://schemas.microsoft.com/office/drawing/2010/main"/>
              </a:ext>
            </a:extLst>
          </a:blip>
          <a:srcRect/>
          <a:stretch>
            <a:fillRect/>
          </a:stretch>
        </p:blipFill>
        <p:spPr>
          <a:xfrm flipH="1">
            <a:off x="9841461" y="0"/>
            <a:ext cx="2350539" cy="787400"/>
          </a:xfrm>
          <a:prstGeom prst="rect">
            <a:avLst/>
          </a:prstGeom>
          <a:noFill/>
          <a:ln>
            <a:noFill/>
          </a:ln>
        </p:spPr>
      </p:pic>
      <p:pic>
        <p:nvPicPr>
          <p:cNvPr id="7" name="图片 6"/>
          <p:cNvPicPr>
            <a:picLocks noChangeAspect="1"/>
          </p:cNvPicPr>
          <p:nvPr/>
        </p:nvPicPr>
        <p:blipFill>
          <a:blip r:embed="rId6" cstate="screen">
            <a:alphaModFix/>
            <a:extLst>
              <a:ext uri="{28A0092B-C50C-407E-A947-70E740481C1C}">
                <a14:useLocalDpi xmlns:a14="http://schemas.microsoft.com/office/drawing/2010/main"/>
              </a:ext>
            </a:extLst>
          </a:blip>
          <a:srcRect/>
          <a:stretch>
            <a:fillRect/>
          </a:stretch>
        </p:blipFill>
        <p:spPr>
          <a:xfrm>
            <a:off x="7797074" y="5594358"/>
            <a:ext cx="3199099" cy="804830"/>
          </a:xfrm>
          <a:prstGeom prst="rect">
            <a:avLst/>
          </a:prstGeom>
          <a:noFill/>
          <a:ln>
            <a:noFill/>
          </a:ln>
        </p:spPr>
      </p:pic>
      <p:pic>
        <p:nvPicPr>
          <p:cNvPr id="8" name="图片 7"/>
          <p:cNvPicPr>
            <a:picLocks noChangeAspect="1"/>
          </p:cNvPicPr>
          <p:nvPr/>
        </p:nvPicPr>
        <p:blipFill>
          <a:blip r:embed="rId7" cstate="screen">
            <a:alphaModFix/>
            <a:extLst>
              <a:ext uri="{28A0092B-C50C-407E-A947-70E740481C1C}">
                <a14:useLocalDpi xmlns:a14="http://schemas.microsoft.com/office/drawing/2010/main"/>
              </a:ext>
            </a:extLst>
          </a:blip>
          <a:srcRect/>
          <a:stretch>
            <a:fillRect/>
          </a:stretch>
        </p:blipFill>
        <p:spPr>
          <a:xfrm>
            <a:off x="1208104" y="5657850"/>
            <a:ext cx="2887579" cy="804831"/>
          </a:xfrm>
          <a:prstGeom prst="rect">
            <a:avLst/>
          </a:prstGeom>
          <a:noFill/>
          <a:ln>
            <a:noFill/>
          </a:ln>
        </p:spPr>
      </p:pic>
      <p:pic>
        <p:nvPicPr>
          <p:cNvPr id="9" name="图片 8"/>
          <p:cNvPicPr>
            <a:picLocks noChangeAspect="1"/>
          </p:cNvPicPr>
          <p:nvPr/>
        </p:nvPicPr>
        <p:blipFill>
          <a:blip r:embed="rId8" cstate="screen">
            <a:alphaModFix/>
            <a:extLst>
              <a:ext uri="{28A0092B-C50C-407E-A947-70E740481C1C}">
                <a14:useLocalDpi xmlns:a14="http://schemas.microsoft.com/office/drawing/2010/main"/>
              </a:ext>
            </a:extLst>
          </a:blip>
          <a:srcRect/>
          <a:stretch>
            <a:fillRect/>
          </a:stretch>
        </p:blipFill>
        <p:spPr>
          <a:xfrm>
            <a:off x="6317273" y="5682475"/>
            <a:ext cx="1526894" cy="804831"/>
          </a:xfrm>
          <a:prstGeom prst="rect">
            <a:avLst/>
          </a:prstGeom>
          <a:noFill/>
          <a:ln>
            <a:noFill/>
          </a:ln>
        </p:spPr>
      </p:pic>
      <p:sp>
        <p:nvSpPr>
          <p:cNvPr id="10" name="标题 1"/>
          <p:cNvSpPr txBox="1"/>
          <p:nvPr/>
        </p:nvSpPr>
        <p:spPr>
          <a:xfrm>
            <a:off x="1286626" y="1333216"/>
            <a:ext cx="9618748" cy="4153898"/>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32081" cap="sq">
            <a:solidFill>
              <a:schemeClr val="accent3">
                <a:alpha val="100000"/>
              </a:schemeClr>
            </a:solidFill>
            <a:miter/>
          </a:ln>
          <a:effectLst/>
        </p:spPr>
        <p:txBody>
          <a:bodyPr vert="horz" wrap="square" lIns="102659" tIns="51330" rIns="102659" bIns="51330" rtlCol="0" anchor="ctr"/>
          <a:lstStyle/>
          <a:p>
            <a:pPr algn="ctr">
              <a:lnSpc>
                <a:spcPct val="110000"/>
              </a:lnSpc>
            </a:pPr>
            <a:endParaRPr kumimoji="1" lang="zh-CN" altLang="en-US"/>
          </a:p>
        </p:txBody>
      </p:sp>
      <p:sp>
        <p:nvSpPr>
          <p:cNvPr id="11" name="标题 1"/>
          <p:cNvSpPr txBox="1"/>
          <p:nvPr/>
        </p:nvSpPr>
        <p:spPr>
          <a:xfrm>
            <a:off x="1460103" y="1462576"/>
            <a:ext cx="9271799" cy="3865588"/>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solidFill>
            <a:schemeClr val="accent3">
              <a:lumMod val="20000"/>
              <a:lumOff val="80000"/>
            </a:schemeClr>
          </a:solidFill>
          <a:ln w="42775" cap="sq">
            <a:solidFill>
              <a:schemeClr val="accent3">
                <a:alpha val="100000"/>
              </a:schemeClr>
            </a:solidFill>
            <a:miter/>
          </a:ln>
          <a:effectLst/>
        </p:spPr>
        <p:txBody>
          <a:bodyPr vert="horz" wrap="square" lIns="97527" tIns="48763" rIns="97527" bIns="48763" rtlCol="0" anchor="ctr"/>
          <a:lstStyle/>
          <a:p>
            <a:pPr algn="ctr">
              <a:lnSpc>
                <a:spcPct val="110000"/>
              </a:lnSpc>
            </a:pPr>
            <a:endParaRPr kumimoji="1" lang="zh-CN" altLang="en-US"/>
          </a:p>
        </p:txBody>
      </p:sp>
      <p:pic>
        <p:nvPicPr>
          <p:cNvPr id="12" name="图片 11"/>
          <p:cNvPicPr>
            <a:picLocks noChangeAspect="1"/>
          </p:cNvPicPr>
          <p:nvPr/>
        </p:nvPicPr>
        <p:blipFill>
          <a:blip r:embed="rId9" cstate="screen">
            <a:alphaModFix/>
            <a:extLst>
              <a:ext uri="{28A0092B-C50C-407E-A947-70E740481C1C}">
                <a14:useLocalDpi xmlns:a14="http://schemas.microsoft.com/office/drawing/2010/main"/>
              </a:ext>
            </a:extLst>
          </a:blip>
          <a:srcRect/>
          <a:stretch>
            <a:fillRect/>
          </a:stretch>
        </p:blipFill>
        <p:spPr>
          <a:xfrm>
            <a:off x="167451" y="3643257"/>
            <a:ext cx="4652527" cy="379380"/>
          </a:xfrm>
          <a:prstGeom prst="rect">
            <a:avLst/>
          </a:prstGeom>
          <a:noFill/>
          <a:ln>
            <a:noFill/>
          </a:ln>
        </p:spPr>
      </p:pic>
      <p:sp>
        <p:nvSpPr>
          <p:cNvPr id="13" name="标题 1"/>
          <p:cNvSpPr txBox="1"/>
          <p:nvPr/>
        </p:nvSpPr>
        <p:spPr>
          <a:xfrm>
            <a:off x="1754562" y="1755473"/>
            <a:ext cx="8678080" cy="2031556"/>
          </a:xfrm>
          <a:prstGeom prst="rect">
            <a:avLst/>
          </a:prstGeom>
          <a:noFill/>
          <a:ln>
            <a:noFill/>
          </a:ln>
        </p:spPr>
        <p:txBody>
          <a:bodyPr vert="horz" wrap="square" lIns="91440" tIns="45720" rIns="91440" bIns="45720" rtlCol="0" anchor="ctr"/>
          <a:lstStyle/>
          <a:p>
            <a:pPr algn="ctr">
              <a:lnSpc>
                <a:spcPct val="130000"/>
              </a:lnSpc>
            </a:pPr>
            <a:r>
              <a:rPr kumimoji="1" lang="en-US" altLang="zh-CN" sz="4800" dirty="0">
                <a:ln w="12700">
                  <a:noFill/>
                </a:ln>
                <a:solidFill>
                  <a:srgbClr val="910108">
                    <a:alpha val="100000"/>
                  </a:srgbClr>
                </a:solidFill>
                <a:latin typeface="OPPOSans H"/>
                <a:ea typeface="OPPOSans H"/>
                <a:cs typeface="OPPOSans H"/>
              </a:rPr>
              <a:t>Jiangxi Gan Opera</a:t>
            </a:r>
            <a:endParaRPr kumimoji="1" lang="zh-CN" altLang="en-US" sz="3200" dirty="0"/>
          </a:p>
        </p:txBody>
      </p:sp>
      <p:sp>
        <p:nvSpPr>
          <p:cNvPr id="15" name="标题 1"/>
          <p:cNvSpPr txBox="1"/>
          <p:nvPr/>
        </p:nvSpPr>
        <p:spPr>
          <a:xfrm>
            <a:off x="3184211" y="4236334"/>
            <a:ext cx="2827280" cy="565750"/>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9430" cap="sq">
            <a:solidFill>
              <a:schemeClr val="accent3">
                <a:lumMod val="60000"/>
                <a:lumOff val="40000"/>
                <a:alpha val="100000"/>
              </a:schemeClr>
            </a:solidFill>
            <a:miter/>
          </a:ln>
          <a:effectLst/>
        </p:spPr>
        <p:txBody>
          <a:bodyPr vert="horz" wrap="square" lIns="30175" tIns="15088" rIns="30175" bIns="15088" rtlCol="0" anchor="ctr"/>
          <a:lstStyle/>
          <a:p>
            <a:pPr algn="ctr">
              <a:lnSpc>
                <a:spcPct val="110000"/>
              </a:lnSpc>
            </a:pPr>
            <a:endParaRPr kumimoji="1" lang="zh-CN" altLang="en-US"/>
          </a:p>
        </p:txBody>
      </p:sp>
      <p:sp>
        <p:nvSpPr>
          <p:cNvPr id="16" name="标题 1"/>
          <p:cNvSpPr txBox="1"/>
          <p:nvPr/>
        </p:nvSpPr>
        <p:spPr>
          <a:xfrm>
            <a:off x="3235203" y="4271433"/>
            <a:ext cx="2725299" cy="492069"/>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12573" cap="sq">
            <a:solidFill>
              <a:schemeClr val="accent3">
                <a:lumMod val="60000"/>
                <a:lumOff val="40000"/>
                <a:alpha val="100000"/>
              </a:schemeClr>
            </a:solidFill>
            <a:miter/>
          </a:ln>
          <a:effectLst/>
        </p:spPr>
        <p:txBody>
          <a:bodyPr vert="horz" wrap="square" lIns="28666" tIns="14333" rIns="28666" bIns="14333" rtlCol="0" anchor="ctr"/>
          <a:lstStyle/>
          <a:p>
            <a:pPr algn="ctr">
              <a:lnSpc>
                <a:spcPct val="110000"/>
              </a:lnSpc>
            </a:pPr>
            <a:endParaRPr kumimoji="1" lang="zh-CN" altLang="en-US"/>
          </a:p>
        </p:txBody>
      </p:sp>
      <p:sp>
        <p:nvSpPr>
          <p:cNvPr id="18" name="标题 1"/>
          <p:cNvSpPr txBox="1"/>
          <p:nvPr/>
        </p:nvSpPr>
        <p:spPr>
          <a:xfrm>
            <a:off x="6300359" y="4236334"/>
            <a:ext cx="2827280" cy="565750"/>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9430" cap="sq">
            <a:solidFill>
              <a:schemeClr val="accent3">
                <a:lumMod val="60000"/>
                <a:lumOff val="40000"/>
                <a:alpha val="100000"/>
              </a:schemeClr>
            </a:solidFill>
            <a:miter/>
          </a:ln>
          <a:effectLst/>
        </p:spPr>
        <p:txBody>
          <a:bodyPr vert="horz" wrap="square" lIns="30175" tIns="15088" rIns="30175" bIns="15088" rtlCol="0" anchor="ctr"/>
          <a:lstStyle/>
          <a:p>
            <a:pPr algn="ctr">
              <a:lnSpc>
                <a:spcPct val="110000"/>
              </a:lnSpc>
            </a:pPr>
            <a:endParaRPr kumimoji="1" lang="zh-CN" altLang="en-US"/>
          </a:p>
        </p:txBody>
      </p:sp>
      <p:sp>
        <p:nvSpPr>
          <p:cNvPr id="19" name="标题 1"/>
          <p:cNvSpPr txBox="1"/>
          <p:nvPr/>
        </p:nvSpPr>
        <p:spPr>
          <a:xfrm>
            <a:off x="6351351" y="4271433"/>
            <a:ext cx="2725299" cy="492069"/>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12573" cap="sq">
            <a:solidFill>
              <a:schemeClr val="accent3">
                <a:lumMod val="60000"/>
                <a:lumOff val="40000"/>
                <a:alpha val="100000"/>
              </a:schemeClr>
            </a:solidFill>
            <a:miter/>
          </a:ln>
          <a:effectLst/>
        </p:spPr>
        <p:txBody>
          <a:bodyPr vert="horz" wrap="square" lIns="28666" tIns="14333" rIns="28666" bIns="14333" rtlCol="0" anchor="ctr"/>
          <a:lstStyle/>
          <a:p>
            <a:pPr algn="ctr">
              <a:lnSpc>
                <a:spcPct val="110000"/>
              </a:lnSpc>
            </a:pPr>
            <a:endParaRPr kumimoji="1" lang="zh-CN" altLang="en-US"/>
          </a:p>
        </p:txBody>
      </p:sp>
      <p:sp>
        <p:nvSpPr>
          <p:cNvPr id="20" name="标题 1"/>
          <p:cNvSpPr txBox="1"/>
          <p:nvPr/>
        </p:nvSpPr>
        <p:spPr>
          <a:xfrm>
            <a:off x="3335735" y="4282386"/>
            <a:ext cx="2524231" cy="461665"/>
          </a:xfrm>
          <a:prstGeom prst="rect">
            <a:avLst/>
          </a:prstGeom>
          <a:noFill/>
          <a:ln>
            <a:noFill/>
          </a:ln>
        </p:spPr>
        <p:txBody>
          <a:bodyPr vert="horz" wrap="square" lIns="91440" tIns="45720" rIns="91440" bIns="45720" rtlCol="0" anchor="ctr"/>
          <a:lstStyle/>
          <a:p>
            <a:pPr algn="ctr">
              <a:lnSpc>
                <a:spcPct val="110000"/>
              </a:lnSpc>
            </a:pPr>
            <a:r>
              <a:rPr kumimoji="1" lang="en-US" altLang="zh-CN" dirty="0"/>
              <a:t>Wang Xinyu</a:t>
            </a:r>
            <a:endParaRPr kumimoji="1" lang="zh-CN" altLang="en-US" dirty="0"/>
          </a:p>
        </p:txBody>
      </p:sp>
      <p:pic>
        <p:nvPicPr>
          <p:cNvPr id="21" name="图片 20"/>
          <p:cNvPicPr>
            <a:picLocks noChangeAspect="1"/>
          </p:cNvPicPr>
          <p:nvPr/>
        </p:nvPicPr>
        <p:blipFill>
          <a:blip r:embed="rId10" cstate="screen">
            <a:alphaModFix/>
            <a:extLst>
              <a:ext uri="{28A0092B-C50C-407E-A947-70E740481C1C}">
                <a14:useLocalDpi xmlns:a14="http://schemas.microsoft.com/office/drawing/2010/main"/>
              </a:ext>
            </a:extLst>
          </a:blip>
          <a:srcRect/>
          <a:stretch>
            <a:fillRect/>
          </a:stretch>
        </p:blipFill>
        <p:spPr>
          <a:xfrm flipH="1">
            <a:off x="9243779" y="3480015"/>
            <a:ext cx="2607471" cy="3171248"/>
          </a:xfrm>
          <a:prstGeom prst="rect">
            <a:avLst/>
          </a:prstGeom>
          <a:noFill/>
          <a:ln>
            <a:noFill/>
          </a:ln>
        </p:spPr>
      </p:pic>
      <p:pic>
        <p:nvPicPr>
          <p:cNvPr id="22" name="图片 21"/>
          <p:cNvPicPr>
            <a:picLocks noChangeAspect="1"/>
          </p:cNvPicPr>
          <p:nvPr/>
        </p:nvPicPr>
        <p:blipFill>
          <a:blip r:embed="rId11" cstate="screen">
            <a:alphaModFix/>
            <a:extLst>
              <a:ext uri="{28A0092B-C50C-407E-A947-70E740481C1C}">
                <a14:useLocalDpi xmlns:a14="http://schemas.microsoft.com/office/drawing/2010/main"/>
              </a:ext>
            </a:extLst>
          </a:blip>
          <a:srcRect/>
          <a:stretch>
            <a:fillRect/>
          </a:stretch>
        </p:blipFill>
        <p:spPr>
          <a:xfrm>
            <a:off x="340750" y="1895641"/>
            <a:ext cx="1373315" cy="1499729"/>
          </a:xfrm>
          <a:prstGeom prst="rect">
            <a:avLst/>
          </a:prstGeom>
          <a:noFill/>
          <a:ln>
            <a:noFill/>
          </a:ln>
        </p:spPr>
      </p:pic>
      <p:pic>
        <p:nvPicPr>
          <p:cNvPr id="23" name="图片 22"/>
          <p:cNvPicPr>
            <a:picLocks noChangeAspect="1"/>
          </p:cNvPicPr>
          <p:nvPr/>
        </p:nvPicPr>
        <p:blipFill>
          <a:blip r:embed="rId12" cstate="screen">
            <a:alphaModFix/>
            <a:extLst>
              <a:ext uri="{28A0092B-C50C-407E-A947-70E740481C1C}">
                <a14:useLocalDpi xmlns:a14="http://schemas.microsoft.com/office/drawing/2010/main"/>
              </a:ext>
            </a:extLst>
          </a:blip>
          <a:srcRect/>
          <a:stretch>
            <a:fillRect/>
          </a:stretch>
        </p:blipFill>
        <p:spPr>
          <a:xfrm>
            <a:off x="1208104" y="499416"/>
            <a:ext cx="1239131" cy="1507051"/>
          </a:xfrm>
          <a:prstGeom prst="rect">
            <a:avLst/>
          </a:prstGeom>
          <a:noFill/>
          <a:ln>
            <a:noFill/>
          </a:ln>
        </p:spPr>
      </p:pic>
      <p:sp>
        <p:nvSpPr>
          <p:cNvPr id="24" name="标题 1">
            <a:extLst>
              <a:ext uri="{FF2B5EF4-FFF2-40B4-BE49-F238E27FC236}">
                <a16:creationId xmlns:a16="http://schemas.microsoft.com/office/drawing/2014/main" id="{9AE29917-3528-35DD-D23F-62DD9A45F680}"/>
              </a:ext>
            </a:extLst>
          </p:cNvPr>
          <p:cNvSpPr txBox="1"/>
          <p:nvPr/>
        </p:nvSpPr>
        <p:spPr>
          <a:xfrm>
            <a:off x="6358429" y="4202386"/>
            <a:ext cx="2827280" cy="565750"/>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9430" cap="sq">
            <a:solidFill>
              <a:schemeClr val="accent3">
                <a:lumMod val="60000"/>
                <a:lumOff val="40000"/>
                <a:alpha val="100000"/>
              </a:schemeClr>
            </a:solidFill>
            <a:miter/>
          </a:ln>
          <a:effectLst/>
        </p:spPr>
        <p:txBody>
          <a:bodyPr vert="horz" wrap="square" lIns="30175" tIns="15088" rIns="30175" bIns="15088" rtlCol="0" anchor="ctr"/>
          <a:lstStyle/>
          <a:p>
            <a:pPr algn="ctr">
              <a:lnSpc>
                <a:spcPct val="110000"/>
              </a:lnSpc>
            </a:pPr>
            <a:endParaRPr kumimoji="1" lang="zh-CN" altLang="en-US"/>
          </a:p>
        </p:txBody>
      </p:sp>
      <p:sp>
        <p:nvSpPr>
          <p:cNvPr id="25" name="标题 1">
            <a:extLst>
              <a:ext uri="{FF2B5EF4-FFF2-40B4-BE49-F238E27FC236}">
                <a16:creationId xmlns:a16="http://schemas.microsoft.com/office/drawing/2014/main" id="{236E046B-8155-4FA9-96D9-705E2DDB900C}"/>
              </a:ext>
            </a:extLst>
          </p:cNvPr>
          <p:cNvSpPr txBox="1"/>
          <p:nvPr/>
        </p:nvSpPr>
        <p:spPr>
          <a:xfrm>
            <a:off x="6509953" y="4283850"/>
            <a:ext cx="2524231" cy="461665"/>
          </a:xfrm>
          <a:prstGeom prst="rect">
            <a:avLst/>
          </a:prstGeom>
          <a:noFill/>
          <a:ln>
            <a:noFill/>
          </a:ln>
        </p:spPr>
        <p:txBody>
          <a:bodyPr vert="horz" wrap="square" lIns="91440" tIns="45720" rIns="91440" bIns="45720" rtlCol="0" anchor="ctr"/>
          <a:lstStyle/>
          <a:p>
            <a:pPr algn="ctr">
              <a:lnSpc>
                <a:spcPct val="110000"/>
              </a:lnSpc>
            </a:pPr>
            <a:r>
              <a:rPr kumimoji="1" lang="en-US" altLang="zh-CN" dirty="0"/>
              <a:t>2025.3.21</a:t>
            </a:r>
            <a:endParaRPr kumimoji="1"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 name="标题 1"/>
          <p:cNvSpPr txBox="1"/>
          <p:nvPr/>
        </p:nvSpPr>
        <p:spPr>
          <a:xfrm>
            <a:off x="2361153" y="1332391"/>
            <a:ext cx="8182966" cy="1195056"/>
          </a:xfrm>
          <a:prstGeom prst="parallelogram">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nvSpPr>
        <p:spPr>
          <a:xfrm>
            <a:off x="1635181" y="1221811"/>
            <a:ext cx="1832894" cy="1378116"/>
          </a:xfrm>
          <a:prstGeom prst="parallelogram">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5" name="图片 4"/>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1741329" y="1301622"/>
            <a:ext cx="1620598" cy="1218494"/>
          </a:xfrm>
          <a:custGeom>
            <a:avLst/>
            <a:gdLst/>
            <a:ahLst/>
            <a:cxnLst/>
            <a:rect l="l" t="t" r="r" b="b"/>
            <a:pathLst>
              <a:path w="1620598" h="1218494">
                <a:moveTo>
                  <a:pt x="304624" y="0"/>
                </a:moveTo>
                <a:lnTo>
                  <a:pt x="1620598" y="0"/>
                </a:lnTo>
                <a:lnTo>
                  <a:pt x="1315974" y="1218494"/>
                </a:lnTo>
                <a:lnTo>
                  <a:pt x="0" y="1218494"/>
                </a:lnTo>
                <a:close/>
              </a:path>
            </a:pathLst>
          </a:custGeom>
          <a:noFill/>
          <a:ln>
            <a:noFill/>
          </a:ln>
        </p:spPr>
      </p:pic>
      <p:sp>
        <p:nvSpPr>
          <p:cNvPr id="6" name="标题 1"/>
          <p:cNvSpPr txBox="1"/>
          <p:nvPr/>
        </p:nvSpPr>
        <p:spPr>
          <a:xfrm>
            <a:off x="1635181" y="1028700"/>
            <a:ext cx="725974" cy="545844"/>
          </a:xfrm>
          <a:prstGeom prst="parallelogram">
            <a:avLst/>
          </a:prstGeom>
          <a:solidFill>
            <a:schemeClr val="accent1">
              <a:lumMod val="60000"/>
              <a:lumOff val="40000"/>
            </a:schemeClr>
          </a:solidFill>
          <a:ln w="12700" cap="sq">
            <a:solidFill>
              <a:schemeClr val="bg1"/>
            </a:solidFill>
            <a:miter/>
          </a:ln>
        </p:spPr>
        <p:txBody>
          <a:bodyPr vert="horz" wrap="square" lIns="91440" tIns="45720" rIns="91440" bIns="45720" rtlCol="0" anchor="ctr"/>
          <a:lstStyle/>
          <a:p>
            <a:pPr algn="ctr">
              <a:lnSpc>
                <a:spcPct val="110000"/>
              </a:lnSpc>
            </a:pPr>
            <a:endParaRPr kumimoji="1" lang="zh-CN" altLang="en-US"/>
          </a:p>
        </p:txBody>
      </p:sp>
      <p:sp>
        <p:nvSpPr>
          <p:cNvPr id="8" name="标题 1"/>
          <p:cNvSpPr txBox="1"/>
          <p:nvPr/>
        </p:nvSpPr>
        <p:spPr>
          <a:xfrm>
            <a:off x="1871667" y="1184601"/>
            <a:ext cx="253000" cy="234042"/>
          </a:xfrm>
          <a:custGeom>
            <a:avLst/>
            <a:gdLst>
              <a:gd name="connsiteX0" fmla="*/ 56258 w 778320"/>
              <a:gd name="connsiteY0" fmla="*/ 333700 h 720001"/>
              <a:gd name="connsiteX1" fmla="*/ 56258 w 778320"/>
              <a:gd name="connsiteY1" fmla="*/ 627457 h 720001"/>
              <a:gd name="connsiteX2" fmla="*/ 66946 w 778320"/>
              <a:gd name="connsiteY2" fmla="*/ 653054 h 720001"/>
              <a:gd name="connsiteX3" fmla="*/ 92544 w 778320"/>
              <a:gd name="connsiteY3" fmla="*/ 663743 h 720001"/>
              <a:gd name="connsiteX4" fmla="*/ 685683 w 778320"/>
              <a:gd name="connsiteY4" fmla="*/ 663743 h 720001"/>
              <a:gd name="connsiteX5" fmla="*/ 711281 w 778320"/>
              <a:gd name="connsiteY5" fmla="*/ 653054 h 720001"/>
              <a:gd name="connsiteX6" fmla="*/ 721969 w 778320"/>
              <a:gd name="connsiteY6" fmla="*/ 627457 h 720001"/>
              <a:gd name="connsiteX7" fmla="*/ 721969 w 778320"/>
              <a:gd name="connsiteY7" fmla="*/ 333700 h 720001"/>
              <a:gd name="connsiteX8" fmla="*/ 92544 w 778320"/>
              <a:gd name="connsiteY8" fmla="*/ 142049 h 720001"/>
              <a:gd name="connsiteX9" fmla="*/ 56258 w 778320"/>
              <a:gd name="connsiteY9" fmla="*/ 178336 h 720001"/>
              <a:gd name="connsiteX10" fmla="*/ 56258 w 778320"/>
              <a:gd name="connsiteY10" fmla="*/ 277443 h 720001"/>
              <a:gd name="connsiteX11" fmla="*/ 721969 w 778320"/>
              <a:gd name="connsiteY11" fmla="*/ 277443 h 720001"/>
              <a:gd name="connsiteX12" fmla="*/ 721969 w 778320"/>
              <a:gd name="connsiteY12" fmla="*/ 178336 h 720001"/>
              <a:gd name="connsiteX13" fmla="*/ 685683 w 778320"/>
              <a:gd name="connsiteY13" fmla="*/ 142049 h 720001"/>
              <a:gd name="connsiteX14" fmla="*/ 561355 w 778320"/>
              <a:gd name="connsiteY14" fmla="*/ 142049 h 720001"/>
              <a:gd name="connsiteX15" fmla="*/ 561355 w 778320"/>
              <a:gd name="connsiteY15" fmla="*/ 201026 h 720001"/>
              <a:gd name="connsiteX16" fmla="*/ 533226 w 778320"/>
              <a:gd name="connsiteY16" fmla="*/ 229249 h 720001"/>
              <a:gd name="connsiteX17" fmla="*/ 505097 w 778320"/>
              <a:gd name="connsiteY17" fmla="*/ 201120 h 720001"/>
              <a:gd name="connsiteX18" fmla="*/ 505097 w 778320"/>
              <a:gd name="connsiteY18" fmla="*/ 142049 h 720001"/>
              <a:gd name="connsiteX19" fmla="*/ 273129 w 778320"/>
              <a:gd name="connsiteY19" fmla="*/ 142049 h 720001"/>
              <a:gd name="connsiteX20" fmla="*/ 273129 w 778320"/>
              <a:gd name="connsiteY20" fmla="*/ 201026 h 720001"/>
              <a:gd name="connsiteX21" fmla="*/ 245001 w 778320"/>
              <a:gd name="connsiteY21" fmla="*/ 229249 h 720001"/>
              <a:gd name="connsiteX22" fmla="*/ 216872 w 778320"/>
              <a:gd name="connsiteY22" fmla="*/ 201120 h 720001"/>
              <a:gd name="connsiteX23" fmla="*/ 216872 w 778320"/>
              <a:gd name="connsiteY23" fmla="*/ 142049 h 720001"/>
              <a:gd name="connsiteX24" fmla="*/ 245001 w 778320"/>
              <a:gd name="connsiteY24" fmla="*/ 0 h 720001"/>
              <a:gd name="connsiteX25" fmla="*/ 273129 w 778320"/>
              <a:gd name="connsiteY25" fmla="*/ 28129 h 720001"/>
              <a:gd name="connsiteX26" fmla="*/ 273129 w 778320"/>
              <a:gd name="connsiteY26" fmla="*/ 85792 h 720001"/>
              <a:gd name="connsiteX27" fmla="*/ 505097 w 778320"/>
              <a:gd name="connsiteY27" fmla="*/ 85792 h 720001"/>
              <a:gd name="connsiteX28" fmla="*/ 505097 w 778320"/>
              <a:gd name="connsiteY28" fmla="*/ 28129 h 720001"/>
              <a:gd name="connsiteX29" fmla="*/ 533226 w 778320"/>
              <a:gd name="connsiteY29" fmla="*/ 0 h 720001"/>
              <a:gd name="connsiteX30" fmla="*/ 561355 w 778320"/>
              <a:gd name="connsiteY30" fmla="*/ 28129 h 720001"/>
              <a:gd name="connsiteX31" fmla="*/ 561355 w 778320"/>
              <a:gd name="connsiteY31" fmla="*/ 85792 h 720001"/>
              <a:gd name="connsiteX32" fmla="*/ 685683 w 778320"/>
              <a:gd name="connsiteY32" fmla="*/ 85792 h 720001"/>
              <a:gd name="connsiteX33" fmla="*/ 778320 w 778320"/>
              <a:gd name="connsiteY33" fmla="*/ 178336 h 720001"/>
              <a:gd name="connsiteX34" fmla="*/ 778320 w 778320"/>
              <a:gd name="connsiteY34" fmla="*/ 627457 h 720001"/>
              <a:gd name="connsiteX35" fmla="*/ 685777 w 778320"/>
              <a:gd name="connsiteY35" fmla="*/ 720001 h 720001"/>
              <a:gd name="connsiteX36" fmla="*/ 92544 w 778320"/>
              <a:gd name="connsiteY36" fmla="*/ 720001 h 720001"/>
              <a:gd name="connsiteX37" fmla="*/ 0 w 778320"/>
              <a:gd name="connsiteY37" fmla="*/ 627457 h 720001"/>
              <a:gd name="connsiteX38" fmla="*/ 0 w 778320"/>
              <a:gd name="connsiteY38" fmla="*/ 333700 h 720001"/>
              <a:gd name="connsiteX39" fmla="*/ 0 w 778320"/>
              <a:gd name="connsiteY39" fmla="*/ 277443 h 720001"/>
              <a:gd name="connsiteX40" fmla="*/ 0 w 778320"/>
              <a:gd name="connsiteY40" fmla="*/ 178336 h 720001"/>
              <a:gd name="connsiteX41" fmla="*/ 92544 w 778320"/>
              <a:gd name="connsiteY41" fmla="*/ 85792 h 720001"/>
              <a:gd name="connsiteX42" fmla="*/ 216872 w 778320"/>
              <a:gd name="connsiteY42" fmla="*/ 85792 h 720001"/>
              <a:gd name="connsiteX43" fmla="*/ 216872 w 778320"/>
              <a:gd name="connsiteY43" fmla="*/ 28129 h 720001"/>
              <a:gd name="connsiteX44" fmla="*/ 245001 w 778320"/>
              <a:gd name="connsiteY44" fmla="*/ 0 h 720001"/>
            </a:gdLst>
            <a:ahLst/>
            <a:cxnLst/>
            <a:rect l="l" t="t" r="r" b="b"/>
            <a:pathLst>
              <a:path w="778320" h="720001">
                <a:moveTo>
                  <a:pt x="56258" y="333700"/>
                </a:moveTo>
                <a:lnTo>
                  <a:pt x="56258" y="627457"/>
                </a:lnTo>
                <a:cubicBezTo>
                  <a:pt x="56258" y="637115"/>
                  <a:pt x="60008" y="646116"/>
                  <a:pt x="66946" y="653054"/>
                </a:cubicBezTo>
                <a:cubicBezTo>
                  <a:pt x="73885" y="659899"/>
                  <a:pt x="82980" y="663743"/>
                  <a:pt x="92544" y="663743"/>
                </a:cubicBezTo>
                <a:lnTo>
                  <a:pt x="685683" y="663743"/>
                </a:lnTo>
                <a:cubicBezTo>
                  <a:pt x="695341" y="663743"/>
                  <a:pt x="704342" y="659993"/>
                  <a:pt x="711281" y="653054"/>
                </a:cubicBezTo>
                <a:cubicBezTo>
                  <a:pt x="718125" y="646116"/>
                  <a:pt x="721969" y="637021"/>
                  <a:pt x="721969" y="627457"/>
                </a:cubicBezTo>
                <a:lnTo>
                  <a:pt x="721969" y="333700"/>
                </a:lnTo>
                <a:close/>
                <a:moveTo>
                  <a:pt x="92544" y="142049"/>
                </a:moveTo>
                <a:cubicBezTo>
                  <a:pt x="72478" y="142049"/>
                  <a:pt x="56258" y="158364"/>
                  <a:pt x="56258" y="178336"/>
                </a:cubicBezTo>
                <a:lnTo>
                  <a:pt x="56258" y="277443"/>
                </a:lnTo>
                <a:lnTo>
                  <a:pt x="721969" y="277443"/>
                </a:lnTo>
                <a:lnTo>
                  <a:pt x="721969" y="178336"/>
                </a:lnTo>
                <a:cubicBezTo>
                  <a:pt x="721969" y="158270"/>
                  <a:pt x="705655" y="142049"/>
                  <a:pt x="685683" y="142049"/>
                </a:cubicBezTo>
                <a:lnTo>
                  <a:pt x="561355" y="142049"/>
                </a:lnTo>
                <a:lnTo>
                  <a:pt x="561355" y="201026"/>
                </a:lnTo>
                <a:cubicBezTo>
                  <a:pt x="561355" y="216591"/>
                  <a:pt x="548790" y="229249"/>
                  <a:pt x="533226" y="229249"/>
                </a:cubicBezTo>
                <a:cubicBezTo>
                  <a:pt x="517661" y="229249"/>
                  <a:pt x="505097" y="216685"/>
                  <a:pt x="505097" y="201120"/>
                </a:cubicBezTo>
                <a:lnTo>
                  <a:pt x="505097" y="142049"/>
                </a:lnTo>
                <a:lnTo>
                  <a:pt x="273129" y="142049"/>
                </a:lnTo>
                <a:lnTo>
                  <a:pt x="273129" y="201026"/>
                </a:lnTo>
                <a:cubicBezTo>
                  <a:pt x="273129" y="216591"/>
                  <a:pt x="260565" y="229249"/>
                  <a:pt x="245001" y="229249"/>
                </a:cubicBezTo>
                <a:cubicBezTo>
                  <a:pt x="229436" y="229249"/>
                  <a:pt x="216872" y="216685"/>
                  <a:pt x="216872" y="201120"/>
                </a:cubicBezTo>
                <a:lnTo>
                  <a:pt x="216872" y="142049"/>
                </a:lnTo>
                <a:close/>
                <a:moveTo>
                  <a:pt x="245001" y="0"/>
                </a:moveTo>
                <a:cubicBezTo>
                  <a:pt x="260565" y="0"/>
                  <a:pt x="273129" y="12564"/>
                  <a:pt x="273129" y="28129"/>
                </a:cubicBezTo>
                <a:lnTo>
                  <a:pt x="273129" y="85792"/>
                </a:lnTo>
                <a:lnTo>
                  <a:pt x="505097" y="85792"/>
                </a:lnTo>
                <a:lnTo>
                  <a:pt x="505097" y="28129"/>
                </a:lnTo>
                <a:cubicBezTo>
                  <a:pt x="505097" y="12564"/>
                  <a:pt x="517661" y="0"/>
                  <a:pt x="533226" y="0"/>
                </a:cubicBezTo>
                <a:cubicBezTo>
                  <a:pt x="548790" y="0"/>
                  <a:pt x="561355" y="12564"/>
                  <a:pt x="561355" y="28129"/>
                </a:cubicBezTo>
                <a:lnTo>
                  <a:pt x="561355" y="85792"/>
                </a:lnTo>
                <a:lnTo>
                  <a:pt x="685683" y="85792"/>
                </a:lnTo>
                <a:cubicBezTo>
                  <a:pt x="736784" y="85792"/>
                  <a:pt x="778227" y="127235"/>
                  <a:pt x="778320" y="178336"/>
                </a:cubicBezTo>
                <a:lnTo>
                  <a:pt x="778320" y="627457"/>
                </a:lnTo>
                <a:cubicBezTo>
                  <a:pt x="778320" y="678370"/>
                  <a:pt x="736690" y="720001"/>
                  <a:pt x="685777" y="720001"/>
                </a:cubicBezTo>
                <a:lnTo>
                  <a:pt x="92544" y="720001"/>
                </a:lnTo>
                <a:cubicBezTo>
                  <a:pt x="41631" y="720001"/>
                  <a:pt x="0" y="678370"/>
                  <a:pt x="0" y="627457"/>
                </a:cubicBezTo>
                <a:lnTo>
                  <a:pt x="0" y="333700"/>
                </a:lnTo>
                <a:lnTo>
                  <a:pt x="0" y="277443"/>
                </a:lnTo>
                <a:lnTo>
                  <a:pt x="0" y="178336"/>
                </a:lnTo>
                <a:cubicBezTo>
                  <a:pt x="0" y="127235"/>
                  <a:pt x="41443" y="85792"/>
                  <a:pt x="92544" y="85792"/>
                </a:cubicBezTo>
                <a:lnTo>
                  <a:pt x="216872" y="85792"/>
                </a:lnTo>
                <a:lnTo>
                  <a:pt x="216872" y="28129"/>
                </a:lnTo>
                <a:cubicBezTo>
                  <a:pt x="216872" y="12564"/>
                  <a:pt x="229436" y="0"/>
                  <a:pt x="245001" y="0"/>
                </a:cubicBezTo>
                <a:close/>
              </a:path>
            </a:pathLst>
          </a:custGeom>
          <a:solidFill>
            <a:schemeClr val="bg1"/>
          </a:solidFill>
          <a:ln w="1860" cap="flat">
            <a:noFill/>
            <a:miter/>
          </a:ln>
        </p:spPr>
        <p:txBody>
          <a:bodyPr vert="horz" wrap="square" lIns="91440" tIns="45720" rIns="91440" bIns="45720" rtlCol="0" anchor="ctr"/>
          <a:lstStyle/>
          <a:p>
            <a:pPr algn="l">
              <a:lnSpc>
                <a:spcPct val="110000"/>
              </a:lnSpc>
            </a:pPr>
            <a:endParaRPr kumimoji="1" lang="zh-CN" altLang="en-US"/>
          </a:p>
        </p:txBody>
      </p:sp>
      <p:sp>
        <p:nvSpPr>
          <p:cNvPr id="9" name="标题 1"/>
          <p:cNvSpPr txBox="1"/>
          <p:nvPr/>
        </p:nvSpPr>
        <p:spPr>
          <a:xfrm>
            <a:off x="3598413" y="1650635"/>
            <a:ext cx="6540500" cy="368178"/>
          </a:xfrm>
          <a:prstGeom prst="rect">
            <a:avLst/>
          </a:prstGeom>
          <a:noFill/>
          <a:ln>
            <a:noFill/>
          </a:ln>
        </p:spPr>
        <p:txBody>
          <a:bodyPr vert="horz" wrap="square" lIns="0" tIns="0" rIns="0" bIns="0" rtlCol="0" anchor="b">
            <a:spAutoFit/>
          </a:bodyPr>
          <a:lstStyle/>
          <a:p>
            <a:pPr algn="l">
              <a:lnSpc>
                <a:spcPct val="130000"/>
              </a:lnSpc>
            </a:pPr>
            <a:r>
              <a:rPr kumimoji="1" lang="en-US" altLang="zh-CN" sz="2000" dirty="0">
                <a:ln w="12700">
                  <a:noFill/>
                </a:ln>
                <a:solidFill>
                  <a:srgbClr val="262626">
                    <a:alpha val="100000"/>
                  </a:srgbClr>
                </a:solidFill>
                <a:latin typeface="Source Han Sans CN Bold"/>
                <a:ea typeface="Source Han Sans CN Bold"/>
                <a:cs typeface="Source Han Sans CN Bold"/>
              </a:rPr>
              <a:t>Attracting Younger Generations</a:t>
            </a:r>
            <a:endParaRPr kumimoji="1" lang="zh-CN" altLang="en-US" sz="2400" dirty="0"/>
          </a:p>
        </p:txBody>
      </p:sp>
      <p:sp>
        <p:nvSpPr>
          <p:cNvPr id="10" name="标题 1"/>
          <p:cNvSpPr txBox="1"/>
          <p:nvPr/>
        </p:nvSpPr>
        <p:spPr>
          <a:xfrm>
            <a:off x="2361153" y="3150277"/>
            <a:ext cx="8182966" cy="1195056"/>
          </a:xfrm>
          <a:prstGeom prst="parallelogram">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11" name="标题 1"/>
          <p:cNvSpPr txBox="1"/>
          <p:nvPr/>
        </p:nvSpPr>
        <p:spPr>
          <a:xfrm>
            <a:off x="1635181" y="3039697"/>
            <a:ext cx="1832894" cy="1378116"/>
          </a:xfrm>
          <a:prstGeom prst="parallelogram">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12" name="图片 11"/>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741329" y="3119508"/>
            <a:ext cx="1620598" cy="1218494"/>
          </a:xfrm>
          <a:custGeom>
            <a:avLst/>
            <a:gdLst/>
            <a:ahLst/>
            <a:cxnLst/>
            <a:rect l="l" t="t" r="r" b="b"/>
            <a:pathLst>
              <a:path w="1620598" h="1218494">
                <a:moveTo>
                  <a:pt x="304624" y="0"/>
                </a:moveTo>
                <a:lnTo>
                  <a:pt x="1620598" y="0"/>
                </a:lnTo>
                <a:lnTo>
                  <a:pt x="1315974" y="1218494"/>
                </a:lnTo>
                <a:lnTo>
                  <a:pt x="0" y="1218494"/>
                </a:lnTo>
                <a:close/>
              </a:path>
            </a:pathLst>
          </a:custGeom>
          <a:noFill/>
          <a:ln>
            <a:noFill/>
          </a:ln>
        </p:spPr>
      </p:pic>
      <p:sp>
        <p:nvSpPr>
          <p:cNvPr id="13" name="标题 1"/>
          <p:cNvSpPr txBox="1"/>
          <p:nvPr/>
        </p:nvSpPr>
        <p:spPr>
          <a:xfrm>
            <a:off x="1635181" y="2846587"/>
            <a:ext cx="725974" cy="545844"/>
          </a:xfrm>
          <a:prstGeom prst="parallelogram">
            <a:avLst/>
          </a:prstGeom>
          <a:solidFill>
            <a:schemeClr val="accent1">
              <a:lumMod val="60000"/>
              <a:lumOff val="40000"/>
            </a:schemeClr>
          </a:solidFill>
          <a:ln w="12700" cap="sq">
            <a:solidFill>
              <a:schemeClr val="bg1"/>
            </a:solidFill>
            <a:miter/>
          </a:ln>
        </p:spPr>
        <p:txBody>
          <a:bodyPr vert="horz" wrap="square" lIns="91440" tIns="45720" rIns="91440" bIns="45720" rtlCol="0" anchor="ctr"/>
          <a:lstStyle/>
          <a:p>
            <a:pPr algn="ctr">
              <a:lnSpc>
                <a:spcPct val="110000"/>
              </a:lnSpc>
            </a:pPr>
            <a:endParaRPr kumimoji="1" lang="zh-CN" altLang="en-US"/>
          </a:p>
        </p:txBody>
      </p:sp>
      <p:sp>
        <p:nvSpPr>
          <p:cNvPr id="15" name="标题 1"/>
          <p:cNvSpPr txBox="1"/>
          <p:nvPr/>
        </p:nvSpPr>
        <p:spPr>
          <a:xfrm>
            <a:off x="1871667" y="3014875"/>
            <a:ext cx="253000" cy="209266"/>
          </a:xfrm>
          <a:custGeom>
            <a:avLst/>
            <a:gdLst>
              <a:gd name="connsiteX0" fmla="*/ 153878 w 870468"/>
              <a:gd name="connsiteY0" fmla="*/ 353026 h 720000"/>
              <a:gd name="connsiteX1" fmla="*/ 449972 w 870468"/>
              <a:gd name="connsiteY1" fmla="*/ 353026 h 720000"/>
              <a:gd name="connsiteX2" fmla="*/ 489985 w 870468"/>
              <a:gd name="connsiteY2" fmla="*/ 393039 h 720000"/>
              <a:gd name="connsiteX3" fmla="*/ 449972 w 870468"/>
              <a:gd name="connsiteY3" fmla="*/ 433051 h 720000"/>
              <a:gd name="connsiteX4" fmla="*/ 153878 w 870468"/>
              <a:gd name="connsiteY4" fmla="*/ 433051 h 720000"/>
              <a:gd name="connsiteX5" fmla="*/ 113865 w 870468"/>
              <a:gd name="connsiteY5" fmla="*/ 393039 h 720000"/>
              <a:gd name="connsiteX6" fmla="*/ 153878 w 870468"/>
              <a:gd name="connsiteY6" fmla="*/ 353026 h 720000"/>
              <a:gd name="connsiteX7" fmla="*/ 68708 w 870468"/>
              <a:gd name="connsiteY7" fmla="*/ 275858 h 720000"/>
              <a:gd name="connsiteX8" fmla="*/ 68708 w 870468"/>
              <a:gd name="connsiteY8" fmla="*/ 603735 h 720000"/>
              <a:gd name="connsiteX9" fmla="*/ 116266 w 870468"/>
              <a:gd name="connsiteY9" fmla="*/ 651293 h 720000"/>
              <a:gd name="connsiteX10" fmla="*/ 598821 w 870468"/>
              <a:gd name="connsiteY10" fmla="*/ 651293 h 720000"/>
              <a:gd name="connsiteX11" fmla="*/ 754317 w 870468"/>
              <a:gd name="connsiteY11" fmla="*/ 651293 h 720000"/>
              <a:gd name="connsiteX12" fmla="*/ 801875 w 870468"/>
              <a:gd name="connsiteY12" fmla="*/ 603735 h 720000"/>
              <a:gd name="connsiteX13" fmla="*/ 801875 w 870468"/>
              <a:gd name="connsiteY13" fmla="*/ 275858 h 720000"/>
              <a:gd name="connsiteX14" fmla="*/ 598821 w 870468"/>
              <a:gd name="connsiteY14" fmla="*/ 275858 h 720000"/>
              <a:gd name="connsiteX15" fmla="*/ 116266 w 870468"/>
              <a:gd name="connsiteY15" fmla="*/ 68593 h 720000"/>
              <a:gd name="connsiteX16" fmla="*/ 68708 w 870468"/>
              <a:gd name="connsiteY16" fmla="*/ 116151 h 720000"/>
              <a:gd name="connsiteX17" fmla="*/ 68708 w 870468"/>
              <a:gd name="connsiteY17" fmla="*/ 207265 h 720000"/>
              <a:gd name="connsiteX18" fmla="*/ 598821 w 870468"/>
              <a:gd name="connsiteY18" fmla="*/ 207265 h 720000"/>
              <a:gd name="connsiteX19" fmla="*/ 801875 w 870468"/>
              <a:gd name="connsiteY19" fmla="*/ 207265 h 720000"/>
              <a:gd name="connsiteX20" fmla="*/ 801875 w 870468"/>
              <a:gd name="connsiteY20" fmla="*/ 116151 h 720000"/>
              <a:gd name="connsiteX21" fmla="*/ 754317 w 870468"/>
              <a:gd name="connsiteY21" fmla="*/ 68593 h 720000"/>
              <a:gd name="connsiteX22" fmla="*/ 598821 w 870468"/>
              <a:gd name="connsiteY22" fmla="*/ 68593 h 720000"/>
              <a:gd name="connsiteX23" fmla="*/ 116266 w 870468"/>
              <a:gd name="connsiteY23" fmla="*/ 0 h 720000"/>
              <a:gd name="connsiteX24" fmla="*/ 598821 w 870468"/>
              <a:gd name="connsiteY24" fmla="*/ 0 h 720000"/>
              <a:gd name="connsiteX25" fmla="*/ 754317 w 870468"/>
              <a:gd name="connsiteY25" fmla="*/ 0 h 720000"/>
              <a:gd name="connsiteX26" fmla="*/ 870468 w 870468"/>
              <a:gd name="connsiteY26" fmla="*/ 116151 h 720000"/>
              <a:gd name="connsiteX27" fmla="*/ 870468 w 870468"/>
              <a:gd name="connsiteY27" fmla="*/ 241562 h 720000"/>
              <a:gd name="connsiteX28" fmla="*/ 870468 w 870468"/>
              <a:gd name="connsiteY28" fmla="*/ 603735 h 720000"/>
              <a:gd name="connsiteX29" fmla="*/ 754317 w 870468"/>
              <a:gd name="connsiteY29" fmla="*/ 720000 h 720000"/>
              <a:gd name="connsiteX30" fmla="*/ 598821 w 870468"/>
              <a:gd name="connsiteY30" fmla="*/ 720000 h 720000"/>
              <a:gd name="connsiteX31" fmla="*/ 116266 w 870468"/>
              <a:gd name="connsiteY31" fmla="*/ 720000 h 720000"/>
              <a:gd name="connsiteX32" fmla="*/ 115 w 870468"/>
              <a:gd name="connsiteY32" fmla="*/ 603849 h 720000"/>
              <a:gd name="connsiteX33" fmla="*/ 115 w 870468"/>
              <a:gd name="connsiteY33" fmla="*/ 241841 h 720000"/>
              <a:gd name="connsiteX34" fmla="*/ 0 w 870468"/>
              <a:gd name="connsiteY34" fmla="*/ 241562 h 720000"/>
              <a:gd name="connsiteX35" fmla="*/ 115 w 870468"/>
              <a:gd name="connsiteY35" fmla="*/ 241284 h 720000"/>
              <a:gd name="connsiteX36" fmla="*/ 115 w 870468"/>
              <a:gd name="connsiteY36" fmla="*/ 116151 h 720000"/>
              <a:gd name="connsiteX37" fmla="*/ 116266 w 870468"/>
              <a:gd name="connsiteY37" fmla="*/ 0 h 720000"/>
            </a:gdLst>
            <a:ahLst/>
            <a:cxnLst/>
            <a:rect l="l" t="t" r="r" b="b"/>
            <a:pathLst>
              <a:path w="870468" h="720000">
                <a:moveTo>
                  <a:pt x="153878" y="353026"/>
                </a:moveTo>
                <a:lnTo>
                  <a:pt x="449972" y="353026"/>
                </a:lnTo>
                <a:cubicBezTo>
                  <a:pt x="472036" y="353026"/>
                  <a:pt x="489985" y="370975"/>
                  <a:pt x="489985" y="393039"/>
                </a:cubicBezTo>
                <a:cubicBezTo>
                  <a:pt x="489985" y="415103"/>
                  <a:pt x="472150" y="433051"/>
                  <a:pt x="449972" y="433051"/>
                </a:cubicBezTo>
                <a:lnTo>
                  <a:pt x="153878" y="433051"/>
                </a:lnTo>
                <a:cubicBezTo>
                  <a:pt x="131814" y="433051"/>
                  <a:pt x="113865" y="415103"/>
                  <a:pt x="113865" y="393039"/>
                </a:cubicBezTo>
                <a:cubicBezTo>
                  <a:pt x="113865" y="370975"/>
                  <a:pt x="131814" y="353026"/>
                  <a:pt x="153878" y="353026"/>
                </a:cubicBezTo>
                <a:close/>
                <a:moveTo>
                  <a:pt x="68708" y="275858"/>
                </a:moveTo>
                <a:lnTo>
                  <a:pt x="68708" y="603735"/>
                </a:lnTo>
                <a:cubicBezTo>
                  <a:pt x="68708" y="630029"/>
                  <a:pt x="90087" y="651293"/>
                  <a:pt x="116266" y="651293"/>
                </a:cubicBezTo>
                <a:lnTo>
                  <a:pt x="598821" y="651293"/>
                </a:lnTo>
                <a:lnTo>
                  <a:pt x="754317" y="651293"/>
                </a:lnTo>
                <a:cubicBezTo>
                  <a:pt x="780611" y="651293"/>
                  <a:pt x="801875" y="629915"/>
                  <a:pt x="801875" y="603735"/>
                </a:cubicBezTo>
                <a:lnTo>
                  <a:pt x="801875" y="275858"/>
                </a:lnTo>
                <a:lnTo>
                  <a:pt x="598821" y="275858"/>
                </a:lnTo>
                <a:close/>
                <a:moveTo>
                  <a:pt x="116266" y="68593"/>
                </a:moveTo>
                <a:cubicBezTo>
                  <a:pt x="89972" y="68593"/>
                  <a:pt x="68708" y="89972"/>
                  <a:pt x="68708" y="116151"/>
                </a:cubicBezTo>
                <a:lnTo>
                  <a:pt x="68708" y="207265"/>
                </a:lnTo>
                <a:lnTo>
                  <a:pt x="598821" y="207265"/>
                </a:lnTo>
                <a:lnTo>
                  <a:pt x="801875" y="207265"/>
                </a:lnTo>
                <a:lnTo>
                  <a:pt x="801875" y="116151"/>
                </a:lnTo>
                <a:cubicBezTo>
                  <a:pt x="801875" y="89857"/>
                  <a:pt x="780497" y="68593"/>
                  <a:pt x="754317" y="68593"/>
                </a:cubicBezTo>
                <a:lnTo>
                  <a:pt x="598821" y="68593"/>
                </a:lnTo>
                <a:close/>
                <a:moveTo>
                  <a:pt x="116266" y="0"/>
                </a:moveTo>
                <a:lnTo>
                  <a:pt x="598821" y="0"/>
                </a:lnTo>
                <a:lnTo>
                  <a:pt x="754317" y="0"/>
                </a:lnTo>
                <a:cubicBezTo>
                  <a:pt x="818338" y="0"/>
                  <a:pt x="870468" y="52131"/>
                  <a:pt x="870468" y="116151"/>
                </a:cubicBezTo>
                <a:lnTo>
                  <a:pt x="870468" y="241562"/>
                </a:lnTo>
                <a:lnTo>
                  <a:pt x="870468" y="603735"/>
                </a:lnTo>
                <a:cubicBezTo>
                  <a:pt x="870468" y="667869"/>
                  <a:pt x="818338" y="720000"/>
                  <a:pt x="754317" y="720000"/>
                </a:cubicBezTo>
                <a:lnTo>
                  <a:pt x="598821" y="720000"/>
                </a:lnTo>
                <a:lnTo>
                  <a:pt x="116266" y="720000"/>
                </a:lnTo>
                <a:cubicBezTo>
                  <a:pt x="52246" y="720000"/>
                  <a:pt x="115" y="667869"/>
                  <a:pt x="115" y="603849"/>
                </a:cubicBezTo>
                <a:lnTo>
                  <a:pt x="115" y="241841"/>
                </a:lnTo>
                <a:lnTo>
                  <a:pt x="0" y="241562"/>
                </a:lnTo>
                <a:lnTo>
                  <a:pt x="115" y="241284"/>
                </a:lnTo>
                <a:lnTo>
                  <a:pt x="115" y="116151"/>
                </a:lnTo>
                <a:cubicBezTo>
                  <a:pt x="115" y="52131"/>
                  <a:pt x="52246" y="0"/>
                  <a:pt x="116266" y="0"/>
                </a:cubicBezTo>
                <a:close/>
              </a:path>
            </a:pathLst>
          </a:custGeom>
          <a:solidFill>
            <a:schemeClr val="bg1"/>
          </a:solidFill>
          <a:ln w="1860" cap="flat">
            <a:noFill/>
            <a:miter/>
          </a:ln>
        </p:spPr>
        <p:txBody>
          <a:bodyPr vert="horz" wrap="square" lIns="91440" tIns="45720" rIns="91440" bIns="45720" rtlCol="0" anchor="ctr"/>
          <a:lstStyle/>
          <a:p>
            <a:pPr algn="l">
              <a:lnSpc>
                <a:spcPct val="110000"/>
              </a:lnSpc>
            </a:pPr>
            <a:endParaRPr kumimoji="1" lang="zh-CN" altLang="en-US"/>
          </a:p>
        </p:txBody>
      </p:sp>
      <p:sp>
        <p:nvSpPr>
          <p:cNvPr id="16" name="标题 1"/>
          <p:cNvSpPr txBox="1"/>
          <p:nvPr/>
        </p:nvSpPr>
        <p:spPr>
          <a:xfrm>
            <a:off x="3598413" y="3490655"/>
            <a:ext cx="6540500" cy="368178"/>
          </a:xfrm>
          <a:prstGeom prst="rect">
            <a:avLst/>
          </a:prstGeom>
          <a:noFill/>
          <a:ln>
            <a:noFill/>
          </a:ln>
        </p:spPr>
        <p:txBody>
          <a:bodyPr vert="horz" wrap="square" lIns="0" tIns="0" rIns="0" bIns="0" rtlCol="0" anchor="b">
            <a:spAutoFit/>
          </a:bodyPr>
          <a:lstStyle/>
          <a:p>
            <a:pPr algn="l">
              <a:lnSpc>
                <a:spcPct val="130000"/>
              </a:lnSpc>
            </a:pPr>
            <a:r>
              <a:rPr kumimoji="1" lang="en-US" altLang="zh-CN" sz="2000" dirty="0">
                <a:ln w="12700">
                  <a:noFill/>
                </a:ln>
                <a:solidFill>
                  <a:srgbClr val="262626">
                    <a:alpha val="100000"/>
                  </a:srgbClr>
                </a:solidFill>
                <a:latin typeface="Source Han Sans CN Bold"/>
                <a:ea typeface="Source Han Sans CN Bold"/>
                <a:cs typeface="Source Han Sans CN Bold"/>
              </a:rPr>
              <a:t>Expanding International Reach</a:t>
            </a:r>
            <a:endParaRPr kumimoji="1" lang="zh-CN" altLang="en-US" sz="2400" dirty="0"/>
          </a:p>
        </p:txBody>
      </p:sp>
      <p:sp>
        <p:nvSpPr>
          <p:cNvPr id="17" name="标题 1"/>
          <p:cNvSpPr txBox="1"/>
          <p:nvPr/>
        </p:nvSpPr>
        <p:spPr>
          <a:xfrm>
            <a:off x="2361153" y="4968164"/>
            <a:ext cx="8182966" cy="1195056"/>
          </a:xfrm>
          <a:prstGeom prst="parallelogram">
            <a:avLst/>
          </a:prstGeom>
          <a:solidFill>
            <a:schemeClr val="bg1"/>
          </a:solidFill>
          <a:ln w="12700" cap="sq">
            <a:solidFill>
              <a:schemeClr val="accent1"/>
            </a:solidFill>
            <a:miter/>
          </a:ln>
        </p:spPr>
        <p:txBody>
          <a:bodyPr vert="horz" wrap="square" lIns="91440" tIns="45720" rIns="91440" bIns="45720" rtlCol="0" anchor="ctr"/>
          <a:lstStyle/>
          <a:p>
            <a:pPr algn="ctr">
              <a:lnSpc>
                <a:spcPct val="110000"/>
              </a:lnSpc>
            </a:pPr>
            <a:endParaRPr kumimoji="1" lang="zh-CN" altLang="en-US"/>
          </a:p>
        </p:txBody>
      </p:sp>
      <p:sp>
        <p:nvSpPr>
          <p:cNvPr id="18" name="标题 1"/>
          <p:cNvSpPr txBox="1"/>
          <p:nvPr/>
        </p:nvSpPr>
        <p:spPr>
          <a:xfrm>
            <a:off x="1635181" y="4857584"/>
            <a:ext cx="1832894" cy="1378116"/>
          </a:xfrm>
          <a:prstGeom prst="parallelogram">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19" name="图片 18"/>
          <p:cNvPicPr>
            <a:picLocks noChangeAspect="1"/>
          </p:cNvPicPr>
          <p:nvPr/>
        </p:nvPicPr>
        <p:blipFill>
          <a:blip r:embed="rId4" cstate="screen">
            <a:extLst>
              <a:ext uri="{28A0092B-C50C-407E-A947-70E740481C1C}">
                <a14:useLocalDpi xmlns:a14="http://schemas.microsoft.com/office/drawing/2010/main"/>
              </a:ext>
            </a:extLst>
          </a:blip>
          <a:srcRect/>
          <a:stretch/>
        </p:blipFill>
        <p:spPr>
          <a:xfrm>
            <a:off x="1741329" y="4937395"/>
            <a:ext cx="1620598" cy="1218494"/>
          </a:xfrm>
          <a:custGeom>
            <a:avLst/>
            <a:gdLst/>
            <a:ahLst/>
            <a:cxnLst/>
            <a:rect l="l" t="t" r="r" b="b"/>
            <a:pathLst>
              <a:path w="1620598" h="1218494">
                <a:moveTo>
                  <a:pt x="304624" y="0"/>
                </a:moveTo>
                <a:lnTo>
                  <a:pt x="1620598" y="0"/>
                </a:lnTo>
                <a:lnTo>
                  <a:pt x="1315974" y="1218494"/>
                </a:lnTo>
                <a:lnTo>
                  <a:pt x="0" y="1218494"/>
                </a:lnTo>
                <a:close/>
              </a:path>
            </a:pathLst>
          </a:custGeom>
          <a:noFill/>
          <a:ln>
            <a:noFill/>
          </a:ln>
        </p:spPr>
      </p:pic>
      <p:sp>
        <p:nvSpPr>
          <p:cNvPr id="20" name="标题 1"/>
          <p:cNvSpPr txBox="1"/>
          <p:nvPr/>
        </p:nvSpPr>
        <p:spPr>
          <a:xfrm>
            <a:off x="1635181" y="4664474"/>
            <a:ext cx="725974" cy="545844"/>
          </a:xfrm>
          <a:prstGeom prst="parallelogram">
            <a:avLst/>
          </a:prstGeom>
          <a:solidFill>
            <a:schemeClr val="accent1">
              <a:lumMod val="60000"/>
              <a:lumOff val="40000"/>
            </a:schemeClr>
          </a:solidFill>
          <a:ln w="12700" cap="sq">
            <a:solidFill>
              <a:schemeClr val="bg1"/>
            </a:solidFill>
            <a:miter/>
          </a:ln>
        </p:spPr>
        <p:txBody>
          <a:bodyPr vert="horz" wrap="square" lIns="91440" tIns="45720" rIns="91440" bIns="45720" rtlCol="0" anchor="ctr"/>
          <a:lstStyle/>
          <a:p>
            <a:pPr algn="ctr">
              <a:lnSpc>
                <a:spcPct val="110000"/>
              </a:lnSpc>
            </a:pPr>
            <a:endParaRPr kumimoji="1" lang="zh-CN" altLang="en-US"/>
          </a:p>
        </p:txBody>
      </p:sp>
      <p:sp>
        <p:nvSpPr>
          <p:cNvPr id="22" name="标题 1"/>
          <p:cNvSpPr txBox="1"/>
          <p:nvPr/>
        </p:nvSpPr>
        <p:spPr>
          <a:xfrm>
            <a:off x="1871667" y="4826646"/>
            <a:ext cx="253000" cy="221498"/>
          </a:xfrm>
          <a:custGeom>
            <a:avLst/>
            <a:gdLst>
              <a:gd name="connsiteX0" fmla="*/ 411292 w 822400"/>
              <a:gd name="connsiteY0" fmla="*/ 234366 h 720000"/>
              <a:gd name="connsiteX1" fmla="*/ 285658 w 822400"/>
              <a:gd name="connsiteY1" fmla="*/ 360000 h 720000"/>
              <a:gd name="connsiteX2" fmla="*/ 411292 w 822400"/>
              <a:gd name="connsiteY2" fmla="*/ 485635 h 720000"/>
              <a:gd name="connsiteX3" fmla="*/ 536927 w 822400"/>
              <a:gd name="connsiteY3" fmla="*/ 360000 h 720000"/>
              <a:gd name="connsiteX4" fmla="*/ 411292 w 822400"/>
              <a:gd name="connsiteY4" fmla="*/ 234366 h 720000"/>
              <a:gd name="connsiteX5" fmla="*/ 411292 w 822400"/>
              <a:gd name="connsiteY5" fmla="*/ 178938 h 720000"/>
              <a:gd name="connsiteX6" fmla="*/ 592354 w 822400"/>
              <a:gd name="connsiteY6" fmla="*/ 360000 h 720000"/>
              <a:gd name="connsiteX7" fmla="*/ 411292 w 822400"/>
              <a:gd name="connsiteY7" fmla="*/ 541063 h 720000"/>
              <a:gd name="connsiteX8" fmla="*/ 230230 w 822400"/>
              <a:gd name="connsiteY8" fmla="*/ 360000 h 720000"/>
              <a:gd name="connsiteX9" fmla="*/ 411292 w 822400"/>
              <a:gd name="connsiteY9" fmla="*/ 178938 h 720000"/>
              <a:gd name="connsiteX10" fmla="*/ 235403 w 822400"/>
              <a:gd name="connsiteY10" fmla="*/ 55427 h 720000"/>
              <a:gd name="connsiteX11" fmla="*/ 59514 w 822400"/>
              <a:gd name="connsiteY11" fmla="*/ 360000 h 720000"/>
              <a:gd name="connsiteX12" fmla="*/ 235403 w 822400"/>
              <a:gd name="connsiteY12" fmla="*/ 664573 h 720000"/>
              <a:gd name="connsiteX13" fmla="*/ 587089 w 822400"/>
              <a:gd name="connsiteY13" fmla="*/ 664573 h 720000"/>
              <a:gd name="connsiteX14" fmla="*/ 762978 w 822400"/>
              <a:gd name="connsiteY14" fmla="*/ 360000 h 720000"/>
              <a:gd name="connsiteX15" fmla="*/ 587089 w 822400"/>
              <a:gd name="connsiteY15" fmla="*/ 55427 h 720000"/>
              <a:gd name="connsiteX16" fmla="*/ 219883 w 822400"/>
              <a:gd name="connsiteY16" fmla="*/ 0 h 720000"/>
              <a:gd name="connsiteX17" fmla="*/ 602516 w 822400"/>
              <a:gd name="connsiteY17" fmla="*/ 0 h 720000"/>
              <a:gd name="connsiteX18" fmla="*/ 627274 w 822400"/>
              <a:gd name="connsiteY18" fmla="*/ 14319 h 720000"/>
              <a:gd name="connsiteX19" fmla="*/ 818590 w 822400"/>
              <a:gd name="connsiteY19" fmla="*/ 345682 h 720000"/>
              <a:gd name="connsiteX20" fmla="*/ 818590 w 822400"/>
              <a:gd name="connsiteY20" fmla="*/ 374319 h 720000"/>
              <a:gd name="connsiteX21" fmla="*/ 627366 w 822400"/>
              <a:gd name="connsiteY21" fmla="*/ 705682 h 720000"/>
              <a:gd name="connsiteX22" fmla="*/ 602608 w 822400"/>
              <a:gd name="connsiteY22" fmla="*/ 720000 h 720000"/>
              <a:gd name="connsiteX23" fmla="*/ 219976 w 822400"/>
              <a:gd name="connsiteY23" fmla="*/ 720000 h 720000"/>
              <a:gd name="connsiteX24" fmla="*/ 195218 w 822400"/>
              <a:gd name="connsiteY24" fmla="*/ 705682 h 720000"/>
              <a:gd name="connsiteX25" fmla="*/ 3810 w 822400"/>
              <a:gd name="connsiteY25" fmla="*/ 374319 h 720000"/>
              <a:gd name="connsiteX26" fmla="*/ 3810 w 822400"/>
              <a:gd name="connsiteY26" fmla="*/ 345682 h 720000"/>
              <a:gd name="connsiteX27" fmla="*/ 195126 w 822400"/>
              <a:gd name="connsiteY27" fmla="*/ 14319 h 720000"/>
              <a:gd name="connsiteX28" fmla="*/ 219883 w 822400"/>
              <a:gd name="connsiteY28" fmla="*/ 0 h 720000"/>
            </a:gdLst>
            <a:ahLst/>
            <a:cxnLst/>
            <a:rect l="l" t="t" r="r" b="b"/>
            <a:pathLst>
              <a:path w="822400" h="720000">
                <a:moveTo>
                  <a:pt x="411292" y="234366"/>
                </a:moveTo>
                <a:cubicBezTo>
                  <a:pt x="342008" y="234366"/>
                  <a:pt x="285658" y="290716"/>
                  <a:pt x="285658" y="360000"/>
                </a:cubicBezTo>
                <a:cubicBezTo>
                  <a:pt x="285658" y="429284"/>
                  <a:pt x="342008" y="485635"/>
                  <a:pt x="411292" y="485635"/>
                </a:cubicBezTo>
                <a:cubicBezTo>
                  <a:pt x="480576" y="485635"/>
                  <a:pt x="536927" y="429284"/>
                  <a:pt x="536927" y="360000"/>
                </a:cubicBezTo>
                <a:cubicBezTo>
                  <a:pt x="536927" y="290716"/>
                  <a:pt x="480576" y="234366"/>
                  <a:pt x="411292" y="234366"/>
                </a:cubicBezTo>
                <a:close/>
                <a:moveTo>
                  <a:pt x="411292" y="178938"/>
                </a:moveTo>
                <a:cubicBezTo>
                  <a:pt x="511153" y="178938"/>
                  <a:pt x="592354" y="260139"/>
                  <a:pt x="592354" y="360000"/>
                </a:cubicBezTo>
                <a:cubicBezTo>
                  <a:pt x="592354" y="459861"/>
                  <a:pt x="511153" y="541063"/>
                  <a:pt x="411292" y="541063"/>
                </a:cubicBezTo>
                <a:cubicBezTo>
                  <a:pt x="311431" y="541063"/>
                  <a:pt x="230230" y="459861"/>
                  <a:pt x="230230" y="360000"/>
                </a:cubicBezTo>
                <a:cubicBezTo>
                  <a:pt x="230230" y="260139"/>
                  <a:pt x="311431" y="178938"/>
                  <a:pt x="411292" y="178938"/>
                </a:cubicBezTo>
                <a:close/>
                <a:moveTo>
                  <a:pt x="235403" y="55427"/>
                </a:moveTo>
                <a:lnTo>
                  <a:pt x="59514" y="360000"/>
                </a:lnTo>
                <a:lnTo>
                  <a:pt x="235403" y="664573"/>
                </a:lnTo>
                <a:lnTo>
                  <a:pt x="587089" y="664573"/>
                </a:lnTo>
                <a:lnTo>
                  <a:pt x="762978" y="360000"/>
                </a:lnTo>
                <a:lnTo>
                  <a:pt x="587089" y="55427"/>
                </a:lnTo>
                <a:close/>
                <a:moveTo>
                  <a:pt x="219883" y="0"/>
                </a:moveTo>
                <a:lnTo>
                  <a:pt x="602516" y="0"/>
                </a:lnTo>
                <a:cubicBezTo>
                  <a:pt x="612678" y="0"/>
                  <a:pt x="622193" y="5450"/>
                  <a:pt x="627274" y="14319"/>
                </a:cubicBezTo>
                <a:lnTo>
                  <a:pt x="818590" y="345682"/>
                </a:lnTo>
                <a:cubicBezTo>
                  <a:pt x="823671" y="354550"/>
                  <a:pt x="823671" y="365451"/>
                  <a:pt x="818590" y="374319"/>
                </a:cubicBezTo>
                <a:lnTo>
                  <a:pt x="627366" y="705682"/>
                </a:lnTo>
                <a:cubicBezTo>
                  <a:pt x="622285" y="714550"/>
                  <a:pt x="612770" y="720000"/>
                  <a:pt x="602608" y="720000"/>
                </a:cubicBezTo>
                <a:lnTo>
                  <a:pt x="219976" y="720000"/>
                </a:lnTo>
                <a:cubicBezTo>
                  <a:pt x="209814" y="720000"/>
                  <a:pt x="200299" y="714550"/>
                  <a:pt x="195218" y="705682"/>
                </a:cubicBezTo>
                <a:lnTo>
                  <a:pt x="3810" y="374319"/>
                </a:lnTo>
                <a:cubicBezTo>
                  <a:pt x="-1271" y="365543"/>
                  <a:pt x="-1271" y="354550"/>
                  <a:pt x="3810" y="345682"/>
                </a:cubicBezTo>
                <a:lnTo>
                  <a:pt x="195126" y="14319"/>
                </a:lnTo>
                <a:cubicBezTo>
                  <a:pt x="200207" y="5450"/>
                  <a:pt x="209721" y="0"/>
                  <a:pt x="219883" y="0"/>
                </a:cubicBezTo>
                <a:close/>
              </a:path>
            </a:pathLst>
          </a:custGeom>
          <a:solidFill>
            <a:schemeClr val="bg1"/>
          </a:solidFill>
          <a:ln w="1860" cap="flat">
            <a:noFill/>
            <a:miter/>
          </a:ln>
        </p:spPr>
        <p:txBody>
          <a:bodyPr vert="horz" wrap="square" lIns="91440" tIns="45720" rIns="91440" bIns="45720" rtlCol="0" anchor="ctr"/>
          <a:lstStyle/>
          <a:p>
            <a:pPr algn="l">
              <a:lnSpc>
                <a:spcPct val="110000"/>
              </a:lnSpc>
            </a:pPr>
            <a:endParaRPr kumimoji="1" lang="zh-CN" altLang="en-US"/>
          </a:p>
        </p:txBody>
      </p:sp>
      <p:sp>
        <p:nvSpPr>
          <p:cNvPr id="23" name="标题 1"/>
          <p:cNvSpPr txBox="1"/>
          <p:nvPr/>
        </p:nvSpPr>
        <p:spPr>
          <a:xfrm>
            <a:off x="3574223" y="5311814"/>
            <a:ext cx="6540500" cy="368178"/>
          </a:xfrm>
          <a:prstGeom prst="rect">
            <a:avLst/>
          </a:prstGeom>
          <a:noFill/>
          <a:ln>
            <a:noFill/>
          </a:ln>
        </p:spPr>
        <p:txBody>
          <a:bodyPr vert="horz" wrap="square" lIns="0" tIns="0" rIns="0" bIns="0" rtlCol="0" anchor="b">
            <a:spAutoFit/>
          </a:bodyPr>
          <a:lstStyle/>
          <a:p>
            <a:pPr algn="l">
              <a:lnSpc>
                <a:spcPct val="130000"/>
              </a:lnSpc>
            </a:pPr>
            <a:r>
              <a:rPr kumimoji="1" lang="en-US" altLang="zh-CN" sz="2000" dirty="0">
                <a:ln w="12700">
                  <a:noFill/>
                </a:ln>
                <a:solidFill>
                  <a:srgbClr val="262626">
                    <a:alpha val="100000"/>
                  </a:srgbClr>
                </a:solidFill>
                <a:latin typeface="Source Han Sans CN Bold"/>
                <a:ea typeface="Source Han Sans CN Bold"/>
                <a:cs typeface="Source Han Sans CN Bold"/>
              </a:rPr>
              <a:t>Collaborations with Modern Media</a:t>
            </a:r>
            <a:endParaRPr kumimoji="1" lang="zh-CN" altLang="en-US" sz="2400" dirty="0"/>
          </a:p>
        </p:txBody>
      </p:sp>
      <p:sp>
        <p:nvSpPr>
          <p:cNvPr id="24" name="标题 1"/>
          <p:cNvSpPr txBox="1"/>
          <p:nvPr/>
        </p:nvSpPr>
        <p:spPr>
          <a:xfrm>
            <a:off x="660400" y="427667"/>
            <a:ext cx="10858500" cy="432000"/>
          </a:xfrm>
          <a:prstGeom prst="rect">
            <a:avLst/>
          </a:prstGeom>
          <a:noFill/>
          <a:ln>
            <a:noFill/>
          </a:ln>
        </p:spPr>
        <p:txBody>
          <a:bodyPr vert="horz" wrap="square" lIns="0" tIns="0" rIns="0" bIns="0" rtlCol="0" anchor="ctr"/>
          <a:lstStyle/>
          <a:p>
            <a:pPr algn="l">
              <a:lnSpc>
                <a:spcPct val="110000"/>
              </a:lnSpc>
            </a:pPr>
            <a:r>
              <a:rPr kumimoji="1" lang="en-US" altLang="zh-CN" sz="3200">
                <a:ln w="12700">
                  <a:noFill/>
                </a:ln>
                <a:solidFill>
                  <a:srgbClr val="262626">
                    <a:alpha val="100000"/>
                  </a:srgbClr>
                </a:solidFill>
                <a:latin typeface="Source Han Sans CN Bold"/>
                <a:ea typeface="Source Han Sans CN Bold"/>
                <a:cs typeface="Source Han Sans CN Bold"/>
              </a:rPr>
              <a:t>New Audiences and Markets</a:t>
            </a:r>
            <a:endParaRPr kumimoji="1" lang="zh-CN" altLang="en-US"/>
          </a:p>
        </p:txBody>
      </p:sp>
      <p:sp>
        <p:nvSpPr>
          <p:cNvPr id="25" name="标题 1"/>
          <p:cNvSpPr txBox="1"/>
          <p:nvPr/>
        </p:nvSpPr>
        <p:spPr>
          <a:xfrm>
            <a:off x="0" y="0"/>
            <a:ext cx="859667" cy="859667"/>
          </a:xfrm>
          <a:prstGeom prst="diagStripe">
            <a:avLst>
              <a:gd name="adj" fmla="val 54000"/>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3" name="图片 2"/>
          <p:cNvPicPr>
            <a:picLocks noChangeAspect="1"/>
          </p:cNvPicPr>
          <p:nvPr/>
        </p:nvPicPr>
        <p:blipFill>
          <a:blip r:embed="rId2" cstate="screen">
            <a:alphaModFix/>
            <a:extLst>
              <a:ext uri="{28A0092B-C50C-407E-A947-70E740481C1C}">
                <a14:useLocalDpi xmlns:a14="http://schemas.microsoft.com/office/drawing/2010/main"/>
              </a:ext>
            </a:extLst>
          </a:blip>
          <a:srcRect/>
          <a:stretch>
            <a:fillRect/>
          </a:stretch>
        </p:blipFill>
        <p:spPr>
          <a:xfrm>
            <a:off x="-395790" y="-304800"/>
            <a:ext cx="5519367" cy="1439830"/>
          </a:xfrm>
          <a:prstGeom prst="rect">
            <a:avLst/>
          </a:prstGeom>
          <a:noFill/>
          <a:ln>
            <a:noFill/>
          </a:ln>
        </p:spPr>
      </p:pic>
      <p:pic>
        <p:nvPicPr>
          <p:cNvPr id="4" name="图片 3"/>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395790" y="3848100"/>
            <a:ext cx="2669090" cy="1155700"/>
          </a:xfrm>
          <a:prstGeom prst="rect">
            <a:avLst/>
          </a:prstGeom>
          <a:noFill/>
          <a:ln>
            <a:noFill/>
          </a:ln>
        </p:spPr>
      </p:pic>
      <p:pic>
        <p:nvPicPr>
          <p:cNvPr id="5" name="图片 4"/>
          <p:cNvPicPr>
            <a:picLocks noChangeAspect="1"/>
          </p:cNvPicPr>
          <p:nvPr/>
        </p:nvPicPr>
        <p:blipFill>
          <a:blip r:embed="rId4" cstate="screen">
            <a:alphaModFix/>
            <a:extLst>
              <a:ext uri="{28A0092B-C50C-407E-A947-70E740481C1C}">
                <a14:useLocalDpi xmlns:a14="http://schemas.microsoft.com/office/drawing/2010/main"/>
              </a:ext>
            </a:extLst>
          </a:blip>
          <a:srcRect/>
          <a:stretch>
            <a:fillRect/>
          </a:stretch>
        </p:blipFill>
        <p:spPr>
          <a:xfrm>
            <a:off x="10160000" y="2227230"/>
            <a:ext cx="1943100" cy="787400"/>
          </a:xfrm>
          <a:prstGeom prst="rect">
            <a:avLst/>
          </a:prstGeom>
          <a:noFill/>
          <a:ln>
            <a:noFill/>
          </a:ln>
        </p:spPr>
      </p:pic>
      <p:pic>
        <p:nvPicPr>
          <p:cNvPr id="6" name="图片 5"/>
          <p:cNvPicPr>
            <a:picLocks noChangeAspect="1"/>
          </p:cNvPicPr>
          <p:nvPr/>
        </p:nvPicPr>
        <p:blipFill>
          <a:blip r:embed="rId5" cstate="screen">
            <a:alphaModFix/>
            <a:extLst>
              <a:ext uri="{28A0092B-C50C-407E-A947-70E740481C1C}">
                <a14:useLocalDpi xmlns:a14="http://schemas.microsoft.com/office/drawing/2010/main"/>
              </a:ext>
            </a:extLst>
          </a:blip>
          <a:srcRect/>
          <a:stretch>
            <a:fillRect/>
          </a:stretch>
        </p:blipFill>
        <p:spPr>
          <a:xfrm flipH="1">
            <a:off x="9841461" y="0"/>
            <a:ext cx="2350539" cy="787400"/>
          </a:xfrm>
          <a:prstGeom prst="rect">
            <a:avLst/>
          </a:prstGeom>
          <a:noFill/>
          <a:ln>
            <a:noFill/>
          </a:ln>
        </p:spPr>
      </p:pic>
      <p:pic>
        <p:nvPicPr>
          <p:cNvPr id="7" name="图片 6"/>
          <p:cNvPicPr>
            <a:picLocks noChangeAspect="1"/>
          </p:cNvPicPr>
          <p:nvPr/>
        </p:nvPicPr>
        <p:blipFill>
          <a:blip r:embed="rId6" cstate="screen">
            <a:alphaModFix/>
            <a:extLst>
              <a:ext uri="{28A0092B-C50C-407E-A947-70E740481C1C}">
                <a14:useLocalDpi xmlns:a14="http://schemas.microsoft.com/office/drawing/2010/main"/>
              </a:ext>
            </a:extLst>
          </a:blip>
          <a:srcRect/>
          <a:stretch>
            <a:fillRect/>
          </a:stretch>
        </p:blipFill>
        <p:spPr>
          <a:xfrm>
            <a:off x="7797074" y="5594358"/>
            <a:ext cx="3199099" cy="804830"/>
          </a:xfrm>
          <a:prstGeom prst="rect">
            <a:avLst/>
          </a:prstGeom>
          <a:noFill/>
          <a:ln>
            <a:noFill/>
          </a:ln>
        </p:spPr>
      </p:pic>
      <p:pic>
        <p:nvPicPr>
          <p:cNvPr id="8" name="图片 7"/>
          <p:cNvPicPr>
            <a:picLocks noChangeAspect="1"/>
          </p:cNvPicPr>
          <p:nvPr/>
        </p:nvPicPr>
        <p:blipFill>
          <a:blip r:embed="rId7" cstate="screen">
            <a:alphaModFix/>
            <a:extLst>
              <a:ext uri="{28A0092B-C50C-407E-A947-70E740481C1C}">
                <a14:useLocalDpi xmlns:a14="http://schemas.microsoft.com/office/drawing/2010/main"/>
              </a:ext>
            </a:extLst>
          </a:blip>
          <a:srcRect/>
          <a:stretch>
            <a:fillRect/>
          </a:stretch>
        </p:blipFill>
        <p:spPr>
          <a:xfrm>
            <a:off x="1208104" y="5657850"/>
            <a:ext cx="2887579" cy="804831"/>
          </a:xfrm>
          <a:prstGeom prst="rect">
            <a:avLst/>
          </a:prstGeom>
          <a:noFill/>
          <a:ln>
            <a:noFill/>
          </a:ln>
        </p:spPr>
      </p:pic>
      <p:pic>
        <p:nvPicPr>
          <p:cNvPr id="9" name="图片 8"/>
          <p:cNvPicPr>
            <a:picLocks noChangeAspect="1"/>
          </p:cNvPicPr>
          <p:nvPr/>
        </p:nvPicPr>
        <p:blipFill>
          <a:blip r:embed="rId8" cstate="screen">
            <a:alphaModFix/>
            <a:extLst>
              <a:ext uri="{28A0092B-C50C-407E-A947-70E740481C1C}">
                <a14:useLocalDpi xmlns:a14="http://schemas.microsoft.com/office/drawing/2010/main"/>
              </a:ext>
            </a:extLst>
          </a:blip>
          <a:srcRect/>
          <a:stretch>
            <a:fillRect/>
          </a:stretch>
        </p:blipFill>
        <p:spPr>
          <a:xfrm>
            <a:off x="6317273" y="5682475"/>
            <a:ext cx="1526894" cy="804831"/>
          </a:xfrm>
          <a:prstGeom prst="rect">
            <a:avLst/>
          </a:prstGeom>
          <a:noFill/>
          <a:ln>
            <a:noFill/>
          </a:ln>
        </p:spPr>
      </p:pic>
      <p:sp>
        <p:nvSpPr>
          <p:cNvPr id="10" name="标题 1"/>
          <p:cNvSpPr txBox="1"/>
          <p:nvPr/>
        </p:nvSpPr>
        <p:spPr>
          <a:xfrm>
            <a:off x="1286626" y="1333216"/>
            <a:ext cx="9618748" cy="4153898"/>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32081" cap="sq">
            <a:solidFill>
              <a:schemeClr val="accent3">
                <a:alpha val="100000"/>
              </a:schemeClr>
            </a:solidFill>
            <a:miter/>
          </a:ln>
          <a:effectLst/>
        </p:spPr>
        <p:txBody>
          <a:bodyPr vert="horz" wrap="square" lIns="102659" tIns="51330" rIns="102659" bIns="51330" rtlCol="0" anchor="ctr"/>
          <a:lstStyle/>
          <a:p>
            <a:pPr algn="ctr">
              <a:lnSpc>
                <a:spcPct val="110000"/>
              </a:lnSpc>
            </a:pPr>
            <a:endParaRPr kumimoji="1" lang="zh-CN" altLang="en-US"/>
          </a:p>
        </p:txBody>
      </p:sp>
      <p:sp>
        <p:nvSpPr>
          <p:cNvPr id="11" name="标题 1"/>
          <p:cNvSpPr txBox="1"/>
          <p:nvPr/>
        </p:nvSpPr>
        <p:spPr>
          <a:xfrm>
            <a:off x="1460103" y="1462576"/>
            <a:ext cx="9271799" cy="3865588"/>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solidFill>
            <a:schemeClr val="accent3">
              <a:lumMod val="20000"/>
              <a:lumOff val="80000"/>
            </a:schemeClr>
          </a:solidFill>
          <a:ln w="42775" cap="sq">
            <a:solidFill>
              <a:schemeClr val="accent3">
                <a:alpha val="100000"/>
              </a:schemeClr>
            </a:solidFill>
            <a:miter/>
          </a:ln>
          <a:effectLst/>
        </p:spPr>
        <p:txBody>
          <a:bodyPr vert="horz" wrap="square" lIns="97527" tIns="48763" rIns="97527" bIns="48763" rtlCol="0" anchor="ctr"/>
          <a:lstStyle/>
          <a:p>
            <a:pPr algn="ctr">
              <a:lnSpc>
                <a:spcPct val="110000"/>
              </a:lnSpc>
            </a:pPr>
            <a:endParaRPr kumimoji="1" lang="zh-CN" altLang="en-US"/>
          </a:p>
        </p:txBody>
      </p:sp>
      <p:pic>
        <p:nvPicPr>
          <p:cNvPr id="12" name="图片 11"/>
          <p:cNvPicPr>
            <a:picLocks noChangeAspect="1"/>
          </p:cNvPicPr>
          <p:nvPr/>
        </p:nvPicPr>
        <p:blipFill>
          <a:blip r:embed="rId9" cstate="screen">
            <a:alphaModFix/>
            <a:extLst>
              <a:ext uri="{28A0092B-C50C-407E-A947-70E740481C1C}">
                <a14:useLocalDpi xmlns:a14="http://schemas.microsoft.com/office/drawing/2010/main"/>
              </a:ext>
            </a:extLst>
          </a:blip>
          <a:srcRect/>
          <a:stretch>
            <a:fillRect/>
          </a:stretch>
        </p:blipFill>
        <p:spPr>
          <a:xfrm>
            <a:off x="167451" y="3643257"/>
            <a:ext cx="4652527" cy="379380"/>
          </a:xfrm>
          <a:prstGeom prst="rect">
            <a:avLst/>
          </a:prstGeom>
          <a:noFill/>
          <a:ln>
            <a:noFill/>
          </a:ln>
        </p:spPr>
      </p:pic>
      <p:sp>
        <p:nvSpPr>
          <p:cNvPr id="13" name="标题 1"/>
          <p:cNvSpPr txBox="1"/>
          <p:nvPr/>
        </p:nvSpPr>
        <p:spPr>
          <a:xfrm>
            <a:off x="1756960" y="2089254"/>
            <a:ext cx="8678080" cy="2031556"/>
          </a:xfrm>
          <a:prstGeom prst="rect">
            <a:avLst/>
          </a:prstGeom>
          <a:noFill/>
          <a:ln>
            <a:noFill/>
          </a:ln>
        </p:spPr>
        <p:txBody>
          <a:bodyPr vert="horz" wrap="square" lIns="91440" tIns="45720" rIns="91440" bIns="45720" rtlCol="0" anchor="ctr"/>
          <a:lstStyle/>
          <a:p>
            <a:pPr algn="ctr">
              <a:lnSpc>
                <a:spcPct val="130000"/>
              </a:lnSpc>
            </a:pPr>
            <a:r>
              <a:rPr kumimoji="1" lang="en-US" altLang="zh-CN" sz="6000" b="1" dirty="0">
                <a:ln w="12700">
                  <a:noFill/>
                </a:ln>
                <a:solidFill>
                  <a:srgbClr val="910108">
                    <a:alpha val="100000"/>
                  </a:srgbClr>
                </a:solidFill>
                <a:latin typeface="Times New Roman" panose="02020603050405020304" pitchFamily="18" charset="0"/>
                <a:ea typeface="OPPOSans H"/>
                <a:cs typeface="Times New Roman" panose="02020603050405020304" pitchFamily="18" charset="0"/>
              </a:rPr>
              <a:t>Thank you</a:t>
            </a:r>
            <a:endParaRPr kumimoji="1" lang="zh-CN" altLang="en-US" b="1" dirty="0">
              <a:latin typeface="Times New Roman" panose="02020603050405020304" pitchFamily="18" charset="0"/>
              <a:cs typeface="Times New Roman" panose="02020603050405020304" pitchFamily="18" charset="0"/>
            </a:endParaRPr>
          </a:p>
        </p:txBody>
      </p:sp>
      <p:pic>
        <p:nvPicPr>
          <p:cNvPr id="21" name="图片 20"/>
          <p:cNvPicPr>
            <a:picLocks noChangeAspect="1"/>
          </p:cNvPicPr>
          <p:nvPr/>
        </p:nvPicPr>
        <p:blipFill>
          <a:blip r:embed="rId10" cstate="screen">
            <a:alphaModFix/>
            <a:extLst>
              <a:ext uri="{28A0092B-C50C-407E-A947-70E740481C1C}">
                <a14:useLocalDpi xmlns:a14="http://schemas.microsoft.com/office/drawing/2010/main"/>
              </a:ext>
            </a:extLst>
          </a:blip>
          <a:srcRect/>
          <a:stretch>
            <a:fillRect/>
          </a:stretch>
        </p:blipFill>
        <p:spPr>
          <a:xfrm flipH="1">
            <a:off x="9243779" y="3480015"/>
            <a:ext cx="2607471" cy="3171248"/>
          </a:xfrm>
          <a:prstGeom prst="rect">
            <a:avLst/>
          </a:prstGeom>
          <a:noFill/>
          <a:ln>
            <a:noFill/>
          </a:ln>
        </p:spPr>
      </p:pic>
      <p:pic>
        <p:nvPicPr>
          <p:cNvPr id="22" name="图片 21"/>
          <p:cNvPicPr>
            <a:picLocks noChangeAspect="1"/>
          </p:cNvPicPr>
          <p:nvPr/>
        </p:nvPicPr>
        <p:blipFill>
          <a:blip r:embed="rId11" cstate="screen">
            <a:alphaModFix/>
            <a:extLst>
              <a:ext uri="{28A0092B-C50C-407E-A947-70E740481C1C}">
                <a14:useLocalDpi xmlns:a14="http://schemas.microsoft.com/office/drawing/2010/main"/>
              </a:ext>
            </a:extLst>
          </a:blip>
          <a:srcRect/>
          <a:stretch>
            <a:fillRect/>
          </a:stretch>
        </p:blipFill>
        <p:spPr>
          <a:xfrm>
            <a:off x="340750" y="1895641"/>
            <a:ext cx="1373315" cy="1499729"/>
          </a:xfrm>
          <a:prstGeom prst="rect">
            <a:avLst/>
          </a:prstGeom>
          <a:noFill/>
          <a:ln>
            <a:noFill/>
          </a:ln>
        </p:spPr>
      </p:pic>
      <p:pic>
        <p:nvPicPr>
          <p:cNvPr id="23" name="图片 22"/>
          <p:cNvPicPr>
            <a:picLocks noChangeAspect="1"/>
          </p:cNvPicPr>
          <p:nvPr/>
        </p:nvPicPr>
        <p:blipFill>
          <a:blip r:embed="rId12" cstate="screen">
            <a:alphaModFix/>
            <a:extLst>
              <a:ext uri="{28A0092B-C50C-407E-A947-70E740481C1C}">
                <a14:useLocalDpi xmlns:a14="http://schemas.microsoft.com/office/drawing/2010/main"/>
              </a:ext>
            </a:extLst>
          </a:blip>
          <a:srcRect/>
          <a:stretch>
            <a:fillRect/>
          </a:stretch>
        </p:blipFill>
        <p:spPr>
          <a:xfrm>
            <a:off x="1208104" y="499416"/>
            <a:ext cx="1239131" cy="150705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 name="标题 1"/>
          <p:cNvSpPr txBox="1"/>
          <p:nvPr/>
        </p:nvSpPr>
        <p:spPr>
          <a:xfrm>
            <a:off x="0" y="0"/>
            <a:ext cx="12192000" cy="6858000"/>
          </a:xfrm>
          <a:prstGeom prst="rect">
            <a:avLst/>
          </a:prstGeom>
          <a:solidFill>
            <a:schemeClr val="accent1"/>
          </a:solidFill>
          <a:ln w="12700" cap="flat">
            <a:noFill/>
            <a:miter/>
          </a:ln>
          <a:effectLst/>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nvSpPr>
        <p:spPr>
          <a:xfrm>
            <a:off x="199806" y="197433"/>
            <a:ext cx="11791922" cy="6457939"/>
          </a:xfrm>
          <a:prstGeom prst="rect">
            <a:avLst/>
          </a:prstGeom>
          <a:solidFill>
            <a:schemeClr val="bg1"/>
          </a:solidFill>
          <a:ln w="12700" cap="flat">
            <a:noFill/>
            <a:miter/>
          </a:ln>
          <a:effectLst/>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a:off x="2351799" y="717255"/>
            <a:ext cx="62911" cy="62911"/>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6" name="标题 1"/>
          <p:cNvSpPr txBox="1"/>
          <p:nvPr/>
        </p:nvSpPr>
        <p:spPr>
          <a:xfrm>
            <a:off x="537286" y="1213579"/>
            <a:ext cx="90487" cy="90487"/>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cxnSp>
        <p:nvCxnSpPr>
          <p:cNvPr id="7" name="标题 1"/>
          <p:cNvCxnSpPr/>
          <p:nvPr/>
        </p:nvCxnSpPr>
        <p:spPr>
          <a:xfrm>
            <a:off x="1112853" y="6278112"/>
            <a:ext cx="8896350" cy="0"/>
          </a:xfrm>
          <a:prstGeom prst="line">
            <a:avLst/>
          </a:prstGeom>
          <a:noFill/>
          <a:ln w="6350" cap="flat">
            <a:solidFill>
              <a:schemeClr val="accent1"/>
            </a:solidFill>
            <a:miter/>
          </a:ln>
        </p:spPr>
      </p:cxnSp>
      <p:sp>
        <p:nvSpPr>
          <p:cNvPr id="8" name="标题 1"/>
          <p:cNvSpPr txBox="1"/>
          <p:nvPr/>
        </p:nvSpPr>
        <p:spPr>
          <a:xfrm>
            <a:off x="2210298" y="2181270"/>
            <a:ext cx="3060700" cy="1384300"/>
          </a:xfrm>
          <a:prstGeom prst="roundRect">
            <a:avLst/>
          </a:prstGeom>
          <a:noFill/>
          <a:ln w="12700" cap="flat">
            <a:solidFill>
              <a:schemeClr val="accent1"/>
            </a:solidFill>
            <a:miter/>
          </a:ln>
          <a:effectLst/>
        </p:spPr>
        <p:txBody>
          <a:bodyPr vert="horz" wrap="square" lIns="91440" tIns="45720" rIns="91440" bIns="45720" rtlCol="0" anchor="ctr"/>
          <a:lstStyle/>
          <a:p>
            <a:pPr algn="ctr">
              <a:lnSpc>
                <a:spcPct val="110000"/>
              </a:lnSpc>
            </a:pPr>
            <a:endParaRPr kumimoji="1" lang="zh-CN" altLang="en-US"/>
          </a:p>
        </p:txBody>
      </p:sp>
      <p:sp>
        <p:nvSpPr>
          <p:cNvPr id="9" name="标题 1"/>
          <p:cNvSpPr txBox="1"/>
          <p:nvPr/>
        </p:nvSpPr>
        <p:spPr>
          <a:xfrm>
            <a:off x="1826487" y="1797459"/>
            <a:ext cx="767621" cy="767621"/>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0" name="标题 1"/>
          <p:cNvSpPr txBox="1"/>
          <p:nvPr/>
        </p:nvSpPr>
        <p:spPr>
          <a:xfrm>
            <a:off x="2210298" y="4263200"/>
            <a:ext cx="3060700" cy="1384300"/>
          </a:xfrm>
          <a:prstGeom prst="roundRect">
            <a:avLst/>
          </a:prstGeom>
          <a:noFill/>
          <a:ln w="12700" cap="flat">
            <a:solidFill>
              <a:schemeClr val="accent2"/>
            </a:solidFill>
            <a:miter/>
          </a:ln>
          <a:effectLst/>
        </p:spPr>
        <p:txBody>
          <a:bodyPr vert="horz" wrap="square" lIns="91440" tIns="45720" rIns="91440" bIns="45720" rtlCol="0" anchor="ctr"/>
          <a:lstStyle/>
          <a:p>
            <a:pPr algn="ctr">
              <a:lnSpc>
                <a:spcPct val="110000"/>
              </a:lnSpc>
            </a:pPr>
            <a:endParaRPr kumimoji="1" lang="zh-CN" altLang="en-US"/>
          </a:p>
        </p:txBody>
      </p:sp>
      <p:sp>
        <p:nvSpPr>
          <p:cNvPr id="11" name="标题 1"/>
          <p:cNvSpPr txBox="1"/>
          <p:nvPr/>
        </p:nvSpPr>
        <p:spPr>
          <a:xfrm>
            <a:off x="1826487" y="3902030"/>
            <a:ext cx="767621" cy="767621"/>
          </a:xfrm>
          <a:prstGeom prst="ellipse">
            <a:avLst/>
          </a:prstGeom>
          <a:solidFill>
            <a:schemeClr val="accent2"/>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2" name="标题 1"/>
          <p:cNvSpPr txBox="1"/>
          <p:nvPr/>
        </p:nvSpPr>
        <p:spPr>
          <a:xfrm>
            <a:off x="7304813" y="2181270"/>
            <a:ext cx="3060700" cy="1384300"/>
          </a:xfrm>
          <a:prstGeom prst="roundRect">
            <a:avLst/>
          </a:prstGeom>
          <a:noFill/>
          <a:ln w="12700" cap="flat">
            <a:solidFill>
              <a:schemeClr val="accent2"/>
            </a:solidFill>
            <a:miter/>
          </a:ln>
          <a:effectLst/>
        </p:spPr>
        <p:txBody>
          <a:bodyPr vert="horz" wrap="square" lIns="91440" tIns="45720" rIns="91440" bIns="45720" rtlCol="0" anchor="ctr"/>
          <a:lstStyle/>
          <a:p>
            <a:pPr algn="ctr">
              <a:lnSpc>
                <a:spcPct val="110000"/>
              </a:lnSpc>
            </a:pPr>
            <a:endParaRPr kumimoji="1" lang="zh-CN" altLang="en-US"/>
          </a:p>
        </p:txBody>
      </p:sp>
      <p:sp>
        <p:nvSpPr>
          <p:cNvPr id="13" name="标题 1"/>
          <p:cNvSpPr txBox="1"/>
          <p:nvPr/>
        </p:nvSpPr>
        <p:spPr>
          <a:xfrm>
            <a:off x="6921002" y="1797459"/>
            <a:ext cx="767621" cy="767621"/>
          </a:xfrm>
          <a:prstGeom prst="ellipse">
            <a:avLst/>
          </a:prstGeom>
          <a:solidFill>
            <a:schemeClr val="accent2"/>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4" name="标题 1"/>
          <p:cNvSpPr txBox="1"/>
          <p:nvPr/>
        </p:nvSpPr>
        <p:spPr>
          <a:xfrm>
            <a:off x="7304813" y="4285841"/>
            <a:ext cx="3060700" cy="1384300"/>
          </a:xfrm>
          <a:prstGeom prst="roundRect">
            <a:avLst/>
          </a:prstGeom>
          <a:noFill/>
          <a:ln w="12700" cap="flat">
            <a:solidFill>
              <a:schemeClr val="accent1"/>
            </a:solidFill>
            <a:miter/>
          </a:ln>
          <a:effectLst/>
        </p:spPr>
        <p:txBody>
          <a:bodyPr vert="horz" wrap="square" lIns="91440" tIns="45720" rIns="91440" bIns="45720" rtlCol="0" anchor="ctr"/>
          <a:lstStyle/>
          <a:p>
            <a:pPr algn="ctr">
              <a:lnSpc>
                <a:spcPct val="110000"/>
              </a:lnSpc>
            </a:pPr>
            <a:endParaRPr kumimoji="1" lang="zh-CN" altLang="en-US"/>
          </a:p>
        </p:txBody>
      </p:sp>
      <p:sp>
        <p:nvSpPr>
          <p:cNvPr id="15" name="标题 1"/>
          <p:cNvSpPr txBox="1"/>
          <p:nvPr/>
        </p:nvSpPr>
        <p:spPr>
          <a:xfrm>
            <a:off x="6921002" y="3902030"/>
            <a:ext cx="767621" cy="767621"/>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0" name="标题 1"/>
          <p:cNvSpPr txBox="1"/>
          <p:nvPr/>
        </p:nvSpPr>
        <p:spPr>
          <a:xfrm>
            <a:off x="-428762" y="302043"/>
            <a:ext cx="4895987" cy="1032384"/>
          </a:xfrm>
          <a:prstGeom prst="rect">
            <a:avLst/>
          </a:prstGeom>
          <a:noFill/>
          <a:ln>
            <a:noFill/>
          </a:ln>
        </p:spPr>
        <p:txBody>
          <a:bodyPr vert="horz" wrap="square" lIns="91440" tIns="108000" rIns="91440" bIns="0" rtlCol="0" anchor="ctr"/>
          <a:lstStyle/>
          <a:p>
            <a:pPr algn="ctr">
              <a:lnSpc>
                <a:spcPct val="110000"/>
              </a:lnSpc>
            </a:pPr>
            <a:r>
              <a:rPr kumimoji="1" lang="en-US" altLang="zh-CN" sz="4400" dirty="0">
                <a:ln w="12700">
                  <a:noFill/>
                </a:ln>
                <a:solidFill>
                  <a:srgbClr val="910108">
                    <a:alpha val="100000"/>
                  </a:srgbClr>
                </a:solidFill>
                <a:latin typeface="OPPOSans H"/>
                <a:ea typeface="OPPOSans H"/>
              </a:rPr>
              <a:t>catalogue</a:t>
            </a:r>
            <a:endParaRPr kumimoji="1" lang="zh-CN" altLang="en-US" sz="1200" dirty="0"/>
          </a:p>
        </p:txBody>
      </p:sp>
      <p:sp>
        <p:nvSpPr>
          <p:cNvPr id="21" name="标题 1"/>
          <p:cNvSpPr txBox="1"/>
          <p:nvPr/>
        </p:nvSpPr>
        <p:spPr>
          <a:xfrm>
            <a:off x="2190788" y="2537373"/>
            <a:ext cx="3281413" cy="910142"/>
          </a:xfrm>
          <a:prstGeom prst="rect">
            <a:avLst/>
          </a:prstGeom>
          <a:noFill/>
          <a:ln>
            <a:noFill/>
          </a:ln>
        </p:spPr>
        <p:txBody>
          <a:bodyPr vert="horz" wrap="square" lIns="91440" tIns="108000" rIns="91440" bIns="0" rtlCol="0" anchor="t"/>
          <a:lstStyle/>
          <a:p>
            <a:pPr algn="l">
              <a:lnSpc>
                <a:spcPct val="130000"/>
              </a:lnSpc>
            </a:pPr>
            <a:r>
              <a:rPr kumimoji="1" lang="en-US" altLang="zh-CN" sz="1760" dirty="0">
                <a:ln w="12700">
                  <a:noFill/>
                </a:ln>
                <a:solidFill>
                  <a:srgbClr val="910108">
                    <a:alpha val="100000"/>
                  </a:srgbClr>
                </a:solidFill>
                <a:latin typeface="OPPOSans H"/>
                <a:ea typeface="OPPOSans H"/>
                <a:cs typeface="OPPOSans H"/>
              </a:rPr>
              <a:t>Origins and significance of Gan Opera</a:t>
            </a:r>
            <a:endParaRPr kumimoji="1" lang="zh-CN" altLang="en-US" dirty="0"/>
          </a:p>
        </p:txBody>
      </p:sp>
      <p:sp>
        <p:nvSpPr>
          <p:cNvPr id="22" name="标题 1"/>
          <p:cNvSpPr txBox="1"/>
          <p:nvPr/>
        </p:nvSpPr>
        <p:spPr>
          <a:xfrm>
            <a:off x="2594108" y="4594187"/>
            <a:ext cx="2532075" cy="1101961"/>
          </a:xfrm>
          <a:prstGeom prst="rect">
            <a:avLst/>
          </a:prstGeom>
          <a:noFill/>
          <a:ln>
            <a:noFill/>
          </a:ln>
        </p:spPr>
        <p:txBody>
          <a:bodyPr vert="horz" wrap="square" lIns="91440" tIns="36000" rIns="91440" bIns="0" rtlCol="0" anchor="t"/>
          <a:lstStyle/>
          <a:p>
            <a:pPr algn="l">
              <a:lnSpc>
                <a:spcPct val="130000"/>
              </a:lnSpc>
            </a:pPr>
            <a:r>
              <a:rPr kumimoji="1" lang="en-US" altLang="zh-CN" sz="1736" dirty="0">
                <a:ln w="12700">
                  <a:noFill/>
                </a:ln>
                <a:solidFill>
                  <a:srgbClr val="910108">
                    <a:alpha val="100000"/>
                  </a:srgbClr>
                </a:solidFill>
                <a:latin typeface="OPPOSans H"/>
                <a:ea typeface="OPPOSans H"/>
                <a:cs typeface="OPPOSans H"/>
              </a:rPr>
              <a:t>Themes of Gan Opera Plays</a:t>
            </a:r>
            <a:endParaRPr kumimoji="1" lang="zh-CN" altLang="en-US" dirty="0"/>
          </a:p>
        </p:txBody>
      </p:sp>
      <p:sp>
        <p:nvSpPr>
          <p:cNvPr id="24" name="标题 1"/>
          <p:cNvSpPr txBox="1"/>
          <p:nvPr/>
        </p:nvSpPr>
        <p:spPr>
          <a:xfrm>
            <a:off x="7449628" y="4526330"/>
            <a:ext cx="2855160" cy="1237673"/>
          </a:xfrm>
          <a:prstGeom prst="rect">
            <a:avLst/>
          </a:prstGeom>
          <a:noFill/>
          <a:ln>
            <a:noFill/>
          </a:ln>
        </p:spPr>
        <p:txBody>
          <a:bodyPr vert="horz" wrap="square" lIns="91440" tIns="108000" rIns="91440" bIns="0" rtlCol="0" anchor="t"/>
          <a:lstStyle/>
          <a:p>
            <a:pPr algn="l">
              <a:lnSpc>
                <a:spcPct val="130000"/>
              </a:lnSpc>
            </a:pPr>
            <a:r>
              <a:rPr kumimoji="1" lang="en-US" altLang="zh-CN" sz="1760" dirty="0">
                <a:ln w="12700">
                  <a:noFill/>
                </a:ln>
                <a:solidFill>
                  <a:srgbClr val="910108">
                    <a:alpha val="100000"/>
                  </a:srgbClr>
                </a:solidFill>
                <a:latin typeface="OPPOSans H"/>
                <a:ea typeface="OPPOSans H"/>
                <a:cs typeface="OPPOSans H"/>
              </a:rPr>
              <a:t>Modern development of Gan Opera</a:t>
            </a:r>
            <a:endParaRPr kumimoji="1" lang="zh-CN" altLang="en-US" dirty="0"/>
          </a:p>
        </p:txBody>
      </p:sp>
      <p:sp>
        <p:nvSpPr>
          <p:cNvPr id="25" name="标题 1">
            <a:extLst>
              <a:ext uri="{FF2B5EF4-FFF2-40B4-BE49-F238E27FC236}">
                <a16:creationId xmlns:a16="http://schemas.microsoft.com/office/drawing/2014/main" id="{B899F14E-E7DA-D8DD-5584-F6B578FB0322}"/>
              </a:ext>
            </a:extLst>
          </p:cNvPr>
          <p:cNvSpPr txBox="1"/>
          <p:nvPr/>
        </p:nvSpPr>
        <p:spPr>
          <a:xfrm>
            <a:off x="7334338" y="2542969"/>
            <a:ext cx="3076075" cy="574281"/>
          </a:xfrm>
          <a:prstGeom prst="rect">
            <a:avLst/>
          </a:prstGeom>
          <a:noFill/>
          <a:ln>
            <a:noFill/>
          </a:ln>
        </p:spPr>
        <p:txBody>
          <a:bodyPr vert="horz" wrap="square" lIns="91440" tIns="108000" rIns="91440" bIns="0" rtlCol="0" anchor="t"/>
          <a:lstStyle/>
          <a:p>
            <a:pPr algn="l">
              <a:lnSpc>
                <a:spcPct val="130000"/>
              </a:lnSpc>
            </a:pPr>
            <a:r>
              <a:rPr kumimoji="1" lang="en-US" altLang="zh-CN" sz="1760" dirty="0">
                <a:ln w="12700">
                  <a:noFill/>
                </a:ln>
                <a:solidFill>
                  <a:srgbClr val="910108">
                    <a:alpha val="100000"/>
                  </a:srgbClr>
                </a:solidFill>
                <a:latin typeface="OPPOSans H"/>
                <a:ea typeface="OPPOSans H"/>
                <a:cs typeface="OPPOSans H"/>
              </a:rPr>
              <a:t>Features of Gan Opera</a:t>
            </a:r>
            <a:endParaRPr kumimoji="1" lang="zh-CN" altLang="en-US" dirty="0"/>
          </a:p>
        </p:txBody>
      </p:sp>
      <p:pic>
        <p:nvPicPr>
          <p:cNvPr id="27" name="图形 26" descr="戏剧">
            <a:extLst>
              <a:ext uri="{FF2B5EF4-FFF2-40B4-BE49-F238E27FC236}">
                <a16:creationId xmlns:a16="http://schemas.microsoft.com/office/drawing/2014/main" id="{7EEE462E-EB91-C323-3194-F92AEB918CF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82062" y="1864255"/>
            <a:ext cx="636962" cy="636962"/>
          </a:xfrm>
          <a:prstGeom prst="rect">
            <a:avLst/>
          </a:prstGeom>
        </p:spPr>
      </p:pic>
      <p:pic>
        <p:nvPicPr>
          <p:cNvPr id="28" name="图形 27" descr="戏剧">
            <a:extLst>
              <a:ext uri="{FF2B5EF4-FFF2-40B4-BE49-F238E27FC236}">
                <a16:creationId xmlns:a16="http://schemas.microsoft.com/office/drawing/2014/main" id="{D21DBC50-E9A1-C11D-439E-56E32F2A8E4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86331" y="1852763"/>
            <a:ext cx="636962" cy="636962"/>
          </a:xfrm>
          <a:prstGeom prst="rect">
            <a:avLst/>
          </a:prstGeom>
        </p:spPr>
      </p:pic>
      <p:pic>
        <p:nvPicPr>
          <p:cNvPr id="31" name="图形 30" descr="戏剧">
            <a:extLst>
              <a:ext uri="{FF2B5EF4-FFF2-40B4-BE49-F238E27FC236}">
                <a16:creationId xmlns:a16="http://schemas.microsoft.com/office/drawing/2014/main" id="{6518AB24-9B50-69A1-F82E-21AEFB27377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963009" y="3967359"/>
            <a:ext cx="636962" cy="636962"/>
          </a:xfrm>
          <a:prstGeom prst="rect">
            <a:avLst/>
          </a:prstGeom>
        </p:spPr>
      </p:pic>
      <p:pic>
        <p:nvPicPr>
          <p:cNvPr id="32" name="图形 31" descr="戏剧">
            <a:extLst>
              <a:ext uri="{FF2B5EF4-FFF2-40B4-BE49-F238E27FC236}">
                <a16:creationId xmlns:a16="http://schemas.microsoft.com/office/drawing/2014/main" id="{DE551305-D028-3DB2-DFB6-342DE0788C7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882062" y="3957225"/>
            <a:ext cx="636962" cy="63696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3" name="图片 2"/>
          <p:cNvPicPr>
            <a:picLocks noChangeAspect="1"/>
          </p:cNvPicPr>
          <p:nvPr/>
        </p:nvPicPr>
        <p:blipFill>
          <a:blip r:embed="rId2" cstate="screen">
            <a:alphaModFix/>
            <a:extLst>
              <a:ext uri="{28A0092B-C50C-407E-A947-70E740481C1C}">
                <a14:useLocalDpi xmlns:a14="http://schemas.microsoft.com/office/drawing/2010/main"/>
              </a:ext>
            </a:extLst>
          </a:blip>
          <a:srcRect/>
          <a:stretch>
            <a:fillRect/>
          </a:stretch>
        </p:blipFill>
        <p:spPr>
          <a:xfrm>
            <a:off x="-395790" y="-304800"/>
            <a:ext cx="5519367" cy="1439830"/>
          </a:xfrm>
          <a:prstGeom prst="rect">
            <a:avLst/>
          </a:prstGeom>
          <a:noFill/>
          <a:ln>
            <a:noFill/>
          </a:ln>
        </p:spPr>
      </p:pic>
      <p:pic>
        <p:nvPicPr>
          <p:cNvPr id="4" name="图片 3"/>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395790" y="3848100"/>
            <a:ext cx="2669090" cy="1155700"/>
          </a:xfrm>
          <a:prstGeom prst="rect">
            <a:avLst/>
          </a:prstGeom>
          <a:noFill/>
          <a:ln>
            <a:noFill/>
          </a:ln>
        </p:spPr>
      </p:pic>
      <p:pic>
        <p:nvPicPr>
          <p:cNvPr id="5" name="图片 4"/>
          <p:cNvPicPr>
            <a:picLocks noChangeAspect="1"/>
          </p:cNvPicPr>
          <p:nvPr/>
        </p:nvPicPr>
        <p:blipFill>
          <a:blip r:embed="rId4" cstate="screen">
            <a:alphaModFix/>
            <a:extLst>
              <a:ext uri="{28A0092B-C50C-407E-A947-70E740481C1C}">
                <a14:useLocalDpi xmlns:a14="http://schemas.microsoft.com/office/drawing/2010/main"/>
              </a:ext>
            </a:extLst>
          </a:blip>
          <a:srcRect/>
          <a:stretch>
            <a:fillRect/>
          </a:stretch>
        </p:blipFill>
        <p:spPr>
          <a:xfrm>
            <a:off x="10160000" y="2227230"/>
            <a:ext cx="1943100" cy="787400"/>
          </a:xfrm>
          <a:prstGeom prst="rect">
            <a:avLst/>
          </a:prstGeom>
          <a:noFill/>
          <a:ln>
            <a:noFill/>
          </a:ln>
        </p:spPr>
      </p:pic>
      <p:pic>
        <p:nvPicPr>
          <p:cNvPr id="6" name="图片 5"/>
          <p:cNvPicPr>
            <a:picLocks noChangeAspect="1"/>
          </p:cNvPicPr>
          <p:nvPr/>
        </p:nvPicPr>
        <p:blipFill>
          <a:blip r:embed="rId5" cstate="screen">
            <a:alphaModFix/>
            <a:extLst>
              <a:ext uri="{28A0092B-C50C-407E-A947-70E740481C1C}">
                <a14:useLocalDpi xmlns:a14="http://schemas.microsoft.com/office/drawing/2010/main"/>
              </a:ext>
            </a:extLst>
          </a:blip>
          <a:srcRect/>
          <a:stretch>
            <a:fillRect/>
          </a:stretch>
        </p:blipFill>
        <p:spPr>
          <a:xfrm flipH="1">
            <a:off x="9841461" y="0"/>
            <a:ext cx="2350539" cy="787400"/>
          </a:xfrm>
          <a:prstGeom prst="rect">
            <a:avLst/>
          </a:prstGeom>
          <a:noFill/>
          <a:ln>
            <a:noFill/>
          </a:ln>
        </p:spPr>
      </p:pic>
      <p:pic>
        <p:nvPicPr>
          <p:cNvPr id="7" name="图片 6"/>
          <p:cNvPicPr>
            <a:picLocks noChangeAspect="1"/>
          </p:cNvPicPr>
          <p:nvPr/>
        </p:nvPicPr>
        <p:blipFill>
          <a:blip r:embed="rId6" cstate="screen">
            <a:alphaModFix/>
            <a:extLst>
              <a:ext uri="{28A0092B-C50C-407E-A947-70E740481C1C}">
                <a14:useLocalDpi xmlns:a14="http://schemas.microsoft.com/office/drawing/2010/main"/>
              </a:ext>
            </a:extLst>
          </a:blip>
          <a:srcRect/>
          <a:stretch>
            <a:fillRect/>
          </a:stretch>
        </p:blipFill>
        <p:spPr>
          <a:xfrm>
            <a:off x="7797074" y="5594358"/>
            <a:ext cx="3199099" cy="804830"/>
          </a:xfrm>
          <a:prstGeom prst="rect">
            <a:avLst/>
          </a:prstGeom>
          <a:noFill/>
          <a:ln>
            <a:noFill/>
          </a:ln>
        </p:spPr>
      </p:pic>
      <p:pic>
        <p:nvPicPr>
          <p:cNvPr id="8" name="图片 7"/>
          <p:cNvPicPr>
            <a:picLocks noChangeAspect="1"/>
          </p:cNvPicPr>
          <p:nvPr/>
        </p:nvPicPr>
        <p:blipFill>
          <a:blip r:embed="rId7" cstate="screen">
            <a:alphaModFix/>
            <a:extLst>
              <a:ext uri="{28A0092B-C50C-407E-A947-70E740481C1C}">
                <a14:useLocalDpi xmlns:a14="http://schemas.microsoft.com/office/drawing/2010/main"/>
              </a:ext>
            </a:extLst>
          </a:blip>
          <a:srcRect/>
          <a:stretch>
            <a:fillRect/>
          </a:stretch>
        </p:blipFill>
        <p:spPr>
          <a:xfrm>
            <a:off x="1208104" y="5657850"/>
            <a:ext cx="2887579" cy="804831"/>
          </a:xfrm>
          <a:prstGeom prst="rect">
            <a:avLst/>
          </a:prstGeom>
          <a:noFill/>
          <a:ln>
            <a:noFill/>
          </a:ln>
        </p:spPr>
      </p:pic>
      <p:pic>
        <p:nvPicPr>
          <p:cNvPr id="9" name="图片 8"/>
          <p:cNvPicPr>
            <a:picLocks noChangeAspect="1"/>
          </p:cNvPicPr>
          <p:nvPr/>
        </p:nvPicPr>
        <p:blipFill>
          <a:blip r:embed="rId8" cstate="screen">
            <a:alphaModFix/>
            <a:extLst>
              <a:ext uri="{28A0092B-C50C-407E-A947-70E740481C1C}">
                <a14:useLocalDpi xmlns:a14="http://schemas.microsoft.com/office/drawing/2010/main"/>
              </a:ext>
            </a:extLst>
          </a:blip>
          <a:srcRect/>
          <a:stretch>
            <a:fillRect/>
          </a:stretch>
        </p:blipFill>
        <p:spPr>
          <a:xfrm>
            <a:off x="6317273" y="5682475"/>
            <a:ext cx="1526894" cy="804831"/>
          </a:xfrm>
          <a:prstGeom prst="rect">
            <a:avLst/>
          </a:prstGeom>
          <a:noFill/>
          <a:ln>
            <a:noFill/>
          </a:ln>
        </p:spPr>
      </p:pic>
      <p:sp>
        <p:nvSpPr>
          <p:cNvPr id="10" name="标题 1"/>
          <p:cNvSpPr txBox="1"/>
          <p:nvPr/>
        </p:nvSpPr>
        <p:spPr>
          <a:xfrm>
            <a:off x="1683729" y="1504709"/>
            <a:ext cx="8824540" cy="3810916"/>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29432" cap="sq">
            <a:solidFill>
              <a:schemeClr val="accent3"/>
            </a:solidFill>
            <a:miter/>
          </a:ln>
          <a:effectLst/>
        </p:spPr>
        <p:txBody>
          <a:bodyPr vert="horz" wrap="square" lIns="94183" tIns="47092" rIns="94183" bIns="47092" rtlCol="0" anchor="ctr"/>
          <a:lstStyle/>
          <a:p>
            <a:pPr algn="ctr">
              <a:lnSpc>
                <a:spcPct val="110000"/>
              </a:lnSpc>
            </a:pPr>
            <a:endParaRPr kumimoji="1" lang="zh-CN" altLang="en-US"/>
          </a:p>
        </p:txBody>
      </p:sp>
      <p:sp>
        <p:nvSpPr>
          <p:cNvPr id="11" name="标题 1"/>
          <p:cNvSpPr txBox="1"/>
          <p:nvPr/>
        </p:nvSpPr>
        <p:spPr>
          <a:xfrm>
            <a:off x="1842882" y="1623387"/>
            <a:ext cx="8506237" cy="3546411"/>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solidFill>
            <a:schemeClr val="accent3">
              <a:lumMod val="20000"/>
              <a:lumOff val="80000"/>
            </a:schemeClr>
          </a:solidFill>
          <a:ln w="39243" cap="sq">
            <a:solidFill>
              <a:schemeClr val="accent3">
                <a:alpha val="100000"/>
              </a:schemeClr>
            </a:solidFill>
            <a:miter/>
          </a:ln>
          <a:effectLst/>
        </p:spPr>
        <p:txBody>
          <a:bodyPr vert="horz" wrap="square" lIns="89474" tIns="44737" rIns="89474" bIns="44737" rtlCol="0" anchor="ctr"/>
          <a:lstStyle/>
          <a:p>
            <a:pPr algn="ctr">
              <a:lnSpc>
                <a:spcPct val="110000"/>
              </a:lnSpc>
            </a:pPr>
            <a:endParaRPr kumimoji="1" lang="zh-CN" altLang="en-US"/>
          </a:p>
        </p:txBody>
      </p:sp>
      <p:pic>
        <p:nvPicPr>
          <p:cNvPr id="12" name="图片 11"/>
          <p:cNvPicPr>
            <a:picLocks noChangeAspect="1"/>
          </p:cNvPicPr>
          <p:nvPr/>
        </p:nvPicPr>
        <p:blipFill>
          <a:blip r:embed="rId9" cstate="screen">
            <a:alphaModFix/>
            <a:extLst>
              <a:ext uri="{28A0092B-C50C-407E-A947-70E740481C1C}">
                <a14:useLocalDpi xmlns:a14="http://schemas.microsoft.com/office/drawing/2010/main"/>
              </a:ext>
            </a:extLst>
          </a:blip>
          <a:srcRect/>
          <a:stretch>
            <a:fillRect/>
          </a:stretch>
        </p:blipFill>
        <p:spPr>
          <a:xfrm>
            <a:off x="167451" y="3643257"/>
            <a:ext cx="4652527" cy="379380"/>
          </a:xfrm>
          <a:prstGeom prst="rect">
            <a:avLst/>
          </a:prstGeom>
          <a:noFill/>
          <a:ln>
            <a:noFill/>
          </a:ln>
        </p:spPr>
      </p:pic>
      <p:sp>
        <p:nvSpPr>
          <p:cNvPr id="13" name="标题 1"/>
          <p:cNvSpPr txBox="1"/>
          <p:nvPr/>
        </p:nvSpPr>
        <p:spPr>
          <a:xfrm>
            <a:off x="2273300" y="2814395"/>
            <a:ext cx="8073338" cy="1660829"/>
          </a:xfrm>
          <a:prstGeom prst="rect">
            <a:avLst/>
          </a:prstGeom>
          <a:noFill/>
          <a:ln>
            <a:noFill/>
          </a:ln>
        </p:spPr>
        <p:txBody>
          <a:bodyPr vert="horz" wrap="square" lIns="91440" tIns="45720" rIns="91440" bIns="45720" rtlCol="0" anchor="ctr"/>
          <a:lstStyle/>
          <a:p>
            <a:pPr algn="ctr">
              <a:lnSpc>
                <a:spcPct val="130000"/>
              </a:lnSpc>
            </a:pPr>
            <a:r>
              <a:rPr kumimoji="1" lang="en-US" altLang="zh-CN" sz="4400" dirty="0">
                <a:ln w="12700">
                  <a:noFill/>
                </a:ln>
                <a:solidFill>
                  <a:srgbClr val="910108">
                    <a:alpha val="100000"/>
                  </a:srgbClr>
                </a:solidFill>
                <a:latin typeface="OPPOSans H"/>
                <a:ea typeface="OPPOSans H"/>
                <a:cs typeface="OPPOSans H"/>
              </a:rPr>
              <a:t>Origins and significance of Gan Opera</a:t>
            </a:r>
          </a:p>
        </p:txBody>
      </p:sp>
      <p:sp>
        <p:nvSpPr>
          <p:cNvPr id="15" name="标题 1"/>
          <p:cNvSpPr txBox="1"/>
          <p:nvPr/>
        </p:nvSpPr>
        <p:spPr>
          <a:xfrm>
            <a:off x="3270250" y="4799225"/>
            <a:ext cx="5651500" cy="369332"/>
          </a:xfrm>
          <a:prstGeom prst="rect">
            <a:avLst/>
          </a:prstGeom>
          <a:noFill/>
          <a:ln>
            <a:noFill/>
          </a:ln>
        </p:spPr>
        <p:txBody>
          <a:bodyPr vert="horz" wrap="square" lIns="91440" tIns="45720" rIns="91440" bIns="45720" rtlCol="0" anchor="t"/>
          <a:lstStyle/>
          <a:p>
            <a:pPr algn="ctr">
              <a:lnSpc>
                <a:spcPct val="110000"/>
              </a:lnSpc>
            </a:pPr>
            <a:r>
              <a:rPr kumimoji="1" lang="en-US" altLang="zh-CN" sz="1800">
                <a:ln w="12700">
                  <a:noFill/>
                </a:ln>
                <a:solidFill>
                  <a:srgbClr val="910108">
                    <a:alpha val="100000"/>
                  </a:srgbClr>
                </a:solidFill>
                <a:latin typeface="OPPOSans R"/>
                <a:ea typeface="OPPOSans R"/>
                <a:cs typeface="OPPOSans R"/>
              </a:rPr>
              <a:t>————————————————————</a:t>
            </a:r>
            <a:endParaRPr kumimoji="1" lang="zh-CN" altLang="en-US"/>
          </a:p>
        </p:txBody>
      </p:sp>
      <p:pic>
        <p:nvPicPr>
          <p:cNvPr id="16" name="图片 15"/>
          <p:cNvPicPr>
            <a:picLocks noChangeAspect="1"/>
          </p:cNvPicPr>
          <p:nvPr/>
        </p:nvPicPr>
        <p:blipFill>
          <a:blip r:embed="rId10" cstate="screen">
            <a:alphaModFix/>
            <a:extLst>
              <a:ext uri="{28A0092B-C50C-407E-A947-70E740481C1C}">
                <a14:useLocalDpi xmlns:a14="http://schemas.microsoft.com/office/drawing/2010/main"/>
              </a:ext>
            </a:extLst>
          </a:blip>
          <a:srcRect/>
          <a:stretch>
            <a:fillRect/>
          </a:stretch>
        </p:blipFill>
        <p:spPr>
          <a:xfrm flipH="1">
            <a:off x="9243779" y="3480015"/>
            <a:ext cx="2607471" cy="3171248"/>
          </a:xfrm>
          <a:prstGeom prst="rect">
            <a:avLst/>
          </a:prstGeom>
          <a:noFill/>
          <a:ln>
            <a:noFill/>
          </a:ln>
        </p:spPr>
      </p:pic>
      <p:pic>
        <p:nvPicPr>
          <p:cNvPr id="17" name="图片 16"/>
          <p:cNvPicPr>
            <a:picLocks noChangeAspect="1"/>
          </p:cNvPicPr>
          <p:nvPr/>
        </p:nvPicPr>
        <p:blipFill>
          <a:blip r:embed="rId11" cstate="screen">
            <a:alphaModFix/>
            <a:extLst>
              <a:ext uri="{28A0092B-C50C-407E-A947-70E740481C1C}">
                <a14:useLocalDpi xmlns:a14="http://schemas.microsoft.com/office/drawing/2010/main"/>
              </a:ext>
            </a:extLst>
          </a:blip>
          <a:srcRect/>
          <a:stretch>
            <a:fillRect/>
          </a:stretch>
        </p:blipFill>
        <p:spPr>
          <a:xfrm>
            <a:off x="340750" y="1895641"/>
            <a:ext cx="1373315" cy="1499729"/>
          </a:xfrm>
          <a:prstGeom prst="rect">
            <a:avLst/>
          </a:prstGeom>
          <a:noFill/>
          <a:ln>
            <a:noFill/>
          </a:ln>
        </p:spPr>
      </p:pic>
      <p:pic>
        <p:nvPicPr>
          <p:cNvPr id="18" name="图片 17"/>
          <p:cNvPicPr>
            <a:picLocks noChangeAspect="1"/>
          </p:cNvPicPr>
          <p:nvPr/>
        </p:nvPicPr>
        <p:blipFill>
          <a:blip r:embed="rId12" cstate="screen">
            <a:alphaModFix/>
            <a:extLst>
              <a:ext uri="{28A0092B-C50C-407E-A947-70E740481C1C}">
                <a14:useLocalDpi xmlns:a14="http://schemas.microsoft.com/office/drawing/2010/main"/>
              </a:ext>
            </a:extLst>
          </a:blip>
          <a:srcRect/>
          <a:stretch>
            <a:fillRect/>
          </a:stretch>
        </p:blipFill>
        <p:spPr>
          <a:xfrm>
            <a:off x="1208104" y="499416"/>
            <a:ext cx="1239131" cy="1507051"/>
          </a:xfrm>
          <a:prstGeom prst="rect">
            <a:avLst/>
          </a:prstGeom>
          <a:noFill/>
          <a:ln>
            <a:noFill/>
          </a:ln>
        </p:spPr>
      </p:pic>
      <p:sp>
        <p:nvSpPr>
          <p:cNvPr id="19" name="标题 1"/>
          <p:cNvSpPr txBox="1"/>
          <p:nvPr/>
        </p:nvSpPr>
        <p:spPr>
          <a:xfrm>
            <a:off x="5004556" y="410386"/>
            <a:ext cx="2182885" cy="2307324"/>
          </a:xfrm>
          <a:prstGeom prst="rect">
            <a:avLst/>
          </a:prstGeom>
          <a:noFill/>
          <a:ln>
            <a:noFill/>
          </a:ln>
        </p:spPr>
        <p:txBody>
          <a:bodyPr vert="horz" wrap="square" lIns="91440" tIns="45720" rIns="91440" bIns="45720" rtlCol="0" anchor="b"/>
          <a:lstStyle/>
          <a:p>
            <a:pPr algn="ctr">
              <a:lnSpc>
                <a:spcPct val="110000"/>
              </a:lnSpc>
            </a:pPr>
            <a:r>
              <a:rPr kumimoji="1" lang="en-US" altLang="zh-CN" sz="6000" dirty="0">
                <a:ln w="12700">
                  <a:noFill/>
                </a:ln>
                <a:solidFill>
                  <a:srgbClr val="910108">
                    <a:alpha val="100000"/>
                  </a:srgbClr>
                </a:solidFill>
                <a:latin typeface="OPPOSans H"/>
                <a:ea typeface="OPPOSans H"/>
                <a:cs typeface="OPPOSans H"/>
              </a:rPr>
              <a:t>01</a:t>
            </a:r>
            <a:endParaRPr kumimoji="1"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dirty="0"/>
          </a:p>
        </p:txBody>
      </p:sp>
      <p:sp>
        <p:nvSpPr>
          <p:cNvPr id="3" name="标题 1"/>
          <p:cNvSpPr txBox="1"/>
          <p:nvPr/>
        </p:nvSpPr>
        <p:spPr>
          <a:xfrm>
            <a:off x="0" y="6769099"/>
            <a:ext cx="12192000" cy="88901"/>
          </a:xfrm>
          <a:prstGeom prst="rect">
            <a:avLst/>
          </a:prstGeom>
          <a:solidFill>
            <a:schemeClr val="accent1"/>
          </a:solidFill>
          <a:ln w="12700" cap="sq">
            <a:noFill/>
            <a:miter/>
          </a:ln>
          <a:effectLst>
            <a:outerShdw blurRad="317500" algn="ctr" rotWithShape="0">
              <a:schemeClr val="accent1">
                <a:alpha val="20000"/>
              </a:schemeClr>
            </a:outerShdw>
          </a:effectLst>
        </p:spPr>
        <p:txBody>
          <a:bodyPr vert="horz" wrap="square" lIns="91440" tIns="45720" rIns="91440" bIns="45720" rtlCol="0" anchor="ctr"/>
          <a:lstStyle/>
          <a:p>
            <a:pPr algn="ctr">
              <a:lnSpc>
                <a:spcPct val="100000"/>
              </a:lnSpc>
            </a:pPr>
            <a:endParaRPr kumimoji="1" lang="zh-CN" altLang="en-US"/>
          </a:p>
        </p:txBody>
      </p:sp>
      <p:sp>
        <p:nvSpPr>
          <p:cNvPr id="4" name="标题 1"/>
          <p:cNvSpPr txBox="1"/>
          <p:nvPr/>
        </p:nvSpPr>
        <p:spPr>
          <a:xfrm>
            <a:off x="2226310" y="1604831"/>
            <a:ext cx="640080" cy="640080"/>
          </a:xfrm>
          <a:prstGeom prst="ellipse">
            <a:avLst/>
          </a:prstGeom>
          <a:noFill/>
          <a:ln w="25400" cap="sq">
            <a:solidFill>
              <a:schemeClr val="accent1"/>
            </a:solidFill>
            <a:miter/>
          </a:ln>
        </p:spPr>
        <p:txBody>
          <a:bodyPr vert="horz" wrap="square" lIns="91440" tIns="45720" rIns="91440" bIns="45720" rtlCol="0" anchor="ctr"/>
          <a:lstStyle/>
          <a:p>
            <a:pPr algn="ctr">
              <a:lnSpc>
                <a:spcPct val="100000"/>
              </a:lnSpc>
            </a:pPr>
            <a:endParaRPr kumimoji="1" lang="zh-CN" altLang="en-US"/>
          </a:p>
        </p:txBody>
      </p:sp>
      <p:sp>
        <p:nvSpPr>
          <p:cNvPr id="5" name="标题 1"/>
          <p:cNvSpPr txBox="1"/>
          <p:nvPr/>
        </p:nvSpPr>
        <p:spPr>
          <a:xfrm>
            <a:off x="914559" y="2466926"/>
            <a:ext cx="3263583" cy="276999"/>
          </a:xfrm>
          <a:prstGeom prst="rect">
            <a:avLst/>
          </a:prstGeom>
          <a:noFill/>
          <a:ln>
            <a:noFill/>
          </a:ln>
        </p:spPr>
        <p:txBody>
          <a:bodyPr vert="horz" wrap="square" lIns="0" tIns="0" rIns="0" bIns="0" rtlCol="0" anchor="t"/>
          <a:lstStyle/>
          <a:p>
            <a:pPr algn="ctr">
              <a:lnSpc>
                <a:spcPct val="100000"/>
              </a:lnSpc>
            </a:pPr>
            <a:r>
              <a:rPr kumimoji="1" lang="en-US" altLang="zh-CN" sz="1352">
                <a:ln w="12700">
                  <a:noFill/>
                </a:ln>
                <a:solidFill>
                  <a:srgbClr val="910108">
                    <a:alpha val="100000"/>
                  </a:srgbClr>
                </a:solidFill>
                <a:latin typeface="Source Han Sans CN Bold"/>
                <a:ea typeface="Source Han Sans CN Bold"/>
                <a:cs typeface="Source Han Sans CN Bold"/>
              </a:rPr>
              <a:t>Fusion of Local and Migrant Traditions</a:t>
            </a:r>
            <a:endParaRPr kumimoji="1" lang="zh-CN" altLang="en-US"/>
          </a:p>
        </p:txBody>
      </p:sp>
      <p:sp>
        <p:nvSpPr>
          <p:cNvPr id="8" name="标题 1"/>
          <p:cNvSpPr txBox="1"/>
          <p:nvPr/>
        </p:nvSpPr>
        <p:spPr>
          <a:xfrm>
            <a:off x="5741035" y="1604831"/>
            <a:ext cx="640080" cy="640080"/>
          </a:xfrm>
          <a:prstGeom prst="ellipse">
            <a:avLst/>
          </a:prstGeom>
          <a:noFill/>
          <a:ln w="25400" cap="sq">
            <a:solidFill>
              <a:schemeClr val="accent1"/>
            </a:solidFill>
            <a:miter/>
          </a:ln>
        </p:spPr>
        <p:txBody>
          <a:bodyPr vert="horz" wrap="square" lIns="91440" tIns="45720" rIns="91440" bIns="45720" rtlCol="0" anchor="ctr"/>
          <a:lstStyle/>
          <a:p>
            <a:pPr algn="ctr">
              <a:lnSpc>
                <a:spcPct val="100000"/>
              </a:lnSpc>
            </a:pPr>
            <a:endParaRPr kumimoji="1" lang="zh-CN" altLang="en-US" dirty="0"/>
          </a:p>
        </p:txBody>
      </p:sp>
      <p:sp>
        <p:nvSpPr>
          <p:cNvPr id="9" name="标题 1"/>
          <p:cNvSpPr txBox="1"/>
          <p:nvPr/>
        </p:nvSpPr>
        <p:spPr>
          <a:xfrm>
            <a:off x="4429284" y="2466926"/>
            <a:ext cx="3263583" cy="276999"/>
          </a:xfrm>
          <a:prstGeom prst="rect">
            <a:avLst/>
          </a:prstGeom>
          <a:noFill/>
          <a:ln>
            <a:noFill/>
          </a:ln>
        </p:spPr>
        <p:txBody>
          <a:bodyPr vert="horz" wrap="square" lIns="0" tIns="0" rIns="0" bIns="0" rtlCol="0" anchor="t"/>
          <a:lstStyle/>
          <a:p>
            <a:pPr algn="ctr">
              <a:lnSpc>
                <a:spcPct val="100000"/>
              </a:lnSpc>
            </a:pPr>
            <a:r>
              <a:rPr kumimoji="1" lang="en-US" altLang="zh-CN" sz="1600">
                <a:ln w="12700">
                  <a:noFill/>
                </a:ln>
                <a:solidFill>
                  <a:srgbClr val="910108">
                    <a:alpha val="100000"/>
                  </a:srgbClr>
                </a:solidFill>
                <a:latin typeface="Source Han Sans CN Bold"/>
                <a:ea typeface="Source Han Sans CN Bold"/>
                <a:cs typeface="Source Han Sans CN Bold"/>
              </a:rPr>
              <a:t>Survival Through Dynasties</a:t>
            </a:r>
            <a:endParaRPr kumimoji="1" lang="zh-CN" altLang="en-US"/>
          </a:p>
        </p:txBody>
      </p:sp>
      <p:sp>
        <p:nvSpPr>
          <p:cNvPr id="11" name="标题 1"/>
          <p:cNvSpPr txBox="1"/>
          <p:nvPr/>
        </p:nvSpPr>
        <p:spPr>
          <a:xfrm>
            <a:off x="9312910" y="1604831"/>
            <a:ext cx="640080" cy="640080"/>
          </a:xfrm>
          <a:prstGeom prst="ellipse">
            <a:avLst/>
          </a:prstGeom>
          <a:noFill/>
          <a:ln w="25400" cap="sq">
            <a:solidFill>
              <a:schemeClr val="accent1"/>
            </a:solidFill>
            <a:miter/>
          </a:ln>
        </p:spPr>
        <p:txBody>
          <a:bodyPr vert="horz" wrap="square" lIns="91440" tIns="45720" rIns="91440" bIns="45720" rtlCol="0" anchor="ctr"/>
          <a:lstStyle/>
          <a:p>
            <a:pPr algn="ctr">
              <a:lnSpc>
                <a:spcPct val="100000"/>
              </a:lnSpc>
            </a:pPr>
            <a:endParaRPr kumimoji="1" lang="zh-CN" altLang="en-US"/>
          </a:p>
        </p:txBody>
      </p:sp>
      <p:sp>
        <p:nvSpPr>
          <p:cNvPr id="12" name="标题 1"/>
          <p:cNvSpPr txBox="1"/>
          <p:nvPr/>
        </p:nvSpPr>
        <p:spPr>
          <a:xfrm>
            <a:off x="8001159" y="2466926"/>
            <a:ext cx="3263583" cy="276999"/>
          </a:xfrm>
          <a:prstGeom prst="rect">
            <a:avLst/>
          </a:prstGeom>
          <a:noFill/>
          <a:ln>
            <a:noFill/>
          </a:ln>
        </p:spPr>
        <p:txBody>
          <a:bodyPr vert="horz" wrap="square" lIns="0" tIns="0" rIns="0" bIns="0" rtlCol="0" anchor="t"/>
          <a:lstStyle/>
          <a:p>
            <a:pPr algn="ctr">
              <a:lnSpc>
                <a:spcPct val="100000"/>
              </a:lnSpc>
            </a:pPr>
            <a:r>
              <a:rPr kumimoji="1" lang="en-US" altLang="zh-CN" sz="1600">
                <a:ln w="12700">
                  <a:noFill/>
                </a:ln>
                <a:solidFill>
                  <a:srgbClr val="910108">
                    <a:alpha val="100000"/>
                  </a:srgbClr>
                </a:solidFill>
                <a:latin typeface="Source Han Sans CN Bold"/>
                <a:ea typeface="Source Han Sans CN Bold"/>
                <a:cs typeface="Source Han Sans CN Bold"/>
              </a:rPr>
              <a:t>Patronage and Growth</a:t>
            </a:r>
            <a:endParaRPr kumimoji="1" lang="zh-CN" altLang="en-US"/>
          </a:p>
        </p:txBody>
      </p:sp>
      <p:sp>
        <p:nvSpPr>
          <p:cNvPr id="16" name="标题 1"/>
          <p:cNvSpPr txBox="1"/>
          <p:nvPr/>
        </p:nvSpPr>
        <p:spPr>
          <a:xfrm>
            <a:off x="660400" y="427667"/>
            <a:ext cx="10858500" cy="432000"/>
          </a:xfrm>
          <a:prstGeom prst="rect">
            <a:avLst/>
          </a:prstGeom>
          <a:noFill/>
          <a:ln>
            <a:noFill/>
          </a:ln>
        </p:spPr>
        <p:txBody>
          <a:bodyPr vert="horz" wrap="square" lIns="0" tIns="0" rIns="0" bIns="0" rtlCol="0" anchor="ctr"/>
          <a:lstStyle/>
          <a:p>
            <a:pPr algn="l">
              <a:lnSpc>
                <a:spcPct val="110000"/>
              </a:lnSpc>
            </a:pPr>
            <a:r>
              <a:rPr kumimoji="1" lang="en-US" altLang="zh-CN" sz="3200">
                <a:ln w="12700">
                  <a:noFill/>
                </a:ln>
                <a:solidFill>
                  <a:srgbClr val="262626">
                    <a:alpha val="100000"/>
                  </a:srgbClr>
                </a:solidFill>
                <a:latin typeface="Source Han Sans CN Bold"/>
                <a:ea typeface="Source Han Sans CN Bold"/>
                <a:cs typeface="Source Han Sans CN Bold"/>
              </a:rPr>
              <a:t>Origins and Early Development</a:t>
            </a:r>
            <a:endParaRPr kumimoji="1" lang="zh-CN" altLang="en-US"/>
          </a:p>
        </p:txBody>
      </p:sp>
      <p:sp>
        <p:nvSpPr>
          <p:cNvPr id="17" name="标题 1"/>
          <p:cNvSpPr txBox="1"/>
          <p:nvPr/>
        </p:nvSpPr>
        <p:spPr>
          <a:xfrm>
            <a:off x="0" y="0"/>
            <a:ext cx="859667" cy="859667"/>
          </a:xfrm>
          <a:prstGeom prst="diagStripe">
            <a:avLst>
              <a:gd name="adj" fmla="val 54000"/>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8" name="文本框 17">
            <a:extLst>
              <a:ext uri="{FF2B5EF4-FFF2-40B4-BE49-F238E27FC236}">
                <a16:creationId xmlns:a16="http://schemas.microsoft.com/office/drawing/2014/main" id="{3C3BEBC6-DD7C-06AB-2553-B92CE6789613}"/>
              </a:ext>
            </a:extLst>
          </p:cNvPr>
          <p:cNvSpPr txBox="1"/>
          <p:nvPr/>
        </p:nvSpPr>
        <p:spPr>
          <a:xfrm>
            <a:off x="736600" y="2818354"/>
            <a:ext cx="3768884" cy="3046988"/>
          </a:xfrm>
          <a:prstGeom prst="rect">
            <a:avLst/>
          </a:prstGeom>
          <a:noFill/>
        </p:spPr>
        <p:txBody>
          <a:bodyPr wrap="square" rtlCol="0">
            <a:spAutoFit/>
          </a:bodyPr>
          <a:lstStyle/>
          <a:p>
            <a:pPr algn="just"/>
            <a:r>
              <a:rPr lang="en-US" altLang="zh-CN" sz="1600" dirty="0">
                <a:latin typeface="Times New Roman" panose="02020603050405020304" pitchFamily="18" charset="0"/>
                <a:cs typeface="Times New Roman" panose="02020603050405020304" pitchFamily="18" charset="0"/>
              </a:rPr>
              <a:t>At the turn of the </a:t>
            </a:r>
            <a:r>
              <a:rPr lang="en-US" altLang="zh-CN" sz="1600" dirty="0" err="1">
                <a:latin typeface="Times New Roman" panose="02020603050405020304" pitchFamily="18" charset="0"/>
                <a:cs typeface="Times New Roman" panose="02020603050405020304" pitchFamily="18" charset="0"/>
              </a:rPr>
              <a:t>century,Gan</a:t>
            </a:r>
            <a:r>
              <a:rPr lang="en-US" altLang="zh-CN" sz="1600" dirty="0">
                <a:latin typeface="Times New Roman" panose="02020603050405020304" pitchFamily="18" charset="0"/>
                <a:cs typeface="Times New Roman" panose="02020603050405020304" pitchFamily="18" charset="0"/>
              </a:rPr>
              <a:t> Opera was born in Southern </a:t>
            </a:r>
            <a:r>
              <a:rPr lang="en-US" altLang="zh-CN" sz="1600" dirty="0" err="1">
                <a:latin typeface="Times New Roman" panose="02020603050405020304" pitchFamily="18" charset="0"/>
                <a:cs typeface="Times New Roman" panose="02020603050405020304" pitchFamily="18" charset="0"/>
              </a:rPr>
              <a:t>Jiangxi.It</a:t>
            </a:r>
            <a:r>
              <a:rPr lang="en-US" altLang="zh-CN" sz="1600" dirty="0">
                <a:latin typeface="Times New Roman" panose="02020603050405020304" pitchFamily="18" charset="0"/>
                <a:cs typeface="Times New Roman" panose="02020603050405020304" pitchFamily="18" charset="0"/>
              </a:rPr>
              <a:t> integrated local folk arts with the traditions of relocated opera </a:t>
            </a:r>
            <a:r>
              <a:rPr lang="en-US" altLang="zh-CN" sz="1600" dirty="0" err="1">
                <a:latin typeface="Times New Roman" panose="02020603050405020304" pitchFamily="18" charset="0"/>
                <a:cs typeface="Times New Roman" panose="02020603050405020304" pitchFamily="18" charset="0"/>
              </a:rPr>
              <a:t>troupes,such</a:t>
            </a:r>
            <a:r>
              <a:rPr lang="en-US" altLang="zh-CN" sz="1600" dirty="0">
                <a:latin typeface="Times New Roman" panose="02020603050405020304" pitchFamily="18" charset="0"/>
                <a:cs typeface="Times New Roman" panose="02020603050405020304" pitchFamily="18" charset="0"/>
              </a:rPr>
              <a:t> as the lively charm of Gan Nan </a:t>
            </a:r>
            <a:r>
              <a:rPr lang="en-US" altLang="zh-CN" sz="1600" dirty="0" err="1">
                <a:latin typeface="Times New Roman" panose="02020603050405020304" pitchFamily="18" charset="0"/>
                <a:cs typeface="Times New Roman" panose="02020603050405020304" pitchFamily="18" charset="0"/>
              </a:rPr>
              <a:t>Caicha</a:t>
            </a:r>
            <a:r>
              <a:rPr lang="en-US" altLang="zh-CN" sz="1600" dirty="0">
                <a:latin typeface="Times New Roman" panose="02020603050405020304" pitchFamily="18" charset="0"/>
                <a:cs typeface="Times New Roman" panose="02020603050405020304" pitchFamily="18" charset="0"/>
              </a:rPr>
              <a:t> Opera and the solemnity of the </a:t>
            </a:r>
            <a:r>
              <a:rPr lang="en-US" altLang="zh-CN" sz="1600" dirty="0" err="1">
                <a:latin typeface="Times New Roman" panose="02020603050405020304" pitchFamily="18" charset="0"/>
                <a:cs typeface="Times New Roman" panose="02020603050405020304" pitchFamily="18" charset="0"/>
              </a:rPr>
              <a:t>Huiban</a:t>
            </a:r>
            <a:r>
              <a:rPr lang="en-US" altLang="zh-CN" sz="1600" dirty="0">
                <a:latin typeface="Times New Roman" panose="02020603050405020304" pitchFamily="18" charset="0"/>
                <a:cs typeface="Times New Roman" panose="02020603050405020304" pitchFamily="18" charset="0"/>
              </a:rPr>
              <a:t> </a:t>
            </a:r>
            <a:r>
              <a:rPr lang="en-US" altLang="zh-CN" sz="1600" dirty="0" err="1">
                <a:latin typeface="Times New Roman" panose="02020603050405020304" pitchFamily="18" charset="0"/>
                <a:cs typeface="Times New Roman" panose="02020603050405020304" pitchFamily="18" charset="0"/>
              </a:rPr>
              <a:t>troupes.At</a:t>
            </a:r>
            <a:r>
              <a:rPr lang="en-US" altLang="zh-CN" sz="1600" dirty="0">
                <a:latin typeface="Times New Roman" panose="02020603050405020304" pitchFamily="18" charset="0"/>
                <a:cs typeface="Times New Roman" panose="02020603050405020304" pitchFamily="18" charset="0"/>
              </a:rPr>
              <a:t> that </a:t>
            </a:r>
            <a:r>
              <a:rPr lang="en-US" altLang="zh-CN" sz="1600" dirty="0" err="1">
                <a:latin typeface="Times New Roman" panose="02020603050405020304" pitchFamily="18" charset="0"/>
                <a:cs typeface="Times New Roman" panose="02020603050405020304" pitchFamily="18" charset="0"/>
              </a:rPr>
              <a:t>time,Gan</a:t>
            </a:r>
            <a:r>
              <a:rPr lang="en-US" altLang="zh-CN" sz="1600" dirty="0">
                <a:latin typeface="Times New Roman" panose="02020603050405020304" pitchFamily="18" charset="0"/>
                <a:cs typeface="Times New Roman" panose="02020603050405020304" pitchFamily="18" charset="0"/>
              </a:rPr>
              <a:t> Opera was mainly characterized by </a:t>
            </a:r>
            <a:r>
              <a:rPr lang="en-US" altLang="zh-CN" sz="1600" dirty="0" err="1">
                <a:latin typeface="Times New Roman" panose="02020603050405020304" pitchFamily="18" charset="0"/>
                <a:cs typeface="Times New Roman" panose="02020603050405020304" pitchFamily="18" charset="0"/>
              </a:rPr>
              <a:t>the“Yiyang</a:t>
            </a:r>
            <a:r>
              <a:rPr lang="en-US" altLang="zh-CN" sz="1600" dirty="0">
                <a:latin typeface="Times New Roman" panose="02020603050405020304" pitchFamily="18" charset="0"/>
                <a:cs typeface="Times New Roman" panose="02020603050405020304" pitchFamily="18" charset="0"/>
              </a:rPr>
              <a:t> </a:t>
            </a:r>
            <a:r>
              <a:rPr lang="en-US" altLang="zh-CN" sz="1600" dirty="0" err="1">
                <a:latin typeface="Times New Roman" panose="02020603050405020304" pitchFamily="18" charset="0"/>
                <a:cs typeface="Times New Roman" panose="02020603050405020304" pitchFamily="18" charset="0"/>
              </a:rPr>
              <a:t>Tune,”whose</a:t>
            </a:r>
            <a:r>
              <a:rPr lang="en-US" altLang="zh-CN" sz="1600" dirty="0">
                <a:latin typeface="Times New Roman" panose="02020603050405020304" pitchFamily="18" charset="0"/>
                <a:cs typeface="Times New Roman" panose="02020603050405020304" pitchFamily="18" charset="0"/>
              </a:rPr>
              <a:t> high-pitched and stirring vocal style originated from the shamanistic songs in folk sacrificial </a:t>
            </a:r>
            <a:r>
              <a:rPr lang="en-US" altLang="zh-CN" sz="1600" dirty="0" err="1">
                <a:latin typeface="Times New Roman" panose="02020603050405020304" pitchFamily="18" charset="0"/>
                <a:cs typeface="Times New Roman" panose="02020603050405020304" pitchFamily="18" charset="0"/>
              </a:rPr>
              <a:t>ceremonies,reflecting</a:t>
            </a:r>
            <a:r>
              <a:rPr lang="en-US" altLang="zh-CN" sz="1600" dirty="0">
                <a:latin typeface="Times New Roman" panose="02020603050405020304" pitchFamily="18" charset="0"/>
                <a:cs typeface="Times New Roman" panose="02020603050405020304" pitchFamily="18" charset="0"/>
              </a:rPr>
              <a:t> the ancient people’s awe and reverence for nature and deities.</a:t>
            </a:r>
            <a:endParaRPr lang="zh-CN" altLang="en-US" sz="1600" dirty="0">
              <a:latin typeface="Times New Roman" panose="02020603050405020304" pitchFamily="18" charset="0"/>
              <a:cs typeface="Times New Roman" panose="02020603050405020304" pitchFamily="18" charset="0"/>
            </a:endParaRPr>
          </a:p>
        </p:txBody>
      </p:sp>
      <p:sp>
        <p:nvSpPr>
          <p:cNvPr id="19" name="文本框 18">
            <a:extLst>
              <a:ext uri="{FF2B5EF4-FFF2-40B4-BE49-F238E27FC236}">
                <a16:creationId xmlns:a16="http://schemas.microsoft.com/office/drawing/2014/main" id="{FB0389B7-392A-3A47-DC8F-C3F9D0525A05}"/>
              </a:ext>
            </a:extLst>
          </p:cNvPr>
          <p:cNvSpPr txBox="1"/>
          <p:nvPr/>
        </p:nvSpPr>
        <p:spPr>
          <a:xfrm>
            <a:off x="4651374" y="2818354"/>
            <a:ext cx="3263583" cy="3785652"/>
          </a:xfrm>
          <a:prstGeom prst="rect">
            <a:avLst/>
          </a:prstGeom>
          <a:noFill/>
        </p:spPr>
        <p:txBody>
          <a:bodyPr wrap="square" rtlCol="0">
            <a:spAutoFit/>
          </a:bodyPr>
          <a:lstStyle/>
          <a:p>
            <a:pPr algn="just"/>
            <a:r>
              <a:rPr lang="en-US" altLang="zh-CN" sz="1600" dirty="0">
                <a:latin typeface="Times New Roman" panose="02020603050405020304" pitchFamily="18" charset="0"/>
                <a:cs typeface="Times New Roman" panose="02020603050405020304" pitchFamily="18" charset="0"/>
              </a:rPr>
              <a:t>During the Ming and Qing </a:t>
            </a:r>
            <a:r>
              <a:rPr lang="en-US" altLang="zh-CN" sz="1600" dirty="0" err="1">
                <a:latin typeface="Times New Roman" panose="02020603050405020304" pitchFamily="18" charset="0"/>
                <a:cs typeface="Times New Roman" panose="02020603050405020304" pitchFamily="18" charset="0"/>
              </a:rPr>
              <a:t>dynasties,Gan</a:t>
            </a:r>
            <a:r>
              <a:rPr lang="en-US" altLang="zh-CN" sz="1600" dirty="0">
                <a:latin typeface="Times New Roman" panose="02020603050405020304" pitchFamily="18" charset="0"/>
                <a:cs typeface="Times New Roman" panose="02020603050405020304" pitchFamily="18" charset="0"/>
              </a:rPr>
              <a:t> Opera underwent several cultural transformations but remained deeply rooted in the folk </a:t>
            </a:r>
            <a:r>
              <a:rPr lang="en-US" altLang="zh-CN" sz="1600" dirty="0" err="1">
                <a:latin typeface="Times New Roman" panose="02020603050405020304" pitchFamily="18" charset="0"/>
                <a:cs typeface="Times New Roman" panose="02020603050405020304" pitchFamily="18" charset="0"/>
              </a:rPr>
              <a:t>culture.In</a:t>
            </a:r>
            <a:r>
              <a:rPr lang="en-US" altLang="zh-CN" sz="1600" dirty="0">
                <a:latin typeface="Times New Roman" panose="02020603050405020304" pitchFamily="18" charset="0"/>
                <a:cs typeface="Times New Roman" panose="02020603050405020304" pitchFamily="18" charset="0"/>
              </a:rPr>
              <a:t> the Ming </a:t>
            </a:r>
            <a:r>
              <a:rPr lang="en-US" altLang="zh-CN" sz="1600" dirty="0" err="1">
                <a:latin typeface="Times New Roman" panose="02020603050405020304" pitchFamily="18" charset="0"/>
                <a:cs typeface="Times New Roman" panose="02020603050405020304" pitchFamily="18" charset="0"/>
              </a:rPr>
              <a:t>dynasty,as</a:t>
            </a:r>
            <a:r>
              <a:rPr lang="en-US" altLang="zh-CN" sz="1600" dirty="0">
                <a:latin typeface="Times New Roman" panose="02020603050405020304" pitchFamily="18" charset="0"/>
                <a:cs typeface="Times New Roman" panose="02020603050405020304" pitchFamily="18" charset="0"/>
              </a:rPr>
              <a:t> opera </a:t>
            </a:r>
            <a:r>
              <a:rPr lang="en-US" altLang="zh-CN" sz="1600" dirty="0" err="1">
                <a:latin typeface="Times New Roman" panose="02020603050405020304" pitchFamily="18" charset="0"/>
                <a:cs typeface="Times New Roman" panose="02020603050405020304" pitchFamily="18" charset="0"/>
              </a:rPr>
              <a:t>flourished,Gan</a:t>
            </a:r>
            <a:r>
              <a:rPr lang="en-US" altLang="zh-CN" sz="1600" dirty="0">
                <a:latin typeface="Times New Roman" panose="02020603050405020304" pitchFamily="18" charset="0"/>
                <a:cs typeface="Times New Roman" panose="02020603050405020304" pitchFamily="18" charset="0"/>
              </a:rPr>
              <a:t> Opera absorbed the delicate performance style of </a:t>
            </a:r>
            <a:r>
              <a:rPr lang="en-US" altLang="zh-CN" sz="1600" dirty="0" err="1">
                <a:latin typeface="Times New Roman" panose="02020603050405020304" pitchFamily="18" charset="0"/>
                <a:cs typeface="Times New Roman" panose="02020603050405020304" pitchFamily="18" charset="0"/>
              </a:rPr>
              <a:t>Kunqu</a:t>
            </a:r>
            <a:r>
              <a:rPr lang="en-US" altLang="zh-CN" sz="1600" dirty="0">
                <a:latin typeface="Times New Roman" panose="02020603050405020304" pitchFamily="18" charset="0"/>
                <a:cs typeface="Times New Roman" panose="02020603050405020304" pitchFamily="18" charset="0"/>
              </a:rPr>
              <a:t> </a:t>
            </a:r>
            <a:r>
              <a:rPr lang="en-US" altLang="zh-CN" sz="1600" dirty="0" err="1">
                <a:latin typeface="Times New Roman" panose="02020603050405020304" pitchFamily="18" charset="0"/>
                <a:cs typeface="Times New Roman" panose="02020603050405020304" pitchFamily="18" charset="0"/>
              </a:rPr>
              <a:t>Opera.In</a:t>
            </a:r>
            <a:r>
              <a:rPr lang="en-US" altLang="zh-CN" sz="1600" dirty="0">
                <a:latin typeface="Times New Roman" panose="02020603050405020304" pitchFamily="18" charset="0"/>
                <a:cs typeface="Times New Roman" panose="02020603050405020304" pitchFamily="18" charset="0"/>
              </a:rPr>
              <a:t> the Qing </a:t>
            </a:r>
            <a:r>
              <a:rPr lang="en-US" altLang="zh-CN" sz="1600" dirty="0" err="1">
                <a:latin typeface="Times New Roman" panose="02020603050405020304" pitchFamily="18" charset="0"/>
                <a:cs typeface="Times New Roman" panose="02020603050405020304" pitchFamily="18" charset="0"/>
              </a:rPr>
              <a:t>dynasty,Gan</a:t>
            </a:r>
            <a:r>
              <a:rPr lang="en-US" altLang="zh-CN" sz="1600" dirty="0">
                <a:latin typeface="Times New Roman" panose="02020603050405020304" pitchFamily="18" charset="0"/>
                <a:cs typeface="Times New Roman" panose="02020603050405020304" pitchFamily="18" charset="0"/>
              </a:rPr>
              <a:t> Opera developed both in the imperial court and among the common </a:t>
            </a:r>
            <a:r>
              <a:rPr lang="en-US" altLang="zh-CN" sz="1600" dirty="0" err="1">
                <a:latin typeface="Times New Roman" panose="02020603050405020304" pitchFamily="18" charset="0"/>
                <a:cs typeface="Times New Roman" panose="02020603050405020304" pitchFamily="18" charset="0"/>
              </a:rPr>
              <a:t>people,becoming</a:t>
            </a:r>
            <a:r>
              <a:rPr lang="en-US" altLang="zh-CN" sz="1600" dirty="0">
                <a:latin typeface="Times New Roman" panose="02020603050405020304" pitchFamily="18" charset="0"/>
                <a:cs typeface="Times New Roman" panose="02020603050405020304" pitchFamily="18" charset="0"/>
              </a:rPr>
              <a:t> an essential form of performance for court celebrations and folk </a:t>
            </a:r>
            <a:r>
              <a:rPr lang="en-US" altLang="zh-CN" sz="1600" dirty="0" err="1">
                <a:latin typeface="Times New Roman" panose="02020603050405020304" pitchFamily="18" charset="0"/>
                <a:cs typeface="Times New Roman" panose="02020603050405020304" pitchFamily="18" charset="0"/>
              </a:rPr>
              <a:t>festivals.It</a:t>
            </a:r>
            <a:r>
              <a:rPr lang="en-US" altLang="zh-CN" sz="1600" dirty="0">
                <a:latin typeface="Times New Roman" panose="02020603050405020304" pitchFamily="18" charset="0"/>
                <a:cs typeface="Times New Roman" panose="02020603050405020304" pitchFamily="18" charset="0"/>
              </a:rPr>
              <a:t> witnessed the prosperity and evolution of Chinese opera.</a:t>
            </a:r>
            <a:endParaRPr lang="zh-CN" altLang="en-US" sz="1600" dirty="0">
              <a:latin typeface="Times New Roman" panose="02020603050405020304" pitchFamily="18" charset="0"/>
              <a:cs typeface="Times New Roman" panose="02020603050405020304" pitchFamily="18" charset="0"/>
            </a:endParaRPr>
          </a:p>
        </p:txBody>
      </p:sp>
      <p:sp>
        <p:nvSpPr>
          <p:cNvPr id="20" name="文本框 19">
            <a:extLst>
              <a:ext uri="{FF2B5EF4-FFF2-40B4-BE49-F238E27FC236}">
                <a16:creationId xmlns:a16="http://schemas.microsoft.com/office/drawing/2014/main" id="{965E2F68-A006-A2D6-1C93-E2FF39F4E7BD}"/>
              </a:ext>
            </a:extLst>
          </p:cNvPr>
          <p:cNvSpPr txBox="1"/>
          <p:nvPr/>
        </p:nvSpPr>
        <p:spPr>
          <a:xfrm>
            <a:off x="8433752" y="2818354"/>
            <a:ext cx="3038475" cy="3293209"/>
          </a:xfrm>
          <a:prstGeom prst="rect">
            <a:avLst/>
          </a:prstGeom>
          <a:noFill/>
        </p:spPr>
        <p:txBody>
          <a:bodyPr wrap="square" rtlCol="0">
            <a:spAutoFit/>
          </a:bodyPr>
          <a:lstStyle/>
          <a:p>
            <a:pPr algn="just"/>
            <a:r>
              <a:rPr lang="en-US" altLang="zh-CN" sz="1600" dirty="0">
                <a:latin typeface="Times New Roman" panose="02020603050405020304" pitchFamily="18" charset="0"/>
                <a:cs typeface="Times New Roman" panose="02020603050405020304" pitchFamily="18" charset="0"/>
              </a:rPr>
              <a:t>The generous patronage of Qingyang merchants provided Gan Opera with stable financial </a:t>
            </a:r>
            <a:r>
              <a:rPr lang="en-US" altLang="zh-CN" sz="1600" dirty="0" err="1">
                <a:latin typeface="Times New Roman" panose="02020603050405020304" pitchFamily="18" charset="0"/>
                <a:cs typeface="Times New Roman" panose="02020603050405020304" pitchFamily="18" charset="0"/>
              </a:rPr>
              <a:t>support,enabling</a:t>
            </a:r>
            <a:r>
              <a:rPr lang="en-US" altLang="zh-CN" sz="1600" dirty="0">
                <a:latin typeface="Times New Roman" panose="02020603050405020304" pitchFamily="18" charset="0"/>
                <a:cs typeface="Times New Roman" panose="02020603050405020304" pitchFamily="18" charset="0"/>
              </a:rPr>
              <a:t> its rapid development during the Ming and Qing </a:t>
            </a:r>
            <a:r>
              <a:rPr lang="en-US" altLang="zh-CN" sz="1600" dirty="0" err="1">
                <a:latin typeface="Times New Roman" panose="02020603050405020304" pitchFamily="18" charset="0"/>
                <a:cs typeface="Times New Roman" panose="02020603050405020304" pitchFamily="18" charset="0"/>
              </a:rPr>
              <a:t>dynasties,with</a:t>
            </a:r>
            <a:r>
              <a:rPr lang="en-US" altLang="zh-CN" sz="1600" dirty="0">
                <a:latin typeface="Times New Roman" panose="02020603050405020304" pitchFamily="18" charset="0"/>
                <a:cs typeface="Times New Roman" panose="02020603050405020304" pitchFamily="18" charset="0"/>
              </a:rPr>
              <a:t> a rich repertoire and highly skilled </a:t>
            </a:r>
            <a:r>
              <a:rPr lang="en-US" altLang="zh-CN" sz="1600" dirty="0" err="1">
                <a:latin typeface="Times New Roman" panose="02020603050405020304" pitchFamily="18" charset="0"/>
                <a:cs typeface="Times New Roman" panose="02020603050405020304" pitchFamily="18" charset="0"/>
              </a:rPr>
              <a:t>performers.The</a:t>
            </a:r>
            <a:r>
              <a:rPr lang="en-US" altLang="zh-CN" sz="1600" dirty="0">
                <a:latin typeface="Times New Roman" panose="02020603050405020304" pitchFamily="18" charset="0"/>
                <a:cs typeface="Times New Roman" panose="02020603050405020304" pitchFamily="18" charset="0"/>
              </a:rPr>
              <a:t> prosperity of Gan Opera in this period was also due to its close integration with religious </a:t>
            </a:r>
            <a:r>
              <a:rPr lang="en-US" altLang="zh-CN" sz="1600" dirty="0" err="1">
                <a:latin typeface="Times New Roman" panose="02020603050405020304" pitchFamily="18" charset="0"/>
                <a:cs typeface="Times New Roman" panose="02020603050405020304" pitchFamily="18" charset="0"/>
              </a:rPr>
              <a:t>ceremonies,making</a:t>
            </a:r>
            <a:r>
              <a:rPr lang="en-US" altLang="zh-CN" sz="1600" dirty="0">
                <a:latin typeface="Times New Roman" panose="02020603050405020304" pitchFamily="18" charset="0"/>
                <a:cs typeface="Times New Roman" panose="02020603050405020304" pitchFamily="18" charset="0"/>
              </a:rPr>
              <a:t> it an essential part of folk sacrificial and blessing activities.</a:t>
            </a:r>
            <a:endParaRPr lang="zh-CN" altLang="en-US" sz="1600" dirty="0">
              <a:latin typeface="Times New Roman" panose="02020603050405020304" pitchFamily="18" charset="0"/>
              <a:cs typeface="Times New Roman" panose="02020603050405020304" pitchFamily="18" charset="0"/>
            </a:endParaRPr>
          </a:p>
        </p:txBody>
      </p:sp>
      <p:pic>
        <p:nvPicPr>
          <p:cNvPr id="22" name="图形 21" descr="低音谱号">
            <a:extLst>
              <a:ext uri="{FF2B5EF4-FFF2-40B4-BE49-F238E27FC236}">
                <a16:creationId xmlns:a16="http://schemas.microsoft.com/office/drawing/2014/main" id="{FF234834-DF91-51F1-EA39-63C80D978DD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01002" y="1661031"/>
            <a:ext cx="640080" cy="640080"/>
          </a:xfrm>
          <a:prstGeom prst="rect">
            <a:avLst/>
          </a:prstGeom>
        </p:spPr>
      </p:pic>
      <p:pic>
        <p:nvPicPr>
          <p:cNvPr id="23" name="图形 22" descr="低音谱号">
            <a:extLst>
              <a:ext uri="{FF2B5EF4-FFF2-40B4-BE49-F238E27FC236}">
                <a16:creationId xmlns:a16="http://schemas.microsoft.com/office/drawing/2014/main" id="{066866F6-ECF8-8678-D314-9ABBD1E4EE3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42702" y="1642046"/>
            <a:ext cx="640080" cy="640080"/>
          </a:xfrm>
          <a:prstGeom prst="rect">
            <a:avLst/>
          </a:prstGeom>
        </p:spPr>
      </p:pic>
      <p:pic>
        <p:nvPicPr>
          <p:cNvPr id="24" name="图形 23" descr="低音谱号">
            <a:extLst>
              <a:ext uri="{FF2B5EF4-FFF2-40B4-BE49-F238E27FC236}">
                <a16:creationId xmlns:a16="http://schemas.microsoft.com/office/drawing/2014/main" id="{F38A9B2C-432B-16C0-8BC7-FC91FB68A47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312910" y="1613559"/>
            <a:ext cx="640080" cy="6400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3" name="图片 2"/>
          <p:cNvPicPr>
            <a:picLocks noChangeAspect="1"/>
          </p:cNvPicPr>
          <p:nvPr/>
        </p:nvPicPr>
        <p:blipFill>
          <a:blip r:embed="rId2" cstate="screen">
            <a:alphaModFix/>
            <a:extLst>
              <a:ext uri="{28A0092B-C50C-407E-A947-70E740481C1C}">
                <a14:useLocalDpi xmlns:a14="http://schemas.microsoft.com/office/drawing/2010/main"/>
              </a:ext>
            </a:extLst>
          </a:blip>
          <a:srcRect/>
          <a:stretch>
            <a:fillRect/>
          </a:stretch>
        </p:blipFill>
        <p:spPr>
          <a:xfrm>
            <a:off x="-395790" y="-304800"/>
            <a:ext cx="5519367" cy="1439830"/>
          </a:xfrm>
          <a:prstGeom prst="rect">
            <a:avLst/>
          </a:prstGeom>
          <a:noFill/>
          <a:ln>
            <a:noFill/>
          </a:ln>
        </p:spPr>
      </p:pic>
      <p:pic>
        <p:nvPicPr>
          <p:cNvPr id="4" name="图片 3"/>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395790" y="3848100"/>
            <a:ext cx="2669090" cy="1155700"/>
          </a:xfrm>
          <a:prstGeom prst="rect">
            <a:avLst/>
          </a:prstGeom>
          <a:noFill/>
          <a:ln>
            <a:noFill/>
          </a:ln>
        </p:spPr>
      </p:pic>
      <p:pic>
        <p:nvPicPr>
          <p:cNvPr id="5" name="图片 4"/>
          <p:cNvPicPr>
            <a:picLocks noChangeAspect="1"/>
          </p:cNvPicPr>
          <p:nvPr/>
        </p:nvPicPr>
        <p:blipFill>
          <a:blip r:embed="rId4" cstate="screen">
            <a:alphaModFix/>
            <a:extLst>
              <a:ext uri="{28A0092B-C50C-407E-A947-70E740481C1C}">
                <a14:useLocalDpi xmlns:a14="http://schemas.microsoft.com/office/drawing/2010/main"/>
              </a:ext>
            </a:extLst>
          </a:blip>
          <a:srcRect/>
          <a:stretch>
            <a:fillRect/>
          </a:stretch>
        </p:blipFill>
        <p:spPr>
          <a:xfrm>
            <a:off x="10160000" y="2227230"/>
            <a:ext cx="1943100" cy="787400"/>
          </a:xfrm>
          <a:prstGeom prst="rect">
            <a:avLst/>
          </a:prstGeom>
          <a:noFill/>
          <a:ln>
            <a:noFill/>
          </a:ln>
        </p:spPr>
      </p:pic>
      <p:pic>
        <p:nvPicPr>
          <p:cNvPr id="6" name="图片 5"/>
          <p:cNvPicPr>
            <a:picLocks noChangeAspect="1"/>
          </p:cNvPicPr>
          <p:nvPr/>
        </p:nvPicPr>
        <p:blipFill>
          <a:blip r:embed="rId5" cstate="screen">
            <a:alphaModFix/>
            <a:extLst>
              <a:ext uri="{28A0092B-C50C-407E-A947-70E740481C1C}">
                <a14:useLocalDpi xmlns:a14="http://schemas.microsoft.com/office/drawing/2010/main"/>
              </a:ext>
            </a:extLst>
          </a:blip>
          <a:srcRect/>
          <a:stretch>
            <a:fillRect/>
          </a:stretch>
        </p:blipFill>
        <p:spPr>
          <a:xfrm flipH="1">
            <a:off x="9841461" y="0"/>
            <a:ext cx="2350539" cy="787400"/>
          </a:xfrm>
          <a:prstGeom prst="rect">
            <a:avLst/>
          </a:prstGeom>
          <a:noFill/>
          <a:ln>
            <a:noFill/>
          </a:ln>
        </p:spPr>
      </p:pic>
      <p:pic>
        <p:nvPicPr>
          <p:cNvPr id="7" name="图片 6"/>
          <p:cNvPicPr>
            <a:picLocks noChangeAspect="1"/>
          </p:cNvPicPr>
          <p:nvPr/>
        </p:nvPicPr>
        <p:blipFill>
          <a:blip r:embed="rId6" cstate="screen">
            <a:alphaModFix/>
            <a:extLst>
              <a:ext uri="{28A0092B-C50C-407E-A947-70E740481C1C}">
                <a14:useLocalDpi xmlns:a14="http://schemas.microsoft.com/office/drawing/2010/main"/>
              </a:ext>
            </a:extLst>
          </a:blip>
          <a:srcRect/>
          <a:stretch>
            <a:fillRect/>
          </a:stretch>
        </p:blipFill>
        <p:spPr>
          <a:xfrm>
            <a:off x="7797074" y="5594358"/>
            <a:ext cx="3199099" cy="804830"/>
          </a:xfrm>
          <a:prstGeom prst="rect">
            <a:avLst/>
          </a:prstGeom>
          <a:noFill/>
          <a:ln>
            <a:noFill/>
          </a:ln>
        </p:spPr>
      </p:pic>
      <p:pic>
        <p:nvPicPr>
          <p:cNvPr id="8" name="图片 7"/>
          <p:cNvPicPr>
            <a:picLocks noChangeAspect="1"/>
          </p:cNvPicPr>
          <p:nvPr/>
        </p:nvPicPr>
        <p:blipFill>
          <a:blip r:embed="rId7" cstate="screen">
            <a:alphaModFix/>
            <a:extLst>
              <a:ext uri="{28A0092B-C50C-407E-A947-70E740481C1C}">
                <a14:useLocalDpi xmlns:a14="http://schemas.microsoft.com/office/drawing/2010/main"/>
              </a:ext>
            </a:extLst>
          </a:blip>
          <a:srcRect/>
          <a:stretch>
            <a:fillRect/>
          </a:stretch>
        </p:blipFill>
        <p:spPr>
          <a:xfrm>
            <a:off x="1208104" y="5657850"/>
            <a:ext cx="2887579" cy="804831"/>
          </a:xfrm>
          <a:prstGeom prst="rect">
            <a:avLst/>
          </a:prstGeom>
          <a:noFill/>
          <a:ln>
            <a:noFill/>
          </a:ln>
        </p:spPr>
      </p:pic>
      <p:pic>
        <p:nvPicPr>
          <p:cNvPr id="9" name="图片 8"/>
          <p:cNvPicPr>
            <a:picLocks noChangeAspect="1"/>
          </p:cNvPicPr>
          <p:nvPr/>
        </p:nvPicPr>
        <p:blipFill>
          <a:blip r:embed="rId8" cstate="screen">
            <a:alphaModFix/>
            <a:extLst>
              <a:ext uri="{28A0092B-C50C-407E-A947-70E740481C1C}">
                <a14:useLocalDpi xmlns:a14="http://schemas.microsoft.com/office/drawing/2010/main"/>
              </a:ext>
            </a:extLst>
          </a:blip>
          <a:srcRect/>
          <a:stretch>
            <a:fillRect/>
          </a:stretch>
        </p:blipFill>
        <p:spPr>
          <a:xfrm>
            <a:off x="6317273" y="5682475"/>
            <a:ext cx="1526894" cy="804831"/>
          </a:xfrm>
          <a:prstGeom prst="rect">
            <a:avLst/>
          </a:prstGeom>
          <a:noFill/>
          <a:ln>
            <a:noFill/>
          </a:ln>
        </p:spPr>
      </p:pic>
      <p:sp>
        <p:nvSpPr>
          <p:cNvPr id="10" name="标题 1"/>
          <p:cNvSpPr txBox="1"/>
          <p:nvPr/>
        </p:nvSpPr>
        <p:spPr>
          <a:xfrm>
            <a:off x="1683729" y="1504709"/>
            <a:ext cx="8824540" cy="3810916"/>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29432" cap="sq">
            <a:solidFill>
              <a:schemeClr val="accent3"/>
            </a:solidFill>
            <a:miter/>
          </a:ln>
          <a:effectLst/>
        </p:spPr>
        <p:txBody>
          <a:bodyPr vert="horz" wrap="square" lIns="94183" tIns="47092" rIns="94183" bIns="47092" rtlCol="0" anchor="ctr"/>
          <a:lstStyle/>
          <a:p>
            <a:pPr algn="ctr">
              <a:lnSpc>
                <a:spcPct val="110000"/>
              </a:lnSpc>
            </a:pPr>
            <a:endParaRPr kumimoji="1" lang="zh-CN" altLang="en-US"/>
          </a:p>
        </p:txBody>
      </p:sp>
      <p:sp>
        <p:nvSpPr>
          <p:cNvPr id="11" name="标题 1"/>
          <p:cNvSpPr txBox="1"/>
          <p:nvPr/>
        </p:nvSpPr>
        <p:spPr>
          <a:xfrm>
            <a:off x="1842882" y="1623387"/>
            <a:ext cx="8506237" cy="3546411"/>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solidFill>
            <a:schemeClr val="accent3">
              <a:lumMod val="20000"/>
              <a:lumOff val="80000"/>
            </a:schemeClr>
          </a:solidFill>
          <a:ln w="39243" cap="sq">
            <a:solidFill>
              <a:schemeClr val="accent3">
                <a:alpha val="100000"/>
              </a:schemeClr>
            </a:solidFill>
            <a:miter/>
          </a:ln>
          <a:effectLst/>
        </p:spPr>
        <p:txBody>
          <a:bodyPr vert="horz" wrap="square" lIns="89474" tIns="44737" rIns="89474" bIns="44737" rtlCol="0" anchor="ctr"/>
          <a:lstStyle/>
          <a:p>
            <a:pPr algn="ctr">
              <a:lnSpc>
                <a:spcPct val="110000"/>
              </a:lnSpc>
            </a:pPr>
            <a:endParaRPr kumimoji="1" lang="zh-CN" altLang="en-US"/>
          </a:p>
        </p:txBody>
      </p:sp>
      <p:pic>
        <p:nvPicPr>
          <p:cNvPr id="12" name="图片 11"/>
          <p:cNvPicPr>
            <a:picLocks noChangeAspect="1"/>
          </p:cNvPicPr>
          <p:nvPr/>
        </p:nvPicPr>
        <p:blipFill>
          <a:blip r:embed="rId9" cstate="screen">
            <a:alphaModFix/>
            <a:extLst>
              <a:ext uri="{28A0092B-C50C-407E-A947-70E740481C1C}">
                <a14:useLocalDpi xmlns:a14="http://schemas.microsoft.com/office/drawing/2010/main"/>
              </a:ext>
            </a:extLst>
          </a:blip>
          <a:srcRect/>
          <a:stretch>
            <a:fillRect/>
          </a:stretch>
        </p:blipFill>
        <p:spPr>
          <a:xfrm>
            <a:off x="167451" y="3643257"/>
            <a:ext cx="4652527" cy="379380"/>
          </a:xfrm>
          <a:prstGeom prst="rect">
            <a:avLst/>
          </a:prstGeom>
          <a:noFill/>
          <a:ln>
            <a:noFill/>
          </a:ln>
        </p:spPr>
      </p:pic>
      <p:sp>
        <p:nvSpPr>
          <p:cNvPr id="13" name="标题 1"/>
          <p:cNvSpPr txBox="1"/>
          <p:nvPr/>
        </p:nvSpPr>
        <p:spPr>
          <a:xfrm>
            <a:off x="2620160" y="2598585"/>
            <a:ext cx="7394226" cy="1660829"/>
          </a:xfrm>
          <a:prstGeom prst="rect">
            <a:avLst/>
          </a:prstGeom>
          <a:noFill/>
          <a:ln>
            <a:noFill/>
          </a:ln>
        </p:spPr>
        <p:txBody>
          <a:bodyPr vert="horz" wrap="square" lIns="91440" tIns="45720" rIns="91440" bIns="45720" rtlCol="0" anchor="ctr"/>
          <a:lstStyle/>
          <a:p>
            <a:pPr algn="ctr">
              <a:lnSpc>
                <a:spcPct val="130000"/>
              </a:lnSpc>
            </a:pPr>
            <a:r>
              <a:rPr kumimoji="1" lang="en-US" altLang="zh-CN" sz="3600" dirty="0">
                <a:ln w="12700">
                  <a:noFill/>
                </a:ln>
                <a:solidFill>
                  <a:srgbClr val="910108">
                    <a:alpha val="100000"/>
                  </a:srgbClr>
                </a:solidFill>
                <a:latin typeface="OPPOSans H"/>
                <a:ea typeface="OPPOSans H"/>
                <a:cs typeface="OPPOSans H"/>
              </a:rPr>
              <a:t>Features of Gan Opera</a:t>
            </a:r>
          </a:p>
        </p:txBody>
      </p:sp>
      <p:sp>
        <p:nvSpPr>
          <p:cNvPr id="15" name="标题 1"/>
          <p:cNvSpPr txBox="1"/>
          <p:nvPr/>
        </p:nvSpPr>
        <p:spPr>
          <a:xfrm>
            <a:off x="3270250" y="4799225"/>
            <a:ext cx="5651500" cy="369332"/>
          </a:xfrm>
          <a:prstGeom prst="rect">
            <a:avLst/>
          </a:prstGeom>
          <a:noFill/>
          <a:ln>
            <a:noFill/>
          </a:ln>
        </p:spPr>
        <p:txBody>
          <a:bodyPr vert="horz" wrap="square" lIns="91440" tIns="45720" rIns="91440" bIns="45720" rtlCol="0" anchor="t"/>
          <a:lstStyle/>
          <a:p>
            <a:pPr algn="ctr">
              <a:lnSpc>
                <a:spcPct val="110000"/>
              </a:lnSpc>
            </a:pPr>
            <a:r>
              <a:rPr kumimoji="1" lang="en-US" altLang="zh-CN" sz="1800">
                <a:ln w="12700">
                  <a:noFill/>
                </a:ln>
                <a:solidFill>
                  <a:srgbClr val="910108">
                    <a:alpha val="100000"/>
                  </a:srgbClr>
                </a:solidFill>
                <a:latin typeface="OPPOSans R"/>
                <a:ea typeface="OPPOSans R"/>
                <a:cs typeface="OPPOSans R"/>
              </a:rPr>
              <a:t>————————————————————</a:t>
            </a:r>
            <a:endParaRPr kumimoji="1" lang="zh-CN" altLang="en-US"/>
          </a:p>
        </p:txBody>
      </p:sp>
      <p:pic>
        <p:nvPicPr>
          <p:cNvPr id="16" name="图片 15"/>
          <p:cNvPicPr>
            <a:picLocks noChangeAspect="1"/>
          </p:cNvPicPr>
          <p:nvPr/>
        </p:nvPicPr>
        <p:blipFill>
          <a:blip r:embed="rId10" cstate="screen">
            <a:alphaModFix/>
            <a:extLst>
              <a:ext uri="{28A0092B-C50C-407E-A947-70E740481C1C}">
                <a14:useLocalDpi xmlns:a14="http://schemas.microsoft.com/office/drawing/2010/main"/>
              </a:ext>
            </a:extLst>
          </a:blip>
          <a:srcRect/>
          <a:stretch>
            <a:fillRect/>
          </a:stretch>
        </p:blipFill>
        <p:spPr>
          <a:xfrm flipH="1">
            <a:off x="9243779" y="3480015"/>
            <a:ext cx="2607471" cy="3171248"/>
          </a:xfrm>
          <a:prstGeom prst="rect">
            <a:avLst/>
          </a:prstGeom>
          <a:noFill/>
          <a:ln>
            <a:noFill/>
          </a:ln>
        </p:spPr>
      </p:pic>
      <p:pic>
        <p:nvPicPr>
          <p:cNvPr id="17" name="图片 16"/>
          <p:cNvPicPr>
            <a:picLocks noChangeAspect="1"/>
          </p:cNvPicPr>
          <p:nvPr/>
        </p:nvPicPr>
        <p:blipFill>
          <a:blip r:embed="rId11" cstate="screen">
            <a:alphaModFix/>
            <a:extLst>
              <a:ext uri="{28A0092B-C50C-407E-A947-70E740481C1C}">
                <a14:useLocalDpi xmlns:a14="http://schemas.microsoft.com/office/drawing/2010/main"/>
              </a:ext>
            </a:extLst>
          </a:blip>
          <a:srcRect/>
          <a:stretch>
            <a:fillRect/>
          </a:stretch>
        </p:blipFill>
        <p:spPr>
          <a:xfrm>
            <a:off x="340750" y="1895641"/>
            <a:ext cx="1373315" cy="1499729"/>
          </a:xfrm>
          <a:prstGeom prst="rect">
            <a:avLst/>
          </a:prstGeom>
          <a:noFill/>
          <a:ln>
            <a:noFill/>
          </a:ln>
        </p:spPr>
      </p:pic>
      <p:pic>
        <p:nvPicPr>
          <p:cNvPr id="18" name="图片 17"/>
          <p:cNvPicPr>
            <a:picLocks noChangeAspect="1"/>
          </p:cNvPicPr>
          <p:nvPr/>
        </p:nvPicPr>
        <p:blipFill>
          <a:blip r:embed="rId12" cstate="screen">
            <a:alphaModFix/>
            <a:extLst>
              <a:ext uri="{28A0092B-C50C-407E-A947-70E740481C1C}">
                <a14:useLocalDpi xmlns:a14="http://schemas.microsoft.com/office/drawing/2010/main"/>
              </a:ext>
            </a:extLst>
          </a:blip>
          <a:srcRect/>
          <a:stretch>
            <a:fillRect/>
          </a:stretch>
        </p:blipFill>
        <p:spPr>
          <a:xfrm>
            <a:off x="1208104" y="499416"/>
            <a:ext cx="1239131" cy="1507051"/>
          </a:xfrm>
          <a:prstGeom prst="rect">
            <a:avLst/>
          </a:prstGeom>
          <a:noFill/>
          <a:ln>
            <a:noFill/>
          </a:ln>
        </p:spPr>
      </p:pic>
      <p:sp>
        <p:nvSpPr>
          <p:cNvPr id="19" name="标题 1"/>
          <p:cNvSpPr txBox="1"/>
          <p:nvPr/>
        </p:nvSpPr>
        <p:spPr>
          <a:xfrm>
            <a:off x="5004556" y="1688701"/>
            <a:ext cx="2182885" cy="1108795"/>
          </a:xfrm>
          <a:prstGeom prst="rect">
            <a:avLst/>
          </a:prstGeom>
          <a:noFill/>
          <a:ln>
            <a:noFill/>
          </a:ln>
        </p:spPr>
        <p:txBody>
          <a:bodyPr vert="horz" wrap="square" lIns="91440" tIns="45720" rIns="91440" bIns="45720" rtlCol="0" anchor="b"/>
          <a:lstStyle/>
          <a:p>
            <a:pPr algn="ctr">
              <a:lnSpc>
                <a:spcPct val="110000"/>
              </a:lnSpc>
            </a:pPr>
            <a:r>
              <a:rPr kumimoji="1" lang="en-US" altLang="zh-CN" sz="6000" dirty="0">
                <a:ln w="12700">
                  <a:noFill/>
                </a:ln>
                <a:solidFill>
                  <a:srgbClr val="910108">
                    <a:alpha val="100000"/>
                  </a:srgbClr>
                </a:solidFill>
                <a:latin typeface="OPPOSans H"/>
                <a:ea typeface="OPPOSans H"/>
                <a:cs typeface="OPPOSans H"/>
              </a:rPr>
              <a:t>02</a:t>
            </a:r>
            <a:endParaRPr kumimoji="1"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cxnSp>
        <p:nvCxnSpPr>
          <p:cNvPr id="3" name="标题 1"/>
          <p:cNvCxnSpPr/>
          <p:nvPr/>
        </p:nvCxnSpPr>
        <p:spPr>
          <a:xfrm flipH="1">
            <a:off x="870741" y="3489767"/>
            <a:ext cx="10417216" cy="0"/>
          </a:xfrm>
          <a:prstGeom prst="line">
            <a:avLst/>
          </a:prstGeom>
          <a:noFill/>
          <a:ln w="6350" cap="rnd">
            <a:gradFill>
              <a:gsLst>
                <a:gs pos="0">
                  <a:schemeClr val="bg1"/>
                </a:gs>
                <a:gs pos="30000">
                  <a:schemeClr val="bg1">
                    <a:lumMod val="95000"/>
                  </a:schemeClr>
                </a:gs>
                <a:gs pos="77000">
                  <a:schemeClr val="bg1">
                    <a:lumMod val="95000"/>
                  </a:schemeClr>
                </a:gs>
                <a:gs pos="100000">
                  <a:schemeClr val="bg1"/>
                </a:gs>
              </a:gsLst>
              <a:lin ang="10800000" scaled="0"/>
            </a:gradFill>
            <a:round/>
          </a:ln>
        </p:spPr>
      </p:cxnSp>
      <p:sp>
        <p:nvSpPr>
          <p:cNvPr id="4" name="标题 1"/>
          <p:cNvSpPr txBox="1"/>
          <p:nvPr/>
        </p:nvSpPr>
        <p:spPr>
          <a:xfrm>
            <a:off x="1748948" y="3277532"/>
            <a:ext cx="576830" cy="576827"/>
          </a:xfrm>
          <a:prstGeom prst="ellipse">
            <a:avLst/>
          </a:prstGeom>
          <a:gradFill>
            <a:gsLst>
              <a:gs pos="0">
                <a:schemeClr val="accent3">
                  <a:lumMod val="60000"/>
                  <a:lumOff val="40000"/>
                </a:schemeClr>
              </a:gs>
              <a:gs pos="60000">
                <a:schemeClr val="accent3"/>
              </a:gs>
            </a:gsLst>
            <a:lin ang="2700000" scaled="0"/>
          </a:gradFill>
          <a:ln w="57150" cap="rnd">
            <a:noFill/>
            <a:round/>
          </a:ln>
          <a:effectLst>
            <a:outerShdw blurRad="50800" dist="50800" dir="5400000" algn="ctr" rotWithShape="0">
              <a:schemeClr val="accent3">
                <a:alpha val="20000"/>
              </a:schemeClr>
            </a:outerShdw>
          </a:effectLst>
        </p:spPr>
        <p:txBody>
          <a:bodyPr vert="horz" wrap="square" lIns="91440" tIns="45720" rIns="91440" bIns="45720" rtlCol="0" anchor="ctr"/>
          <a:lstStyle/>
          <a:p>
            <a:pPr algn="ctr">
              <a:lnSpc>
                <a:spcPct val="110000"/>
              </a:lnSpc>
            </a:pPr>
            <a:endParaRPr kumimoji="1" lang="zh-CN" altLang="en-US"/>
          </a:p>
        </p:txBody>
      </p:sp>
      <p:sp>
        <p:nvSpPr>
          <p:cNvPr id="5" name="标题 1"/>
          <p:cNvSpPr txBox="1"/>
          <p:nvPr/>
        </p:nvSpPr>
        <p:spPr>
          <a:xfrm>
            <a:off x="1912209" y="3452449"/>
            <a:ext cx="250308" cy="235921"/>
          </a:xfrm>
          <a:custGeom>
            <a:avLst/>
            <a:gdLst>
              <a:gd name="connsiteX0" fmla="*/ 565749 w 763907"/>
              <a:gd name="connsiteY0" fmla="*/ 529546 h 720000"/>
              <a:gd name="connsiteX1" fmla="*/ 585849 w 763907"/>
              <a:gd name="connsiteY1" fmla="*/ 537865 h 720000"/>
              <a:gd name="connsiteX2" fmla="*/ 698960 w 763907"/>
              <a:gd name="connsiteY2" fmla="*/ 650977 h 720000"/>
              <a:gd name="connsiteX3" fmla="*/ 698960 w 763907"/>
              <a:gd name="connsiteY3" fmla="*/ 691178 h 720000"/>
              <a:gd name="connsiteX4" fmla="*/ 678860 w 763907"/>
              <a:gd name="connsiteY4" fmla="*/ 699521 h 720000"/>
              <a:gd name="connsiteX5" fmla="*/ 658760 w 763907"/>
              <a:gd name="connsiteY5" fmla="*/ 691178 h 720000"/>
              <a:gd name="connsiteX6" fmla="*/ 545648 w 763907"/>
              <a:gd name="connsiteY6" fmla="*/ 578066 h 720000"/>
              <a:gd name="connsiteX7" fmla="*/ 545648 w 763907"/>
              <a:gd name="connsiteY7" fmla="*/ 537865 h 720000"/>
              <a:gd name="connsiteX8" fmla="*/ 565749 w 763907"/>
              <a:gd name="connsiteY8" fmla="*/ 529546 h 720000"/>
              <a:gd name="connsiteX9" fmla="*/ 565749 w 763907"/>
              <a:gd name="connsiteY9" fmla="*/ 359807 h 720000"/>
              <a:gd name="connsiteX10" fmla="*/ 735464 w 763907"/>
              <a:gd name="connsiteY10" fmla="*/ 359807 h 720000"/>
              <a:gd name="connsiteX11" fmla="*/ 763907 w 763907"/>
              <a:gd name="connsiteY11" fmla="*/ 388251 h 720000"/>
              <a:gd name="connsiteX12" fmla="*/ 735464 w 763907"/>
              <a:gd name="connsiteY12" fmla="*/ 416695 h 720000"/>
              <a:gd name="connsiteX13" fmla="*/ 565749 w 763907"/>
              <a:gd name="connsiteY13" fmla="*/ 416695 h 720000"/>
              <a:gd name="connsiteX14" fmla="*/ 537305 w 763907"/>
              <a:gd name="connsiteY14" fmla="*/ 388251 h 720000"/>
              <a:gd name="connsiteX15" fmla="*/ 565749 w 763907"/>
              <a:gd name="connsiteY15" fmla="*/ 359807 h 720000"/>
              <a:gd name="connsiteX16" fmla="*/ 678860 w 763907"/>
              <a:gd name="connsiteY16" fmla="*/ 77005 h 720000"/>
              <a:gd name="connsiteX17" fmla="*/ 698960 w 763907"/>
              <a:gd name="connsiteY17" fmla="*/ 85325 h 720000"/>
              <a:gd name="connsiteX18" fmla="*/ 698960 w 763907"/>
              <a:gd name="connsiteY18" fmla="*/ 125525 h 720000"/>
              <a:gd name="connsiteX19" fmla="*/ 585849 w 763907"/>
              <a:gd name="connsiteY19" fmla="*/ 238636 h 720000"/>
              <a:gd name="connsiteX20" fmla="*/ 565749 w 763907"/>
              <a:gd name="connsiteY20" fmla="*/ 246980 h 720000"/>
              <a:gd name="connsiteX21" fmla="*/ 545648 w 763907"/>
              <a:gd name="connsiteY21" fmla="*/ 238636 h 720000"/>
              <a:gd name="connsiteX22" fmla="*/ 545648 w 763907"/>
              <a:gd name="connsiteY22" fmla="*/ 198436 h 720000"/>
              <a:gd name="connsiteX23" fmla="*/ 658760 w 763907"/>
              <a:gd name="connsiteY23" fmla="*/ 85325 h 720000"/>
              <a:gd name="connsiteX24" fmla="*/ 678860 w 763907"/>
              <a:gd name="connsiteY24" fmla="*/ 77005 h 720000"/>
              <a:gd name="connsiteX25" fmla="*/ 362802 w 763907"/>
              <a:gd name="connsiteY25" fmla="*/ 5 h 720000"/>
              <a:gd name="connsiteX26" fmla="*/ 422012 w 763907"/>
              <a:gd name="connsiteY26" fmla="*/ 16490 h 720000"/>
              <a:gd name="connsiteX27" fmla="*/ 481080 w 763907"/>
              <a:gd name="connsiteY27" fmla="*/ 119457 h 720000"/>
              <a:gd name="connsiteX28" fmla="*/ 481080 w 763907"/>
              <a:gd name="connsiteY28" fmla="*/ 600631 h 720000"/>
              <a:gd name="connsiteX29" fmla="*/ 422012 w 763907"/>
              <a:gd name="connsiteY29" fmla="*/ 703598 h 720000"/>
              <a:gd name="connsiteX30" fmla="*/ 361806 w 763907"/>
              <a:gd name="connsiteY30" fmla="*/ 720000 h 720000"/>
              <a:gd name="connsiteX31" fmla="*/ 303306 w 763907"/>
              <a:gd name="connsiteY31" fmla="*/ 704546 h 720000"/>
              <a:gd name="connsiteX32" fmla="*/ 60870 w 763907"/>
              <a:gd name="connsiteY32" fmla="*/ 568300 h 720000"/>
              <a:gd name="connsiteX33" fmla="*/ 0 w 763907"/>
              <a:gd name="connsiteY33" fmla="*/ 464291 h 720000"/>
              <a:gd name="connsiteX34" fmla="*/ 0 w 763907"/>
              <a:gd name="connsiteY34" fmla="*/ 255702 h 720000"/>
              <a:gd name="connsiteX35" fmla="*/ 60870 w 763907"/>
              <a:gd name="connsiteY35" fmla="*/ 151693 h 720000"/>
              <a:gd name="connsiteX36" fmla="*/ 303306 w 763907"/>
              <a:gd name="connsiteY36" fmla="*/ 15447 h 720000"/>
              <a:gd name="connsiteX37" fmla="*/ 362802 w 763907"/>
              <a:gd name="connsiteY37" fmla="*/ 5 h 720000"/>
            </a:gdLst>
            <a:ahLst/>
            <a:cxnLst/>
            <a:rect l="l" t="t" r="r" b="b"/>
            <a:pathLst>
              <a:path w="763907" h="720000">
                <a:moveTo>
                  <a:pt x="565749" y="529546"/>
                </a:moveTo>
                <a:cubicBezTo>
                  <a:pt x="573025" y="529546"/>
                  <a:pt x="580302" y="532319"/>
                  <a:pt x="585849" y="537865"/>
                </a:cubicBezTo>
                <a:lnTo>
                  <a:pt x="698960" y="650977"/>
                </a:lnTo>
                <a:cubicBezTo>
                  <a:pt x="710054" y="662070"/>
                  <a:pt x="710054" y="680084"/>
                  <a:pt x="698960" y="691178"/>
                </a:cubicBezTo>
                <a:cubicBezTo>
                  <a:pt x="693461" y="696677"/>
                  <a:pt x="686161" y="699521"/>
                  <a:pt x="678860" y="699521"/>
                </a:cubicBezTo>
                <a:cubicBezTo>
                  <a:pt x="671560" y="699521"/>
                  <a:pt x="664259" y="696771"/>
                  <a:pt x="658760" y="691178"/>
                </a:cubicBezTo>
                <a:lnTo>
                  <a:pt x="545648" y="578066"/>
                </a:lnTo>
                <a:cubicBezTo>
                  <a:pt x="534555" y="566973"/>
                  <a:pt x="534555" y="548959"/>
                  <a:pt x="545648" y="537865"/>
                </a:cubicBezTo>
                <a:cubicBezTo>
                  <a:pt x="551195" y="532319"/>
                  <a:pt x="558471" y="529546"/>
                  <a:pt x="565749" y="529546"/>
                </a:cubicBezTo>
                <a:close/>
                <a:moveTo>
                  <a:pt x="565749" y="359807"/>
                </a:moveTo>
                <a:lnTo>
                  <a:pt x="735464" y="359807"/>
                </a:lnTo>
                <a:cubicBezTo>
                  <a:pt x="751202" y="359807"/>
                  <a:pt x="763907" y="372512"/>
                  <a:pt x="763907" y="388251"/>
                </a:cubicBezTo>
                <a:cubicBezTo>
                  <a:pt x="763907" y="403990"/>
                  <a:pt x="751107" y="416695"/>
                  <a:pt x="735464" y="416695"/>
                </a:cubicBezTo>
                <a:lnTo>
                  <a:pt x="565749" y="416695"/>
                </a:lnTo>
                <a:cubicBezTo>
                  <a:pt x="550010" y="416695"/>
                  <a:pt x="537305" y="403990"/>
                  <a:pt x="537305" y="388251"/>
                </a:cubicBezTo>
                <a:cubicBezTo>
                  <a:pt x="537305" y="372512"/>
                  <a:pt x="550010" y="359807"/>
                  <a:pt x="565749" y="359807"/>
                </a:cubicBezTo>
                <a:close/>
                <a:moveTo>
                  <a:pt x="678860" y="77005"/>
                </a:moveTo>
                <a:cubicBezTo>
                  <a:pt x="686137" y="77005"/>
                  <a:pt x="693414" y="79778"/>
                  <a:pt x="698960" y="85325"/>
                </a:cubicBezTo>
                <a:cubicBezTo>
                  <a:pt x="710054" y="96418"/>
                  <a:pt x="710054" y="114432"/>
                  <a:pt x="698960" y="125525"/>
                </a:cubicBezTo>
                <a:lnTo>
                  <a:pt x="585849" y="238636"/>
                </a:lnTo>
                <a:cubicBezTo>
                  <a:pt x="580350" y="244231"/>
                  <a:pt x="573049" y="246980"/>
                  <a:pt x="565749" y="246980"/>
                </a:cubicBezTo>
                <a:cubicBezTo>
                  <a:pt x="558448" y="246980"/>
                  <a:pt x="551147" y="244231"/>
                  <a:pt x="545648" y="238636"/>
                </a:cubicBezTo>
                <a:cubicBezTo>
                  <a:pt x="534555" y="227543"/>
                  <a:pt x="534555" y="209529"/>
                  <a:pt x="545648" y="198436"/>
                </a:cubicBezTo>
                <a:lnTo>
                  <a:pt x="658760" y="85325"/>
                </a:lnTo>
                <a:cubicBezTo>
                  <a:pt x="664306" y="79778"/>
                  <a:pt x="671583" y="77005"/>
                  <a:pt x="678860" y="77005"/>
                </a:cubicBezTo>
                <a:close/>
                <a:moveTo>
                  <a:pt x="362802" y="5"/>
                </a:moveTo>
                <a:cubicBezTo>
                  <a:pt x="383186" y="183"/>
                  <a:pt x="403524" y="5682"/>
                  <a:pt x="422012" y="16490"/>
                </a:cubicBezTo>
                <a:cubicBezTo>
                  <a:pt x="458989" y="38108"/>
                  <a:pt x="481080" y="76601"/>
                  <a:pt x="481080" y="119457"/>
                </a:cubicBezTo>
                <a:lnTo>
                  <a:pt x="481080" y="600631"/>
                </a:lnTo>
                <a:cubicBezTo>
                  <a:pt x="481080" y="643486"/>
                  <a:pt x="458989" y="681980"/>
                  <a:pt x="422012" y="703598"/>
                </a:cubicBezTo>
                <a:cubicBezTo>
                  <a:pt x="403240" y="714501"/>
                  <a:pt x="382475" y="720000"/>
                  <a:pt x="361806" y="720000"/>
                </a:cubicBezTo>
                <a:cubicBezTo>
                  <a:pt x="341706" y="720000"/>
                  <a:pt x="321700" y="714881"/>
                  <a:pt x="303306" y="704546"/>
                </a:cubicBezTo>
                <a:lnTo>
                  <a:pt x="60870" y="568300"/>
                </a:lnTo>
                <a:cubicBezTo>
                  <a:pt x="23324" y="547157"/>
                  <a:pt x="0" y="507336"/>
                  <a:pt x="0" y="464291"/>
                </a:cubicBezTo>
                <a:lnTo>
                  <a:pt x="0" y="255702"/>
                </a:lnTo>
                <a:cubicBezTo>
                  <a:pt x="0" y="212657"/>
                  <a:pt x="23324" y="172742"/>
                  <a:pt x="60870" y="151693"/>
                </a:cubicBezTo>
                <a:lnTo>
                  <a:pt x="303306" y="15447"/>
                </a:lnTo>
                <a:cubicBezTo>
                  <a:pt x="321984" y="4970"/>
                  <a:pt x="342417" y="-173"/>
                  <a:pt x="362802" y="5"/>
                </a:cubicBezTo>
                <a:close/>
              </a:path>
            </a:pathLst>
          </a:custGeom>
          <a:solidFill>
            <a:schemeClr val="bg1"/>
          </a:solidFill>
          <a:ln w="12700" cap="rnd">
            <a:noFill/>
            <a:round/>
            <a:headEnd/>
            <a:tailEnd/>
          </a:ln>
          <a:effectLst/>
        </p:spPr>
        <p:txBody>
          <a:bodyPr vert="horz" wrap="square" lIns="91440" tIns="45720" rIns="91440" bIns="45720" rtlCol="0" anchor="ctr"/>
          <a:lstStyle/>
          <a:p>
            <a:pPr algn="ctr">
              <a:lnSpc>
                <a:spcPct val="110000"/>
              </a:lnSpc>
            </a:pPr>
            <a:endParaRPr kumimoji="1" lang="zh-CN" altLang="en-US"/>
          </a:p>
        </p:txBody>
      </p:sp>
      <p:sp>
        <p:nvSpPr>
          <p:cNvPr id="6" name="标题 1"/>
          <p:cNvSpPr txBox="1"/>
          <p:nvPr/>
        </p:nvSpPr>
        <p:spPr>
          <a:xfrm>
            <a:off x="5741006" y="3257500"/>
            <a:ext cx="576830" cy="576827"/>
          </a:xfrm>
          <a:prstGeom prst="ellipse">
            <a:avLst/>
          </a:prstGeom>
          <a:gradFill>
            <a:gsLst>
              <a:gs pos="0">
                <a:schemeClr val="accent6">
                  <a:lumMod val="60000"/>
                  <a:lumOff val="40000"/>
                </a:schemeClr>
              </a:gs>
              <a:gs pos="60000">
                <a:schemeClr val="accent6"/>
              </a:gs>
            </a:gsLst>
            <a:lin ang="2700000" scaled="0"/>
          </a:gradFill>
          <a:ln w="57150" cap="rnd">
            <a:noFill/>
            <a:round/>
          </a:ln>
          <a:effectLst>
            <a:outerShdw blurRad="50800" dist="50800" dir="5400000" algn="ctr" rotWithShape="0">
              <a:schemeClr val="accent6">
                <a:alpha val="20000"/>
              </a:schemeClr>
            </a:outerShdw>
          </a:effectLst>
        </p:spPr>
        <p:txBody>
          <a:bodyPr vert="horz" wrap="square" lIns="0" tIns="0" rIns="0" bIns="0" rtlCol="0" anchor="ctr"/>
          <a:lstStyle/>
          <a:p>
            <a:pPr algn="ctr">
              <a:lnSpc>
                <a:spcPct val="110000"/>
              </a:lnSpc>
            </a:pPr>
            <a:endParaRPr kumimoji="1" lang="zh-CN" altLang="en-US"/>
          </a:p>
        </p:txBody>
      </p:sp>
      <p:sp>
        <p:nvSpPr>
          <p:cNvPr id="7" name="标题 1"/>
          <p:cNvSpPr txBox="1"/>
          <p:nvPr/>
        </p:nvSpPr>
        <p:spPr>
          <a:xfrm>
            <a:off x="5919833" y="3416293"/>
            <a:ext cx="219177" cy="250308"/>
          </a:xfrm>
          <a:custGeom>
            <a:avLst/>
            <a:gdLst>
              <a:gd name="connsiteX0" fmla="*/ 361901 w 630455"/>
              <a:gd name="connsiteY0" fmla="*/ 82589 h 720001"/>
              <a:gd name="connsiteX1" fmla="*/ 361901 w 630455"/>
              <a:gd name="connsiteY1" fmla="*/ 203034 h 720001"/>
              <a:gd name="connsiteX2" fmla="*/ 427179 w 630455"/>
              <a:gd name="connsiteY2" fmla="*/ 268312 h 720001"/>
              <a:gd name="connsiteX3" fmla="*/ 547624 w 630455"/>
              <a:gd name="connsiteY3" fmla="*/ 268312 h 720001"/>
              <a:gd name="connsiteX4" fmla="*/ 113812 w 630455"/>
              <a:gd name="connsiteY4" fmla="*/ 0 h 720001"/>
              <a:gd name="connsiteX5" fmla="*/ 338847 w 630455"/>
              <a:gd name="connsiteY5" fmla="*/ 0 h 720001"/>
              <a:gd name="connsiteX6" fmla="*/ 340465 w 630455"/>
              <a:gd name="connsiteY6" fmla="*/ 162 h 720001"/>
              <a:gd name="connsiteX7" fmla="*/ 340789 w 630455"/>
              <a:gd name="connsiteY7" fmla="*/ 162 h 720001"/>
              <a:gd name="connsiteX8" fmla="*/ 344106 w 630455"/>
              <a:gd name="connsiteY8" fmla="*/ 809 h 720001"/>
              <a:gd name="connsiteX9" fmla="*/ 344186 w 630455"/>
              <a:gd name="connsiteY9" fmla="*/ 809 h 720001"/>
              <a:gd name="connsiteX10" fmla="*/ 347422 w 630455"/>
              <a:gd name="connsiteY10" fmla="*/ 1942 h 720001"/>
              <a:gd name="connsiteX11" fmla="*/ 347503 w 630455"/>
              <a:gd name="connsiteY11" fmla="*/ 1942 h 720001"/>
              <a:gd name="connsiteX12" fmla="*/ 349040 w 630455"/>
              <a:gd name="connsiteY12" fmla="*/ 2670 h 720001"/>
              <a:gd name="connsiteX13" fmla="*/ 349121 w 630455"/>
              <a:gd name="connsiteY13" fmla="*/ 2670 h 720001"/>
              <a:gd name="connsiteX14" fmla="*/ 350576 w 630455"/>
              <a:gd name="connsiteY14" fmla="*/ 3479 h 720001"/>
              <a:gd name="connsiteX15" fmla="*/ 350819 w 630455"/>
              <a:gd name="connsiteY15" fmla="*/ 3640 h 720001"/>
              <a:gd name="connsiteX16" fmla="*/ 352033 w 630455"/>
              <a:gd name="connsiteY16" fmla="*/ 4449 h 720001"/>
              <a:gd name="connsiteX17" fmla="*/ 352194 w 630455"/>
              <a:gd name="connsiteY17" fmla="*/ 4530 h 720001"/>
              <a:gd name="connsiteX18" fmla="*/ 353408 w 630455"/>
              <a:gd name="connsiteY18" fmla="*/ 5501 h 720001"/>
              <a:gd name="connsiteX19" fmla="*/ 353651 w 630455"/>
              <a:gd name="connsiteY19" fmla="*/ 5743 h 720001"/>
              <a:gd name="connsiteX20" fmla="*/ 354864 w 630455"/>
              <a:gd name="connsiteY20" fmla="*/ 6876 h 720001"/>
              <a:gd name="connsiteX21" fmla="*/ 623418 w 630455"/>
              <a:gd name="connsiteY21" fmla="*/ 275430 h 720001"/>
              <a:gd name="connsiteX22" fmla="*/ 624551 w 630455"/>
              <a:gd name="connsiteY22" fmla="*/ 276643 h 720001"/>
              <a:gd name="connsiteX23" fmla="*/ 624793 w 630455"/>
              <a:gd name="connsiteY23" fmla="*/ 276886 h 720001"/>
              <a:gd name="connsiteX24" fmla="*/ 625764 w 630455"/>
              <a:gd name="connsiteY24" fmla="*/ 278180 h 720001"/>
              <a:gd name="connsiteX25" fmla="*/ 625845 w 630455"/>
              <a:gd name="connsiteY25" fmla="*/ 278342 h 720001"/>
              <a:gd name="connsiteX26" fmla="*/ 626734 w 630455"/>
              <a:gd name="connsiteY26" fmla="*/ 279637 h 720001"/>
              <a:gd name="connsiteX27" fmla="*/ 626896 w 630455"/>
              <a:gd name="connsiteY27" fmla="*/ 279798 h 720001"/>
              <a:gd name="connsiteX28" fmla="*/ 627705 w 630455"/>
              <a:gd name="connsiteY28" fmla="*/ 281254 h 720001"/>
              <a:gd name="connsiteX29" fmla="*/ 628433 w 630455"/>
              <a:gd name="connsiteY29" fmla="*/ 282791 h 720001"/>
              <a:gd name="connsiteX30" fmla="*/ 629646 w 630455"/>
              <a:gd name="connsiteY30" fmla="*/ 286107 h 720001"/>
              <a:gd name="connsiteX31" fmla="*/ 630293 w 630455"/>
              <a:gd name="connsiteY31" fmla="*/ 289424 h 720001"/>
              <a:gd name="connsiteX32" fmla="*/ 630293 w 630455"/>
              <a:gd name="connsiteY32" fmla="*/ 289667 h 720001"/>
              <a:gd name="connsiteX33" fmla="*/ 630455 w 630455"/>
              <a:gd name="connsiteY33" fmla="*/ 291285 h 720001"/>
              <a:gd name="connsiteX34" fmla="*/ 630455 w 630455"/>
              <a:gd name="connsiteY34" fmla="*/ 292579 h 720001"/>
              <a:gd name="connsiteX35" fmla="*/ 630455 w 630455"/>
              <a:gd name="connsiteY35" fmla="*/ 606189 h 720001"/>
              <a:gd name="connsiteX36" fmla="*/ 516644 w 630455"/>
              <a:gd name="connsiteY36" fmla="*/ 720001 h 720001"/>
              <a:gd name="connsiteX37" fmla="*/ 113812 w 630455"/>
              <a:gd name="connsiteY37" fmla="*/ 720001 h 720001"/>
              <a:gd name="connsiteX38" fmla="*/ 0 w 630455"/>
              <a:gd name="connsiteY38" fmla="*/ 606189 h 720001"/>
              <a:gd name="connsiteX39" fmla="*/ 0 w 630455"/>
              <a:gd name="connsiteY39" fmla="*/ 113812 h 720001"/>
              <a:gd name="connsiteX40" fmla="*/ 113812 w 630455"/>
              <a:gd name="connsiteY40" fmla="*/ 0 h 720001"/>
            </a:gdLst>
            <a:ahLst/>
            <a:cxnLst/>
            <a:rect l="l" t="t" r="r" b="b"/>
            <a:pathLst>
              <a:path w="630455" h="720001">
                <a:moveTo>
                  <a:pt x="361901" y="82589"/>
                </a:moveTo>
                <a:lnTo>
                  <a:pt x="361901" y="203034"/>
                </a:lnTo>
                <a:cubicBezTo>
                  <a:pt x="361901" y="239030"/>
                  <a:pt x="391183" y="268312"/>
                  <a:pt x="427179" y="268312"/>
                </a:cubicBezTo>
                <a:lnTo>
                  <a:pt x="547624" y="268312"/>
                </a:lnTo>
                <a:close/>
                <a:moveTo>
                  <a:pt x="113812" y="0"/>
                </a:moveTo>
                <a:lnTo>
                  <a:pt x="338847" y="0"/>
                </a:lnTo>
                <a:cubicBezTo>
                  <a:pt x="339414" y="81"/>
                  <a:pt x="339899" y="81"/>
                  <a:pt x="340465" y="162"/>
                </a:cubicBezTo>
                <a:lnTo>
                  <a:pt x="340789" y="162"/>
                </a:lnTo>
                <a:cubicBezTo>
                  <a:pt x="341922" y="324"/>
                  <a:pt x="343054" y="485"/>
                  <a:pt x="344106" y="809"/>
                </a:cubicBezTo>
                <a:lnTo>
                  <a:pt x="344186" y="809"/>
                </a:lnTo>
                <a:cubicBezTo>
                  <a:pt x="345238" y="1052"/>
                  <a:pt x="346371" y="1456"/>
                  <a:pt x="347422" y="1942"/>
                </a:cubicBezTo>
                <a:lnTo>
                  <a:pt x="347503" y="1942"/>
                </a:lnTo>
                <a:cubicBezTo>
                  <a:pt x="348069" y="2184"/>
                  <a:pt x="348555" y="2427"/>
                  <a:pt x="349040" y="2670"/>
                </a:cubicBezTo>
                <a:lnTo>
                  <a:pt x="349121" y="2670"/>
                </a:lnTo>
                <a:cubicBezTo>
                  <a:pt x="349606" y="2912"/>
                  <a:pt x="350091" y="3155"/>
                  <a:pt x="350576" y="3479"/>
                </a:cubicBezTo>
                <a:cubicBezTo>
                  <a:pt x="350657" y="3560"/>
                  <a:pt x="350739" y="3560"/>
                  <a:pt x="350819" y="3640"/>
                </a:cubicBezTo>
                <a:cubicBezTo>
                  <a:pt x="351224" y="3883"/>
                  <a:pt x="351628" y="4126"/>
                  <a:pt x="352033" y="4449"/>
                </a:cubicBezTo>
                <a:cubicBezTo>
                  <a:pt x="352113" y="4449"/>
                  <a:pt x="352113" y="4530"/>
                  <a:pt x="352194" y="4530"/>
                </a:cubicBezTo>
                <a:lnTo>
                  <a:pt x="353408" y="5501"/>
                </a:lnTo>
                <a:lnTo>
                  <a:pt x="353651" y="5743"/>
                </a:lnTo>
                <a:cubicBezTo>
                  <a:pt x="354055" y="6148"/>
                  <a:pt x="354459" y="6472"/>
                  <a:pt x="354864" y="6876"/>
                </a:cubicBezTo>
                <a:lnTo>
                  <a:pt x="623418" y="275430"/>
                </a:lnTo>
                <a:cubicBezTo>
                  <a:pt x="623822" y="275835"/>
                  <a:pt x="624227" y="276239"/>
                  <a:pt x="624551" y="276643"/>
                </a:cubicBezTo>
                <a:lnTo>
                  <a:pt x="624793" y="276886"/>
                </a:lnTo>
                <a:cubicBezTo>
                  <a:pt x="625117" y="277291"/>
                  <a:pt x="625440" y="277776"/>
                  <a:pt x="625764" y="278180"/>
                </a:cubicBezTo>
                <a:cubicBezTo>
                  <a:pt x="625764" y="278261"/>
                  <a:pt x="625845" y="278342"/>
                  <a:pt x="625845" y="278342"/>
                </a:cubicBezTo>
                <a:cubicBezTo>
                  <a:pt x="626168" y="278747"/>
                  <a:pt x="626491" y="279232"/>
                  <a:pt x="626734" y="279637"/>
                </a:cubicBezTo>
                <a:cubicBezTo>
                  <a:pt x="626815" y="279637"/>
                  <a:pt x="626815" y="279717"/>
                  <a:pt x="626896" y="279798"/>
                </a:cubicBezTo>
                <a:cubicBezTo>
                  <a:pt x="627139" y="280284"/>
                  <a:pt x="627462" y="280769"/>
                  <a:pt x="627705" y="281254"/>
                </a:cubicBezTo>
                <a:cubicBezTo>
                  <a:pt x="627948" y="281739"/>
                  <a:pt x="628190" y="282225"/>
                  <a:pt x="628433" y="282791"/>
                </a:cubicBezTo>
                <a:cubicBezTo>
                  <a:pt x="628918" y="283843"/>
                  <a:pt x="629323" y="284975"/>
                  <a:pt x="629646" y="286107"/>
                </a:cubicBezTo>
                <a:cubicBezTo>
                  <a:pt x="629889" y="287159"/>
                  <a:pt x="630132" y="288291"/>
                  <a:pt x="630293" y="289424"/>
                </a:cubicBezTo>
                <a:lnTo>
                  <a:pt x="630293" y="289667"/>
                </a:lnTo>
                <a:cubicBezTo>
                  <a:pt x="630374" y="290152"/>
                  <a:pt x="630455" y="290718"/>
                  <a:pt x="630455" y="291285"/>
                </a:cubicBezTo>
                <a:lnTo>
                  <a:pt x="630455" y="292579"/>
                </a:lnTo>
                <a:lnTo>
                  <a:pt x="630455" y="606189"/>
                </a:lnTo>
                <a:cubicBezTo>
                  <a:pt x="630455" y="668959"/>
                  <a:pt x="579414" y="720001"/>
                  <a:pt x="516644" y="720001"/>
                </a:cubicBezTo>
                <a:lnTo>
                  <a:pt x="113812" y="720001"/>
                </a:lnTo>
                <a:cubicBezTo>
                  <a:pt x="51042" y="720001"/>
                  <a:pt x="0" y="668959"/>
                  <a:pt x="0" y="606189"/>
                </a:cubicBezTo>
                <a:lnTo>
                  <a:pt x="0" y="113812"/>
                </a:lnTo>
                <a:cubicBezTo>
                  <a:pt x="0" y="51042"/>
                  <a:pt x="51042" y="0"/>
                  <a:pt x="113812" y="0"/>
                </a:cubicBezTo>
                <a:close/>
              </a:path>
            </a:pathLst>
          </a:custGeom>
          <a:solidFill>
            <a:schemeClr val="bg1"/>
          </a:solidFill>
          <a:ln w="12700" cap="rnd">
            <a:noFill/>
            <a:round/>
            <a:headEnd/>
            <a:tailEnd/>
          </a:ln>
          <a:effectLst/>
        </p:spPr>
        <p:txBody>
          <a:bodyPr vert="horz" wrap="square" lIns="0" tIns="0" rIns="0" bIns="0" rtlCol="0" anchor="ctr"/>
          <a:lstStyle/>
          <a:p>
            <a:pPr algn="ctr">
              <a:lnSpc>
                <a:spcPct val="110000"/>
              </a:lnSpc>
            </a:pPr>
            <a:endParaRPr kumimoji="1" lang="zh-CN" altLang="en-US"/>
          </a:p>
        </p:txBody>
      </p:sp>
      <p:sp>
        <p:nvSpPr>
          <p:cNvPr id="8" name="标题 1"/>
          <p:cNvSpPr txBox="1"/>
          <p:nvPr/>
        </p:nvSpPr>
        <p:spPr>
          <a:xfrm>
            <a:off x="9826121" y="3244188"/>
            <a:ext cx="576819" cy="576816"/>
          </a:xfrm>
          <a:prstGeom prst="ellipse">
            <a:avLst/>
          </a:prstGeom>
          <a:gradFill>
            <a:gsLst>
              <a:gs pos="0">
                <a:schemeClr val="accent4">
                  <a:lumMod val="60000"/>
                  <a:lumOff val="40000"/>
                </a:schemeClr>
              </a:gs>
              <a:gs pos="60000">
                <a:schemeClr val="accent4"/>
              </a:gs>
            </a:gsLst>
            <a:lin ang="2700000" scaled="0"/>
          </a:gradFill>
          <a:ln w="57150" cap="rnd">
            <a:noFill/>
            <a:round/>
          </a:ln>
          <a:effectLst>
            <a:outerShdw blurRad="50800" dist="50800" dir="5400000" algn="ctr" rotWithShape="0">
              <a:schemeClr val="accent4">
                <a:alpha val="20000"/>
              </a:schemeClr>
            </a:outerShdw>
          </a:effectLst>
        </p:spPr>
        <p:txBody>
          <a:bodyPr vert="horz" wrap="square" lIns="91440" tIns="45720" rIns="91440" bIns="45720" rtlCol="0" anchor="ctr"/>
          <a:lstStyle/>
          <a:p>
            <a:pPr algn="ctr">
              <a:lnSpc>
                <a:spcPct val="110000"/>
              </a:lnSpc>
            </a:pPr>
            <a:endParaRPr kumimoji="1" lang="zh-CN" altLang="en-US"/>
          </a:p>
        </p:txBody>
      </p:sp>
      <p:sp>
        <p:nvSpPr>
          <p:cNvPr id="9" name="标题 1"/>
          <p:cNvSpPr txBox="1"/>
          <p:nvPr/>
        </p:nvSpPr>
        <p:spPr>
          <a:xfrm>
            <a:off x="9989379" y="3416373"/>
            <a:ext cx="250303" cy="250303"/>
          </a:xfrm>
          <a:custGeom>
            <a:avLst/>
            <a:gdLst>
              <a:gd name="connsiteX0" fmla="*/ 438553 w 720000"/>
              <a:gd name="connsiteY0" fmla="*/ 189601 h 720000"/>
              <a:gd name="connsiteX1" fmla="*/ 503636 w 720000"/>
              <a:gd name="connsiteY1" fmla="*/ 216365 h 720000"/>
              <a:gd name="connsiteX2" fmla="*/ 503636 w 720000"/>
              <a:gd name="connsiteY2" fmla="*/ 346445 h 720000"/>
              <a:gd name="connsiteX3" fmla="*/ 362260 w 720000"/>
              <a:gd name="connsiteY3" fmla="*/ 487907 h 720000"/>
              <a:gd name="connsiteX4" fmla="*/ 191861 w 720000"/>
              <a:gd name="connsiteY4" fmla="*/ 528226 h 720000"/>
              <a:gd name="connsiteX5" fmla="*/ 232180 w 720000"/>
              <a:gd name="connsiteY5" fmla="*/ 357827 h 720000"/>
              <a:gd name="connsiteX6" fmla="*/ 373556 w 720000"/>
              <a:gd name="connsiteY6" fmla="*/ 216452 h 720000"/>
              <a:gd name="connsiteX7" fmla="*/ 438553 w 720000"/>
              <a:gd name="connsiteY7" fmla="*/ 189601 h 720000"/>
              <a:gd name="connsiteX8" fmla="*/ 438553 w 720000"/>
              <a:gd name="connsiteY8" fmla="*/ 141636 h 720000"/>
              <a:gd name="connsiteX9" fmla="*/ 339581 w 720000"/>
              <a:gd name="connsiteY9" fmla="*/ 182476 h 720000"/>
              <a:gd name="connsiteX10" fmla="*/ 198205 w 720000"/>
              <a:gd name="connsiteY10" fmla="*/ 323852 h 720000"/>
              <a:gd name="connsiteX11" fmla="*/ 141637 w 720000"/>
              <a:gd name="connsiteY11" fmla="*/ 578364 h 720000"/>
              <a:gd name="connsiteX12" fmla="*/ 396149 w 720000"/>
              <a:gd name="connsiteY12" fmla="*/ 521796 h 720000"/>
              <a:gd name="connsiteX13" fmla="*/ 537524 w 720000"/>
              <a:gd name="connsiteY13" fmla="*/ 380420 h 720000"/>
              <a:gd name="connsiteX14" fmla="*/ 537524 w 720000"/>
              <a:gd name="connsiteY14" fmla="*/ 182476 h 720000"/>
              <a:gd name="connsiteX15" fmla="*/ 438553 w 720000"/>
              <a:gd name="connsiteY15" fmla="*/ 141636 h 720000"/>
              <a:gd name="connsiteX16" fmla="*/ 120000 w 720000"/>
              <a:gd name="connsiteY16" fmla="*/ 0 h 720000"/>
              <a:gd name="connsiteX17" fmla="*/ 600000 w 720000"/>
              <a:gd name="connsiteY17" fmla="*/ 0 h 720000"/>
              <a:gd name="connsiteX18" fmla="*/ 720000 w 720000"/>
              <a:gd name="connsiteY18" fmla="*/ 120000 h 720000"/>
              <a:gd name="connsiteX19" fmla="*/ 720000 w 720000"/>
              <a:gd name="connsiteY19" fmla="*/ 600000 h 720000"/>
              <a:gd name="connsiteX20" fmla="*/ 600000 w 720000"/>
              <a:gd name="connsiteY20" fmla="*/ 720000 h 720000"/>
              <a:gd name="connsiteX21" fmla="*/ 120000 w 720000"/>
              <a:gd name="connsiteY21" fmla="*/ 720000 h 720000"/>
              <a:gd name="connsiteX22" fmla="*/ 0 w 720000"/>
              <a:gd name="connsiteY22" fmla="*/ 600000 h 720000"/>
              <a:gd name="connsiteX23" fmla="*/ 0 w 720000"/>
              <a:gd name="connsiteY23" fmla="*/ 120000 h 720000"/>
              <a:gd name="connsiteX24" fmla="*/ 120000 w 720000"/>
              <a:gd name="connsiteY24" fmla="*/ 0 h 720000"/>
            </a:gdLst>
            <a:ahLst/>
            <a:cxnLst/>
            <a:rect l="l" t="t" r="r" b="b"/>
            <a:pathLst>
              <a:path w="720000" h="720000">
                <a:moveTo>
                  <a:pt x="438553" y="189601"/>
                </a:moveTo>
                <a:cubicBezTo>
                  <a:pt x="463230" y="189601"/>
                  <a:pt x="486344" y="199073"/>
                  <a:pt x="503636" y="216365"/>
                </a:cubicBezTo>
                <a:cubicBezTo>
                  <a:pt x="539523" y="252252"/>
                  <a:pt x="539523" y="310557"/>
                  <a:pt x="503636" y="346445"/>
                </a:cubicBezTo>
                <a:lnTo>
                  <a:pt x="362260" y="487907"/>
                </a:lnTo>
                <a:cubicBezTo>
                  <a:pt x="342622" y="507545"/>
                  <a:pt x="266503" y="522665"/>
                  <a:pt x="191861" y="528226"/>
                </a:cubicBezTo>
                <a:cubicBezTo>
                  <a:pt x="197336" y="453584"/>
                  <a:pt x="212456" y="377465"/>
                  <a:pt x="232180" y="357827"/>
                </a:cubicBezTo>
                <a:lnTo>
                  <a:pt x="373556" y="216452"/>
                </a:lnTo>
                <a:cubicBezTo>
                  <a:pt x="390761" y="199073"/>
                  <a:pt x="413875" y="189601"/>
                  <a:pt x="438553" y="189601"/>
                </a:cubicBezTo>
                <a:close/>
                <a:moveTo>
                  <a:pt x="438553" y="141636"/>
                </a:moveTo>
                <a:cubicBezTo>
                  <a:pt x="402666" y="141636"/>
                  <a:pt x="366778" y="155278"/>
                  <a:pt x="339581" y="182476"/>
                </a:cubicBezTo>
                <a:lnTo>
                  <a:pt x="198205" y="323852"/>
                </a:lnTo>
                <a:cubicBezTo>
                  <a:pt x="143723" y="378335"/>
                  <a:pt x="141637" y="578364"/>
                  <a:pt x="141637" y="578364"/>
                </a:cubicBezTo>
                <a:cubicBezTo>
                  <a:pt x="141637" y="578364"/>
                  <a:pt x="341753" y="576278"/>
                  <a:pt x="396149" y="521796"/>
                </a:cubicBezTo>
                <a:lnTo>
                  <a:pt x="537524" y="380420"/>
                </a:lnTo>
                <a:cubicBezTo>
                  <a:pt x="592007" y="325938"/>
                  <a:pt x="592007" y="236872"/>
                  <a:pt x="537524" y="182476"/>
                </a:cubicBezTo>
                <a:cubicBezTo>
                  <a:pt x="510327" y="155191"/>
                  <a:pt x="474440" y="141636"/>
                  <a:pt x="438553" y="141636"/>
                </a:cubicBezTo>
                <a:close/>
                <a:moveTo>
                  <a:pt x="120000" y="0"/>
                </a:moveTo>
                <a:lnTo>
                  <a:pt x="600000" y="0"/>
                </a:lnTo>
                <a:cubicBezTo>
                  <a:pt x="666040" y="0"/>
                  <a:pt x="720000" y="54048"/>
                  <a:pt x="720000" y="120000"/>
                </a:cubicBezTo>
                <a:lnTo>
                  <a:pt x="720000" y="600000"/>
                </a:lnTo>
                <a:cubicBezTo>
                  <a:pt x="720000" y="666039"/>
                  <a:pt x="666040" y="720000"/>
                  <a:pt x="600000" y="720000"/>
                </a:cubicBezTo>
                <a:lnTo>
                  <a:pt x="120000" y="720000"/>
                </a:lnTo>
                <a:cubicBezTo>
                  <a:pt x="53961" y="720000"/>
                  <a:pt x="0" y="666039"/>
                  <a:pt x="0" y="600000"/>
                </a:cubicBezTo>
                <a:lnTo>
                  <a:pt x="0" y="120000"/>
                </a:lnTo>
                <a:cubicBezTo>
                  <a:pt x="0" y="53961"/>
                  <a:pt x="53961" y="0"/>
                  <a:pt x="120000" y="0"/>
                </a:cubicBezTo>
                <a:close/>
              </a:path>
            </a:pathLst>
          </a:custGeom>
          <a:solidFill>
            <a:schemeClr val="bg1"/>
          </a:solidFill>
          <a:ln w="12700" cap="rnd">
            <a:noFill/>
            <a:round/>
            <a:headEnd/>
            <a:tailEnd/>
          </a:ln>
          <a:effectLst/>
        </p:spPr>
        <p:txBody>
          <a:bodyPr vert="horz" wrap="square" lIns="91440" tIns="45720" rIns="91440" bIns="45720" rtlCol="0" anchor="ctr"/>
          <a:lstStyle/>
          <a:p>
            <a:pPr algn="ctr">
              <a:lnSpc>
                <a:spcPct val="110000"/>
              </a:lnSpc>
            </a:pPr>
            <a:endParaRPr kumimoji="1" lang="zh-CN" altLang="en-US"/>
          </a:p>
        </p:txBody>
      </p:sp>
      <p:sp>
        <p:nvSpPr>
          <p:cNvPr id="10" name="标题 1"/>
          <p:cNvSpPr txBox="1"/>
          <p:nvPr/>
        </p:nvSpPr>
        <p:spPr>
          <a:xfrm>
            <a:off x="4717261" y="1317248"/>
            <a:ext cx="2624320" cy="1796045"/>
          </a:xfrm>
          <a:prstGeom prst="roundRect">
            <a:avLst>
              <a:gd name="adj" fmla="val 7710"/>
            </a:avLst>
          </a:prstGeom>
          <a:blipFill>
            <a:blip r:embed="rId2" cstate="screen">
              <a:extLst>
                <a:ext uri="{28A0092B-C50C-407E-A947-70E740481C1C}">
                  <a14:useLocalDpi xmlns:a14="http://schemas.microsoft.com/office/drawing/2010/main"/>
                </a:ext>
              </a:extLst>
            </a:blip>
            <a:stretch>
              <a:fillRect/>
            </a:stretch>
          </a:blipFill>
          <a:ln w="38100" cap="sq">
            <a:noFill/>
            <a:round/>
            <a:headEnd/>
            <a:tailEnd/>
          </a:ln>
          <a:effectLst/>
        </p:spPr>
        <p:txBody>
          <a:bodyPr vert="horz" wrap="square" lIns="0" tIns="0" rIns="0" bIns="0" rtlCol="0" anchor="t"/>
          <a:lstStyle/>
          <a:p>
            <a:pPr algn="ctr">
              <a:lnSpc>
                <a:spcPct val="110000"/>
              </a:lnSpc>
            </a:pPr>
            <a:endParaRPr kumimoji="1" lang="zh-CN" altLang="en-US"/>
          </a:p>
        </p:txBody>
      </p:sp>
      <p:sp>
        <p:nvSpPr>
          <p:cNvPr id="11" name="标题 1"/>
          <p:cNvSpPr txBox="1"/>
          <p:nvPr/>
        </p:nvSpPr>
        <p:spPr>
          <a:xfrm>
            <a:off x="725203" y="4081869"/>
            <a:ext cx="2624320" cy="1796045"/>
          </a:xfrm>
          <a:prstGeom prst="roundRect">
            <a:avLst>
              <a:gd name="adj" fmla="val 7710"/>
            </a:avLst>
          </a:prstGeom>
          <a:blipFill>
            <a:blip r:embed="rId3" cstate="screen">
              <a:extLst>
                <a:ext uri="{28A0092B-C50C-407E-A947-70E740481C1C}">
                  <a14:useLocalDpi xmlns:a14="http://schemas.microsoft.com/office/drawing/2010/main"/>
                </a:ext>
              </a:extLst>
            </a:blip>
            <a:stretch>
              <a:fillRect/>
            </a:stretch>
          </a:blipFill>
          <a:ln w="38100" cap="sq">
            <a:noFill/>
            <a:round/>
            <a:headEnd/>
            <a:tailEnd/>
          </a:ln>
          <a:effectLst/>
        </p:spPr>
        <p:txBody>
          <a:bodyPr vert="horz" wrap="square" lIns="91440" tIns="45720" rIns="91440" bIns="45720" rtlCol="0" anchor="t"/>
          <a:lstStyle/>
          <a:p>
            <a:pPr algn="ctr">
              <a:lnSpc>
                <a:spcPct val="110000"/>
              </a:lnSpc>
            </a:pPr>
            <a:endParaRPr kumimoji="1" lang="zh-CN" altLang="en-US"/>
          </a:p>
        </p:txBody>
      </p:sp>
      <p:sp>
        <p:nvSpPr>
          <p:cNvPr id="12" name="标题 1"/>
          <p:cNvSpPr txBox="1"/>
          <p:nvPr/>
        </p:nvSpPr>
        <p:spPr>
          <a:xfrm>
            <a:off x="8802370" y="4050201"/>
            <a:ext cx="2624320" cy="1796045"/>
          </a:xfrm>
          <a:prstGeom prst="roundRect">
            <a:avLst>
              <a:gd name="adj" fmla="val 7710"/>
            </a:avLst>
          </a:prstGeom>
          <a:blipFill>
            <a:blip r:embed="rId4" cstate="screen">
              <a:extLst>
                <a:ext uri="{28A0092B-C50C-407E-A947-70E740481C1C}">
                  <a14:useLocalDpi xmlns:a14="http://schemas.microsoft.com/office/drawing/2010/main"/>
                </a:ext>
              </a:extLst>
            </a:blip>
            <a:stretch>
              <a:fillRect/>
            </a:stretch>
          </a:blipFill>
          <a:ln w="38100" cap="sq">
            <a:noFill/>
            <a:round/>
            <a:headEnd/>
            <a:tailEnd/>
          </a:ln>
          <a:effectLst/>
        </p:spPr>
        <p:txBody>
          <a:bodyPr vert="horz" wrap="square" lIns="91440" tIns="45720" rIns="91440" bIns="45720" rtlCol="0" anchor="t"/>
          <a:lstStyle/>
          <a:p>
            <a:pPr algn="ctr">
              <a:lnSpc>
                <a:spcPct val="110000"/>
              </a:lnSpc>
            </a:pPr>
            <a:endParaRPr kumimoji="1" lang="zh-CN" altLang="en-US"/>
          </a:p>
        </p:txBody>
      </p:sp>
      <p:sp>
        <p:nvSpPr>
          <p:cNvPr id="13" name="标题 1"/>
          <p:cNvSpPr txBox="1"/>
          <p:nvPr/>
        </p:nvSpPr>
        <p:spPr>
          <a:xfrm>
            <a:off x="4685847" y="4041866"/>
            <a:ext cx="2686248" cy="276999"/>
          </a:xfrm>
          <a:prstGeom prst="rect">
            <a:avLst/>
          </a:prstGeom>
          <a:noFill/>
          <a:ln cap="sq">
            <a:noFill/>
          </a:ln>
          <a:effectLst/>
        </p:spPr>
        <p:txBody>
          <a:bodyPr vert="horz" wrap="square" lIns="0" tIns="0" rIns="0" bIns="0" rtlCol="0" anchor="ctr"/>
          <a:lstStyle/>
          <a:p>
            <a:pPr algn="ctr">
              <a:lnSpc>
                <a:spcPct val="100000"/>
              </a:lnSpc>
            </a:pPr>
            <a:r>
              <a:rPr kumimoji="1" lang="en-US" altLang="zh-CN" sz="1600" dirty="0">
                <a:ln w="12700">
                  <a:noFill/>
                </a:ln>
                <a:solidFill>
                  <a:srgbClr val="000000">
                    <a:alpha val="100000"/>
                  </a:srgbClr>
                </a:solidFill>
                <a:latin typeface="Source Han Sans CN Bold"/>
                <a:ea typeface="Source Han Sans CN Bold"/>
                <a:cs typeface="Source Han Sans CN Bold"/>
              </a:rPr>
              <a:t>Costumes and Makeup</a:t>
            </a:r>
            <a:endParaRPr kumimoji="1" lang="zh-CN" altLang="en-US" dirty="0"/>
          </a:p>
        </p:txBody>
      </p:sp>
      <p:sp>
        <p:nvSpPr>
          <p:cNvPr id="14" name="标题 1"/>
          <p:cNvSpPr txBox="1"/>
          <p:nvPr/>
        </p:nvSpPr>
        <p:spPr>
          <a:xfrm>
            <a:off x="660400" y="1844630"/>
            <a:ext cx="2757764" cy="276999"/>
          </a:xfrm>
          <a:prstGeom prst="rect">
            <a:avLst/>
          </a:prstGeom>
          <a:noFill/>
          <a:ln cap="sq">
            <a:noFill/>
          </a:ln>
          <a:effectLst/>
        </p:spPr>
        <p:txBody>
          <a:bodyPr vert="horz" wrap="square" lIns="0" tIns="0" rIns="0" bIns="0" rtlCol="0" anchor="ctr"/>
          <a:lstStyle/>
          <a:p>
            <a:pPr algn="ctr">
              <a:lnSpc>
                <a:spcPct val="100000"/>
              </a:lnSpc>
            </a:pPr>
            <a:r>
              <a:rPr kumimoji="1" lang="en-US" altLang="zh-CN" sz="1600" dirty="0">
                <a:ln w="12700">
                  <a:noFill/>
                </a:ln>
                <a:solidFill>
                  <a:srgbClr val="000000">
                    <a:alpha val="100000"/>
                  </a:srgbClr>
                </a:solidFill>
                <a:latin typeface="Source Han Sans CN Bold"/>
                <a:ea typeface="Source Han Sans CN Bold"/>
                <a:cs typeface="Source Han Sans CN Bold"/>
              </a:rPr>
              <a:t>Music and Singing</a:t>
            </a:r>
            <a:endParaRPr kumimoji="1" lang="zh-CN" altLang="en-US" dirty="0"/>
          </a:p>
        </p:txBody>
      </p:sp>
      <p:sp>
        <p:nvSpPr>
          <p:cNvPr id="15" name="标题 1"/>
          <p:cNvSpPr txBox="1"/>
          <p:nvPr/>
        </p:nvSpPr>
        <p:spPr>
          <a:xfrm>
            <a:off x="8710160" y="1844630"/>
            <a:ext cx="2808740" cy="276999"/>
          </a:xfrm>
          <a:prstGeom prst="rect">
            <a:avLst/>
          </a:prstGeom>
          <a:noFill/>
          <a:ln cap="sq">
            <a:noFill/>
          </a:ln>
          <a:effectLst/>
        </p:spPr>
        <p:txBody>
          <a:bodyPr vert="horz" wrap="square" lIns="0" tIns="0" rIns="0" bIns="0" rtlCol="0" anchor="ctr"/>
          <a:lstStyle/>
          <a:p>
            <a:pPr algn="ctr">
              <a:lnSpc>
                <a:spcPct val="100000"/>
              </a:lnSpc>
            </a:pPr>
            <a:r>
              <a:rPr kumimoji="1" lang="en-US" altLang="zh-CN" sz="1600" dirty="0">
                <a:ln w="12700">
                  <a:noFill/>
                </a:ln>
                <a:solidFill>
                  <a:srgbClr val="000000">
                    <a:alpha val="100000"/>
                  </a:srgbClr>
                </a:solidFill>
                <a:latin typeface="Source Han Sans CN Bold"/>
                <a:ea typeface="Source Han Sans CN Bold"/>
                <a:cs typeface="Source Han Sans CN Bold"/>
              </a:rPr>
              <a:t>Acrobatics and Action</a:t>
            </a:r>
            <a:endParaRPr kumimoji="1" lang="zh-CN" altLang="en-US" sz="1600" dirty="0"/>
          </a:p>
        </p:txBody>
      </p:sp>
      <p:sp>
        <p:nvSpPr>
          <p:cNvPr id="19" name="标题 1"/>
          <p:cNvSpPr txBox="1"/>
          <p:nvPr/>
        </p:nvSpPr>
        <p:spPr>
          <a:xfrm>
            <a:off x="660400" y="427667"/>
            <a:ext cx="10858500" cy="432000"/>
          </a:xfrm>
          <a:prstGeom prst="rect">
            <a:avLst/>
          </a:prstGeom>
          <a:noFill/>
          <a:ln>
            <a:noFill/>
          </a:ln>
        </p:spPr>
        <p:txBody>
          <a:bodyPr vert="horz" wrap="square" lIns="0" tIns="0" rIns="0" bIns="0" rtlCol="0" anchor="ctr"/>
          <a:lstStyle/>
          <a:p>
            <a:pPr algn="l">
              <a:lnSpc>
                <a:spcPct val="110000"/>
              </a:lnSpc>
            </a:pPr>
            <a:r>
              <a:rPr kumimoji="1" lang="en-US" altLang="zh-CN" sz="3200">
                <a:ln w="12700">
                  <a:noFill/>
                </a:ln>
                <a:solidFill>
                  <a:srgbClr val="262626">
                    <a:alpha val="100000"/>
                  </a:srgbClr>
                </a:solidFill>
                <a:latin typeface="Source Han Sans CN Bold"/>
                <a:ea typeface="Source Han Sans CN Bold"/>
                <a:cs typeface="Source Han Sans CN Bold"/>
              </a:rPr>
              <a:t>The Art of Performance</a:t>
            </a:r>
            <a:endParaRPr kumimoji="1" lang="zh-CN" altLang="en-US"/>
          </a:p>
        </p:txBody>
      </p:sp>
      <p:sp>
        <p:nvSpPr>
          <p:cNvPr id="20" name="标题 1"/>
          <p:cNvSpPr txBox="1"/>
          <p:nvPr/>
        </p:nvSpPr>
        <p:spPr>
          <a:xfrm>
            <a:off x="0" y="0"/>
            <a:ext cx="859667" cy="859667"/>
          </a:xfrm>
          <a:prstGeom prst="diagStripe">
            <a:avLst>
              <a:gd name="adj" fmla="val 54000"/>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1" name="文本框 20">
            <a:extLst>
              <a:ext uri="{FF2B5EF4-FFF2-40B4-BE49-F238E27FC236}">
                <a16:creationId xmlns:a16="http://schemas.microsoft.com/office/drawing/2014/main" id="{68F455CA-C9DA-5FFC-804E-89471E8C3567}"/>
              </a:ext>
            </a:extLst>
          </p:cNvPr>
          <p:cNvSpPr txBox="1"/>
          <p:nvPr/>
        </p:nvSpPr>
        <p:spPr>
          <a:xfrm>
            <a:off x="859667" y="2176810"/>
            <a:ext cx="3302758" cy="923330"/>
          </a:xfrm>
          <a:prstGeom prst="rect">
            <a:avLst/>
          </a:prstGeom>
          <a:noFill/>
        </p:spPr>
        <p:txBody>
          <a:bodyPr wrap="square" rtlCol="0">
            <a:spAutoFit/>
          </a:bodyPr>
          <a:lstStyle/>
          <a:p>
            <a:pPr marL="285750" indent="-2857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 Characteristics of “Gao Qiang” (High-Pitched Tunes)</a:t>
            </a:r>
          </a:p>
          <a:p>
            <a:pPr marL="285750" indent="-2857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Use of Traditional Instruments</a:t>
            </a:r>
            <a:endParaRPr lang="zh-CN" altLang="en-US" dirty="0">
              <a:latin typeface="Times New Roman" panose="02020603050405020304" pitchFamily="18" charset="0"/>
              <a:cs typeface="Times New Roman" panose="02020603050405020304" pitchFamily="18" charset="0"/>
            </a:endParaRPr>
          </a:p>
        </p:txBody>
      </p:sp>
      <p:sp>
        <p:nvSpPr>
          <p:cNvPr id="22" name="文本框 21">
            <a:extLst>
              <a:ext uri="{FF2B5EF4-FFF2-40B4-BE49-F238E27FC236}">
                <a16:creationId xmlns:a16="http://schemas.microsoft.com/office/drawing/2014/main" id="{4C59772A-A245-1FA0-9C63-32EE0D6E6234}"/>
              </a:ext>
            </a:extLst>
          </p:cNvPr>
          <p:cNvSpPr txBox="1"/>
          <p:nvPr/>
        </p:nvSpPr>
        <p:spPr>
          <a:xfrm>
            <a:off x="4248150" y="4554980"/>
            <a:ext cx="3788910" cy="923330"/>
          </a:xfrm>
          <a:prstGeom prst="rect">
            <a:avLst/>
          </a:prstGeom>
          <a:noFill/>
        </p:spPr>
        <p:txBody>
          <a:bodyPr wrap="square" rtlCol="0">
            <a:spAutoFit/>
          </a:bodyPr>
          <a:lstStyle/>
          <a:p>
            <a:pPr marL="285750" indent="-2857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Symbolism of Colors and Patterns in Costumes</a:t>
            </a:r>
          </a:p>
          <a:p>
            <a:pPr marL="285750" indent="-285750">
              <a:buFont typeface="Arial" panose="020B0604020202020204" pitchFamily="34" charset="0"/>
              <a:buChar char="•"/>
            </a:pPr>
            <a:r>
              <a:rPr lang="en-US" altLang="zh-CN" dirty="0">
                <a:latin typeface="Times New Roman" panose="02020603050405020304" pitchFamily="18" charset="0"/>
                <a:cs typeface="Times New Roman" panose="02020603050405020304" pitchFamily="18" charset="0"/>
              </a:rPr>
              <a:t>Meanings of Facial Makeup Colors</a:t>
            </a:r>
            <a:endParaRPr lang="zh-CN" altLang="en-US" dirty="0">
              <a:latin typeface="Times New Roman" panose="02020603050405020304" pitchFamily="18" charset="0"/>
              <a:cs typeface="Times New Roman" panose="02020603050405020304" pitchFamily="18" charset="0"/>
            </a:endParaRPr>
          </a:p>
        </p:txBody>
      </p:sp>
      <p:sp>
        <p:nvSpPr>
          <p:cNvPr id="23" name="文本框 22">
            <a:extLst>
              <a:ext uri="{FF2B5EF4-FFF2-40B4-BE49-F238E27FC236}">
                <a16:creationId xmlns:a16="http://schemas.microsoft.com/office/drawing/2014/main" id="{891C86E5-949E-2E3E-8558-797BAD05C3FF}"/>
              </a:ext>
            </a:extLst>
          </p:cNvPr>
          <p:cNvSpPr txBox="1"/>
          <p:nvPr/>
        </p:nvSpPr>
        <p:spPr>
          <a:xfrm>
            <a:off x="8405292" y="2369382"/>
            <a:ext cx="3418475" cy="369332"/>
          </a:xfrm>
          <a:prstGeom prst="rect">
            <a:avLst/>
          </a:prstGeom>
          <a:noFill/>
        </p:spPr>
        <p:txBody>
          <a:bodyPr wrap="square" rtlCol="0">
            <a:spAutoFit/>
          </a:bodyPr>
          <a:lstStyle/>
          <a:p>
            <a:pPr marL="285750" indent="-285750">
              <a:buFont typeface="Arial" panose="020B0604020202020204" pitchFamily="34" charset="0"/>
              <a:buChar char="•"/>
            </a:pPr>
            <a:r>
              <a:rPr lang="en-US" altLang="zh-CN">
                <a:latin typeface="Times New Roman" panose="02020603050405020304" pitchFamily="18" charset="0"/>
                <a:cs typeface="Times New Roman" panose="02020603050405020304" pitchFamily="18" charset="0"/>
              </a:rPr>
              <a:t>Physical Performances on Stage</a:t>
            </a:r>
            <a:endParaRPr lang="zh-CN" alt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3" name="图片 2"/>
          <p:cNvPicPr>
            <a:picLocks noChangeAspect="1"/>
          </p:cNvPicPr>
          <p:nvPr/>
        </p:nvPicPr>
        <p:blipFill>
          <a:blip r:embed="rId2" cstate="screen">
            <a:alphaModFix/>
            <a:extLst>
              <a:ext uri="{28A0092B-C50C-407E-A947-70E740481C1C}">
                <a14:useLocalDpi xmlns:a14="http://schemas.microsoft.com/office/drawing/2010/main"/>
              </a:ext>
            </a:extLst>
          </a:blip>
          <a:srcRect/>
          <a:stretch>
            <a:fillRect/>
          </a:stretch>
        </p:blipFill>
        <p:spPr>
          <a:xfrm>
            <a:off x="-395790" y="-304800"/>
            <a:ext cx="5519367" cy="1439830"/>
          </a:xfrm>
          <a:prstGeom prst="rect">
            <a:avLst/>
          </a:prstGeom>
          <a:noFill/>
          <a:ln>
            <a:noFill/>
          </a:ln>
        </p:spPr>
      </p:pic>
      <p:pic>
        <p:nvPicPr>
          <p:cNvPr id="4" name="图片 3"/>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395790" y="3848100"/>
            <a:ext cx="2669090" cy="1155700"/>
          </a:xfrm>
          <a:prstGeom prst="rect">
            <a:avLst/>
          </a:prstGeom>
          <a:noFill/>
          <a:ln>
            <a:noFill/>
          </a:ln>
        </p:spPr>
      </p:pic>
      <p:pic>
        <p:nvPicPr>
          <p:cNvPr id="5" name="图片 4"/>
          <p:cNvPicPr>
            <a:picLocks noChangeAspect="1"/>
          </p:cNvPicPr>
          <p:nvPr/>
        </p:nvPicPr>
        <p:blipFill>
          <a:blip r:embed="rId4" cstate="screen">
            <a:alphaModFix/>
            <a:extLst>
              <a:ext uri="{28A0092B-C50C-407E-A947-70E740481C1C}">
                <a14:useLocalDpi xmlns:a14="http://schemas.microsoft.com/office/drawing/2010/main"/>
              </a:ext>
            </a:extLst>
          </a:blip>
          <a:srcRect/>
          <a:stretch>
            <a:fillRect/>
          </a:stretch>
        </p:blipFill>
        <p:spPr>
          <a:xfrm>
            <a:off x="10160000" y="2227230"/>
            <a:ext cx="1943100" cy="787400"/>
          </a:xfrm>
          <a:prstGeom prst="rect">
            <a:avLst/>
          </a:prstGeom>
          <a:noFill/>
          <a:ln>
            <a:noFill/>
          </a:ln>
        </p:spPr>
      </p:pic>
      <p:pic>
        <p:nvPicPr>
          <p:cNvPr id="6" name="图片 5"/>
          <p:cNvPicPr>
            <a:picLocks noChangeAspect="1"/>
          </p:cNvPicPr>
          <p:nvPr/>
        </p:nvPicPr>
        <p:blipFill>
          <a:blip r:embed="rId5" cstate="screen">
            <a:alphaModFix/>
            <a:extLst>
              <a:ext uri="{28A0092B-C50C-407E-A947-70E740481C1C}">
                <a14:useLocalDpi xmlns:a14="http://schemas.microsoft.com/office/drawing/2010/main"/>
              </a:ext>
            </a:extLst>
          </a:blip>
          <a:srcRect/>
          <a:stretch>
            <a:fillRect/>
          </a:stretch>
        </p:blipFill>
        <p:spPr>
          <a:xfrm flipH="1">
            <a:off x="9841461" y="0"/>
            <a:ext cx="2350539" cy="787400"/>
          </a:xfrm>
          <a:prstGeom prst="rect">
            <a:avLst/>
          </a:prstGeom>
          <a:noFill/>
          <a:ln>
            <a:noFill/>
          </a:ln>
        </p:spPr>
      </p:pic>
      <p:pic>
        <p:nvPicPr>
          <p:cNvPr id="7" name="图片 6"/>
          <p:cNvPicPr>
            <a:picLocks noChangeAspect="1"/>
          </p:cNvPicPr>
          <p:nvPr/>
        </p:nvPicPr>
        <p:blipFill>
          <a:blip r:embed="rId6" cstate="screen">
            <a:alphaModFix/>
            <a:extLst>
              <a:ext uri="{28A0092B-C50C-407E-A947-70E740481C1C}">
                <a14:useLocalDpi xmlns:a14="http://schemas.microsoft.com/office/drawing/2010/main"/>
              </a:ext>
            </a:extLst>
          </a:blip>
          <a:srcRect/>
          <a:stretch>
            <a:fillRect/>
          </a:stretch>
        </p:blipFill>
        <p:spPr>
          <a:xfrm>
            <a:off x="7797074" y="5594358"/>
            <a:ext cx="3199099" cy="804830"/>
          </a:xfrm>
          <a:prstGeom prst="rect">
            <a:avLst/>
          </a:prstGeom>
          <a:noFill/>
          <a:ln>
            <a:noFill/>
          </a:ln>
        </p:spPr>
      </p:pic>
      <p:pic>
        <p:nvPicPr>
          <p:cNvPr id="8" name="图片 7"/>
          <p:cNvPicPr>
            <a:picLocks noChangeAspect="1"/>
          </p:cNvPicPr>
          <p:nvPr/>
        </p:nvPicPr>
        <p:blipFill>
          <a:blip r:embed="rId7" cstate="screen">
            <a:alphaModFix/>
            <a:extLst>
              <a:ext uri="{28A0092B-C50C-407E-A947-70E740481C1C}">
                <a14:useLocalDpi xmlns:a14="http://schemas.microsoft.com/office/drawing/2010/main"/>
              </a:ext>
            </a:extLst>
          </a:blip>
          <a:srcRect/>
          <a:stretch>
            <a:fillRect/>
          </a:stretch>
        </p:blipFill>
        <p:spPr>
          <a:xfrm>
            <a:off x="1208104" y="5657850"/>
            <a:ext cx="2887579" cy="804831"/>
          </a:xfrm>
          <a:prstGeom prst="rect">
            <a:avLst/>
          </a:prstGeom>
          <a:noFill/>
          <a:ln>
            <a:noFill/>
          </a:ln>
        </p:spPr>
      </p:pic>
      <p:pic>
        <p:nvPicPr>
          <p:cNvPr id="9" name="图片 8"/>
          <p:cNvPicPr>
            <a:picLocks noChangeAspect="1"/>
          </p:cNvPicPr>
          <p:nvPr/>
        </p:nvPicPr>
        <p:blipFill>
          <a:blip r:embed="rId8" cstate="screen">
            <a:alphaModFix/>
            <a:extLst>
              <a:ext uri="{28A0092B-C50C-407E-A947-70E740481C1C}">
                <a14:useLocalDpi xmlns:a14="http://schemas.microsoft.com/office/drawing/2010/main"/>
              </a:ext>
            </a:extLst>
          </a:blip>
          <a:srcRect/>
          <a:stretch>
            <a:fillRect/>
          </a:stretch>
        </p:blipFill>
        <p:spPr>
          <a:xfrm>
            <a:off x="6317273" y="5682475"/>
            <a:ext cx="1526894" cy="804831"/>
          </a:xfrm>
          <a:prstGeom prst="rect">
            <a:avLst/>
          </a:prstGeom>
          <a:noFill/>
          <a:ln>
            <a:noFill/>
          </a:ln>
        </p:spPr>
      </p:pic>
      <p:sp>
        <p:nvSpPr>
          <p:cNvPr id="10" name="标题 1"/>
          <p:cNvSpPr txBox="1"/>
          <p:nvPr/>
        </p:nvSpPr>
        <p:spPr>
          <a:xfrm>
            <a:off x="1683729" y="1504709"/>
            <a:ext cx="8824540" cy="3810916"/>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29432" cap="sq">
            <a:solidFill>
              <a:schemeClr val="accent3"/>
            </a:solidFill>
            <a:miter/>
          </a:ln>
          <a:effectLst/>
        </p:spPr>
        <p:txBody>
          <a:bodyPr vert="horz" wrap="square" lIns="94183" tIns="47092" rIns="94183" bIns="47092" rtlCol="0" anchor="ctr"/>
          <a:lstStyle/>
          <a:p>
            <a:pPr algn="ctr">
              <a:lnSpc>
                <a:spcPct val="110000"/>
              </a:lnSpc>
            </a:pPr>
            <a:endParaRPr kumimoji="1" lang="zh-CN" altLang="en-US"/>
          </a:p>
        </p:txBody>
      </p:sp>
      <p:sp>
        <p:nvSpPr>
          <p:cNvPr id="11" name="标题 1"/>
          <p:cNvSpPr txBox="1"/>
          <p:nvPr/>
        </p:nvSpPr>
        <p:spPr>
          <a:xfrm>
            <a:off x="1842882" y="1623387"/>
            <a:ext cx="8506237" cy="3546411"/>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solidFill>
            <a:schemeClr val="accent3">
              <a:lumMod val="20000"/>
              <a:lumOff val="80000"/>
            </a:schemeClr>
          </a:solidFill>
          <a:ln w="39243" cap="sq">
            <a:solidFill>
              <a:schemeClr val="accent3">
                <a:alpha val="100000"/>
              </a:schemeClr>
            </a:solidFill>
            <a:miter/>
          </a:ln>
          <a:effectLst/>
        </p:spPr>
        <p:txBody>
          <a:bodyPr vert="horz" wrap="square" lIns="89474" tIns="44737" rIns="89474" bIns="44737" rtlCol="0" anchor="ctr"/>
          <a:lstStyle/>
          <a:p>
            <a:pPr algn="ctr">
              <a:lnSpc>
                <a:spcPct val="110000"/>
              </a:lnSpc>
            </a:pPr>
            <a:endParaRPr kumimoji="1" lang="zh-CN" altLang="en-US"/>
          </a:p>
        </p:txBody>
      </p:sp>
      <p:pic>
        <p:nvPicPr>
          <p:cNvPr id="12" name="图片 11"/>
          <p:cNvPicPr>
            <a:picLocks noChangeAspect="1"/>
          </p:cNvPicPr>
          <p:nvPr/>
        </p:nvPicPr>
        <p:blipFill>
          <a:blip r:embed="rId9" cstate="screen">
            <a:alphaModFix/>
            <a:extLst>
              <a:ext uri="{28A0092B-C50C-407E-A947-70E740481C1C}">
                <a14:useLocalDpi xmlns:a14="http://schemas.microsoft.com/office/drawing/2010/main"/>
              </a:ext>
            </a:extLst>
          </a:blip>
          <a:srcRect/>
          <a:stretch>
            <a:fillRect/>
          </a:stretch>
        </p:blipFill>
        <p:spPr>
          <a:xfrm>
            <a:off x="167451" y="3643257"/>
            <a:ext cx="4652527" cy="379380"/>
          </a:xfrm>
          <a:prstGeom prst="rect">
            <a:avLst/>
          </a:prstGeom>
          <a:noFill/>
          <a:ln>
            <a:noFill/>
          </a:ln>
        </p:spPr>
      </p:pic>
      <p:sp>
        <p:nvSpPr>
          <p:cNvPr id="13" name="标题 1"/>
          <p:cNvSpPr txBox="1"/>
          <p:nvPr/>
        </p:nvSpPr>
        <p:spPr>
          <a:xfrm>
            <a:off x="2398885" y="2803351"/>
            <a:ext cx="7394226" cy="1660829"/>
          </a:xfrm>
          <a:prstGeom prst="rect">
            <a:avLst/>
          </a:prstGeom>
          <a:noFill/>
          <a:ln>
            <a:noFill/>
          </a:ln>
        </p:spPr>
        <p:txBody>
          <a:bodyPr vert="horz" wrap="square" lIns="91440" tIns="45720" rIns="91440" bIns="45720" rtlCol="0" anchor="ctr"/>
          <a:lstStyle/>
          <a:p>
            <a:pPr algn="ctr">
              <a:lnSpc>
                <a:spcPct val="130000"/>
              </a:lnSpc>
            </a:pPr>
            <a:r>
              <a:rPr kumimoji="1" lang="en-US" altLang="zh-CN" sz="4400" dirty="0">
                <a:ln w="12700">
                  <a:noFill/>
                </a:ln>
                <a:solidFill>
                  <a:srgbClr val="910108">
                    <a:alpha val="100000"/>
                  </a:srgbClr>
                </a:solidFill>
                <a:latin typeface="OPPOSans H"/>
                <a:ea typeface="OPPOSans H"/>
                <a:cs typeface="OPPOSans H"/>
              </a:rPr>
              <a:t>Themes of </a:t>
            </a:r>
          </a:p>
          <a:p>
            <a:pPr algn="ctr">
              <a:lnSpc>
                <a:spcPct val="130000"/>
              </a:lnSpc>
            </a:pPr>
            <a:r>
              <a:rPr kumimoji="1" lang="en-US" altLang="zh-CN" sz="4400" dirty="0">
                <a:ln w="12700">
                  <a:noFill/>
                </a:ln>
                <a:solidFill>
                  <a:srgbClr val="910108">
                    <a:alpha val="100000"/>
                  </a:srgbClr>
                </a:solidFill>
                <a:latin typeface="OPPOSans H"/>
                <a:ea typeface="OPPOSans H"/>
                <a:cs typeface="OPPOSans H"/>
              </a:rPr>
              <a:t>Gan Opera Plays</a:t>
            </a:r>
          </a:p>
        </p:txBody>
      </p:sp>
      <p:sp>
        <p:nvSpPr>
          <p:cNvPr id="15" name="标题 1"/>
          <p:cNvSpPr txBox="1"/>
          <p:nvPr/>
        </p:nvSpPr>
        <p:spPr>
          <a:xfrm>
            <a:off x="3270250" y="4799225"/>
            <a:ext cx="5651500" cy="369332"/>
          </a:xfrm>
          <a:prstGeom prst="rect">
            <a:avLst/>
          </a:prstGeom>
          <a:noFill/>
          <a:ln>
            <a:noFill/>
          </a:ln>
        </p:spPr>
        <p:txBody>
          <a:bodyPr vert="horz" wrap="square" lIns="91440" tIns="45720" rIns="91440" bIns="45720" rtlCol="0" anchor="t"/>
          <a:lstStyle/>
          <a:p>
            <a:pPr algn="ctr">
              <a:lnSpc>
                <a:spcPct val="110000"/>
              </a:lnSpc>
            </a:pPr>
            <a:r>
              <a:rPr kumimoji="1" lang="en-US" altLang="zh-CN" sz="1800">
                <a:ln w="12700">
                  <a:noFill/>
                </a:ln>
                <a:solidFill>
                  <a:srgbClr val="910108">
                    <a:alpha val="100000"/>
                  </a:srgbClr>
                </a:solidFill>
                <a:latin typeface="OPPOSans R"/>
                <a:ea typeface="OPPOSans R"/>
                <a:cs typeface="OPPOSans R"/>
              </a:rPr>
              <a:t>————————————————————</a:t>
            </a:r>
            <a:endParaRPr kumimoji="1" lang="zh-CN" altLang="en-US"/>
          </a:p>
        </p:txBody>
      </p:sp>
      <p:pic>
        <p:nvPicPr>
          <p:cNvPr id="16" name="图片 15"/>
          <p:cNvPicPr>
            <a:picLocks noChangeAspect="1"/>
          </p:cNvPicPr>
          <p:nvPr/>
        </p:nvPicPr>
        <p:blipFill>
          <a:blip r:embed="rId10" cstate="screen">
            <a:alphaModFix/>
            <a:extLst>
              <a:ext uri="{28A0092B-C50C-407E-A947-70E740481C1C}">
                <a14:useLocalDpi xmlns:a14="http://schemas.microsoft.com/office/drawing/2010/main"/>
              </a:ext>
            </a:extLst>
          </a:blip>
          <a:srcRect/>
          <a:stretch>
            <a:fillRect/>
          </a:stretch>
        </p:blipFill>
        <p:spPr>
          <a:xfrm flipH="1">
            <a:off x="9243779" y="3480015"/>
            <a:ext cx="2607471" cy="3171248"/>
          </a:xfrm>
          <a:prstGeom prst="rect">
            <a:avLst/>
          </a:prstGeom>
          <a:noFill/>
          <a:ln>
            <a:noFill/>
          </a:ln>
        </p:spPr>
      </p:pic>
      <p:pic>
        <p:nvPicPr>
          <p:cNvPr id="17" name="图片 16"/>
          <p:cNvPicPr>
            <a:picLocks noChangeAspect="1"/>
          </p:cNvPicPr>
          <p:nvPr/>
        </p:nvPicPr>
        <p:blipFill>
          <a:blip r:embed="rId11" cstate="screen">
            <a:alphaModFix/>
            <a:extLst>
              <a:ext uri="{28A0092B-C50C-407E-A947-70E740481C1C}">
                <a14:useLocalDpi xmlns:a14="http://schemas.microsoft.com/office/drawing/2010/main"/>
              </a:ext>
            </a:extLst>
          </a:blip>
          <a:srcRect/>
          <a:stretch>
            <a:fillRect/>
          </a:stretch>
        </p:blipFill>
        <p:spPr>
          <a:xfrm>
            <a:off x="340750" y="1895641"/>
            <a:ext cx="1373315" cy="1499729"/>
          </a:xfrm>
          <a:prstGeom prst="rect">
            <a:avLst/>
          </a:prstGeom>
          <a:noFill/>
          <a:ln>
            <a:noFill/>
          </a:ln>
        </p:spPr>
      </p:pic>
      <p:pic>
        <p:nvPicPr>
          <p:cNvPr id="18" name="图片 17"/>
          <p:cNvPicPr>
            <a:picLocks noChangeAspect="1"/>
          </p:cNvPicPr>
          <p:nvPr/>
        </p:nvPicPr>
        <p:blipFill>
          <a:blip r:embed="rId12" cstate="screen">
            <a:alphaModFix/>
            <a:extLst>
              <a:ext uri="{28A0092B-C50C-407E-A947-70E740481C1C}">
                <a14:useLocalDpi xmlns:a14="http://schemas.microsoft.com/office/drawing/2010/main"/>
              </a:ext>
            </a:extLst>
          </a:blip>
          <a:srcRect/>
          <a:stretch>
            <a:fillRect/>
          </a:stretch>
        </p:blipFill>
        <p:spPr>
          <a:xfrm>
            <a:off x="1208104" y="499416"/>
            <a:ext cx="1239131" cy="1507051"/>
          </a:xfrm>
          <a:prstGeom prst="rect">
            <a:avLst/>
          </a:prstGeom>
          <a:noFill/>
          <a:ln>
            <a:noFill/>
          </a:ln>
        </p:spPr>
      </p:pic>
      <p:sp>
        <p:nvSpPr>
          <p:cNvPr id="19" name="标题 1"/>
          <p:cNvSpPr txBox="1"/>
          <p:nvPr/>
        </p:nvSpPr>
        <p:spPr>
          <a:xfrm>
            <a:off x="5004556" y="1801400"/>
            <a:ext cx="2182885" cy="958089"/>
          </a:xfrm>
          <a:prstGeom prst="rect">
            <a:avLst/>
          </a:prstGeom>
          <a:noFill/>
          <a:ln>
            <a:noFill/>
          </a:ln>
        </p:spPr>
        <p:txBody>
          <a:bodyPr vert="horz" wrap="square" lIns="91440" tIns="45720" rIns="91440" bIns="45720" rtlCol="0" anchor="b"/>
          <a:lstStyle/>
          <a:p>
            <a:pPr algn="ctr">
              <a:lnSpc>
                <a:spcPct val="110000"/>
              </a:lnSpc>
            </a:pPr>
            <a:r>
              <a:rPr kumimoji="1" lang="en-US" altLang="zh-CN" sz="6000" dirty="0">
                <a:ln w="12700">
                  <a:noFill/>
                </a:ln>
                <a:solidFill>
                  <a:srgbClr val="910108">
                    <a:alpha val="100000"/>
                  </a:srgbClr>
                </a:solidFill>
                <a:latin typeface="OPPOSans H"/>
                <a:ea typeface="OPPOSans H"/>
                <a:cs typeface="OPPOSans H"/>
              </a:rPr>
              <a:t>03</a:t>
            </a:r>
            <a:endParaRPr kumimoji="1"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bg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3" name="标题 1"/>
          <p:cNvSpPr txBox="1"/>
          <p:nvPr/>
        </p:nvSpPr>
        <p:spPr>
          <a:xfrm>
            <a:off x="1597389" y="1098372"/>
            <a:ext cx="1548002" cy="1548000"/>
          </a:xfrm>
          <a:prstGeom prst="ellipse">
            <a:avLst/>
          </a:prstGeom>
          <a:solidFill>
            <a:schemeClr val="bg1"/>
          </a:solidFill>
          <a:ln w="12700" cap="sq">
            <a:solidFill>
              <a:schemeClr val="accent1">
                <a:lumMod val="40000"/>
                <a:lumOff val="60000"/>
              </a:schemeClr>
            </a:solidFill>
            <a:miter/>
          </a:ln>
        </p:spPr>
        <p:txBody>
          <a:bodyPr vert="horz" wrap="square" lIns="91440" tIns="45720" rIns="91440" bIns="45720" rtlCol="0" anchor="ctr"/>
          <a:lstStyle/>
          <a:p>
            <a:pPr algn="ctr">
              <a:lnSpc>
                <a:spcPct val="110000"/>
              </a:lnSpc>
            </a:pPr>
            <a:endParaRPr kumimoji="1" lang="zh-CN" altLang="en-US"/>
          </a:p>
        </p:txBody>
      </p:sp>
      <p:sp>
        <p:nvSpPr>
          <p:cNvPr id="4" name="标题 1"/>
          <p:cNvSpPr txBox="1"/>
          <p:nvPr/>
        </p:nvSpPr>
        <p:spPr>
          <a:xfrm>
            <a:off x="1734083" y="1236696"/>
            <a:ext cx="1440002" cy="1440000"/>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dirty="0"/>
          </a:p>
        </p:txBody>
      </p:sp>
      <p:sp>
        <p:nvSpPr>
          <p:cNvPr id="7" name="标题 1"/>
          <p:cNvSpPr txBox="1"/>
          <p:nvPr/>
        </p:nvSpPr>
        <p:spPr>
          <a:xfrm>
            <a:off x="1656311" y="1379931"/>
            <a:ext cx="139501" cy="139501"/>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8" name="标题 1"/>
          <p:cNvSpPr txBox="1"/>
          <p:nvPr/>
        </p:nvSpPr>
        <p:spPr>
          <a:xfrm>
            <a:off x="3381911" y="1208990"/>
            <a:ext cx="7200000" cy="429128"/>
          </a:xfrm>
          <a:prstGeom prst="rect">
            <a:avLst/>
          </a:prstGeom>
          <a:noFill/>
          <a:ln cap="sq">
            <a:noFill/>
          </a:ln>
        </p:spPr>
        <p:txBody>
          <a:bodyPr vert="horz" wrap="square" lIns="0" tIns="0" rIns="0" bIns="0" rtlCol="0" anchor="t"/>
          <a:lstStyle/>
          <a:p>
            <a:pPr algn="l">
              <a:lnSpc>
                <a:spcPct val="130000"/>
              </a:lnSpc>
            </a:pPr>
            <a:r>
              <a:rPr kumimoji="1" lang="en-US" altLang="zh-CN" sz="1600">
                <a:ln w="12700">
                  <a:noFill/>
                </a:ln>
                <a:solidFill>
                  <a:srgbClr val="910108">
                    <a:alpha val="100000"/>
                  </a:srgbClr>
                </a:solidFill>
                <a:latin typeface="Source Han Sans CN Bold"/>
                <a:ea typeface="Source Han Sans CN Bold"/>
                <a:cs typeface="Source Han Sans CN Bold"/>
              </a:rPr>
              <a:t>Stories of Emperors and Generals</a:t>
            </a:r>
            <a:endParaRPr kumimoji="1" lang="zh-CN" altLang="en-US"/>
          </a:p>
        </p:txBody>
      </p:sp>
      <p:sp>
        <p:nvSpPr>
          <p:cNvPr id="9" name="标题 1"/>
          <p:cNvSpPr txBox="1"/>
          <p:nvPr/>
        </p:nvSpPr>
        <p:spPr>
          <a:xfrm>
            <a:off x="1597389" y="2851747"/>
            <a:ext cx="1548002" cy="1548000"/>
          </a:xfrm>
          <a:prstGeom prst="ellipse">
            <a:avLst/>
          </a:prstGeom>
          <a:solidFill>
            <a:schemeClr val="bg1"/>
          </a:solidFill>
          <a:ln w="12700" cap="sq">
            <a:solidFill>
              <a:schemeClr val="accent2">
                <a:lumMod val="40000"/>
                <a:lumOff val="60000"/>
              </a:schemeClr>
            </a:solidFill>
            <a:miter/>
          </a:ln>
        </p:spPr>
        <p:txBody>
          <a:bodyPr vert="horz" wrap="square" lIns="91440" tIns="45720" rIns="91440" bIns="45720" rtlCol="0" anchor="ctr"/>
          <a:lstStyle/>
          <a:p>
            <a:pPr algn="ctr">
              <a:lnSpc>
                <a:spcPct val="110000"/>
              </a:lnSpc>
            </a:pPr>
            <a:endParaRPr kumimoji="1" lang="zh-CN" altLang="en-US"/>
          </a:p>
        </p:txBody>
      </p:sp>
      <p:sp>
        <p:nvSpPr>
          <p:cNvPr id="10" name="标题 1"/>
          <p:cNvSpPr txBox="1"/>
          <p:nvPr/>
        </p:nvSpPr>
        <p:spPr>
          <a:xfrm>
            <a:off x="1734083" y="2990071"/>
            <a:ext cx="1440002" cy="1440000"/>
          </a:xfrm>
          <a:prstGeom prst="ellipse">
            <a:avLst/>
          </a:prstGeom>
          <a:solidFill>
            <a:schemeClr val="accent2"/>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3" name="标题 1"/>
          <p:cNvSpPr txBox="1"/>
          <p:nvPr/>
        </p:nvSpPr>
        <p:spPr>
          <a:xfrm>
            <a:off x="1656311" y="3133306"/>
            <a:ext cx="139501" cy="139501"/>
          </a:xfrm>
          <a:prstGeom prst="ellipse">
            <a:avLst/>
          </a:prstGeom>
          <a:solidFill>
            <a:schemeClr val="accent2"/>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14" name="标题 1"/>
          <p:cNvSpPr txBox="1"/>
          <p:nvPr/>
        </p:nvSpPr>
        <p:spPr>
          <a:xfrm>
            <a:off x="3381911" y="2962365"/>
            <a:ext cx="7200000" cy="429128"/>
          </a:xfrm>
          <a:prstGeom prst="rect">
            <a:avLst/>
          </a:prstGeom>
          <a:noFill/>
          <a:ln cap="sq">
            <a:noFill/>
          </a:ln>
        </p:spPr>
        <p:txBody>
          <a:bodyPr vert="horz" wrap="square" lIns="0" tIns="0" rIns="0" bIns="0" rtlCol="0" anchor="t"/>
          <a:lstStyle/>
          <a:p>
            <a:pPr algn="l">
              <a:lnSpc>
                <a:spcPct val="130000"/>
              </a:lnSpc>
            </a:pPr>
            <a:r>
              <a:rPr kumimoji="1" lang="en-US" altLang="zh-CN" sz="1600">
                <a:ln w="12700">
                  <a:noFill/>
                </a:ln>
                <a:solidFill>
                  <a:srgbClr val="1A615D">
                    <a:alpha val="100000"/>
                  </a:srgbClr>
                </a:solidFill>
                <a:latin typeface="Source Han Sans CN Bold"/>
                <a:ea typeface="Source Han Sans CN Bold"/>
                <a:cs typeface="Source Han Sans CN Bold"/>
              </a:rPr>
              <a:t>Legends of Historical Figures</a:t>
            </a:r>
            <a:endParaRPr kumimoji="1" lang="zh-CN" altLang="en-US"/>
          </a:p>
        </p:txBody>
      </p:sp>
      <p:sp>
        <p:nvSpPr>
          <p:cNvPr id="15" name="标题 1"/>
          <p:cNvSpPr txBox="1"/>
          <p:nvPr/>
        </p:nvSpPr>
        <p:spPr>
          <a:xfrm>
            <a:off x="1597389" y="4605122"/>
            <a:ext cx="1548002" cy="1548000"/>
          </a:xfrm>
          <a:prstGeom prst="ellipse">
            <a:avLst/>
          </a:prstGeom>
          <a:solidFill>
            <a:schemeClr val="bg1"/>
          </a:solidFill>
          <a:ln w="12700" cap="sq">
            <a:solidFill>
              <a:schemeClr val="accent1">
                <a:lumMod val="40000"/>
                <a:lumOff val="60000"/>
              </a:schemeClr>
            </a:solidFill>
            <a:miter/>
          </a:ln>
        </p:spPr>
        <p:txBody>
          <a:bodyPr vert="horz" wrap="square" lIns="91440" tIns="45720" rIns="91440" bIns="45720" rtlCol="0" anchor="ctr"/>
          <a:lstStyle/>
          <a:p>
            <a:pPr algn="ctr">
              <a:lnSpc>
                <a:spcPct val="110000"/>
              </a:lnSpc>
            </a:pPr>
            <a:endParaRPr kumimoji="1" lang="zh-CN" altLang="en-US"/>
          </a:p>
        </p:txBody>
      </p:sp>
      <p:sp>
        <p:nvSpPr>
          <p:cNvPr id="16" name="标题 1"/>
          <p:cNvSpPr txBox="1"/>
          <p:nvPr/>
        </p:nvSpPr>
        <p:spPr>
          <a:xfrm>
            <a:off x="1734083" y="4743446"/>
            <a:ext cx="1440002" cy="1440000"/>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dirty="0"/>
          </a:p>
        </p:txBody>
      </p:sp>
      <p:sp>
        <p:nvSpPr>
          <p:cNvPr id="19" name="标题 1"/>
          <p:cNvSpPr txBox="1"/>
          <p:nvPr/>
        </p:nvSpPr>
        <p:spPr>
          <a:xfrm>
            <a:off x="1656311" y="4886681"/>
            <a:ext cx="139501" cy="139501"/>
          </a:xfrm>
          <a:prstGeom prst="ellipse">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0" name="标题 1"/>
          <p:cNvSpPr txBox="1"/>
          <p:nvPr/>
        </p:nvSpPr>
        <p:spPr>
          <a:xfrm>
            <a:off x="3381911" y="4715740"/>
            <a:ext cx="7200000" cy="429128"/>
          </a:xfrm>
          <a:prstGeom prst="rect">
            <a:avLst/>
          </a:prstGeom>
          <a:noFill/>
          <a:ln cap="sq">
            <a:noFill/>
          </a:ln>
        </p:spPr>
        <p:txBody>
          <a:bodyPr vert="horz" wrap="square" lIns="0" tIns="0" rIns="0" bIns="0" rtlCol="0" anchor="t"/>
          <a:lstStyle/>
          <a:p>
            <a:pPr algn="l">
              <a:lnSpc>
                <a:spcPct val="130000"/>
              </a:lnSpc>
            </a:pPr>
            <a:r>
              <a:rPr kumimoji="1" lang="en-US" altLang="zh-CN" sz="1600">
                <a:ln w="12700">
                  <a:noFill/>
                </a:ln>
                <a:solidFill>
                  <a:srgbClr val="910108">
                    <a:alpha val="100000"/>
                  </a:srgbClr>
                </a:solidFill>
                <a:latin typeface="Source Han Sans CN Bold"/>
                <a:ea typeface="Source Han Sans CN Bold"/>
                <a:cs typeface="Source Han Sans CN Bold"/>
              </a:rPr>
              <a:t>Reflections of Historical Events</a:t>
            </a:r>
            <a:endParaRPr kumimoji="1" lang="zh-CN" altLang="en-US"/>
          </a:p>
        </p:txBody>
      </p:sp>
      <p:sp>
        <p:nvSpPr>
          <p:cNvPr id="21" name="标题 1"/>
          <p:cNvSpPr txBox="1"/>
          <p:nvPr/>
        </p:nvSpPr>
        <p:spPr>
          <a:xfrm>
            <a:off x="660400" y="427667"/>
            <a:ext cx="10858500" cy="432000"/>
          </a:xfrm>
          <a:prstGeom prst="rect">
            <a:avLst/>
          </a:prstGeom>
          <a:noFill/>
          <a:ln>
            <a:noFill/>
          </a:ln>
        </p:spPr>
        <p:txBody>
          <a:bodyPr vert="horz" wrap="square" lIns="0" tIns="0" rIns="0" bIns="0" rtlCol="0" anchor="ctr"/>
          <a:lstStyle/>
          <a:p>
            <a:pPr algn="l">
              <a:lnSpc>
                <a:spcPct val="110000"/>
              </a:lnSpc>
            </a:pPr>
            <a:r>
              <a:rPr kumimoji="1" lang="en-US" altLang="zh-CN" sz="3200">
                <a:ln w="12700">
                  <a:noFill/>
                </a:ln>
                <a:solidFill>
                  <a:srgbClr val="262626">
                    <a:alpha val="100000"/>
                  </a:srgbClr>
                </a:solidFill>
                <a:latin typeface="Source Han Sans CN Bold"/>
                <a:ea typeface="Source Han Sans CN Bold"/>
                <a:cs typeface="Source Han Sans CN Bold"/>
              </a:rPr>
              <a:t>Historical Dramas</a:t>
            </a:r>
            <a:endParaRPr kumimoji="1" lang="zh-CN" altLang="en-US"/>
          </a:p>
        </p:txBody>
      </p:sp>
      <p:sp>
        <p:nvSpPr>
          <p:cNvPr id="22" name="标题 1"/>
          <p:cNvSpPr txBox="1"/>
          <p:nvPr/>
        </p:nvSpPr>
        <p:spPr>
          <a:xfrm>
            <a:off x="0" y="0"/>
            <a:ext cx="859667" cy="859667"/>
          </a:xfrm>
          <a:prstGeom prst="diagStripe">
            <a:avLst>
              <a:gd name="adj" fmla="val 54000"/>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sp>
        <p:nvSpPr>
          <p:cNvPr id="26" name="文本框 25">
            <a:extLst>
              <a:ext uri="{FF2B5EF4-FFF2-40B4-BE49-F238E27FC236}">
                <a16:creationId xmlns:a16="http://schemas.microsoft.com/office/drawing/2014/main" id="{18CFDCB4-1EDE-E462-96BC-658FCC47CB24}"/>
              </a:ext>
            </a:extLst>
          </p:cNvPr>
          <p:cNvSpPr txBox="1"/>
          <p:nvPr/>
        </p:nvSpPr>
        <p:spPr>
          <a:xfrm>
            <a:off x="3310779" y="1677042"/>
            <a:ext cx="7971892" cy="1077218"/>
          </a:xfrm>
          <a:prstGeom prst="rect">
            <a:avLst/>
          </a:prstGeom>
          <a:noFill/>
        </p:spPr>
        <p:txBody>
          <a:bodyPr wrap="square" rtlCol="0">
            <a:spAutoFit/>
          </a:bodyPr>
          <a:lstStyle/>
          <a:p>
            <a:r>
              <a:rPr lang="en-US" altLang="zh-CN" sz="1600">
                <a:latin typeface="Times New Roman" panose="02020603050405020304" pitchFamily="18" charset="0"/>
                <a:cs typeface="Times New Roman" panose="02020603050405020304" pitchFamily="18" charset="0"/>
              </a:rPr>
              <a:t>There are many Gan Opera plays that feature emperors and generals from ancient Chinese history as protagonists,such as"Farewell My Concubine"and"Changbanpo,"which showcase their bravery and wisdom.These plays not only have high artistic value but also,through vivid performances,convey the essence of ancient Chinese history and culture to the audience.</a:t>
            </a:r>
            <a:endParaRPr lang="zh-CN" altLang="en-US" sz="1600" dirty="0">
              <a:latin typeface="Times New Roman" panose="02020603050405020304" pitchFamily="18" charset="0"/>
              <a:cs typeface="Times New Roman" panose="02020603050405020304" pitchFamily="18" charset="0"/>
            </a:endParaRPr>
          </a:p>
        </p:txBody>
      </p:sp>
      <p:sp>
        <p:nvSpPr>
          <p:cNvPr id="27" name="文本框 26">
            <a:extLst>
              <a:ext uri="{FF2B5EF4-FFF2-40B4-BE49-F238E27FC236}">
                <a16:creationId xmlns:a16="http://schemas.microsoft.com/office/drawing/2014/main" id="{8F7F5393-23A9-58B6-5BD6-1DE12501D9D8}"/>
              </a:ext>
            </a:extLst>
          </p:cNvPr>
          <p:cNvSpPr txBox="1"/>
          <p:nvPr/>
        </p:nvSpPr>
        <p:spPr>
          <a:xfrm>
            <a:off x="3310779" y="3429000"/>
            <a:ext cx="7900763" cy="1077218"/>
          </a:xfrm>
          <a:prstGeom prst="rect">
            <a:avLst/>
          </a:prstGeom>
          <a:noFill/>
        </p:spPr>
        <p:txBody>
          <a:bodyPr wrap="square" rtlCol="0">
            <a:spAutoFit/>
          </a:bodyPr>
          <a:lstStyle/>
          <a:p>
            <a:r>
              <a:rPr lang="en-US" altLang="zh-CN" sz="1600" dirty="0">
                <a:latin typeface="Times New Roman" panose="02020603050405020304" pitchFamily="18" charset="0"/>
                <a:cs typeface="Times New Roman" panose="02020603050405020304" pitchFamily="18" charset="0"/>
              </a:rPr>
              <a:t>Gan Opera also tells many legendary stories of historical </a:t>
            </a:r>
            <a:r>
              <a:rPr lang="en-US" altLang="zh-CN" sz="1600" dirty="0" err="1">
                <a:latin typeface="Times New Roman" panose="02020603050405020304" pitchFamily="18" charset="0"/>
                <a:cs typeface="Times New Roman" panose="02020603050405020304" pitchFamily="18" charset="0"/>
              </a:rPr>
              <a:t>figures,such</a:t>
            </a:r>
            <a:r>
              <a:rPr lang="en-US" altLang="zh-CN" sz="1600" dirty="0">
                <a:latin typeface="Times New Roman" panose="02020603050405020304" pitchFamily="18" charset="0"/>
                <a:cs typeface="Times New Roman" panose="02020603050405020304" pitchFamily="18" charset="0"/>
              </a:rPr>
              <a:t> </a:t>
            </a:r>
            <a:r>
              <a:rPr lang="en-US" altLang="zh-CN" sz="1600" dirty="0" err="1">
                <a:latin typeface="Times New Roman" panose="02020603050405020304" pitchFamily="18" charset="0"/>
                <a:cs typeface="Times New Roman" panose="02020603050405020304" pitchFamily="18" charset="0"/>
              </a:rPr>
              <a:t>as"Su</a:t>
            </a:r>
            <a:r>
              <a:rPr lang="en-US" altLang="zh-CN" sz="1600" dirty="0">
                <a:latin typeface="Times New Roman" panose="02020603050405020304" pitchFamily="18" charset="0"/>
                <a:cs typeface="Times New Roman" panose="02020603050405020304" pitchFamily="18" charset="0"/>
              </a:rPr>
              <a:t> Wu Herding </a:t>
            </a:r>
            <a:r>
              <a:rPr lang="en-US" altLang="zh-CN" sz="1600" dirty="0" err="1">
                <a:latin typeface="Times New Roman" panose="02020603050405020304" pitchFamily="18" charset="0"/>
                <a:cs typeface="Times New Roman" panose="02020603050405020304" pitchFamily="18" charset="0"/>
              </a:rPr>
              <a:t>Sheep"and"Yue</a:t>
            </a:r>
            <a:r>
              <a:rPr lang="en-US" altLang="zh-CN" sz="1600" dirty="0">
                <a:latin typeface="Times New Roman" panose="02020603050405020304" pitchFamily="18" charset="0"/>
                <a:cs typeface="Times New Roman" panose="02020603050405020304" pitchFamily="18" charset="0"/>
              </a:rPr>
              <a:t> Fei Resisting the </a:t>
            </a:r>
            <a:r>
              <a:rPr lang="en-US" altLang="zh-CN" sz="1600" dirty="0" err="1">
                <a:latin typeface="Times New Roman" panose="02020603050405020304" pitchFamily="18" charset="0"/>
                <a:cs typeface="Times New Roman" panose="02020603050405020304" pitchFamily="18" charset="0"/>
              </a:rPr>
              <a:t>Jurchens,"which</a:t>
            </a:r>
            <a:r>
              <a:rPr lang="en-US" altLang="zh-CN" sz="1600" dirty="0">
                <a:latin typeface="Times New Roman" panose="02020603050405020304" pitchFamily="18" charset="0"/>
                <a:cs typeface="Times New Roman" panose="02020603050405020304" pitchFamily="18" charset="0"/>
              </a:rPr>
              <a:t> highlight their noble character and patriotic </a:t>
            </a:r>
            <a:r>
              <a:rPr lang="en-US" altLang="zh-CN" sz="1600" dirty="0" err="1">
                <a:latin typeface="Times New Roman" panose="02020603050405020304" pitchFamily="18" charset="0"/>
                <a:cs typeface="Times New Roman" panose="02020603050405020304" pitchFamily="18" charset="0"/>
              </a:rPr>
              <a:t>spirit.Through</a:t>
            </a:r>
            <a:r>
              <a:rPr lang="en-US" altLang="zh-CN" sz="1600" dirty="0">
                <a:latin typeface="Times New Roman" panose="02020603050405020304" pitchFamily="18" charset="0"/>
                <a:cs typeface="Times New Roman" panose="02020603050405020304" pitchFamily="18" charset="0"/>
              </a:rPr>
              <a:t> vivid </a:t>
            </a:r>
            <a:r>
              <a:rPr lang="en-US" altLang="zh-CN" sz="1600" dirty="0" err="1">
                <a:latin typeface="Times New Roman" panose="02020603050405020304" pitchFamily="18" charset="0"/>
                <a:cs typeface="Times New Roman" panose="02020603050405020304" pitchFamily="18" charset="0"/>
              </a:rPr>
              <a:t>performances,these</a:t>
            </a:r>
            <a:r>
              <a:rPr lang="en-US" altLang="zh-CN" sz="1600" dirty="0">
                <a:latin typeface="Times New Roman" panose="02020603050405020304" pitchFamily="18" charset="0"/>
                <a:cs typeface="Times New Roman" panose="02020603050405020304" pitchFamily="18" charset="0"/>
              </a:rPr>
              <a:t> plays enable the audience to gain a deeper understanding of the deeds and spiritual essence of these historical figures in ancient China.</a:t>
            </a:r>
            <a:endParaRPr lang="zh-CN" altLang="en-US" sz="1600" dirty="0">
              <a:latin typeface="Times New Roman" panose="02020603050405020304" pitchFamily="18" charset="0"/>
              <a:cs typeface="Times New Roman" panose="02020603050405020304" pitchFamily="18" charset="0"/>
            </a:endParaRPr>
          </a:p>
        </p:txBody>
      </p:sp>
      <p:sp>
        <p:nvSpPr>
          <p:cNvPr id="28" name="文本框 27">
            <a:extLst>
              <a:ext uri="{FF2B5EF4-FFF2-40B4-BE49-F238E27FC236}">
                <a16:creationId xmlns:a16="http://schemas.microsoft.com/office/drawing/2014/main" id="{4F0128F5-3581-B7E7-C96C-C486DC14F30A}"/>
              </a:ext>
            </a:extLst>
          </p:cNvPr>
          <p:cNvSpPr txBox="1"/>
          <p:nvPr/>
        </p:nvSpPr>
        <p:spPr>
          <a:xfrm>
            <a:off x="3282085" y="5118615"/>
            <a:ext cx="7829631" cy="1569660"/>
          </a:xfrm>
          <a:prstGeom prst="rect">
            <a:avLst/>
          </a:prstGeom>
          <a:noFill/>
        </p:spPr>
        <p:txBody>
          <a:bodyPr wrap="square" rtlCol="0">
            <a:spAutoFit/>
          </a:bodyPr>
          <a:lstStyle/>
          <a:p>
            <a:r>
              <a:rPr lang="en-US" altLang="zh-CN" sz="1600">
                <a:latin typeface="Times New Roman" panose="02020603050405020304" pitchFamily="18" charset="0"/>
                <a:cs typeface="Times New Roman" panose="02020603050405020304" pitchFamily="18" charset="0"/>
              </a:rPr>
              <a:t>Many Gan Opera plays reflect significant historical events in ancient China,such as"The Burning of Books and Burying of Scholars"and"The Battle of Red Cliffs."Through the form of drama,these plays depict the grandeur and solemnity of these events.Not only do they possess high artistic value,but they also convey the essence of ancient Chinese history and culture to the audience through vivid performances,enabling viewers to gain a deeper understanding of ancient Chinese history.</a:t>
            </a:r>
            <a:endParaRPr lang="zh-CN" altLang="en-US" sz="1600" dirty="0">
              <a:latin typeface="Times New Roman" panose="02020603050405020304" pitchFamily="18" charset="0"/>
              <a:cs typeface="Times New Roman" panose="02020603050405020304" pitchFamily="18" charset="0"/>
            </a:endParaRPr>
          </a:p>
        </p:txBody>
      </p:sp>
      <p:pic>
        <p:nvPicPr>
          <p:cNvPr id="30" name="图形 29" descr="指挥">
            <a:extLst>
              <a:ext uri="{FF2B5EF4-FFF2-40B4-BE49-F238E27FC236}">
                <a16:creationId xmlns:a16="http://schemas.microsoft.com/office/drawing/2014/main" id="{8CE94FEC-9323-D8E0-82F2-12C2ECB1758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996884" y="1461784"/>
            <a:ext cx="914400" cy="914400"/>
          </a:xfrm>
          <a:prstGeom prst="rect">
            <a:avLst/>
          </a:prstGeom>
        </p:spPr>
      </p:pic>
      <p:pic>
        <p:nvPicPr>
          <p:cNvPr id="35" name="图形 34" descr="指挥">
            <a:extLst>
              <a:ext uri="{FF2B5EF4-FFF2-40B4-BE49-F238E27FC236}">
                <a16:creationId xmlns:a16="http://schemas.microsoft.com/office/drawing/2014/main" id="{C7CC5A12-7DF0-D402-24C5-CA9B947100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03638" y="3272807"/>
            <a:ext cx="914400" cy="914400"/>
          </a:xfrm>
          <a:prstGeom prst="rect">
            <a:avLst/>
          </a:prstGeom>
        </p:spPr>
      </p:pic>
      <p:pic>
        <p:nvPicPr>
          <p:cNvPr id="36" name="图形 35" descr="指挥">
            <a:extLst>
              <a:ext uri="{FF2B5EF4-FFF2-40B4-BE49-F238E27FC236}">
                <a16:creationId xmlns:a16="http://schemas.microsoft.com/office/drawing/2014/main" id="{A78766F8-F66A-BB2F-F1BA-44AA6797193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20994" y="4989852"/>
            <a:ext cx="914400" cy="9144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 1"/>
          <p:cNvSpPr txBox="1"/>
          <p:nvPr/>
        </p:nvSpPr>
        <p:spPr>
          <a:xfrm>
            <a:off x="0" y="0"/>
            <a:ext cx="12192000" cy="6858000"/>
          </a:xfrm>
          <a:prstGeom prst="rect">
            <a:avLst/>
          </a:prstGeom>
          <a:solidFill>
            <a:schemeClr val="accent1"/>
          </a:solidFill>
          <a:ln w="12700" cap="sq">
            <a:noFill/>
            <a:miter/>
          </a:ln>
        </p:spPr>
        <p:txBody>
          <a:bodyPr vert="horz" wrap="square" lIns="91440" tIns="45720" rIns="91440" bIns="45720" rtlCol="0" anchor="ctr"/>
          <a:lstStyle/>
          <a:p>
            <a:pPr algn="ctr">
              <a:lnSpc>
                <a:spcPct val="110000"/>
              </a:lnSpc>
            </a:pPr>
            <a:endParaRPr kumimoji="1" lang="zh-CN" altLang="en-US"/>
          </a:p>
        </p:txBody>
      </p:sp>
      <p:pic>
        <p:nvPicPr>
          <p:cNvPr id="3" name="图片 2"/>
          <p:cNvPicPr>
            <a:picLocks noChangeAspect="1"/>
          </p:cNvPicPr>
          <p:nvPr/>
        </p:nvPicPr>
        <p:blipFill>
          <a:blip r:embed="rId2" cstate="screen">
            <a:alphaModFix/>
            <a:extLst>
              <a:ext uri="{28A0092B-C50C-407E-A947-70E740481C1C}">
                <a14:useLocalDpi xmlns:a14="http://schemas.microsoft.com/office/drawing/2010/main"/>
              </a:ext>
            </a:extLst>
          </a:blip>
          <a:srcRect/>
          <a:stretch>
            <a:fillRect/>
          </a:stretch>
        </p:blipFill>
        <p:spPr>
          <a:xfrm>
            <a:off x="-395790" y="-304800"/>
            <a:ext cx="5519367" cy="1439830"/>
          </a:xfrm>
          <a:prstGeom prst="rect">
            <a:avLst/>
          </a:prstGeom>
          <a:noFill/>
          <a:ln>
            <a:noFill/>
          </a:ln>
        </p:spPr>
      </p:pic>
      <p:pic>
        <p:nvPicPr>
          <p:cNvPr id="4" name="图片 3"/>
          <p:cNvPicPr>
            <a:picLocks noChangeAspect="1"/>
          </p:cNvPicPr>
          <p:nvPr/>
        </p:nvPicPr>
        <p:blipFill>
          <a:blip r:embed="rId3" cstate="screen">
            <a:alphaModFix/>
            <a:extLst>
              <a:ext uri="{28A0092B-C50C-407E-A947-70E740481C1C}">
                <a14:useLocalDpi xmlns:a14="http://schemas.microsoft.com/office/drawing/2010/main"/>
              </a:ext>
            </a:extLst>
          </a:blip>
          <a:srcRect/>
          <a:stretch>
            <a:fillRect/>
          </a:stretch>
        </p:blipFill>
        <p:spPr>
          <a:xfrm>
            <a:off x="-395790" y="3848100"/>
            <a:ext cx="2669090" cy="1155700"/>
          </a:xfrm>
          <a:prstGeom prst="rect">
            <a:avLst/>
          </a:prstGeom>
          <a:noFill/>
          <a:ln>
            <a:noFill/>
          </a:ln>
        </p:spPr>
      </p:pic>
      <p:pic>
        <p:nvPicPr>
          <p:cNvPr id="5" name="图片 4"/>
          <p:cNvPicPr>
            <a:picLocks noChangeAspect="1"/>
          </p:cNvPicPr>
          <p:nvPr/>
        </p:nvPicPr>
        <p:blipFill>
          <a:blip r:embed="rId4" cstate="screen">
            <a:alphaModFix/>
            <a:extLst>
              <a:ext uri="{28A0092B-C50C-407E-A947-70E740481C1C}">
                <a14:useLocalDpi xmlns:a14="http://schemas.microsoft.com/office/drawing/2010/main"/>
              </a:ext>
            </a:extLst>
          </a:blip>
          <a:srcRect/>
          <a:stretch>
            <a:fillRect/>
          </a:stretch>
        </p:blipFill>
        <p:spPr>
          <a:xfrm>
            <a:off x="10160000" y="2227230"/>
            <a:ext cx="1943100" cy="787400"/>
          </a:xfrm>
          <a:prstGeom prst="rect">
            <a:avLst/>
          </a:prstGeom>
          <a:noFill/>
          <a:ln>
            <a:noFill/>
          </a:ln>
        </p:spPr>
      </p:pic>
      <p:pic>
        <p:nvPicPr>
          <p:cNvPr id="6" name="图片 5"/>
          <p:cNvPicPr>
            <a:picLocks noChangeAspect="1"/>
          </p:cNvPicPr>
          <p:nvPr/>
        </p:nvPicPr>
        <p:blipFill>
          <a:blip r:embed="rId5" cstate="screen">
            <a:alphaModFix/>
            <a:extLst>
              <a:ext uri="{28A0092B-C50C-407E-A947-70E740481C1C}">
                <a14:useLocalDpi xmlns:a14="http://schemas.microsoft.com/office/drawing/2010/main"/>
              </a:ext>
            </a:extLst>
          </a:blip>
          <a:srcRect/>
          <a:stretch>
            <a:fillRect/>
          </a:stretch>
        </p:blipFill>
        <p:spPr>
          <a:xfrm flipH="1">
            <a:off x="9841461" y="0"/>
            <a:ext cx="2350539" cy="787400"/>
          </a:xfrm>
          <a:prstGeom prst="rect">
            <a:avLst/>
          </a:prstGeom>
          <a:noFill/>
          <a:ln>
            <a:noFill/>
          </a:ln>
        </p:spPr>
      </p:pic>
      <p:pic>
        <p:nvPicPr>
          <p:cNvPr id="7" name="图片 6"/>
          <p:cNvPicPr>
            <a:picLocks noChangeAspect="1"/>
          </p:cNvPicPr>
          <p:nvPr/>
        </p:nvPicPr>
        <p:blipFill>
          <a:blip r:embed="rId6" cstate="screen">
            <a:alphaModFix/>
            <a:extLst>
              <a:ext uri="{28A0092B-C50C-407E-A947-70E740481C1C}">
                <a14:useLocalDpi xmlns:a14="http://schemas.microsoft.com/office/drawing/2010/main"/>
              </a:ext>
            </a:extLst>
          </a:blip>
          <a:srcRect/>
          <a:stretch>
            <a:fillRect/>
          </a:stretch>
        </p:blipFill>
        <p:spPr>
          <a:xfrm>
            <a:off x="7797074" y="5594358"/>
            <a:ext cx="3199099" cy="804830"/>
          </a:xfrm>
          <a:prstGeom prst="rect">
            <a:avLst/>
          </a:prstGeom>
          <a:noFill/>
          <a:ln>
            <a:noFill/>
          </a:ln>
        </p:spPr>
      </p:pic>
      <p:pic>
        <p:nvPicPr>
          <p:cNvPr id="8" name="图片 7"/>
          <p:cNvPicPr>
            <a:picLocks noChangeAspect="1"/>
          </p:cNvPicPr>
          <p:nvPr/>
        </p:nvPicPr>
        <p:blipFill>
          <a:blip r:embed="rId7" cstate="screen">
            <a:alphaModFix/>
            <a:extLst>
              <a:ext uri="{28A0092B-C50C-407E-A947-70E740481C1C}">
                <a14:useLocalDpi xmlns:a14="http://schemas.microsoft.com/office/drawing/2010/main"/>
              </a:ext>
            </a:extLst>
          </a:blip>
          <a:srcRect/>
          <a:stretch>
            <a:fillRect/>
          </a:stretch>
        </p:blipFill>
        <p:spPr>
          <a:xfrm>
            <a:off x="1208104" y="5657850"/>
            <a:ext cx="2887579" cy="804831"/>
          </a:xfrm>
          <a:prstGeom prst="rect">
            <a:avLst/>
          </a:prstGeom>
          <a:noFill/>
          <a:ln>
            <a:noFill/>
          </a:ln>
        </p:spPr>
      </p:pic>
      <p:pic>
        <p:nvPicPr>
          <p:cNvPr id="9" name="图片 8"/>
          <p:cNvPicPr>
            <a:picLocks noChangeAspect="1"/>
          </p:cNvPicPr>
          <p:nvPr/>
        </p:nvPicPr>
        <p:blipFill>
          <a:blip r:embed="rId8" cstate="screen">
            <a:alphaModFix/>
            <a:extLst>
              <a:ext uri="{28A0092B-C50C-407E-A947-70E740481C1C}">
                <a14:useLocalDpi xmlns:a14="http://schemas.microsoft.com/office/drawing/2010/main"/>
              </a:ext>
            </a:extLst>
          </a:blip>
          <a:srcRect/>
          <a:stretch>
            <a:fillRect/>
          </a:stretch>
        </p:blipFill>
        <p:spPr>
          <a:xfrm>
            <a:off x="6317273" y="5682475"/>
            <a:ext cx="1526894" cy="804831"/>
          </a:xfrm>
          <a:prstGeom prst="rect">
            <a:avLst/>
          </a:prstGeom>
          <a:noFill/>
          <a:ln>
            <a:noFill/>
          </a:ln>
        </p:spPr>
      </p:pic>
      <p:sp>
        <p:nvSpPr>
          <p:cNvPr id="10" name="标题 1"/>
          <p:cNvSpPr txBox="1"/>
          <p:nvPr/>
        </p:nvSpPr>
        <p:spPr>
          <a:xfrm>
            <a:off x="1683729" y="1504709"/>
            <a:ext cx="8824540" cy="3810916"/>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noFill/>
          <a:ln w="29432" cap="sq">
            <a:solidFill>
              <a:schemeClr val="accent3"/>
            </a:solidFill>
            <a:miter/>
          </a:ln>
          <a:effectLst/>
        </p:spPr>
        <p:txBody>
          <a:bodyPr vert="horz" wrap="square" lIns="94183" tIns="47092" rIns="94183" bIns="47092" rtlCol="0" anchor="ctr"/>
          <a:lstStyle/>
          <a:p>
            <a:pPr algn="ctr">
              <a:lnSpc>
                <a:spcPct val="110000"/>
              </a:lnSpc>
            </a:pPr>
            <a:endParaRPr kumimoji="1" lang="zh-CN" altLang="en-US"/>
          </a:p>
        </p:txBody>
      </p:sp>
      <p:sp>
        <p:nvSpPr>
          <p:cNvPr id="11" name="标题 1"/>
          <p:cNvSpPr txBox="1"/>
          <p:nvPr/>
        </p:nvSpPr>
        <p:spPr>
          <a:xfrm>
            <a:off x="1842882" y="1623387"/>
            <a:ext cx="8506237" cy="3546411"/>
          </a:xfrm>
          <a:custGeom>
            <a:avLst/>
            <a:gdLst>
              <a:gd name="connsiteX0" fmla="*/ 167833 w 8567516"/>
              <a:gd name="connsiteY0" fmla="*/ 0 h 3345083"/>
              <a:gd name="connsiteX1" fmla="*/ 8399684 w 8567516"/>
              <a:gd name="connsiteY1" fmla="*/ 0 h 3345083"/>
              <a:gd name="connsiteX2" fmla="*/ 8399684 w 8567516"/>
              <a:gd name="connsiteY2" fmla="*/ 152723 h 3345083"/>
              <a:gd name="connsiteX3" fmla="*/ 8567516 w 8567516"/>
              <a:gd name="connsiteY3" fmla="*/ 152723 h 3345083"/>
              <a:gd name="connsiteX4" fmla="*/ 8567516 w 8567516"/>
              <a:gd name="connsiteY4" fmla="*/ 3073723 h 3345083"/>
              <a:gd name="connsiteX5" fmla="*/ 8399684 w 8567516"/>
              <a:gd name="connsiteY5" fmla="*/ 3073723 h 3345083"/>
              <a:gd name="connsiteX6" fmla="*/ 8399684 w 8567516"/>
              <a:gd name="connsiteY6" fmla="*/ 3345083 h 3345083"/>
              <a:gd name="connsiteX7" fmla="*/ 167833 w 8567516"/>
              <a:gd name="connsiteY7" fmla="*/ 3345083 h 3345083"/>
              <a:gd name="connsiteX8" fmla="*/ 167833 w 8567516"/>
              <a:gd name="connsiteY8" fmla="*/ 3073723 h 3345083"/>
              <a:gd name="connsiteX9" fmla="*/ 0 w 8567516"/>
              <a:gd name="connsiteY9" fmla="*/ 3073723 h 3345083"/>
              <a:gd name="connsiteX10" fmla="*/ 0 w 8567516"/>
              <a:gd name="connsiteY10" fmla="*/ 152723 h 3345083"/>
              <a:gd name="connsiteX11" fmla="*/ 167833 w 8567516"/>
              <a:gd name="connsiteY11" fmla="*/ 152723 h 3345083"/>
            </a:gdLst>
            <a:ahLst/>
            <a:cxnLst/>
            <a:rect l="l" t="t" r="r" b="b"/>
            <a:pathLst>
              <a:path w="8567516" h="3345083">
                <a:moveTo>
                  <a:pt x="167833" y="0"/>
                </a:moveTo>
                <a:lnTo>
                  <a:pt x="8399684" y="0"/>
                </a:lnTo>
                <a:lnTo>
                  <a:pt x="8399684" y="152723"/>
                </a:lnTo>
                <a:lnTo>
                  <a:pt x="8567516" y="152723"/>
                </a:lnTo>
                <a:lnTo>
                  <a:pt x="8567516" y="3073723"/>
                </a:lnTo>
                <a:lnTo>
                  <a:pt x="8399684" y="3073723"/>
                </a:lnTo>
                <a:lnTo>
                  <a:pt x="8399684" y="3345083"/>
                </a:lnTo>
                <a:lnTo>
                  <a:pt x="167833" y="3345083"/>
                </a:lnTo>
                <a:lnTo>
                  <a:pt x="167833" y="3073723"/>
                </a:lnTo>
                <a:lnTo>
                  <a:pt x="0" y="3073723"/>
                </a:lnTo>
                <a:lnTo>
                  <a:pt x="0" y="152723"/>
                </a:lnTo>
                <a:lnTo>
                  <a:pt x="167833" y="152723"/>
                </a:lnTo>
                <a:close/>
              </a:path>
            </a:pathLst>
          </a:custGeom>
          <a:solidFill>
            <a:schemeClr val="accent3">
              <a:lumMod val="20000"/>
              <a:lumOff val="80000"/>
            </a:schemeClr>
          </a:solidFill>
          <a:ln w="39243" cap="sq">
            <a:solidFill>
              <a:schemeClr val="accent3">
                <a:alpha val="100000"/>
              </a:schemeClr>
            </a:solidFill>
            <a:miter/>
          </a:ln>
          <a:effectLst/>
        </p:spPr>
        <p:txBody>
          <a:bodyPr vert="horz" wrap="square" lIns="89474" tIns="44737" rIns="89474" bIns="44737" rtlCol="0" anchor="ctr"/>
          <a:lstStyle/>
          <a:p>
            <a:pPr algn="ctr">
              <a:lnSpc>
                <a:spcPct val="110000"/>
              </a:lnSpc>
            </a:pPr>
            <a:endParaRPr kumimoji="1" lang="zh-CN" altLang="en-US"/>
          </a:p>
        </p:txBody>
      </p:sp>
      <p:pic>
        <p:nvPicPr>
          <p:cNvPr id="12" name="图片 11"/>
          <p:cNvPicPr>
            <a:picLocks noChangeAspect="1"/>
          </p:cNvPicPr>
          <p:nvPr/>
        </p:nvPicPr>
        <p:blipFill>
          <a:blip r:embed="rId9" cstate="screen">
            <a:alphaModFix/>
            <a:extLst>
              <a:ext uri="{28A0092B-C50C-407E-A947-70E740481C1C}">
                <a14:useLocalDpi xmlns:a14="http://schemas.microsoft.com/office/drawing/2010/main"/>
              </a:ext>
            </a:extLst>
          </a:blip>
          <a:srcRect/>
          <a:stretch>
            <a:fillRect/>
          </a:stretch>
        </p:blipFill>
        <p:spPr>
          <a:xfrm>
            <a:off x="167451" y="3643257"/>
            <a:ext cx="4652527" cy="379380"/>
          </a:xfrm>
          <a:prstGeom prst="rect">
            <a:avLst/>
          </a:prstGeom>
          <a:noFill/>
          <a:ln>
            <a:noFill/>
          </a:ln>
        </p:spPr>
      </p:pic>
      <p:sp>
        <p:nvSpPr>
          <p:cNvPr id="13" name="标题 1"/>
          <p:cNvSpPr txBox="1"/>
          <p:nvPr/>
        </p:nvSpPr>
        <p:spPr>
          <a:xfrm>
            <a:off x="2522477" y="2682202"/>
            <a:ext cx="7394226" cy="1660829"/>
          </a:xfrm>
          <a:prstGeom prst="rect">
            <a:avLst/>
          </a:prstGeom>
          <a:noFill/>
          <a:ln>
            <a:noFill/>
          </a:ln>
        </p:spPr>
        <p:txBody>
          <a:bodyPr vert="horz" wrap="square" lIns="91440" tIns="45720" rIns="91440" bIns="45720" rtlCol="0" anchor="ctr"/>
          <a:lstStyle/>
          <a:p>
            <a:pPr algn="ctr">
              <a:lnSpc>
                <a:spcPct val="130000"/>
              </a:lnSpc>
            </a:pPr>
            <a:r>
              <a:rPr kumimoji="1" lang="en-US" altLang="zh-CN" sz="4400">
                <a:ln w="12700">
                  <a:noFill/>
                </a:ln>
                <a:solidFill>
                  <a:srgbClr val="910108">
                    <a:alpha val="100000"/>
                  </a:srgbClr>
                </a:solidFill>
                <a:latin typeface="OPPOSans H"/>
                <a:ea typeface="OPPOSans H"/>
                <a:cs typeface="OPPOSans H"/>
              </a:rPr>
              <a:t>Modern development of Gan Opera</a:t>
            </a:r>
            <a:endParaRPr kumimoji="1" lang="en-US" altLang="zh-CN" sz="4400" dirty="0">
              <a:ln w="12700">
                <a:noFill/>
              </a:ln>
              <a:solidFill>
                <a:srgbClr val="910108">
                  <a:alpha val="100000"/>
                </a:srgbClr>
              </a:solidFill>
              <a:latin typeface="OPPOSans H"/>
              <a:ea typeface="OPPOSans H"/>
              <a:cs typeface="OPPOSans H"/>
            </a:endParaRPr>
          </a:p>
        </p:txBody>
      </p:sp>
      <p:sp>
        <p:nvSpPr>
          <p:cNvPr id="15" name="标题 1"/>
          <p:cNvSpPr txBox="1"/>
          <p:nvPr/>
        </p:nvSpPr>
        <p:spPr>
          <a:xfrm>
            <a:off x="3270250" y="4799225"/>
            <a:ext cx="5651500" cy="369332"/>
          </a:xfrm>
          <a:prstGeom prst="rect">
            <a:avLst/>
          </a:prstGeom>
          <a:noFill/>
          <a:ln>
            <a:noFill/>
          </a:ln>
        </p:spPr>
        <p:txBody>
          <a:bodyPr vert="horz" wrap="square" lIns="91440" tIns="45720" rIns="91440" bIns="45720" rtlCol="0" anchor="t"/>
          <a:lstStyle/>
          <a:p>
            <a:pPr algn="ctr">
              <a:lnSpc>
                <a:spcPct val="110000"/>
              </a:lnSpc>
            </a:pPr>
            <a:r>
              <a:rPr kumimoji="1" lang="en-US" altLang="zh-CN" sz="1800">
                <a:ln w="12700">
                  <a:noFill/>
                </a:ln>
                <a:solidFill>
                  <a:srgbClr val="910108">
                    <a:alpha val="100000"/>
                  </a:srgbClr>
                </a:solidFill>
                <a:latin typeface="OPPOSans R"/>
                <a:ea typeface="OPPOSans R"/>
                <a:cs typeface="OPPOSans R"/>
              </a:rPr>
              <a:t>————————————————————</a:t>
            </a:r>
            <a:endParaRPr kumimoji="1" lang="zh-CN" altLang="en-US"/>
          </a:p>
        </p:txBody>
      </p:sp>
      <p:pic>
        <p:nvPicPr>
          <p:cNvPr id="16" name="图片 15"/>
          <p:cNvPicPr>
            <a:picLocks noChangeAspect="1"/>
          </p:cNvPicPr>
          <p:nvPr/>
        </p:nvPicPr>
        <p:blipFill>
          <a:blip r:embed="rId10" cstate="screen">
            <a:alphaModFix/>
            <a:extLst>
              <a:ext uri="{28A0092B-C50C-407E-A947-70E740481C1C}">
                <a14:useLocalDpi xmlns:a14="http://schemas.microsoft.com/office/drawing/2010/main"/>
              </a:ext>
            </a:extLst>
          </a:blip>
          <a:srcRect/>
          <a:stretch>
            <a:fillRect/>
          </a:stretch>
        </p:blipFill>
        <p:spPr>
          <a:xfrm flipH="1">
            <a:off x="9243779" y="3480015"/>
            <a:ext cx="2607471" cy="3171248"/>
          </a:xfrm>
          <a:prstGeom prst="rect">
            <a:avLst/>
          </a:prstGeom>
          <a:noFill/>
          <a:ln>
            <a:noFill/>
          </a:ln>
        </p:spPr>
      </p:pic>
      <p:pic>
        <p:nvPicPr>
          <p:cNvPr id="17" name="图片 16"/>
          <p:cNvPicPr>
            <a:picLocks noChangeAspect="1"/>
          </p:cNvPicPr>
          <p:nvPr/>
        </p:nvPicPr>
        <p:blipFill>
          <a:blip r:embed="rId11" cstate="screen">
            <a:alphaModFix/>
            <a:extLst>
              <a:ext uri="{28A0092B-C50C-407E-A947-70E740481C1C}">
                <a14:useLocalDpi xmlns:a14="http://schemas.microsoft.com/office/drawing/2010/main"/>
              </a:ext>
            </a:extLst>
          </a:blip>
          <a:srcRect/>
          <a:stretch>
            <a:fillRect/>
          </a:stretch>
        </p:blipFill>
        <p:spPr>
          <a:xfrm>
            <a:off x="340750" y="1895641"/>
            <a:ext cx="1373315" cy="1499729"/>
          </a:xfrm>
          <a:prstGeom prst="rect">
            <a:avLst/>
          </a:prstGeom>
          <a:noFill/>
          <a:ln>
            <a:noFill/>
          </a:ln>
        </p:spPr>
      </p:pic>
      <p:pic>
        <p:nvPicPr>
          <p:cNvPr id="18" name="图片 17"/>
          <p:cNvPicPr>
            <a:picLocks noChangeAspect="1"/>
          </p:cNvPicPr>
          <p:nvPr/>
        </p:nvPicPr>
        <p:blipFill>
          <a:blip r:embed="rId12" cstate="screen">
            <a:alphaModFix/>
            <a:extLst>
              <a:ext uri="{28A0092B-C50C-407E-A947-70E740481C1C}">
                <a14:useLocalDpi xmlns:a14="http://schemas.microsoft.com/office/drawing/2010/main"/>
              </a:ext>
            </a:extLst>
          </a:blip>
          <a:srcRect/>
          <a:stretch>
            <a:fillRect/>
          </a:stretch>
        </p:blipFill>
        <p:spPr>
          <a:xfrm>
            <a:off x="1208104" y="499416"/>
            <a:ext cx="1239131" cy="1507051"/>
          </a:xfrm>
          <a:prstGeom prst="rect">
            <a:avLst/>
          </a:prstGeom>
          <a:noFill/>
          <a:ln>
            <a:noFill/>
          </a:ln>
        </p:spPr>
      </p:pic>
      <p:sp>
        <p:nvSpPr>
          <p:cNvPr id="19" name="标题 1"/>
          <p:cNvSpPr txBox="1"/>
          <p:nvPr/>
        </p:nvSpPr>
        <p:spPr>
          <a:xfrm>
            <a:off x="5004556" y="1635977"/>
            <a:ext cx="2182885" cy="1046225"/>
          </a:xfrm>
          <a:prstGeom prst="rect">
            <a:avLst/>
          </a:prstGeom>
          <a:noFill/>
          <a:ln>
            <a:noFill/>
          </a:ln>
        </p:spPr>
        <p:txBody>
          <a:bodyPr vert="horz" wrap="square" lIns="91440" tIns="45720" rIns="91440" bIns="45720" rtlCol="0" anchor="b"/>
          <a:lstStyle/>
          <a:p>
            <a:pPr algn="ctr">
              <a:lnSpc>
                <a:spcPct val="110000"/>
              </a:lnSpc>
            </a:pPr>
            <a:r>
              <a:rPr kumimoji="1" lang="en-US" altLang="zh-CN" sz="6000" dirty="0">
                <a:ln w="12700">
                  <a:noFill/>
                </a:ln>
                <a:solidFill>
                  <a:srgbClr val="910108">
                    <a:alpha val="100000"/>
                  </a:srgbClr>
                </a:solidFill>
                <a:latin typeface="OPPOSans H"/>
                <a:ea typeface="OPPOSans H"/>
                <a:cs typeface="OPPOSans H"/>
              </a:rPr>
              <a:t>04</a:t>
            </a:r>
            <a:endParaRPr kumimoji="1" lang="zh-CN" altLang="en-US" dirty="0"/>
          </a:p>
        </p:txBody>
      </p:sp>
    </p:spTree>
  </p:cSld>
  <p:clrMapOvr>
    <a:masterClrMapping/>
  </p:clrMapOvr>
</p:sld>
</file>

<file path=ppt/theme/theme1.xml><?xml version="1.0" encoding="utf-8"?>
<a:theme xmlns:a="http://schemas.openxmlformats.org/drawingml/2006/main" name="Office 主题​​">
  <a:themeElements>
    <a:clrScheme name="Office">
      <a:dk1>
        <a:srgbClr val="000000"/>
      </a:dk1>
      <a:lt1>
        <a:srgbClr val="FFFFFF"/>
      </a:lt1>
      <a:dk2>
        <a:srgbClr val="0E2841"/>
      </a:dk2>
      <a:lt2>
        <a:srgbClr val="E8E8E8"/>
      </a:lt2>
      <a:accent1>
        <a:srgbClr val="910108"/>
      </a:accent1>
      <a:accent2>
        <a:srgbClr val="1A615D"/>
      </a:accent2>
      <a:accent3>
        <a:srgbClr val="D28E33"/>
      </a:accent3>
      <a:accent4>
        <a:srgbClr val="0F9ED5"/>
      </a:accent4>
      <a:accent5>
        <a:srgbClr val="A02B93"/>
      </a:accent5>
      <a:accent6>
        <a:srgbClr val="4EA72E"/>
      </a:accent6>
      <a:hlink>
        <a:srgbClr val="467886"/>
      </a:hlink>
      <a:folHlink>
        <a:srgbClr val="96607D"/>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601</Words>
  <Application>Microsoft Office PowerPoint</Application>
  <PresentationFormat>宽屏</PresentationFormat>
  <Paragraphs>49</Paragraphs>
  <Slides>11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11</vt:i4>
      </vt:variant>
    </vt:vector>
  </HeadingPairs>
  <TitlesOfParts>
    <vt:vector size="17" baseType="lpstr">
      <vt:lpstr>Source Han Sans CN Bold</vt:lpstr>
      <vt:lpstr>Times New Roman</vt:lpstr>
      <vt:lpstr>Arial</vt:lpstr>
      <vt:lpstr>OPPOSans H</vt:lpstr>
      <vt:lpstr>OPPOSans R</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wxy</dc:creator>
  <cp:lastModifiedBy>昕昱 王</cp:lastModifiedBy>
  <cp:revision>9</cp:revision>
  <dcterms:modified xsi:type="dcterms:W3CDTF">2025-03-21T04:04:53Z</dcterms:modified>
</cp:coreProperties>
</file>