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5" r:id="rId7"/>
    <p:sldId id="266" r:id="rId8"/>
    <p:sldId id="272" r:id="rId9"/>
    <p:sldId id="270" r:id="rId10"/>
    <p:sldId id="269" r:id="rId11"/>
    <p:sldId id="264" r:id="rId12"/>
    <p:sldId id="275" r:id="rId13"/>
    <p:sldId id="278" r:id="rId14"/>
    <p:sldId id="285" r:id="rId1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8" Type="http://schemas.openxmlformats.org/officeDocument/2006/relationships/tags" Target="../tags/tag104.xml"/><Relationship Id="rId17" Type="http://schemas.openxmlformats.org/officeDocument/2006/relationships/tags" Target="../tags/tag103.xml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8" Type="http://schemas.openxmlformats.org/officeDocument/2006/relationships/tags" Target="../tags/tag205.xml"/><Relationship Id="rId17" Type="http://schemas.openxmlformats.org/officeDocument/2006/relationships/tags" Target="../tags/tag204.xml"/><Relationship Id="rId16" Type="http://schemas.openxmlformats.org/officeDocument/2006/relationships/tags" Target="../tags/tag203.xml"/><Relationship Id="rId15" Type="http://schemas.openxmlformats.org/officeDocument/2006/relationships/tags" Target="../tags/tag202.xml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8" Type="http://schemas.openxmlformats.org/officeDocument/2006/relationships/tags" Target="../tags/tag222.xml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1" Type="http://schemas.openxmlformats.org/officeDocument/2006/relationships/tags" Target="../tags/tag242.xml"/><Relationship Id="rId20" Type="http://schemas.openxmlformats.org/officeDocument/2006/relationships/tags" Target="../tags/tag241.xml"/><Relationship Id="rId2" Type="http://schemas.openxmlformats.org/officeDocument/2006/relationships/tags" Target="../tags/tag223.xml"/><Relationship Id="rId19" Type="http://schemas.openxmlformats.org/officeDocument/2006/relationships/tags" Target="../tags/tag240.xml"/><Relationship Id="rId18" Type="http://schemas.openxmlformats.org/officeDocument/2006/relationships/tags" Target="../tags/tag239.xml"/><Relationship Id="rId17" Type="http://schemas.openxmlformats.org/officeDocument/2006/relationships/tags" Target="../tags/tag238.xml"/><Relationship Id="rId16" Type="http://schemas.openxmlformats.org/officeDocument/2006/relationships/tags" Target="../tags/tag237.xml"/><Relationship Id="rId15" Type="http://schemas.openxmlformats.org/officeDocument/2006/relationships/tags" Target="../tags/tag236.xml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1" Type="http://schemas.openxmlformats.org/officeDocument/2006/relationships/tags" Target="../tags/tag266.xml"/><Relationship Id="rId20" Type="http://schemas.openxmlformats.org/officeDocument/2006/relationships/tags" Target="../tags/tag265.xml"/><Relationship Id="rId2" Type="http://schemas.openxmlformats.org/officeDocument/2006/relationships/tags" Target="../tags/tag247.xml"/><Relationship Id="rId19" Type="http://schemas.openxmlformats.org/officeDocument/2006/relationships/tags" Target="../tags/tag264.xml"/><Relationship Id="rId18" Type="http://schemas.openxmlformats.org/officeDocument/2006/relationships/tags" Target="../tags/tag263.xml"/><Relationship Id="rId17" Type="http://schemas.openxmlformats.org/officeDocument/2006/relationships/tags" Target="../tags/tag262.xml"/><Relationship Id="rId16" Type="http://schemas.openxmlformats.org/officeDocument/2006/relationships/tags" Target="../tags/tag261.xml"/><Relationship Id="rId15" Type="http://schemas.openxmlformats.org/officeDocument/2006/relationships/tags" Target="../tags/tag260.xml"/><Relationship Id="rId14" Type="http://schemas.openxmlformats.org/officeDocument/2006/relationships/tags" Target="../tags/tag25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2" Type="http://schemas.openxmlformats.org/officeDocument/2006/relationships/tags" Target="../tags/tag287.xml"/><Relationship Id="rId21" Type="http://schemas.openxmlformats.org/officeDocument/2006/relationships/tags" Target="../tags/tag286.xml"/><Relationship Id="rId20" Type="http://schemas.openxmlformats.org/officeDocument/2006/relationships/tags" Target="../tags/tag285.xml"/><Relationship Id="rId2" Type="http://schemas.openxmlformats.org/officeDocument/2006/relationships/tags" Target="../tags/tag267.xml"/><Relationship Id="rId19" Type="http://schemas.openxmlformats.org/officeDocument/2006/relationships/tags" Target="../tags/tag284.xml"/><Relationship Id="rId18" Type="http://schemas.openxmlformats.org/officeDocument/2006/relationships/tags" Target="../tags/tag283.xml"/><Relationship Id="rId17" Type="http://schemas.openxmlformats.org/officeDocument/2006/relationships/tags" Target="../tags/tag282.xml"/><Relationship Id="rId16" Type="http://schemas.openxmlformats.org/officeDocument/2006/relationships/tags" Target="../tags/tag281.xml"/><Relationship Id="rId15" Type="http://schemas.openxmlformats.org/officeDocument/2006/relationships/tags" Target="../tags/tag280.xml"/><Relationship Id="rId14" Type="http://schemas.openxmlformats.org/officeDocument/2006/relationships/tags" Target="../tags/tag279.xml"/><Relationship Id="rId13" Type="http://schemas.openxmlformats.org/officeDocument/2006/relationships/tags" Target="../tags/tag278.xml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tags" Target="../tags/tag275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9" Type="http://schemas.openxmlformats.org/officeDocument/2006/relationships/tags" Target="../tags/tag305.xml"/><Relationship Id="rId18" Type="http://schemas.openxmlformats.org/officeDocument/2006/relationships/tags" Target="../tags/tag304.xml"/><Relationship Id="rId17" Type="http://schemas.openxmlformats.org/officeDocument/2006/relationships/tags" Target="../tags/tag303.xml"/><Relationship Id="rId16" Type="http://schemas.openxmlformats.org/officeDocument/2006/relationships/tags" Target="../tags/tag302.xml"/><Relationship Id="rId15" Type="http://schemas.openxmlformats.org/officeDocument/2006/relationships/tags" Target="../tags/tag301.xml"/><Relationship Id="rId14" Type="http://schemas.openxmlformats.org/officeDocument/2006/relationships/tags" Target="../tags/tag300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6" Type="http://schemas.openxmlformats.org/officeDocument/2006/relationships/tags" Target="../tags/tag330.xml"/><Relationship Id="rId25" Type="http://schemas.openxmlformats.org/officeDocument/2006/relationships/tags" Target="../tags/tag329.xml"/><Relationship Id="rId24" Type="http://schemas.openxmlformats.org/officeDocument/2006/relationships/tags" Target="../tags/tag328.xml"/><Relationship Id="rId23" Type="http://schemas.openxmlformats.org/officeDocument/2006/relationships/tags" Target="../tags/tag327.xml"/><Relationship Id="rId22" Type="http://schemas.openxmlformats.org/officeDocument/2006/relationships/tags" Target="../tags/tag326.xml"/><Relationship Id="rId21" Type="http://schemas.openxmlformats.org/officeDocument/2006/relationships/tags" Target="../tags/tag325.xml"/><Relationship Id="rId20" Type="http://schemas.openxmlformats.org/officeDocument/2006/relationships/tags" Target="../tags/tag324.xml"/><Relationship Id="rId2" Type="http://schemas.openxmlformats.org/officeDocument/2006/relationships/tags" Target="../tags/tag306.xml"/><Relationship Id="rId19" Type="http://schemas.openxmlformats.org/officeDocument/2006/relationships/tags" Target="../tags/tag323.xml"/><Relationship Id="rId18" Type="http://schemas.openxmlformats.org/officeDocument/2006/relationships/tags" Target="../tags/tag322.xml"/><Relationship Id="rId17" Type="http://schemas.openxmlformats.org/officeDocument/2006/relationships/tags" Target="../tags/tag321.xml"/><Relationship Id="rId16" Type="http://schemas.openxmlformats.org/officeDocument/2006/relationships/tags" Target="../tags/tag320.xml"/><Relationship Id="rId15" Type="http://schemas.openxmlformats.org/officeDocument/2006/relationships/tags" Target="../tags/tag319.xml"/><Relationship Id="rId14" Type="http://schemas.openxmlformats.org/officeDocument/2006/relationships/tags" Target="../tags/tag318.xml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tags" Target="../tags/tag314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38.xml"/><Relationship Id="rId8" Type="http://schemas.openxmlformats.org/officeDocument/2006/relationships/tags" Target="../tags/tag337.xml"/><Relationship Id="rId7" Type="http://schemas.openxmlformats.org/officeDocument/2006/relationships/tags" Target="../tags/tag336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0" Type="http://schemas.openxmlformats.org/officeDocument/2006/relationships/tags" Target="../tags/tag339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47.xml"/><Relationship Id="rId8" Type="http://schemas.openxmlformats.org/officeDocument/2006/relationships/tags" Target="../tags/tag346.xml"/><Relationship Id="rId7" Type="http://schemas.openxmlformats.org/officeDocument/2006/relationships/tags" Target="../tags/tag345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0" Type="http://schemas.openxmlformats.org/officeDocument/2006/relationships/tags" Target="../tags/tag348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19304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2" hasCustomPrompt="1"/>
            <p:custDataLst>
              <p:tags r:id="rId4"/>
            </p:custDataLst>
          </p:nvPr>
        </p:nvSpPr>
        <p:spPr>
          <a:xfrm>
            <a:off x="609600" y="2489200"/>
            <a:ext cx="3454400" cy="3352800"/>
          </a:xfrm>
          <a:custGeom>
            <a:avLst/>
            <a:gdLst>
              <a:gd name="connisteX0" fmla="*/ 0 w 3454400"/>
              <a:gd name="connsiteY0" fmla="*/ 203200 h 3352800"/>
              <a:gd name="connisteX1" fmla="*/ 203200 w 3454400"/>
              <a:gd name="connsiteY1" fmla="*/ 0 h 3352800"/>
              <a:gd name="connisteX2" fmla="*/ 3251200 w 3454400"/>
              <a:gd name="connsiteY2" fmla="*/ 0 h 3352800"/>
              <a:gd name="connisteX3" fmla="*/ 3454400 w 3454400"/>
              <a:gd name="connsiteY3" fmla="*/ 203200 h 3352800"/>
              <a:gd name="connisteX4" fmla="*/ 3454400 w 3454400"/>
              <a:gd name="connsiteY4" fmla="*/ 3149600 h 3352800"/>
              <a:gd name="connisteX5" fmla="*/ 3251200 w 3454400"/>
              <a:gd name="connsiteY5" fmla="*/ 3352800 h 3352800"/>
              <a:gd name="connisteX6" fmla="*/ 203200 w 3454400"/>
              <a:gd name="connsiteY6" fmla="*/ 3352800 h 3352800"/>
              <a:gd name="connisteX7" fmla="*/ 0 w 3454400"/>
              <a:gd name="connsiteY7" fmla="*/ 3149600 h 3352800"/>
              <a:gd name="connisteX8" fmla="*/ 0 w 34544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149600"/>
                </a:lnTo>
                <a:cubicBezTo>
                  <a:pt x="3454400" y="3261824"/>
                  <a:pt x="3363424" y="3352800"/>
                  <a:pt x="32512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32512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368800" y="19304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4368800" y="2489200"/>
            <a:ext cx="3454400" cy="3352800"/>
          </a:xfrm>
          <a:custGeom>
            <a:avLst/>
            <a:gdLst>
              <a:gd name="connisteX0" fmla="*/ 0 w 3454400"/>
              <a:gd name="connsiteY0" fmla="*/ 203200 h 3352800"/>
              <a:gd name="connisteX1" fmla="*/ 203200 w 3454400"/>
              <a:gd name="connsiteY1" fmla="*/ 0 h 3352800"/>
              <a:gd name="connisteX2" fmla="*/ 3251200 w 3454400"/>
              <a:gd name="connsiteY2" fmla="*/ 0 h 3352800"/>
              <a:gd name="connisteX3" fmla="*/ 3454400 w 3454400"/>
              <a:gd name="connsiteY3" fmla="*/ 203200 h 3352800"/>
              <a:gd name="connisteX4" fmla="*/ 3454400 w 3454400"/>
              <a:gd name="connsiteY4" fmla="*/ 3149600 h 3352800"/>
              <a:gd name="connisteX5" fmla="*/ 3251200 w 3454400"/>
              <a:gd name="connsiteY5" fmla="*/ 3352800 h 3352800"/>
              <a:gd name="connisteX6" fmla="*/ 203200 w 3454400"/>
              <a:gd name="connsiteY6" fmla="*/ 3352800 h 3352800"/>
              <a:gd name="connisteX7" fmla="*/ 0 w 3454400"/>
              <a:gd name="connsiteY7" fmla="*/ 3149600 h 3352800"/>
              <a:gd name="connisteX8" fmla="*/ 0 w 34544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149600"/>
                </a:lnTo>
                <a:cubicBezTo>
                  <a:pt x="3454400" y="3261824"/>
                  <a:pt x="3363424" y="3352800"/>
                  <a:pt x="32512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673600" y="32512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128000" y="19304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装饰  7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8128000" y="2489200"/>
            <a:ext cx="3454400" cy="3352800"/>
          </a:xfrm>
          <a:custGeom>
            <a:avLst/>
            <a:gdLst>
              <a:gd name="connisteX0" fmla="*/ 0 w 3454400"/>
              <a:gd name="connsiteY0" fmla="*/ 203200 h 3352800"/>
              <a:gd name="connisteX1" fmla="*/ 203200 w 3454400"/>
              <a:gd name="connsiteY1" fmla="*/ 0 h 3352800"/>
              <a:gd name="connisteX2" fmla="*/ 3251200 w 3454400"/>
              <a:gd name="connsiteY2" fmla="*/ 0 h 3352800"/>
              <a:gd name="connisteX3" fmla="*/ 3454400 w 3454400"/>
              <a:gd name="connsiteY3" fmla="*/ 203200 h 3352800"/>
              <a:gd name="connisteX4" fmla="*/ 3454400 w 3454400"/>
              <a:gd name="connsiteY4" fmla="*/ 3149600 h 3352800"/>
              <a:gd name="connisteX5" fmla="*/ 3251200 w 3454400"/>
              <a:gd name="connsiteY5" fmla="*/ 3352800 h 3352800"/>
              <a:gd name="connisteX6" fmla="*/ 203200 w 3454400"/>
              <a:gd name="connsiteY6" fmla="*/ 3352800 h 3352800"/>
              <a:gd name="connisteX7" fmla="*/ 0 w 3454400"/>
              <a:gd name="connsiteY7" fmla="*/ 3149600 h 3352800"/>
              <a:gd name="connisteX8" fmla="*/ 0 w 34544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149600"/>
                </a:lnTo>
                <a:cubicBezTo>
                  <a:pt x="3454400" y="3261824"/>
                  <a:pt x="3363424" y="3352800"/>
                  <a:pt x="32512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432800" y="32512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5_34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idx="16388" hasCustomPrompt="1"/>
            <p:custDataLst>
              <p:tags r:id="rId3"/>
            </p:custDataLst>
          </p:nvPr>
        </p:nvSpPr>
        <p:spPr>
          <a:xfrm>
            <a:off x="622300" y="24384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133600" y="2235200"/>
            <a:ext cx="3733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133600" y="2743200"/>
            <a:ext cx="3733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337300" y="24384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848600" y="2235200"/>
            <a:ext cx="3733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7848600" y="2743200"/>
            <a:ext cx="3733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622300" y="43180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2133600" y="4114800"/>
            <a:ext cx="3733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3" hasCustomPrompt="1"/>
            <p:custDataLst>
              <p:tags r:id="rId11"/>
            </p:custDataLst>
          </p:nvPr>
        </p:nvSpPr>
        <p:spPr>
          <a:xfrm>
            <a:off x="2133600" y="4622800"/>
            <a:ext cx="3733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7" hasCustomPrompt="1"/>
            <p:custDataLst>
              <p:tags r:id="rId12"/>
            </p:custDataLst>
          </p:nvPr>
        </p:nvSpPr>
        <p:spPr>
          <a:xfrm>
            <a:off x="6337300" y="43180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7848600" y="4114800"/>
            <a:ext cx="3733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7848600" y="4622800"/>
            <a:ext cx="3733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2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4" hasCustomPrompt="1"/>
            <p:custDataLst>
              <p:tags r:id="rId3"/>
            </p:custDataLst>
          </p:nvPr>
        </p:nvSpPr>
        <p:spPr>
          <a:xfrm>
            <a:off x="609600" y="1524000"/>
            <a:ext cx="2514600" cy="2641600"/>
          </a:xfrm>
          <a:custGeom>
            <a:avLst/>
            <a:gdLst>
              <a:gd name="connisteX0" fmla="*/ 0 w 2514600"/>
              <a:gd name="connsiteY0" fmla="*/ 203200 h 2641600"/>
              <a:gd name="connisteX1" fmla="*/ 203200 w 2514600"/>
              <a:gd name="connsiteY1" fmla="*/ 0 h 2641600"/>
              <a:gd name="connisteX2" fmla="*/ 2311400 w 2514600"/>
              <a:gd name="connsiteY2" fmla="*/ 0 h 2641600"/>
              <a:gd name="connisteX3" fmla="*/ 2514600 w 2514600"/>
              <a:gd name="connsiteY3" fmla="*/ 203200 h 2641600"/>
              <a:gd name="connisteX4" fmla="*/ 2514600 w 2514600"/>
              <a:gd name="connsiteY4" fmla="*/ 2438400 h 2641600"/>
              <a:gd name="connisteX5" fmla="*/ 2311400 w 2514600"/>
              <a:gd name="connsiteY5" fmla="*/ 2641600 h 2641600"/>
              <a:gd name="connisteX6" fmla="*/ 203200 w 2514600"/>
              <a:gd name="connsiteY6" fmla="*/ 2641600 h 2641600"/>
              <a:gd name="connisteX7" fmla="*/ 0 w 2514600"/>
              <a:gd name="connsiteY7" fmla="*/ 2438400 h 2641600"/>
              <a:gd name="connisteX8" fmla="*/ 0 w 2514600"/>
              <a:gd name="connsiteY8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438400"/>
                </a:lnTo>
                <a:cubicBezTo>
                  <a:pt x="2514600" y="2550624"/>
                  <a:pt x="2423624" y="2641600"/>
                  <a:pt x="23114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44704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5029200"/>
            <a:ext cx="251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内容占位符 33"/>
          <p:cNvSpPr>
            <a:spLocks noGrp="1"/>
          </p:cNvSpPr>
          <p:nvPr>
            <p:ph idx="16395" hasCustomPrompt="1"/>
            <p:custDataLst>
              <p:tags r:id="rId6"/>
            </p:custDataLst>
          </p:nvPr>
        </p:nvSpPr>
        <p:spPr>
          <a:xfrm>
            <a:off x="3429000" y="1524000"/>
            <a:ext cx="2514600" cy="2641600"/>
          </a:xfrm>
          <a:custGeom>
            <a:avLst/>
            <a:gdLst>
              <a:gd name="connisteX0" fmla="*/ 0 w 2514600"/>
              <a:gd name="connsiteY0" fmla="*/ 203200 h 2641600"/>
              <a:gd name="connisteX1" fmla="*/ 203200 w 2514600"/>
              <a:gd name="connsiteY1" fmla="*/ 0 h 2641600"/>
              <a:gd name="connisteX2" fmla="*/ 2311400 w 2514600"/>
              <a:gd name="connsiteY2" fmla="*/ 0 h 2641600"/>
              <a:gd name="connisteX3" fmla="*/ 2514600 w 2514600"/>
              <a:gd name="connsiteY3" fmla="*/ 203200 h 2641600"/>
              <a:gd name="connisteX4" fmla="*/ 2514600 w 2514600"/>
              <a:gd name="connsiteY4" fmla="*/ 2438400 h 2641600"/>
              <a:gd name="connisteX5" fmla="*/ 2311400 w 2514600"/>
              <a:gd name="connsiteY5" fmla="*/ 2641600 h 2641600"/>
              <a:gd name="connisteX6" fmla="*/ 203200 w 2514600"/>
              <a:gd name="connsiteY6" fmla="*/ 2641600 h 2641600"/>
              <a:gd name="connisteX7" fmla="*/ 0 w 2514600"/>
              <a:gd name="connsiteY7" fmla="*/ 2438400 h 2641600"/>
              <a:gd name="connisteX8" fmla="*/ 0 w 2514600"/>
              <a:gd name="connsiteY8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438400"/>
                </a:lnTo>
                <a:cubicBezTo>
                  <a:pt x="2514600" y="2550624"/>
                  <a:pt x="2423624" y="2641600"/>
                  <a:pt x="23114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3429000" y="44704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3429000" y="5029200"/>
            <a:ext cx="251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7" name="内容占位符 36"/>
          <p:cNvSpPr>
            <a:spLocks noGrp="1"/>
          </p:cNvSpPr>
          <p:nvPr>
            <p:ph idx="16396" hasCustomPrompt="1"/>
            <p:custDataLst>
              <p:tags r:id="rId9"/>
            </p:custDataLst>
          </p:nvPr>
        </p:nvSpPr>
        <p:spPr>
          <a:xfrm>
            <a:off x="6248400" y="1524000"/>
            <a:ext cx="2514600" cy="2641600"/>
          </a:xfrm>
          <a:custGeom>
            <a:avLst/>
            <a:gdLst>
              <a:gd name="connisteX0" fmla="*/ 0 w 2514600"/>
              <a:gd name="connsiteY0" fmla="*/ 203200 h 2641600"/>
              <a:gd name="connisteX1" fmla="*/ 203200 w 2514600"/>
              <a:gd name="connsiteY1" fmla="*/ 0 h 2641600"/>
              <a:gd name="connisteX2" fmla="*/ 2311400 w 2514600"/>
              <a:gd name="connsiteY2" fmla="*/ 0 h 2641600"/>
              <a:gd name="connisteX3" fmla="*/ 2514600 w 2514600"/>
              <a:gd name="connsiteY3" fmla="*/ 203200 h 2641600"/>
              <a:gd name="connisteX4" fmla="*/ 2514600 w 2514600"/>
              <a:gd name="connsiteY4" fmla="*/ 2438400 h 2641600"/>
              <a:gd name="connisteX5" fmla="*/ 2311400 w 2514600"/>
              <a:gd name="connsiteY5" fmla="*/ 2641600 h 2641600"/>
              <a:gd name="connisteX6" fmla="*/ 203200 w 2514600"/>
              <a:gd name="connsiteY6" fmla="*/ 2641600 h 2641600"/>
              <a:gd name="connisteX7" fmla="*/ 0 w 2514600"/>
              <a:gd name="connsiteY7" fmla="*/ 2438400 h 2641600"/>
              <a:gd name="connisteX8" fmla="*/ 0 w 2514600"/>
              <a:gd name="connsiteY8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438400"/>
                </a:lnTo>
                <a:cubicBezTo>
                  <a:pt x="2514600" y="2550624"/>
                  <a:pt x="2423624" y="2641600"/>
                  <a:pt x="23114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6248400" y="44704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6248400" y="5029200"/>
            <a:ext cx="251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0" name="内容占位符 39"/>
          <p:cNvSpPr>
            <a:spLocks noGrp="1"/>
          </p:cNvSpPr>
          <p:nvPr>
            <p:ph idx="16397" hasCustomPrompt="1"/>
            <p:custDataLst>
              <p:tags r:id="rId12"/>
            </p:custDataLst>
          </p:nvPr>
        </p:nvSpPr>
        <p:spPr>
          <a:xfrm>
            <a:off x="9067800" y="1524000"/>
            <a:ext cx="2514600" cy="2641600"/>
          </a:xfrm>
          <a:custGeom>
            <a:avLst/>
            <a:gdLst>
              <a:gd name="connisteX0" fmla="*/ 0 w 2514600"/>
              <a:gd name="connsiteY0" fmla="*/ 203200 h 2641600"/>
              <a:gd name="connisteX1" fmla="*/ 203200 w 2514600"/>
              <a:gd name="connsiteY1" fmla="*/ 0 h 2641600"/>
              <a:gd name="connisteX2" fmla="*/ 2311400 w 2514600"/>
              <a:gd name="connsiteY2" fmla="*/ 0 h 2641600"/>
              <a:gd name="connisteX3" fmla="*/ 2514600 w 2514600"/>
              <a:gd name="connsiteY3" fmla="*/ 203200 h 2641600"/>
              <a:gd name="connisteX4" fmla="*/ 2514600 w 2514600"/>
              <a:gd name="connsiteY4" fmla="*/ 2438400 h 2641600"/>
              <a:gd name="connisteX5" fmla="*/ 2311400 w 2514600"/>
              <a:gd name="connsiteY5" fmla="*/ 2641600 h 2641600"/>
              <a:gd name="connisteX6" fmla="*/ 203200 w 2514600"/>
              <a:gd name="connsiteY6" fmla="*/ 2641600 h 2641600"/>
              <a:gd name="connisteX7" fmla="*/ 0 w 2514600"/>
              <a:gd name="connsiteY7" fmla="*/ 2438400 h 2641600"/>
              <a:gd name="connisteX8" fmla="*/ 0 w 2514600"/>
              <a:gd name="connsiteY8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438400"/>
                </a:lnTo>
                <a:cubicBezTo>
                  <a:pt x="2514600" y="2550624"/>
                  <a:pt x="2423624" y="2641600"/>
                  <a:pt x="23114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9067800" y="44704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9067800" y="5029200"/>
            <a:ext cx="251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4" hasCustomPrompt="1"/>
            <p:custDataLst>
              <p:tags r:id="rId3"/>
            </p:custDataLst>
          </p:nvPr>
        </p:nvSpPr>
        <p:spPr>
          <a:xfrm>
            <a:off x="6096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图片占位符 31"/>
          <p:cNvSpPr>
            <a:spLocks noGrp="1"/>
          </p:cNvSpPr>
          <p:nvPr>
            <p:ph type="pic" idx="16395" hasCustomPrompt="1"/>
            <p:custDataLst>
              <p:tags r:id="rId4"/>
            </p:custDataLst>
          </p:nvPr>
        </p:nvSpPr>
        <p:spPr>
          <a:xfrm>
            <a:off x="812800" y="1727200"/>
            <a:ext cx="21082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812800" y="4064000"/>
            <a:ext cx="2108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812800" y="4521200"/>
            <a:ext cx="2108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34290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图片占位符 35"/>
          <p:cNvSpPr>
            <a:spLocks noGrp="1"/>
          </p:cNvSpPr>
          <p:nvPr>
            <p:ph type="pic" idx="16397" hasCustomPrompt="1"/>
            <p:custDataLst>
              <p:tags r:id="rId8"/>
            </p:custDataLst>
          </p:nvPr>
        </p:nvSpPr>
        <p:spPr>
          <a:xfrm>
            <a:off x="3632200" y="1727200"/>
            <a:ext cx="21082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632200" y="4064000"/>
            <a:ext cx="2108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632200" y="4521200"/>
            <a:ext cx="2108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62484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图片占位符 39"/>
          <p:cNvSpPr>
            <a:spLocks noGrp="1"/>
          </p:cNvSpPr>
          <p:nvPr>
            <p:ph type="pic" idx="16399" hasCustomPrompt="1"/>
            <p:custDataLst>
              <p:tags r:id="rId12"/>
            </p:custDataLst>
          </p:nvPr>
        </p:nvSpPr>
        <p:spPr>
          <a:xfrm>
            <a:off x="6451600" y="1727200"/>
            <a:ext cx="21082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451600" y="4064000"/>
            <a:ext cx="2108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6451600" y="4521200"/>
            <a:ext cx="2108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3" name="装饰  2"/>
          <p:cNvSpPr>
            <a:spLocks noGrp="1"/>
          </p:cNvSpPr>
          <p:nvPr>
            <p:ph type="body" idx="16400" hasCustomPrompt="1"/>
            <p:custDataLst>
              <p:tags r:id="rId15"/>
            </p:custDataLst>
          </p:nvPr>
        </p:nvSpPr>
        <p:spPr>
          <a:xfrm>
            <a:off x="90678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4" name="图片占位符 43"/>
          <p:cNvSpPr>
            <a:spLocks noGrp="1"/>
          </p:cNvSpPr>
          <p:nvPr>
            <p:ph type="pic" idx="16401" hasCustomPrompt="1"/>
            <p:custDataLst>
              <p:tags r:id="rId16"/>
            </p:custDataLst>
          </p:nvPr>
        </p:nvSpPr>
        <p:spPr>
          <a:xfrm>
            <a:off x="9271000" y="1727200"/>
            <a:ext cx="2108200" cy="2133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5" name="文本占位符 44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9271000" y="4064000"/>
            <a:ext cx="2108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46" name="文本占位符 45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271000" y="4521200"/>
            <a:ext cx="2108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4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4" hasCustomPrompt="1"/>
            <p:custDataLst>
              <p:tags r:id="rId3"/>
            </p:custDataLst>
          </p:nvPr>
        </p:nvSpPr>
        <p:spPr>
          <a:xfrm>
            <a:off x="8001000" y="1524000"/>
            <a:ext cx="3581400" cy="4724400"/>
          </a:xfrm>
          <a:custGeom>
            <a:avLst/>
            <a:gdLst>
              <a:gd name="connisteX0" fmla="*/ 0 w 3581400"/>
              <a:gd name="connsiteY0" fmla="*/ 0 h 4724400"/>
              <a:gd name="connisteX1" fmla="*/ 3378200 w 3581400"/>
              <a:gd name="connsiteY1" fmla="*/ 0 h 4724400"/>
              <a:gd name="connisteX2" fmla="*/ 3581400 w 3581400"/>
              <a:gd name="connsiteY2" fmla="*/ 203200 h 4724400"/>
              <a:gd name="connisteX3" fmla="*/ 3581400 w 3581400"/>
              <a:gd name="connsiteY3" fmla="*/ 4521200 h 4724400"/>
              <a:gd name="connisteX4" fmla="*/ 3378200 w 3581400"/>
              <a:gd name="connsiteY4" fmla="*/ 4724400 h 4724400"/>
              <a:gd name="connisteX5" fmla="*/ 0 w 3581400"/>
              <a:gd name="connsiteY5" fmla="*/ 4724400 h 4724400"/>
              <a:gd name="connisteX6" fmla="*/ 0 w 358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0" h="4724400">
                <a:moveTo>
                  <a:pt x="0" y="0"/>
                </a:moveTo>
                <a:lnTo>
                  <a:pt x="3378200" y="0"/>
                </a:lnTo>
                <a:cubicBezTo>
                  <a:pt x="3490424" y="0"/>
                  <a:pt x="3581400" y="90976"/>
                  <a:pt x="3581400" y="203200"/>
                </a:cubicBezTo>
                <a:lnTo>
                  <a:pt x="3581400" y="4521200"/>
                </a:lnTo>
                <a:cubicBezTo>
                  <a:pt x="3581400" y="4633424"/>
                  <a:pt x="3490424" y="4724400"/>
                  <a:pt x="33782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>
          <a:xfrm>
            <a:off x="609600" y="1524000"/>
            <a:ext cx="7391400" cy="4724400"/>
          </a:xfrm>
          <a:custGeom>
            <a:avLst/>
            <a:gdLst>
              <a:gd name="connisteX0" fmla="*/ 0 w 7391400"/>
              <a:gd name="connsiteY0" fmla="*/ 203200 h 4724400"/>
              <a:gd name="connisteX1" fmla="*/ 203200 w 7391400"/>
              <a:gd name="connsiteY1" fmla="*/ 0 h 4724400"/>
              <a:gd name="connisteX2" fmla="*/ 7391400 w 7391400"/>
              <a:gd name="connsiteY2" fmla="*/ 0 h 4724400"/>
              <a:gd name="connisteX3" fmla="*/ 7391400 w 7391400"/>
              <a:gd name="connsiteY3" fmla="*/ 4724400 h 4724400"/>
              <a:gd name="connisteX4" fmla="*/ 203200 w 7391400"/>
              <a:gd name="connsiteY4" fmla="*/ 4724400 h 4724400"/>
              <a:gd name="connisteX5" fmla="*/ 0 w 7391400"/>
              <a:gd name="connsiteY5" fmla="*/ 4521200 h 4724400"/>
              <a:gd name="connisteX6" fmla="*/ 0 w 73914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391400" y="0"/>
                </a:lnTo>
                <a:lnTo>
                  <a:pt x="73914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066800" y="21844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066800" y="2743200"/>
            <a:ext cx="30099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533900" y="21844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533900" y="2743200"/>
            <a:ext cx="30099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1066800" y="41148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1066800" y="4673600"/>
            <a:ext cx="30099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4533900" y="41148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3" hasCustomPrompt="1"/>
            <p:custDataLst>
              <p:tags r:id="rId12"/>
            </p:custDataLst>
          </p:nvPr>
        </p:nvSpPr>
        <p:spPr>
          <a:xfrm>
            <a:off x="4533900" y="4673600"/>
            <a:ext cx="30099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2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4" hasCustomPrompt="1"/>
            <p:custDataLst>
              <p:tags r:id="rId3"/>
            </p:custDataLst>
          </p:nvPr>
        </p:nvSpPr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41656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4724400"/>
            <a:ext cx="2286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3505200" y="41656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3505200" y="4724400"/>
            <a:ext cx="2286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400800" y="41656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400800" y="4724400"/>
            <a:ext cx="2286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9296400" y="41656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3" hasCustomPrompt="1"/>
            <p:custDataLst>
              <p:tags r:id="rId11"/>
            </p:custDataLst>
          </p:nvPr>
        </p:nvSpPr>
        <p:spPr>
          <a:xfrm>
            <a:off x="9296400" y="4724400"/>
            <a:ext cx="2286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3911600"/>
            <a:ext cx="3454400" cy="2336800"/>
          </a:xfrm>
          <a:custGeom>
            <a:avLst/>
            <a:gdLst>
              <a:gd name="connisteX0" fmla="*/ 0 w 3454400"/>
              <a:gd name="connsiteY0" fmla="*/ 0 h 2336800"/>
              <a:gd name="connisteX1" fmla="*/ 3454400 w 3454400"/>
              <a:gd name="connsiteY1" fmla="*/ 0 h 2336800"/>
              <a:gd name="connisteX2" fmla="*/ 3454400 w 3454400"/>
              <a:gd name="connsiteY2" fmla="*/ 2133600 h 2336800"/>
              <a:gd name="connisteX3" fmla="*/ 3251200 w 3454400"/>
              <a:gd name="connsiteY3" fmla="*/ 2336800 h 2336800"/>
              <a:gd name="connisteX4" fmla="*/ 203200 w 3454400"/>
              <a:gd name="connsiteY4" fmla="*/ 2336800 h 2336800"/>
              <a:gd name="connisteX5" fmla="*/ 0 w 3454400"/>
              <a:gd name="connsiteY5" fmla="*/ 2133600 h 2336800"/>
              <a:gd name="connisteX6" fmla="*/ 0 w 34544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0"/>
                </a:moveTo>
                <a:lnTo>
                  <a:pt x="3454400" y="0"/>
                </a:lnTo>
                <a:lnTo>
                  <a:pt x="3454400" y="2133600"/>
                </a:lnTo>
                <a:cubicBezTo>
                  <a:pt x="3454400" y="2245824"/>
                  <a:pt x="3363424" y="2336800"/>
                  <a:pt x="32512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图片占位符 31"/>
          <p:cNvSpPr>
            <a:spLocks noGrp="1"/>
          </p:cNvSpPr>
          <p:nvPr>
            <p:ph type="pic" idx="16393" hasCustomPrompt="1"/>
            <p:custDataLst>
              <p:tags r:id="rId4"/>
            </p:custDataLst>
          </p:nvPr>
        </p:nvSpPr>
        <p:spPr>
          <a:xfrm>
            <a:off x="609600" y="1524000"/>
            <a:ext cx="3454400" cy="2387600"/>
          </a:xfrm>
          <a:custGeom>
            <a:avLst/>
            <a:gdLst>
              <a:gd name="connisteX0" fmla="*/ 0 w 3454400"/>
              <a:gd name="connsiteY0" fmla="*/ 203200 h 2387600"/>
              <a:gd name="connisteX1" fmla="*/ 203200 w 3454400"/>
              <a:gd name="connsiteY1" fmla="*/ 0 h 2387600"/>
              <a:gd name="connisteX2" fmla="*/ 3251200 w 3454400"/>
              <a:gd name="connsiteY2" fmla="*/ 0 h 2387600"/>
              <a:gd name="connisteX3" fmla="*/ 3454400 w 3454400"/>
              <a:gd name="connsiteY3" fmla="*/ 203200 h 2387600"/>
              <a:gd name="connisteX4" fmla="*/ 3454400 w 3454400"/>
              <a:gd name="connsiteY4" fmla="*/ 2387600 h 2387600"/>
              <a:gd name="connisteX5" fmla="*/ 0 w 3454400"/>
              <a:gd name="connsiteY5" fmla="*/ 2387600 h 2387600"/>
              <a:gd name="connisteX6" fmla="*/ 0 w 3454400"/>
              <a:gd name="connsiteY6" fmla="*/ 2032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87600"/>
                </a:lnTo>
                <a:lnTo>
                  <a:pt x="0" y="2387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4216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3688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图片占位符 35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43688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184400 h 2387600"/>
              <a:gd name="connisteX3" fmla="*/ 3251200 w 3454400"/>
              <a:gd name="connsiteY3" fmla="*/ 2387600 h 2387600"/>
              <a:gd name="connisteX4" fmla="*/ 203200 w 3454400"/>
              <a:gd name="connsiteY4" fmla="*/ 2387600 h 2387600"/>
              <a:gd name="connisteX5" fmla="*/ 0 w 3454400"/>
              <a:gd name="connsiteY5" fmla="*/ 21844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296624"/>
                  <a:pt x="3363424" y="2387600"/>
                  <a:pt x="32512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73600" y="1828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673600" y="23368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128000" y="3911600"/>
            <a:ext cx="3454400" cy="2336800"/>
          </a:xfrm>
          <a:custGeom>
            <a:avLst/>
            <a:gdLst>
              <a:gd name="connisteX0" fmla="*/ 0 w 3454400"/>
              <a:gd name="connsiteY0" fmla="*/ 0 h 2336800"/>
              <a:gd name="connisteX1" fmla="*/ 3454400 w 3454400"/>
              <a:gd name="connsiteY1" fmla="*/ 0 h 2336800"/>
              <a:gd name="connisteX2" fmla="*/ 3454400 w 3454400"/>
              <a:gd name="connsiteY2" fmla="*/ 2133600 h 2336800"/>
              <a:gd name="connisteX3" fmla="*/ 3251200 w 3454400"/>
              <a:gd name="connsiteY3" fmla="*/ 2336800 h 2336800"/>
              <a:gd name="connisteX4" fmla="*/ 203200 w 3454400"/>
              <a:gd name="connsiteY4" fmla="*/ 2336800 h 2336800"/>
              <a:gd name="connisteX5" fmla="*/ 0 w 3454400"/>
              <a:gd name="connsiteY5" fmla="*/ 2133600 h 2336800"/>
              <a:gd name="connisteX6" fmla="*/ 0 w 34544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0"/>
                </a:moveTo>
                <a:lnTo>
                  <a:pt x="3454400" y="0"/>
                </a:lnTo>
                <a:lnTo>
                  <a:pt x="3454400" y="2133600"/>
                </a:lnTo>
                <a:cubicBezTo>
                  <a:pt x="3454400" y="2245824"/>
                  <a:pt x="3363424" y="2336800"/>
                  <a:pt x="32512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图片占位符 39"/>
          <p:cNvSpPr>
            <a:spLocks noGrp="1"/>
          </p:cNvSpPr>
          <p:nvPr>
            <p:ph type="pic" idx="16397" hasCustomPrompt="1"/>
            <p:custDataLst>
              <p:tags r:id="rId12"/>
            </p:custDataLst>
          </p:nvPr>
        </p:nvSpPr>
        <p:spPr>
          <a:xfrm>
            <a:off x="8128000" y="1524000"/>
            <a:ext cx="3454400" cy="2387600"/>
          </a:xfrm>
          <a:custGeom>
            <a:avLst/>
            <a:gdLst>
              <a:gd name="connisteX0" fmla="*/ 0 w 3454400"/>
              <a:gd name="connsiteY0" fmla="*/ 203200 h 2387600"/>
              <a:gd name="connisteX1" fmla="*/ 203200 w 3454400"/>
              <a:gd name="connsiteY1" fmla="*/ 0 h 2387600"/>
              <a:gd name="connisteX2" fmla="*/ 3251200 w 3454400"/>
              <a:gd name="connsiteY2" fmla="*/ 0 h 2387600"/>
              <a:gd name="connisteX3" fmla="*/ 3454400 w 3454400"/>
              <a:gd name="connsiteY3" fmla="*/ 203200 h 2387600"/>
              <a:gd name="connisteX4" fmla="*/ 3454400 w 3454400"/>
              <a:gd name="connsiteY4" fmla="*/ 2387600 h 2387600"/>
              <a:gd name="connisteX5" fmla="*/ 0 w 3454400"/>
              <a:gd name="connsiteY5" fmla="*/ 2387600 h 2387600"/>
              <a:gd name="connisteX6" fmla="*/ 0 w 3454400"/>
              <a:gd name="connsiteY6" fmla="*/ 2032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87600"/>
                </a:lnTo>
                <a:lnTo>
                  <a:pt x="0" y="2387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4216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8_2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4" hasCustomPrompt="1"/>
            <p:custDataLst>
              <p:tags r:id="rId3"/>
            </p:custDataLst>
          </p:nvPr>
        </p:nvSpPr>
        <p:spPr>
          <a:xfrm>
            <a:off x="6096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184400 h 2387600"/>
              <a:gd name="connisteX3" fmla="*/ 2311400 w 2514600"/>
              <a:gd name="connsiteY3" fmla="*/ 2387600 h 2387600"/>
              <a:gd name="connisteX4" fmla="*/ 203200 w 2514600"/>
              <a:gd name="connsiteY4" fmla="*/ 2387600 h 2387600"/>
              <a:gd name="connisteX5" fmla="*/ 0 w 2514600"/>
              <a:gd name="connsiteY5" fmla="*/ 21844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184400"/>
                </a:lnTo>
                <a:cubicBezTo>
                  <a:pt x="2514600" y="2296624"/>
                  <a:pt x="2423624" y="2387600"/>
                  <a:pt x="23114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图片占位符 31"/>
          <p:cNvSpPr>
            <a:spLocks noGrp="1"/>
          </p:cNvSpPr>
          <p:nvPr>
            <p:ph type="pic" idx="16395" hasCustomPrompt="1"/>
            <p:custDataLst>
              <p:tags r:id="rId4"/>
            </p:custDataLst>
          </p:nvPr>
        </p:nvSpPr>
        <p:spPr>
          <a:xfrm>
            <a:off x="6096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40640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45212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34290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184400 h 2387600"/>
              <a:gd name="connisteX3" fmla="*/ 2311400 w 2514600"/>
              <a:gd name="connsiteY3" fmla="*/ 2387600 h 2387600"/>
              <a:gd name="connisteX4" fmla="*/ 203200 w 2514600"/>
              <a:gd name="connsiteY4" fmla="*/ 2387600 h 2387600"/>
              <a:gd name="connisteX5" fmla="*/ 0 w 2514600"/>
              <a:gd name="connsiteY5" fmla="*/ 21844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184400"/>
                </a:lnTo>
                <a:cubicBezTo>
                  <a:pt x="2514600" y="2296624"/>
                  <a:pt x="2423624" y="2387600"/>
                  <a:pt x="23114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图片占位符 35"/>
          <p:cNvSpPr>
            <a:spLocks noGrp="1"/>
          </p:cNvSpPr>
          <p:nvPr>
            <p:ph type="pic" idx="16397" hasCustomPrompt="1"/>
            <p:custDataLst>
              <p:tags r:id="rId8"/>
            </p:custDataLst>
          </p:nvPr>
        </p:nvSpPr>
        <p:spPr>
          <a:xfrm>
            <a:off x="34290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733800" y="40640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733800" y="45212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62484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184400 h 2387600"/>
              <a:gd name="connisteX3" fmla="*/ 2311400 w 2514600"/>
              <a:gd name="connsiteY3" fmla="*/ 2387600 h 2387600"/>
              <a:gd name="connisteX4" fmla="*/ 203200 w 2514600"/>
              <a:gd name="connsiteY4" fmla="*/ 2387600 h 2387600"/>
              <a:gd name="connisteX5" fmla="*/ 0 w 2514600"/>
              <a:gd name="connsiteY5" fmla="*/ 21844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184400"/>
                </a:lnTo>
                <a:cubicBezTo>
                  <a:pt x="2514600" y="2296624"/>
                  <a:pt x="2423624" y="2387600"/>
                  <a:pt x="23114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图片占位符 39"/>
          <p:cNvSpPr>
            <a:spLocks noGrp="1"/>
          </p:cNvSpPr>
          <p:nvPr>
            <p:ph type="pic" idx="16399" hasCustomPrompt="1"/>
            <p:custDataLst>
              <p:tags r:id="rId12"/>
            </p:custDataLst>
          </p:nvPr>
        </p:nvSpPr>
        <p:spPr>
          <a:xfrm>
            <a:off x="62484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553200" y="40640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6553200" y="45212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3" name="装饰  2"/>
          <p:cNvSpPr>
            <a:spLocks noGrp="1"/>
          </p:cNvSpPr>
          <p:nvPr>
            <p:ph type="body" idx="16400" hasCustomPrompt="1"/>
            <p:custDataLst>
              <p:tags r:id="rId15"/>
            </p:custDataLst>
          </p:nvPr>
        </p:nvSpPr>
        <p:spPr>
          <a:xfrm>
            <a:off x="90678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184400 h 2387600"/>
              <a:gd name="connisteX3" fmla="*/ 2311400 w 2514600"/>
              <a:gd name="connsiteY3" fmla="*/ 2387600 h 2387600"/>
              <a:gd name="connisteX4" fmla="*/ 203200 w 2514600"/>
              <a:gd name="connsiteY4" fmla="*/ 2387600 h 2387600"/>
              <a:gd name="connisteX5" fmla="*/ 0 w 2514600"/>
              <a:gd name="connsiteY5" fmla="*/ 21844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184400"/>
                </a:lnTo>
                <a:cubicBezTo>
                  <a:pt x="2514600" y="2296624"/>
                  <a:pt x="2423624" y="2387600"/>
                  <a:pt x="23114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4" name="图片占位符 43"/>
          <p:cNvSpPr>
            <a:spLocks noGrp="1"/>
          </p:cNvSpPr>
          <p:nvPr>
            <p:ph type="pic" idx="16401" hasCustomPrompt="1"/>
            <p:custDataLst>
              <p:tags r:id="rId16"/>
            </p:custDataLst>
          </p:nvPr>
        </p:nvSpPr>
        <p:spPr>
          <a:xfrm>
            <a:off x="90678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5" name="文本占位符 44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9372600" y="40640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46" name="文本占位符 45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372600" y="45212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2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4" hasCustomPrompt="1"/>
            <p:custDataLst>
              <p:tags r:id="rId3"/>
            </p:custDataLst>
          </p:nvPr>
        </p:nvSpPr>
        <p:spPr>
          <a:xfrm>
            <a:off x="609600" y="37084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>
          <a:xfrm>
            <a:off x="6096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15240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20320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35052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3657600" y="15240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3657600" y="20320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8" name="装饰  7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>
          <a:xfrm>
            <a:off x="64008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553200" y="15240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6553200" y="20320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1" name="装饰  0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>
          <a:xfrm>
            <a:off x="92964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2" hasCustomPrompt="1"/>
            <p:custDataLst>
              <p:tags r:id="rId14"/>
            </p:custDataLst>
          </p:nvPr>
        </p:nvSpPr>
        <p:spPr>
          <a:xfrm>
            <a:off x="9448800" y="15240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43" name="文本占位符 42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9448800" y="20320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997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35560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4470400" y="2997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4470400" y="35560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8331200" y="2997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8331200" y="35560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图中标下内-装饰上-默认位置-并列-51_46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3530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609600"/>
            <a:ext cx="10972800" cy="2387600"/>
          </a:xfrm>
          <a:custGeom>
            <a:avLst/>
            <a:gdLst>
              <a:gd name="connisteX0" fmla="*/ 0 w 10972800"/>
              <a:gd name="connsiteY0" fmla="*/ 203200 h 2387600"/>
              <a:gd name="connisteX1" fmla="*/ 203200 w 10972800"/>
              <a:gd name="connsiteY1" fmla="*/ 0 h 2387600"/>
              <a:gd name="connisteX2" fmla="*/ 10769600 w 10972800"/>
              <a:gd name="connsiteY2" fmla="*/ 0 h 2387600"/>
              <a:gd name="connisteX3" fmla="*/ 10972800 w 10972800"/>
              <a:gd name="connsiteY3" fmla="*/ 203200 h 2387600"/>
              <a:gd name="connisteX4" fmla="*/ 10972800 w 10972800"/>
              <a:gd name="connsiteY4" fmla="*/ 2184400 h 2387600"/>
              <a:gd name="connisteX5" fmla="*/ 10769600 w 10972800"/>
              <a:gd name="connsiteY5" fmla="*/ 2387600 h 2387600"/>
              <a:gd name="connisteX6" fmla="*/ 203200 w 10972800"/>
              <a:gd name="connsiteY6" fmla="*/ 2387600 h 2387600"/>
              <a:gd name="connisteX7" fmla="*/ 0 w 10972800"/>
              <a:gd name="connsiteY7" fmla="*/ 2184400 h 2387600"/>
              <a:gd name="connisteX8" fmla="*/ 0 w 10972800"/>
              <a:gd name="connsiteY8" fmla="*/ 2032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184400"/>
                </a:lnTo>
                <a:cubicBezTo>
                  <a:pt x="10972800" y="2296624"/>
                  <a:pt x="10881824" y="2387600"/>
                  <a:pt x="107696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470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6228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228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8" name="装饰  7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8331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4836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4836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9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4" hasCustomPrompt="1"/>
            <p:custDataLst>
              <p:tags r:id="rId3"/>
            </p:custDataLst>
          </p:nvPr>
        </p:nvSpPr>
        <p:spPr>
          <a:xfrm>
            <a:off x="75438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>
          <a:xfrm>
            <a:off x="609600" y="1930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19304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24384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4000500" y="1930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152900" y="19304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152900" y="24384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8" name="装饰  7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>
          <a:xfrm>
            <a:off x="609600" y="41148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762000" y="41148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762000" y="46228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1" name="装饰  0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>
          <a:xfrm>
            <a:off x="4000500" y="41148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2" hasCustomPrompt="1"/>
            <p:custDataLst>
              <p:tags r:id="rId14"/>
            </p:custDataLst>
          </p:nvPr>
        </p:nvSpPr>
        <p:spPr>
          <a:xfrm>
            <a:off x="4152900" y="41148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43" name="文本占位符 42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4152900" y="46228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879600 h 2082800"/>
              <a:gd name="connisteX3" fmla="*/ 3251200 w 3454400"/>
              <a:gd name="connsiteY3" fmla="*/ 2082800 h 2082800"/>
              <a:gd name="connisteX4" fmla="*/ 203200 w 3454400"/>
              <a:gd name="connsiteY4" fmla="*/ 2082800 h 2082800"/>
              <a:gd name="connisteX5" fmla="*/ 0 w 3454400"/>
              <a:gd name="connsiteY5" fmla="*/ 18796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879600"/>
                </a:lnTo>
                <a:cubicBezTo>
                  <a:pt x="3454400" y="1991824"/>
                  <a:pt x="3363424" y="2082800"/>
                  <a:pt x="32512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图片占位符 31"/>
          <p:cNvSpPr>
            <a:spLocks noGrp="1"/>
          </p:cNvSpPr>
          <p:nvPr>
            <p:ph type="pic" idx="16393" hasCustomPrompt="1"/>
            <p:custDataLst>
              <p:tags r:id="rId4"/>
            </p:custDataLst>
          </p:nvPr>
        </p:nvSpPr>
        <p:spPr>
          <a:xfrm>
            <a:off x="609600" y="1524000"/>
            <a:ext cx="3454400" cy="2641600"/>
          </a:xfrm>
          <a:custGeom>
            <a:avLst/>
            <a:gdLst>
              <a:gd name="connisteX0" fmla="*/ 0 w 3454400"/>
              <a:gd name="connsiteY0" fmla="*/ 203200 h 2641600"/>
              <a:gd name="connisteX1" fmla="*/ 203200 w 3454400"/>
              <a:gd name="connsiteY1" fmla="*/ 0 h 2641600"/>
              <a:gd name="connisteX2" fmla="*/ 3251200 w 3454400"/>
              <a:gd name="connsiteY2" fmla="*/ 0 h 2641600"/>
              <a:gd name="connisteX3" fmla="*/ 3454400 w 3454400"/>
              <a:gd name="connsiteY3" fmla="*/ 2032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3688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879600 h 2082800"/>
              <a:gd name="connisteX3" fmla="*/ 3251200 w 3454400"/>
              <a:gd name="connsiteY3" fmla="*/ 2082800 h 2082800"/>
              <a:gd name="connisteX4" fmla="*/ 203200 w 3454400"/>
              <a:gd name="connsiteY4" fmla="*/ 2082800 h 2082800"/>
              <a:gd name="connisteX5" fmla="*/ 0 w 3454400"/>
              <a:gd name="connsiteY5" fmla="*/ 18796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879600"/>
                </a:lnTo>
                <a:cubicBezTo>
                  <a:pt x="3454400" y="1991824"/>
                  <a:pt x="3363424" y="2082800"/>
                  <a:pt x="32512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图片占位符 35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4368800" y="1524000"/>
            <a:ext cx="3454400" cy="2641600"/>
          </a:xfrm>
          <a:custGeom>
            <a:avLst/>
            <a:gdLst>
              <a:gd name="connisteX0" fmla="*/ 0 w 3454400"/>
              <a:gd name="connsiteY0" fmla="*/ 203200 h 2641600"/>
              <a:gd name="connisteX1" fmla="*/ 203200 w 3454400"/>
              <a:gd name="connsiteY1" fmla="*/ 0 h 2641600"/>
              <a:gd name="connisteX2" fmla="*/ 3251200 w 3454400"/>
              <a:gd name="connsiteY2" fmla="*/ 0 h 2641600"/>
              <a:gd name="connisteX3" fmla="*/ 3454400 w 3454400"/>
              <a:gd name="connsiteY3" fmla="*/ 2032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736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6736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1280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879600 h 2082800"/>
              <a:gd name="connisteX3" fmla="*/ 3251200 w 3454400"/>
              <a:gd name="connsiteY3" fmla="*/ 2082800 h 2082800"/>
              <a:gd name="connisteX4" fmla="*/ 203200 w 3454400"/>
              <a:gd name="connsiteY4" fmla="*/ 2082800 h 2082800"/>
              <a:gd name="connisteX5" fmla="*/ 0 w 3454400"/>
              <a:gd name="connsiteY5" fmla="*/ 18796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879600"/>
                </a:lnTo>
                <a:cubicBezTo>
                  <a:pt x="3454400" y="1991824"/>
                  <a:pt x="3363424" y="2082800"/>
                  <a:pt x="32512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图片占位符 39"/>
          <p:cNvSpPr>
            <a:spLocks noGrp="1"/>
          </p:cNvSpPr>
          <p:nvPr>
            <p:ph type="pic" idx="16397" hasCustomPrompt="1"/>
            <p:custDataLst>
              <p:tags r:id="rId12"/>
            </p:custDataLst>
          </p:nvPr>
        </p:nvSpPr>
        <p:spPr>
          <a:xfrm>
            <a:off x="8128000" y="1524000"/>
            <a:ext cx="3454400" cy="2641600"/>
          </a:xfrm>
          <a:custGeom>
            <a:avLst/>
            <a:gdLst>
              <a:gd name="connisteX0" fmla="*/ 0 w 3454400"/>
              <a:gd name="connsiteY0" fmla="*/ 203200 h 2641600"/>
              <a:gd name="connisteX1" fmla="*/ 203200 w 3454400"/>
              <a:gd name="connsiteY1" fmla="*/ 0 h 2641600"/>
              <a:gd name="connisteX2" fmla="*/ 3251200 w 3454400"/>
              <a:gd name="connsiteY2" fmla="*/ 0 h 2641600"/>
              <a:gd name="connisteX3" fmla="*/ 3454400 w 3454400"/>
              <a:gd name="connsiteY3" fmla="*/ 2032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5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470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6228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228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8" name="装饰  7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8331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4836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4836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4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4" hasCustomPrompt="1"/>
            <p:custDataLst>
              <p:tags r:id="rId3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>
          <a:xfrm>
            <a:off x="5257800" y="1930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5410200" y="19304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410200" y="24384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8648700" y="1930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8801100" y="19304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8801100" y="24384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8" name="装饰  7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>
          <a:xfrm>
            <a:off x="5257800" y="41148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5410200" y="41148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410200" y="46228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1" name="装饰  0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>
          <a:xfrm>
            <a:off x="8648700" y="41148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2" hasCustomPrompt="1"/>
            <p:custDataLst>
              <p:tags r:id="rId14"/>
            </p:custDataLst>
          </p:nvPr>
        </p:nvSpPr>
        <p:spPr>
          <a:xfrm>
            <a:off x="8801100" y="4114800"/>
            <a:ext cx="2781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43" name="文本占位符 42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8801100" y="4622800"/>
            <a:ext cx="2781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默认位置-并列-27_36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8" hasCustomPrompt="1"/>
            <p:custDataLst>
              <p:tags r:id="rId3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574800" y="19812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574800" y="24384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9" hasCustomPrompt="1"/>
            <p:custDataLst>
              <p:tags r:id="rId7"/>
            </p:custDataLst>
          </p:nvPr>
        </p:nvSpPr>
        <p:spPr>
          <a:xfrm>
            <a:off x="6324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496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289800" y="19812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289800" y="24384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400" hasCustomPrompt="1"/>
            <p:custDataLst>
              <p:tags r:id="rId11"/>
            </p:custDataLst>
          </p:nvPr>
        </p:nvSpPr>
        <p:spPr>
          <a:xfrm>
            <a:off x="609600" y="41148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781050" y="43180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574800" y="41148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574800" y="45720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3" name="装饰  2"/>
          <p:cNvSpPr>
            <a:spLocks noGrp="1"/>
          </p:cNvSpPr>
          <p:nvPr>
            <p:ph type="body" idx="16401" hasCustomPrompt="1"/>
            <p:custDataLst>
              <p:tags r:id="rId15"/>
            </p:custDataLst>
          </p:nvPr>
        </p:nvSpPr>
        <p:spPr>
          <a:xfrm>
            <a:off x="6324600" y="41148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4" name="文本占位符 43"/>
          <p:cNvSpPr>
            <a:spLocks noGrp="1"/>
          </p:cNvSpPr>
          <p:nvPr>
            <p:ph type="body" idx="16397" hasCustomPrompt="1"/>
            <p:custDataLst>
              <p:tags r:id="rId16"/>
            </p:custDataLst>
          </p:nvPr>
        </p:nvSpPr>
        <p:spPr>
          <a:xfrm>
            <a:off x="6496050" y="43180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45" name="文本占位符 44"/>
          <p:cNvSpPr>
            <a:spLocks noGrp="1"/>
          </p:cNvSpPr>
          <p:nvPr>
            <p:ph type="body" idx="16395" hasCustomPrompt="1"/>
            <p:custDataLst>
              <p:tags r:id="rId17"/>
            </p:custDataLst>
          </p:nvPr>
        </p:nvSpPr>
        <p:spPr>
          <a:xfrm>
            <a:off x="7289800" y="4114800"/>
            <a:ext cx="4292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6" name="文本占位符 45"/>
          <p:cNvSpPr>
            <a:spLocks noGrp="1"/>
          </p:cNvSpPr>
          <p:nvPr>
            <p:ph type="body" idx="16396" hasCustomPrompt="1"/>
            <p:custDataLst>
              <p:tags r:id="rId18"/>
            </p:custDataLst>
          </p:nvPr>
        </p:nvSpPr>
        <p:spPr>
          <a:xfrm>
            <a:off x="7289800" y="4572000"/>
            <a:ext cx="4292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颜色错位-并列-39_33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5240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图片占位符 31"/>
          <p:cNvSpPr>
            <a:spLocks noGrp="1"/>
          </p:cNvSpPr>
          <p:nvPr>
            <p:ph type="pic" idx="16394" hasCustomPrompt="1"/>
            <p:custDataLst>
              <p:tags r:id="rId4"/>
            </p:custDataLst>
          </p:nvPr>
        </p:nvSpPr>
        <p:spPr>
          <a:xfrm>
            <a:off x="914400" y="21717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2082800" y="19177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2082800" y="2425700"/>
            <a:ext cx="3556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7" hasCustomPrompt="1"/>
            <p:custDataLst>
              <p:tags r:id="rId7"/>
            </p:custDataLst>
          </p:nvPr>
        </p:nvSpPr>
        <p:spPr>
          <a:xfrm>
            <a:off x="6248400" y="15240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图片占位符 35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553200" y="21717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7721600" y="19177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7721600" y="2425700"/>
            <a:ext cx="3556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9" hasCustomPrompt="1"/>
            <p:custDataLst>
              <p:tags r:id="rId11"/>
            </p:custDataLst>
          </p:nvPr>
        </p:nvSpPr>
        <p:spPr>
          <a:xfrm>
            <a:off x="609600" y="40386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图片占位符 39"/>
          <p:cNvSpPr>
            <a:spLocks noGrp="1"/>
          </p:cNvSpPr>
          <p:nvPr>
            <p:ph type="pic" idx="16398" hasCustomPrompt="1"/>
            <p:custDataLst>
              <p:tags r:id="rId12"/>
            </p:custDataLst>
          </p:nvPr>
        </p:nvSpPr>
        <p:spPr>
          <a:xfrm>
            <a:off x="914400" y="46863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2082800" y="44323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2082800" y="4940300"/>
            <a:ext cx="3556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3" name="装饰  2"/>
          <p:cNvSpPr>
            <a:spLocks noGrp="1"/>
          </p:cNvSpPr>
          <p:nvPr>
            <p:ph type="body" idx="16401" hasCustomPrompt="1"/>
            <p:custDataLst>
              <p:tags r:id="rId15"/>
            </p:custDataLst>
          </p:nvPr>
        </p:nvSpPr>
        <p:spPr>
          <a:xfrm>
            <a:off x="6248400" y="40386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4" name="图片占位符 43"/>
          <p:cNvSpPr>
            <a:spLocks noGrp="1"/>
          </p:cNvSpPr>
          <p:nvPr>
            <p:ph type="pic" idx="16400" hasCustomPrompt="1"/>
            <p:custDataLst>
              <p:tags r:id="rId16"/>
            </p:custDataLst>
          </p:nvPr>
        </p:nvSpPr>
        <p:spPr>
          <a:xfrm>
            <a:off x="6553200" y="46863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5" name="文本占位符 44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7721600" y="44323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6" name="文本占位符 45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7721600" y="4940300"/>
            <a:ext cx="3556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副标题 29"/>
          <p:cNvSpPr>
            <a:spLocks noGrp="1"/>
          </p:cNvSpPr>
          <p:nvPr>
            <p:ph type="subTitle" idx="16386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1" name="标题 30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33" name="装饰  2"/>
          <p:cNvSpPr>
            <a:spLocks noGrp="1"/>
          </p:cNvSpPr>
          <p:nvPr>
            <p:ph type="body" idx="16399" hasCustomPrompt="1"/>
            <p:custDataLst>
              <p:tags r:id="rId5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36" name="装饰  5"/>
          <p:cNvSpPr>
            <a:spLocks noGrp="1"/>
          </p:cNvSpPr>
          <p:nvPr>
            <p:ph type="body" idx="16400" hasCustomPrompt="1"/>
            <p:custDataLst>
              <p:tags r:id="rId8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401" hasCustomPrompt="1"/>
            <p:custDataLst>
              <p:tags r:id="rId11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42" name="装饰  1"/>
          <p:cNvSpPr>
            <a:spLocks noGrp="1"/>
          </p:cNvSpPr>
          <p:nvPr>
            <p:ph type="body" idx="16402" hasCustomPrompt="1"/>
            <p:custDataLst>
              <p:tags r:id="rId14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3" name="文本占位符 42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4" name="文本占位符 43"/>
          <p:cNvSpPr>
            <a:spLocks noGrp="1"/>
          </p:cNvSpPr>
          <p:nvPr>
            <p:ph type="body" idx="16396" hasCustomPrompt="1"/>
            <p:custDataLst>
              <p:tags r:id="rId16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45" name="装饰  4"/>
          <p:cNvSpPr>
            <a:spLocks noGrp="1"/>
          </p:cNvSpPr>
          <p:nvPr>
            <p:ph type="body" idx="16403" hasCustomPrompt="1"/>
            <p:custDataLst>
              <p:tags r:id="rId17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6" name="文本占位符 45"/>
          <p:cNvSpPr>
            <a:spLocks noGrp="1"/>
          </p:cNvSpPr>
          <p:nvPr>
            <p:ph type="body" idx="16395" hasCustomPrompt="1"/>
            <p:custDataLst>
              <p:tags r:id="rId18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7" name="文本占位符 46"/>
          <p:cNvSpPr>
            <a:spLocks noGrp="1"/>
          </p:cNvSpPr>
          <p:nvPr>
            <p:ph type="body" idx="16398" hasCustomPrompt="1"/>
            <p:custDataLst>
              <p:tags r:id="rId19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06</a:t>
            </a:r>
            <a:endParaRPr lang="zh-CN" altLang="en-US" smtClean="0"/>
          </a:p>
        </p:txBody>
      </p:sp>
      <p:sp>
        <p:nvSpPr>
          <p:cNvPr id="48" name="装饰  7"/>
          <p:cNvSpPr>
            <a:spLocks noGrp="1"/>
          </p:cNvSpPr>
          <p:nvPr>
            <p:ph type="body" idx="16404" hasCustomPrompt="1"/>
            <p:custDataLst>
              <p:tags r:id="rId20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9" name="文本占位符 48"/>
          <p:cNvSpPr>
            <a:spLocks noGrp="1"/>
          </p:cNvSpPr>
          <p:nvPr>
            <p:ph type="body" idx="16397" hasCustomPrompt="1"/>
            <p:custDataLst>
              <p:tags r:id="rId21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73148a8-b88c-11f0-848b-feb2add28c3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占位符 7"/>
          <p:cNvSpPr>
            <a:spLocks noGrp="1"/>
          </p:cNvSpPr>
          <p:nvPr>
            <p:ph type="body" idx="10" hasCustomPrompt="1"/>
            <p:custDataLst>
              <p:tags r:id="rId3"/>
            </p:custDataLst>
          </p:nvPr>
        </p:nvSpPr>
        <p:spPr>
          <a:xfrm>
            <a:off x="8385810" y="4183380"/>
            <a:ext cx="2739390" cy="554990"/>
          </a:xfrm>
        </p:spPr>
        <p:txBody>
          <a:bodyPr wrap="none" anchor="ctr" anchorCtr="0">
            <a:spAutoFit/>
          </a:bodyPr>
          <a:lstStyle>
            <a:lvl1pPr algn="r">
              <a:buNone/>
              <a:defRPr sz="3350" b="1">
                <a:solidFill>
                  <a:srgbClr val="133826"/>
                </a:solidFill>
                <a:ea typeface="汉仪颜楷W" panose="00020600040101010101" charset="-122"/>
              </a:defRPr>
            </a:lvl1pPr>
          </a:lstStyle>
          <a:p>
            <a:pPr lvl="0"/>
            <a:r>
              <a:rPr lang="zh-CN" altLang="en-US" smtClean="0"/>
              <a:t>汇报人：姓名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1" hasCustomPrompt="1"/>
            <p:custDataLst>
              <p:tags r:id="rId4"/>
            </p:custDataLst>
          </p:nvPr>
        </p:nvSpPr>
        <p:spPr>
          <a:xfrm>
            <a:off x="8087995" y="4813300"/>
            <a:ext cx="3005455" cy="527050"/>
          </a:xfrm>
        </p:spPr>
        <p:txBody>
          <a:bodyPr wrap="none" anchor="ctr" anchorCtr="0">
            <a:spAutoFit/>
          </a:bodyPr>
          <a:lstStyle>
            <a:lvl1pPr algn="r">
              <a:buNone/>
              <a:defRPr sz="3150" b="1">
                <a:solidFill>
                  <a:srgbClr val="08311E"/>
                </a:solidFill>
                <a:ea typeface="汉仪颜楷W" panose="00020600040101010101" charset="-122"/>
              </a:defRPr>
            </a:lvl1pPr>
          </a:lstStyle>
          <a:p>
            <a:pPr lvl="0"/>
            <a:r>
              <a:rPr lang="zh-CN" altLang="en-US" smtClean="0"/>
              <a:t>2025年11月03日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title" idx="12" hasCustomPrompt="1"/>
            <p:custDataLst>
              <p:tags r:id="rId5"/>
            </p:custDataLst>
          </p:nvPr>
        </p:nvSpPr>
        <p:spPr>
          <a:xfrm rot="21583332">
            <a:off x="5932170" y="1643380"/>
            <a:ext cx="5300980" cy="2320290"/>
          </a:xfrm>
        </p:spPr>
        <p:txBody>
          <a:bodyPr wrap="none" anchor="ctr" anchorCtr="0">
            <a:spAutoFit/>
          </a:bodyPr>
          <a:lstStyle>
            <a:lvl1pPr algn="r">
              <a:buNone/>
              <a:defRPr sz="8050" b="1">
                <a:solidFill>
                  <a:srgbClr val="4B2919"/>
                </a:solidFill>
                <a:ea typeface="三极古拙楷书" panose="00000500000000000000" charset="-122"/>
              </a:defRPr>
            </a:lvl1pPr>
          </a:lstStyle>
          <a:p>
            <a:r>
              <a:rPr lang="zh-CN" altLang="en-US" smtClean="0"/>
              <a:t>安徽牛肉板
面文化解读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314912-b88c-11f0-848b-feb2add28c3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 idx="10" hasCustomPrompt="1"/>
            <p:custDataLst>
              <p:tags r:id="rId3"/>
            </p:custDataLst>
          </p:nvPr>
        </p:nvSpPr>
        <p:spPr>
          <a:xfrm>
            <a:off x="5563235" y="1875473"/>
            <a:ext cx="4678680" cy="1316355"/>
          </a:xfrm>
        </p:spPr>
        <p:txBody>
          <a:bodyPr wrap="none" anchor="ctr" anchorCtr="0">
            <a:spAutoFit/>
          </a:bodyPr>
          <a:lstStyle>
            <a:lvl1pPr algn="ctr">
              <a:buNone/>
              <a:defRPr sz="8850">
                <a:solidFill>
                  <a:srgbClr val="502B17"/>
                </a:solidFill>
                <a:ea typeface="三极古拙楷书" panose="00000500000000000000" charset="-122"/>
              </a:defRPr>
            </a:lvl1pPr>
          </a:lstStyle>
          <a:p>
            <a:r>
              <a:rPr lang="zh-CN" altLang="en-US" smtClean="0"/>
              <a:t>感谢观看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6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9" hasCustomPrompt="1"/>
            <p:custDataLst>
              <p:tags r:id="rId5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400" hasCustomPrompt="1"/>
            <p:custDataLst>
              <p:tags r:id="rId8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401" hasCustomPrompt="1"/>
            <p:custDataLst>
              <p:tags r:id="rId11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402" hasCustomPrompt="1"/>
            <p:custDataLst>
              <p:tags r:id="rId14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6" hasCustomPrompt="1"/>
            <p:custDataLst>
              <p:tags r:id="rId16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403" hasCustomPrompt="1"/>
            <p:custDataLst>
              <p:tags r:id="rId17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5" hasCustomPrompt="1"/>
            <p:custDataLst>
              <p:tags r:id="rId18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8" hasCustomPrompt="1"/>
            <p:custDataLst>
              <p:tags r:id="rId19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06</a:t>
            </a:r>
            <a:endParaRPr lang="zh-CN" altLang="en-US" smtClean="0"/>
          </a:p>
        </p:txBody>
      </p:sp>
      <p:sp>
        <p:nvSpPr>
          <p:cNvPr id="24" name="装饰  3"/>
          <p:cNvSpPr>
            <a:spLocks noGrp="1"/>
          </p:cNvSpPr>
          <p:nvPr>
            <p:ph type="body" idx="16404" hasCustomPrompt="1"/>
            <p:custDataLst>
              <p:tags r:id="rId20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7" hasCustomPrompt="1"/>
            <p:custDataLst>
              <p:tags r:id="rId21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2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6" hasCustomPrompt="1"/>
            <p:custDataLst>
              <p:tags r:id="rId4"/>
            </p:custDataLst>
          </p:nvPr>
        </p:nvSpPr>
        <p:spPr>
          <a:xfrm>
            <a:off x="1257300" y="2082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4" hasCustomPrompt="1"/>
            <p:custDataLst>
              <p:tags r:id="rId5"/>
            </p:custDataLst>
          </p:nvPr>
        </p:nvSpPr>
        <p:spPr>
          <a:xfrm>
            <a:off x="1541780" y="23672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016000" y="3606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1016000" y="4165600"/>
            <a:ext cx="170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8" hasCustomPrompt="1"/>
            <p:custDataLst>
              <p:tags r:id="rId8"/>
            </p:custDataLst>
          </p:nvPr>
        </p:nvSpPr>
        <p:spPr>
          <a:xfrm>
            <a:off x="34290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9" hasCustomPrompt="1"/>
            <p:custDataLst>
              <p:tags r:id="rId9"/>
            </p:custDataLst>
          </p:nvPr>
        </p:nvSpPr>
        <p:spPr>
          <a:xfrm>
            <a:off x="4076700" y="2082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7" hasCustomPrompt="1"/>
            <p:custDataLst>
              <p:tags r:id="rId10"/>
            </p:custDataLst>
          </p:nvPr>
        </p:nvSpPr>
        <p:spPr>
          <a:xfrm>
            <a:off x="4361180" y="23672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3835400" y="3606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3835400" y="4165600"/>
            <a:ext cx="170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401" hasCustomPrompt="1"/>
            <p:custDataLst>
              <p:tags r:id="rId13"/>
            </p:custDataLst>
          </p:nvPr>
        </p:nvSpPr>
        <p:spPr>
          <a:xfrm>
            <a:off x="62484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402" hasCustomPrompt="1"/>
            <p:custDataLst>
              <p:tags r:id="rId14"/>
            </p:custDataLst>
          </p:nvPr>
        </p:nvSpPr>
        <p:spPr>
          <a:xfrm>
            <a:off x="6896100" y="2082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400" hasCustomPrompt="1"/>
            <p:custDataLst>
              <p:tags r:id="rId15"/>
            </p:custDataLst>
          </p:nvPr>
        </p:nvSpPr>
        <p:spPr>
          <a:xfrm>
            <a:off x="7180580" y="23672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6654800" y="3606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6654800" y="4165600"/>
            <a:ext cx="170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22" name="装饰  1"/>
          <p:cNvSpPr>
            <a:spLocks noGrp="1"/>
          </p:cNvSpPr>
          <p:nvPr>
            <p:ph type="body" idx="16404" hasCustomPrompt="1"/>
            <p:custDataLst>
              <p:tags r:id="rId18"/>
            </p:custDataLst>
          </p:nvPr>
        </p:nvSpPr>
        <p:spPr>
          <a:xfrm>
            <a:off x="90678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405" hasCustomPrompt="1"/>
            <p:custDataLst>
              <p:tags r:id="rId19"/>
            </p:custDataLst>
          </p:nvPr>
        </p:nvSpPr>
        <p:spPr>
          <a:xfrm>
            <a:off x="9715500" y="2082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图片占位符 23"/>
          <p:cNvSpPr>
            <a:spLocks noGrp="1"/>
          </p:cNvSpPr>
          <p:nvPr>
            <p:ph type="pic" idx="16403" hasCustomPrompt="1"/>
            <p:custDataLst>
              <p:tags r:id="rId20"/>
            </p:custDataLst>
          </p:nvPr>
        </p:nvSpPr>
        <p:spPr>
          <a:xfrm>
            <a:off x="9999980" y="23672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2" hasCustomPrompt="1"/>
            <p:custDataLst>
              <p:tags r:id="rId21"/>
            </p:custDataLst>
          </p:nvPr>
        </p:nvSpPr>
        <p:spPr>
          <a:xfrm>
            <a:off x="9474200" y="3606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6" name="文本占位符 25"/>
          <p:cNvSpPr>
            <a:spLocks noGrp="1"/>
          </p:cNvSpPr>
          <p:nvPr>
            <p:ph type="body" idx="16393" hasCustomPrompt="1"/>
            <p:custDataLst>
              <p:tags r:id="rId22"/>
            </p:custDataLst>
          </p:nvPr>
        </p:nvSpPr>
        <p:spPr>
          <a:xfrm>
            <a:off x="9474200" y="4165600"/>
            <a:ext cx="170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5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667000"/>
            <a:ext cx="23622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9" hasCustomPrompt="1"/>
            <p:custDataLst>
              <p:tags r:id="rId4"/>
            </p:custDataLst>
          </p:nvPr>
        </p:nvSpPr>
        <p:spPr>
          <a:xfrm>
            <a:off x="3581400" y="6096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3898900" y="10668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410200" y="965200"/>
            <a:ext cx="1790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5410200" y="1473200"/>
            <a:ext cx="17907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400" hasCustomPrompt="1"/>
            <p:custDataLst>
              <p:tags r:id="rId8"/>
            </p:custDataLst>
          </p:nvPr>
        </p:nvSpPr>
        <p:spPr>
          <a:xfrm>
            <a:off x="7658100" y="6096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7975600" y="10668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9486900" y="965200"/>
            <a:ext cx="1790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9486900" y="1473200"/>
            <a:ext cx="17907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401" hasCustomPrompt="1"/>
            <p:custDataLst>
              <p:tags r:id="rId12"/>
            </p:custDataLst>
          </p:nvPr>
        </p:nvSpPr>
        <p:spPr>
          <a:xfrm>
            <a:off x="3581400" y="35052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3898900" y="39624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5410200" y="3860800"/>
            <a:ext cx="1790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5410200" y="4368800"/>
            <a:ext cx="17907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402" hasCustomPrompt="1"/>
            <p:custDataLst>
              <p:tags r:id="rId16"/>
            </p:custDataLst>
          </p:nvPr>
        </p:nvSpPr>
        <p:spPr>
          <a:xfrm>
            <a:off x="7658100" y="35052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8" hasCustomPrompt="1"/>
            <p:custDataLst>
              <p:tags r:id="rId17"/>
            </p:custDataLst>
          </p:nvPr>
        </p:nvSpPr>
        <p:spPr>
          <a:xfrm>
            <a:off x="7975600" y="39624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6" hasCustomPrompt="1"/>
            <p:custDataLst>
              <p:tags r:id="rId18"/>
            </p:custDataLst>
          </p:nvPr>
        </p:nvSpPr>
        <p:spPr>
          <a:xfrm>
            <a:off x="9486900" y="3860800"/>
            <a:ext cx="1790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7" hasCustomPrompt="1"/>
            <p:custDataLst>
              <p:tags r:id="rId19"/>
            </p:custDataLst>
          </p:nvPr>
        </p:nvSpPr>
        <p:spPr>
          <a:xfrm>
            <a:off x="9486900" y="4368800"/>
            <a:ext cx="17907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默认位置-并列-27_45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404" hasCustomPrompt="1"/>
            <p:custDataLst>
              <p:tags r:id="rId3"/>
            </p:custDataLst>
          </p:nvPr>
        </p:nvSpPr>
        <p:spPr>
          <a:xfrm>
            <a:off x="609600" y="2057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762000" y="2235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422400" y="1828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422400" y="2286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405" hasCustomPrompt="1"/>
            <p:custDataLst>
              <p:tags r:id="rId7"/>
            </p:custDataLst>
          </p:nvPr>
        </p:nvSpPr>
        <p:spPr>
          <a:xfrm>
            <a:off x="6324600" y="2057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477000" y="2235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137400" y="1828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137400" y="2286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406" hasCustomPrompt="1"/>
            <p:custDataLst>
              <p:tags r:id="rId11"/>
            </p:custDataLst>
          </p:nvPr>
        </p:nvSpPr>
        <p:spPr>
          <a:xfrm>
            <a:off x="609600" y="3581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762000" y="3759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422400" y="3352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422400" y="3810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407" hasCustomPrompt="1"/>
            <p:custDataLst>
              <p:tags r:id="rId15"/>
            </p:custDataLst>
          </p:nvPr>
        </p:nvSpPr>
        <p:spPr>
          <a:xfrm>
            <a:off x="6324600" y="3581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7" hasCustomPrompt="1"/>
            <p:custDataLst>
              <p:tags r:id="rId16"/>
            </p:custDataLst>
          </p:nvPr>
        </p:nvSpPr>
        <p:spPr>
          <a:xfrm>
            <a:off x="6477000" y="3759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5" hasCustomPrompt="1"/>
            <p:custDataLst>
              <p:tags r:id="rId17"/>
            </p:custDataLst>
          </p:nvPr>
        </p:nvSpPr>
        <p:spPr>
          <a:xfrm>
            <a:off x="7137400" y="3352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6" hasCustomPrompt="1"/>
            <p:custDataLst>
              <p:tags r:id="rId18"/>
            </p:custDataLst>
          </p:nvPr>
        </p:nvSpPr>
        <p:spPr>
          <a:xfrm>
            <a:off x="7137400" y="3810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408" hasCustomPrompt="1"/>
            <p:custDataLst>
              <p:tags r:id="rId19"/>
            </p:custDataLst>
          </p:nvPr>
        </p:nvSpPr>
        <p:spPr>
          <a:xfrm>
            <a:off x="609600" y="5105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400" hasCustomPrompt="1"/>
            <p:custDataLst>
              <p:tags r:id="rId20"/>
            </p:custDataLst>
          </p:nvPr>
        </p:nvSpPr>
        <p:spPr>
          <a:xfrm>
            <a:off x="762000" y="5283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8" hasCustomPrompt="1"/>
            <p:custDataLst>
              <p:tags r:id="rId21"/>
            </p:custDataLst>
          </p:nvPr>
        </p:nvSpPr>
        <p:spPr>
          <a:xfrm>
            <a:off x="1422400" y="4876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6" name="文本占位符 25"/>
          <p:cNvSpPr>
            <a:spLocks noGrp="1"/>
          </p:cNvSpPr>
          <p:nvPr>
            <p:ph type="body" idx="16399" hasCustomPrompt="1"/>
            <p:custDataLst>
              <p:tags r:id="rId22"/>
            </p:custDataLst>
          </p:nvPr>
        </p:nvSpPr>
        <p:spPr>
          <a:xfrm>
            <a:off x="1422400" y="5334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27" name="装饰  6"/>
          <p:cNvSpPr>
            <a:spLocks noGrp="1"/>
          </p:cNvSpPr>
          <p:nvPr>
            <p:ph type="body" idx="16409" hasCustomPrompt="1"/>
            <p:custDataLst>
              <p:tags r:id="rId23"/>
            </p:custDataLst>
          </p:nvPr>
        </p:nvSpPr>
        <p:spPr>
          <a:xfrm>
            <a:off x="6324600" y="5105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8" name="文本占位符 27"/>
          <p:cNvSpPr>
            <a:spLocks noGrp="1"/>
          </p:cNvSpPr>
          <p:nvPr>
            <p:ph type="body" idx="16403" hasCustomPrompt="1"/>
            <p:custDataLst>
              <p:tags r:id="rId24"/>
            </p:custDataLst>
          </p:nvPr>
        </p:nvSpPr>
        <p:spPr>
          <a:xfrm>
            <a:off x="6477000" y="5283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06</a:t>
            </a:r>
            <a:endParaRPr lang="zh-CN" altLang="en-US" smtClean="0"/>
          </a:p>
        </p:txBody>
      </p:sp>
      <p:sp>
        <p:nvSpPr>
          <p:cNvPr id="29" name="文本占位符 28"/>
          <p:cNvSpPr>
            <a:spLocks noGrp="1"/>
          </p:cNvSpPr>
          <p:nvPr>
            <p:ph type="body" idx="16401" hasCustomPrompt="1"/>
            <p:custDataLst>
              <p:tags r:id="rId25"/>
            </p:custDataLst>
          </p:nvPr>
        </p:nvSpPr>
        <p:spPr>
          <a:xfrm>
            <a:off x="7137400" y="4876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0" name="文本占位符 29"/>
          <p:cNvSpPr>
            <a:spLocks noGrp="1"/>
          </p:cNvSpPr>
          <p:nvPr>
            <p:ph type="body" idx="16402" hasCustomPrompt="1"/>
            <p:custDataLst>
              <p:tags r:id="rId26"/>
            </p:custDataLst>
          </p:nvPr>
        </p:nvSpPr>
        <p:spPr>
          <a:xfrm>
            <a:off x="7137400" y="5334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4165600"/>
            <a:ext cx="5334000" cy="2082800"/>
          </a:xfrm>
          <a:custGeom>
            <a:avLst/>
            <a:gdLst>
              <a:gd name="connisteX0" fmla="*/ 0 w 5334000"/>
              <a:gd name="connsiteY0" fmla="*/ 0 h 2082800"/>
              <a:gd name="connisteX1" fmla="*/ 5334000 w 5334000"/>
              <a:gd name="connsiteY1" fmla="*/ 0 h 2082800"/>
              <a:gd name="connisteX2" fmla="*/ 5334000 w 5334000"/>
              <a:gd name="connsiteY2" fmla="*/ 1879600 h 2082800"/>
              <a:gd name="connisteX3" fmla="*/ 5130800 w 5334000"/>
              <a:gd name="connsiteY3" fmla="*/ 2082800 h 2082800"/>
              <a:gd name="connisteX4" fmla="*/ 203200 w 5334000"/>
              <a:gd name="connsiteY4" fmla="*/ 2082800 h 2082800"/>
              <a:gd name="connisteX5" fmla="*/ 0 w 5334000"/>
              <a:gd name="connsiteY5" fmla="*/ 1879600 h 2082800"/>
              <a:gd name="connisteX6" fmla="*/ 0 w 53340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828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609600" y="1524000"/>
            <a:ext cx="5334000" cy="2641600"/>
          </a:xfrm>
          <a:custGeom>
            <a:avLst/>
            <a:gdLst>
              <a:gd name="connisteX0" fmla="*/ 0 w 5334000"/>
              <a:gd name="connsiteY0" fmla="*/ 203200 h 2641600"/>
              <a:gd name="connisteX1" fmla="*/ 203200 w 5334000"/>
              <a:gd name="connsiteY1" fmla="*/ 0 h 2641600"/>
              <a:gd name="connisteX2" fmla="*/ 5130800 w 5334000"/>
              <a:gd name="connsiteY2" fmla="*/ 0 h 2641600"/>
              <a:gd name="connisteX3" fmla="*/ 5334000 w 5334000"/>
              <a:gd name="connsiteY3" fmla="*/ 203200 h 2641600"/>
              <a:gd name="connisteX4" fmla="*/ 5334000 w 5334000"/>
              <a:gd name="connsiteY4" fmla="*/ 2641600 h 2641600"/>
              <a:gd name="connisteX5" fmla="*/ 0 w 5334000"/>
              <a:gd name="connsiteY5" fmla="*/ 2641600 h 2641600"/>
              <a:gd name="connisteX6" fmla="*/ 0 w 53340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248400" y="4165600"/>
            <a:ext cx="5334000" cy="2082800"/>
          </a:xfrm>
          <a:custGeom>
            <a:avLst/>
            <a:gdLst>
              <a:gd name="connisteX0" fmla="*/ 0 w 5334000"/>
              <a:gd name="connsiteY0" fmla="*/ 0 h 2082800"/>
              <a:gd name="connisteX1" fmla="*/ 5334000 w 5334000"/>
              <a:gd name="connsiteY1" fmla="*/ 0 h 2082800"/>
              <a:gd name="connisteX2" fmla="*/ 5334000 w 5334000"/>
              <a:gd name="connsiteY2" fmla="*/ 1879600 h 2082800"/>
              <a:gd name="connisteX3" fmla="*/ 5130800 w 5334000"/>
              <a:gd name="connsiteY3" fmla="*/ 2082800 h 2082800"/>
              <a:gd name="connisteX4" fmla="*/ 203200 w 5334000"/>
              <a:gd name="connsiteY4" fmla="*/ 2082800 h 2082800"/>
              <a:gd name="connisteX5" fmla="*/ 0 w 5334000"/>
              <a:gd name="connsiteY5" fmla="*/ 1879600 h 2082800"/>
              <a:gd name="connisteX6" fmla="*/ 0 w 53340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828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248400" y="1524000"/>
            <a:ext cx="5334000" cy="2641600"/>
          </a:xfrm>
          <a:custGeom>
            <a:avLst/>
            <a:gdLst>
              <a:gd name="connisteX0" fmla="*/ 0 w 5334000"/>
              <a:gd name="connsiteY0" fmla="*/ 203200 h 2641600"/>
              <a:gd name="connisteX1" fmla="*/ 203200 w 5334000"/>
              <a:gd name="connsiteY1" fmla="*/ 0 h 2641600"/>
              <a:gd name="connisteX2" fmla="*/ 5130800 w 5334000"/>
              <a:gd name="connsiteY2" fmla="*/ 0 h 2641600"/>
              <a:gd name="connisteX3" fmla="*/ 5334000 w 5334000"/>
              <a:gd name="connsiteY3" fmla="*/ 203200 h 2641600"/>
              <a:gd name="connisteX4" fmla="*/ 5334000 w 5334000"/>
              <a:gd name="connsiteY4" fmla="*/ 2641600 h 2641600"/>
              <a:gd name="connisteX5" fmla="*/ 0 w 5334000"/>
              <a:gd name="connsiteY5" fmla="*/ 2641600 h 2641600"/>
              <a:gd name="connisteX6" fmla="*/ 0 w 53340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左内下右表-装饰无-默认位置-并列-61_22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283200 w 5486400"/>
              <a:gd name="connsiteY1" fmla="*/ 0 h 4724400"/>
              <a:gd name="connisteX2" fmla="*/ 5486400 w 5486400"/>
              <a:gd name="connsiteY2" fmla="*/ 203200 h 4724400"/>
              <a:gd name="connisteX3" fmla="*/ 5486400 w 5486400"/>
              <a:gd name="connsiteY3" fmla="*/ 4521200 h 4724400"/>
              <a:gd name="connisteX4" fmla="*/ 5283200 w 5486400"/>
              <a:gd name="connsiteY4" fmla="*/ 4724400 h 4724400"/>
              <a:gd name="connisteX5" fmla="*/ 0 w 5486400"/>
              <a:gd name="connsiteY5" fmla="*/ 4724400 h 4724400"/>
              <a:gd name="connisteX6" fmla="*/ 0 w 5486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724400">
                <a:moveTo>
                  <a:pt x="0" y="0"/>
                </a:move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486400 w 5486400"/>
              <a:gd name="connsiteY2" fmla="*/ 0 h 4724400"/>
              <a:gd name="connisteX3" fmla="*/ 5486400 w 5486400"/>
              <a:gd name="connsiteY3" fmla="*/ 4724400 h 4724400"/>
              <a:gd name="connisteX4" fmla="*/ 203200 w 5486400"/>
              <a:gd name="connsiteY4" fmla="*/ 4724400 h 4724400"/>
              <a:gd name="connisteX5" fmla="*/ 0 w 5486400"/>
              <a:gd name="connsiteY5" fmla="*/ 4521200 h 4724400"/>
              <a:gd name="connisteX6" fmla="*/ 0 w 54864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486400" y="0"/>
                </a:lnTo>
                <a:lnTo>
                  <a:pt x="54864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1079500" y="2362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066800" y="3784600"/>
            <a:ext cx="198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1066800" y="4292600"/>
            <a:ext cx="198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3670300" y="2362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3657600" y="3784600"/>
            <a:ext cx="198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3657600" y="4292600"/>
            <a:ext cx="198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-1-2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1903942" y="3530600"/>
            <a:ext cx="838411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此处添加章节标题内容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5332413" y="1905000"/>
            <a:ext cx="1527175" cy="15240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39" Type="http://schemas.openxmlformats.org/officeDocument/2006/relationships/tags" Target="../tags/tag352.xml"/><Relationship Id="rId38" Type="http://schemas.openxmlformats.org/officeDocument/2006/relationships/tags" Target="../tags/tag351.xml"/><Relationship Id="rId37" Type="http://schemas.openxmlformats.org/officeDocument/2006/relationships/image" Target="../media/image3.png"/><Relationship Id="rId36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7314a0e-b88c-11f0-848b-feb2add28c35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3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56.xml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tags" Target="../tags/tag40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" Type="http://schemas.openxmlformats.org/officeDocument/2006/relationships/image" Target="../media/image7.jpeg"/><Relationship Id="rId2" Type="http://schemas.openxmlformats.org/officeDocument/2006/relationships/tags" Target="../tags/tag412.xml"/><Relationship Id="rId14" Type="http://schemas.openxmlformats.org/officeDocument/2006/relationships/slideLayout" Target="../slideLayouts/slideLayout15.xml"/><Relationship Id="rId13" Type="http://schemas.openxmlformats.org/officeDocument/2006/relationships/tags" Target="../tags/tag422.xml"/><Relationship Id="rId12" Type="http://schemas.openxmlformats.org/officeDocument/2006/relationships/tags" Target="../tags/tag421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tags" Target="../tags/tag4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424.xml"/><Relationship Id="rId1" Type="http://schemas.openxmlformats.org/officeDocument/2006/relationships/tags" Target="../tags/tag42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65.xml"/><Relationship Id="rId8" Type="http://schemas.openxmlformats.org/officeDocument/2006/relationships/tags" Target="../tags/tag364.xml"/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6" Type="http://schemas.openxmlformats.org/officeDocument/2006/relationships/slideLayout" Target="../slideLayouts/slideLayout28.xml"/><Relationship Id="rId15" Type="http://schemas.openxmlformats.org/officeDocument/2006/relationships/tags" Target="../tags/tag371.xml"/><Relationship Id="rId14" Type="http://schemas.openxmlformats.org/officeDocument/2006/relationships/tags" Target="../tags/tag370.xml"/><Relationship Id="rId13" Type="http://schemas.openxmlformats.org/officeDocument/2006/relationships/tags" Target="../tags/tag369.xml"/><Relationship Id="rId12" Type="http://schemas.openxmlformats.org/officeDocument/2006/relationships/tags" Target="../tags/tag368.xml"/><Relationship Id="rId11" Type="http://schemas.openxmlformats.org/officeDocument/2006/relationships/tags" Target="../tags/tag367.xml"/><Relationship Id="rId10" Type="http://schemas.openxmlformats.org/officeDocument/2006/relationships/tags" Target="../tags/tag366.xml"/><Relationship Id="rId1" Type="http://schemas.openxmlformats.org/officeDocument/2006/relationships/tags" Target="../tags/tag35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tags" Target="../tags/tag37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4" Type="http://schemas.openxmlformats.org/officeDocument/2006/relationships/tags" Target="../tags/tag377.xml"/><Relationship Id="rId3" Type="http://schemas.openxmlformats.org/officeDocument/2006/relationships/image" Target="../media/image4.jpeg"/><Relationship Id="rId2" Type="http://schemas.openxmlformats.org/officeDocument/2006/relationships/tags" Target="../tags/tag376.xml"/><Relationship Id="rId1" Type="http://schemas.openxmlformats.org/officeDocument/2006/relationships/tags" Target="../tags/tag37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" Type="http://schemas.openxmlformats.org/officeDocument/2006/relationships/tags" Target="../tags/tag38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tags" Target="../tags/tag390.xml"/><Relationship Id="rId7" Type="http://schemas.openxmlformats.org/officeDocument/2006/relationships/tags" Target="../tags/tag389.xml"/><Relationship Id="rId6" Type="http://schemas.openxmlformats.org/officeDocument/2006/relationships/tags" Target="../tags/tag388.xml"/><Relationship Id="rId5" Type="http://schemas.openxmlformats.org/officeDocument/2006/relationships/tags" Target="../tags/tag387.xml"/><Relationship Id="rId4" Type="http://schemas.openxmlformats.org/officeDocument/2006/relationships/tags" Target="../tags/tag386.xml"/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tags" Target="../tags/tag38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tags" Target="../tags/tag393.xml"/><Relationship Id="rId2" Type="http://schemas.openxmlformats.org/officeDocument/2006/relationships/tags" Target="../tags/tag392.xml"/><Relationship Id="rId1" Type="http://schemas.openxmlformats.org/officeDocument/2006/relationships/tags" Target="../tags/tag39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3" Type="http://schemas.openxmlformats.org/officeDocument/2006/relationships/slideLayout" Target="../slideLayouts/slideLayout22.xml"/><Relationship Id="rId12" Type="http://schemas.openxmlformats.org/officeDocument/2006/relationships/tags" Target="../tags/tag404.xml"/><Relationship Id="rId11" Type="http://schemas.openxmlformats.org/officeDocument/2006/relationships/image" Target="../media/image5.jpeg"/><Relationship Id="rId10" Type="http://schemas.openxmlformats.org/officeDocument/2006/relationships/tags" Target="../tags/tag403.xml"/><Relationship Id="rId1" Type="http://schemas.openxmlformats.org/officeDocument/2006/relationships/tags" Target="../tags/tag39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7" Type="http://schemas.openxmlformats.org/officeDocument/2006/relationships/tags" Target="../tags/tag407.xml"/><Relationship Id="rId6" Type="http://schemas.openxmlformats.org/officeDocument/2006/relationships/image" Target="../media/image6.png"/><Relationship Id="rId5" Type="http://schemas.openxmlformats.org/officeDocument/2006/relationships/tags" Target="../tags/tag406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hyperlink" Target="https://www.bilibili.com/video/BV1dGTezoEfn/?spm_id_from=333.1007.0.0" TargetMode="External"/><Relationship Id="rId1" Type="http://schemas.openxmlformats.org/officeDocument/2006/relationships/tags" Target="../tags/tag4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0"/>
            <p:custDataLst>
              <p:tags r:id="rId1"/>
            </p:custDataLst>
          </p:nvPr>
        </p:nvSpPr>
        <p:spPr>
          <a:xfrm>
            <a:off x="8376285" y="4183380"/>
            <a:ext cx="2748915" cy="554990"/>
          </a:xfrm>
        </p:spPr>
        <p:txBody>
          <a:bodyPr/>
          <a:p>
            <a:r>
              <a:rPr lang="zh-CN" altLang="en-US"/>
              <a:t>汇报人: 郑珊</a:t>
            </a:r>
            <a:endParaRPr lang="en-US" alt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1"/>
            <p:custDataLst>
              <p:tags r:id="rId2"/>
            </p:custDataLst>
          </p:nvPr>
        </p:nvSpPr>
        <p:spPr>
          <a:xfrm>
            <a:off x="8089265" y="4813300"/>
            <a:ext cx="3004185" cy="527050"/>
          </a:xfrm>
        </p:spPr>
        <p:txBody>
          <a:bodyPr/>
          <a:p>
            <a:r>
              <a:rPr lang="en-US" altLang="en-US"/>
              <a:t>2025</a:t>
            </a:r>
            <a:r>
              <a:rPr lang="zh-CN" altLang="en-US"/>
              <a:t>年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20</a:t>
            </a:r>
            <a:r>
              <a:rPr lang="zh-CN" altLang="en-US"/>
              <a:t>日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 idx="12"/>
            <p:custDataLst>
              <p:tags r:id="rId3"/>
            </p:custDataLst>
          </p:nvPr>
        </p:nvSpPr>
        <p:spPr>
          <a:xfrm rot="21583332">
            <a:off x="5414645" y="1287780"/>
            <a:ext cx="6370320" cy="2320290"/>
          </a:xfrm>
        </p:spPr>
        <p:txBody>
          <a:bodyPr/>
          <a:p>
            <a:r>
              <a:rPr lang="en-US" altLang="zh-CN"/>
              <a:t>The    Beef </a:t>
            </a:r>
            <a:br>
              <a:rPr lang="en-US" altLang="zh-CN"/>
            </a:br>
            <a:r>
              <a:rPr lang="en-US" altLang="zh-CN"/>
              <a:t>Board Noodle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cultural value extension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04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cultural value extension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内容占位符 2" descr="C:/Users/郑珊/Desktop/牛肉板面2.jpg牛肉板面2"/>
          <p:cNvPicPr>
            <a:picLocks noChangeAspect="1"/>
          </p:cNvPicPr>
          <p:nvPr>
            <p:ph idx="16394"/>
            <p:custDataLst>
              <p:tags r:id="rId2"/>
            </p:custDataLst>
          </p:nvPr>
        </p:nvPicPr>
        <p:blipFill>
          <a:blip r:embed="rId3"/>
          <a:srcRect l="12063" r="12063"/>
          <a:stretch>
            <a:fillRect/>
          </a:stretch>
        </p:blipFill>
        <p:spPr>
          <a:xfrm>
            <a:off x="8001000" y="1524000"/>
            <a:ext cx="3581400" cy="4724400"/>
          </a:xfrm>
          <a:custGeom>
            <a:avLst/>
            <a:gdLst>
              <a:gd name="connisteX0" fmla="*/ 0 w 3581400"/>
              <a:gd name="connsiteY0" fmla="*/ 0 h 4724400"/>
              <a:gd name="connisteX1" fmla="*/ 3378200 w 3581400"/>
              <a:gd name="connsiteY1" fmla="*/ 0 h 4724400"/>
              <a:gd name="connisteX2" fmla="*/ 3581400 w 3581400"/>
              <a:gd name="connsiteY2" fmla="*/ 203200 h 4724400"/>
              <a:gd name="connisteX3" fmla="*/ 3581400 w 3581400"/>
              <a:gd name="connsiteY3" fmla="*/ 4521200 h 4724400"/>
              <a:gd name="connisteX4" fmla="*/ 3378200 w 3581400"/>
              <a:gd name="connsiteY4" fmla="*/ 4724400 h 4724400"/>
              <a:gd name="connisteX5" fmla="*/ 0 w 3581400"/>
              <a:gd name="connsiteY5" fmla="*/ 4724400 h 4724400"/>
              <a:gd name="connisteX6" fmla="*/ 0 w 358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0" h="4724400">
                <a:moveTo>
                  <a:pt x="0" y="0"/>
                </a:moveTo>
                <a:lnTo>
                  <a:pt x="3378200" y="0"/>
                </a:lnTo>
                <a:cubicBezTo>
                  <a:pt x="3490424" y="0"/>
                  <a:pt x="3581400" y="90976"/>
                  <a:pt x="3581400" y="203200"/>
                </a:cubicBezTo>
                <a:lnTo>
                  <a:pt x="3581400" y="4521200"/>
                </a:lnTo>
                <a:cubicBezTo>
                  <a:pt x="3581400" y="4633424"/>
                  <a:pt x="3490424" y="4724400"/>
                  <a:pt x="33782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1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cultural symbol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local identity and profound regional sentiment</a:t>
            </a:r>
            <a:endParaRPr lang="en-US" altLang="zh-CN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family warmth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Autofit/>
          </a:bodyPr>
          <a:p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reunion and care; a bowl of hot noodles brings comfort to both body and mind.</a:t>
            </a:r>
            <a:endParaRPr lang="en-US" altLang="zh-CN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>
          <a:xfrm>
            <a:off x="1066800" y="4114800"/>
            <a:ext cx="3548380" cy="617220"/>
          </a:xfrm>
        </p:spPr>
        <p:txBody>
          <a:bodyPr>
            <a:noAutofit/>
          </a:bodyPr>
          <a:p>
            <a:r>
              <a:rPr lang="en-US" altLang="zh-CN" sz="2300">
                <a:latin typeface="Arial" panose="020B0604020202020204" pitchFamily="34" charset="0"/>
                <a:cs typeface="Arial" panose="020B0604020202020204" pitchFamily="34" charset="0"/>
              </a:rPr>
              <a:t>inheritance of craftsmanship</a:t>
            </a:r>
            <a:endParaRPr lang="en-US" altLang="zh-C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>
          <a:xfrm>
            <a:off x="1066800" y="4952365"/>
            <a:ext cx="3009900" cy="914400"/>
          </a:xfrm>
        </p:spPr>
        <p:txBody>
          <a:bodyPr>
            <a:noAutofit/>
          </a:bodyPr>
          <a:p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The art of handmade noodles has been handed down through generations.</a:t>
            </a:r>
            <a:endParaRPr lang="en-US" altLang="zh-CN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2"/>
            <p:custDataLst>
              <p:tags r:id="rId11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philosophy of diet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3"/>
            <p:custDataLst>
              <p:tags r:id="rId12"/>
            </p:custDataLst>
          </p:nvPr>
        </p:nvSpPr>
        <p:spPr/>
        <p:txBody>
          <a:bodyPr/>
          <a:p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authentic original flavor</a:t>
            </a:r>
            <a:endParaRPr lang="en-US" altLang="zh-CN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0"/>
            <p:custDataLst>
              <p:tags r:id="rId1"/>
            </p:custDataLst>
          </p:nvPr>
        </p:nvSpPr>
        <p:spPr>
          <a:xfrm>
            <a:off x="5844223" y="1875473"/>
            <a:ext cx="4116705" cy="1316355"/>
          </a:xfrm>
        </p:spPr>
        <p:txBody>
          <a:bodyPr/>
          <a:p>
            <a:r>
              <a:rPr lang="en-US" altLang="zh-CN"/>
              <a:t>Thanks!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装饰  2"/>
          <p:cNvSpPr>
            <a:spLocks noGrp="1"/>
          </p:cNvSpPr>
          <p:nvPr>
            <p:ph type="body" idx="1639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5080000" y="1295400"/>
            <a:ext cx="2795270" cy="914400"/>
          </a:xfrm>
        </p:spPr>
        <p:txBody>
          <a:bodyPr>
            <a:noAutofit/>
          </a:bodyPr>
          <a:p>
            <a:r>
              <a:rPr lang="en-US" altLang="zh-CN" sz="2300">
                <a:latin typeface="Arial" panose="020B0604020202020204" pitchFamily="34" charset="0"/>
                <a:cs typeface="Arial" panose="020B0604020202020204" pitchFamily="34" charset="0"/>
              </a:rPr>
              <a:t>Overview of Hebei Beef Board Noodle</a:t>
            </a:r>
            <a:endParaRPr lang="en-US" altLang="zh-C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8" name="装饰  5"/>
          <p:cNvSpPr>
            <a:spLocks noGrp="1"/>
          </p:cNvSpPr>
          <p:nvPr>
            <p:ph type="body" idx="16400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>
          <a:xfrm>
            <a:off x="9004300" y="1295400"/>
            <a:ext cx="2872105" cy="914400"/>
          </a:xfrm>
        </p:spPr>
        <p:txBody>
          <a:bodyPr>
            <a:noAutofit/>
          </a:bodyPr>
          <a:p>
            <a:r>
              <a:rPr lang="en-US" altLang="zh-CN" sz="230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zh-CN" altLang="en-US" sz="230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2300">
                <a:latin typeface="Arial" panose="020B0604020202020204" pitchFamily="34" charset="0"/>
                <a:cs typeface="Arial" panose="020B0604020202020204" pitchFamily="34" charset="0"/>
              </a:rPr>
              <a:t>Development and Spread</a:t>
            </a:r>
            <a:endParaRPr lang="en-US" altLang="zh-C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1" name="装饰  8"/>
          <p:cNvSpPr>
            <a:spLocks noGrp="1"/>
          </p:cNvSpPr>
          <p:nvPr>
            <p:ph type="body" idx="1640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>
          <a:xfrm>
            <a:off x="5080000" y="2971800"/>
            <a:ext cx="2695575" cy="914400"/>
          </a:xfrm>
        </p:spPr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Process of making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14" name="装饰  1"/>
          <p:cNvSpPr>
            <a:spLocks noGrp="1"/>
          </p:cNvSpPr>
          <p:nvPr>
            <p:ph type="body" idx="16402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>
          <a:xfrm>
            <a:off x="9004300" y="2971800"/>
            <a:ext cx="3382645" cy="914400"/>
          </a:xfrm>
        </p:spPr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cultural value extension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Overview of Hebei Beef Board Noodle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Overview of Hebei Beef Board Noodle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内容占位符 2" descr="C:/Users/郑珊/Desktop/牛肉板面1.jpg牛肉板面1"/>
          <p:cNvPicPr>
            <a:picLocks noChangeAspect="1"/>
          </p:cNvPicPr>
          <p:nvPr>
            <p:ph idx="16394"/>
            <p:custDataLst>
              <p:tags r:id="rId2"/>
            </p:custDataLst>
          </p:nvPr>
        </p:nvPicPr>
        <p:blipFill>
          <a:blip r:embed="rId3"/>
          <a:srcRect t="9135" b="9135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1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>
          <a:xfrm>
            <a:off x="5257800" y="2411730"/>
            <a:ext cx="50800" cy="17272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5410200" y="2524760"/>
            <a:ext cx="6571615" cy="3133725"/>
          </a:xfrm>
        </p:spPr>
        <p:txBody>
          <a:bodyPr>
            <a:noAutofit/>
          </a:bodyPr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Shijiazhuang Beef Noodle Soup is a traditional dish with local characteristics, renowned for its rich beef broth and chewy, smooth noodles.</a:t>
            </a:r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Origin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、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Development and Spread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Origin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、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Development and Spread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Origin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609600" y="3556000"/>
            <a:ext cx="3251200" cy="2396490"/>
          </a:xfrm>
        </p:spPr>
        <p:txBody>
          <a:bodyPr>
            <a:normAutofit/>
          </a:bodyPr>
          <a:p>
            <a:pPr algn="just"/>
            <a:r>
              <a:rPr lang="en-US" altLang="zh-CN" sz="2200">
                <a:latin typeface="Arial" panose="020B0604020202020204" pitchFamily="34" charset="0"/>
                <a:cs typeface="Arial" panose="020B0604020202020204" pitchFamily="34" charset="0"/>
              </a:rPr>
              <a:t>in the late 20th</a:t>
            </a:r>
            <a:endParaRPr lang="en-US" altLang="zh-CN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zh-CN" sz="2200">
                <a:latin typeface="Arial" panose="020B0604020202020204" pitchFamily="34" charset="0"/>
                <a:cs typeface="Arial" panose="020B0604020202020204" pitchFamily="34" charset="0"/>
              </a:rPr>
              <a:t>century,noodle artisans from Anhui brought </a:t>
            </a:r>
            <a:endParaRPr lang="en-US" altLang="zh-CN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zh-CN" sz="2200">
                <a:latin typeface="Arial" panose="020B0604020202020204" pitchFamily="34" charset="0"/>
                <a:cs typeface="Arial" panose="020B0604020202020204" pitchFamily="34" charset="0"/>
              </a:rPr>
              <a:t>their techniques to Shijiazhuang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Development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en-US" altLang="zh-CN" sz="2200">
                <a:latin typeface="Arial" panose="020B0604020202020204" pitchFamily="34" charset="0"/>
                <a:cs typeface="Arial" panose="020B0604020202020204" pitchFamily="34" charset="0"/>
              </a:rPr>
              <a:t>in the 1990s,Shijiazhuang Beef Noodle Soup gained widespread popularity</a:t>
            </a:r>
            <a:endParaRPr lang="en-US" altLang="zh-C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Spread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>
          <a:xfrm>
            <a:off x="8331200" y="3556000"/>
            <a:ext cx="3251200" cy="2305050"/>
          </a:xfrm>
        </p:spPr>
        <p:txBody>
          <a:bodyPr>
            <a:noAutofit/>
          </a:bodyPr>
          <a:p>
            <a:r>
              <a:rPr lang="en-US" altLang="zh-CN" sz="2200">
                <a:latin typeface="Arial" panose="020B0604020202020204" pitchFamily="34" charset="0"/>
                <a:cs typeface="Arial" panose="020B0604020202020204" pitchFamily="34" charset="0"/>
              </a:rPr>
              <a:t>Today,Shijiazhuang Beef Noodle became Hebei’s signature dishes.</a:t>
            </a:r>
            <a:endParaRPr lang="en-US" altLang="zh-C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Process of making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The process of making Shijiazhuang Beef Noodle Soup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装饰  1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>
          <a:xfrm>
            <a:off x="609600" y="1930400"/>
            <a:ext cx="76200" cy="92329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762000" y="2188845"/>
            <a:ext cx="2781300" cy="406400"/>
          </a:xfrm>
        </p:spPr>
        <p:txBody>
          <a:bodyPr>
            <a:normAutofit fontScale="80000"/>
          </a:bodyPr>
          <a:p>
            <a:r>
              <a:rPr lang="en-US" altLang="zh-CN" sz="300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zh-CN" sz="2750">
                <a:latin typeface="Arial" panose="020B0604020202020204" pitchFamily="34" charset="0"/>
                <a:cs typeface="Arial" panose="020B0604020202020204" pitchFamily="34" charset="0"/>
              </a:rPr>
              <a:t>Noodle Preparation</a:t>
            </a:r>
            <a:endParaRPr lang="en-US" altLang="zh-CN" sz="27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装饰  4"/>
          <p:cNvSpPr>
            <a:spLocks noGrp="1"/>
          </p:cNvSpPr>
          <p:nvPr>
            <p:ph type="body" idx="16396"/>
            <p:custDataLst>
              <p:tags r:id="rId4"/>
            </p:custDataLst>
          </p:nvPr>
        </p:nvSpPr>
        <p:spPr>
          <a:xfrm flipH="1">
            <a:off x="3974465" y="1930400"/>
            <a:ext cx="76200" cy="92329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4152265" y="2188845"/>
            <a:ext cx="2781300" cy="406400"/>
          </a:xfrm>
        </p:spPr>
        <p:txBody>
          <a:bodyPr>
            <a:normAutofit/>
          </a:bodyPr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2.Broth Preparation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装饰  7"/>
          <p:cNvSpPr>
            <a:spLocks noGrp="1"/>
          </p:cNvSpPr>
          <p:nvPr>
            <p:ph type="body" idx="16397"/>
            <p:custDataLst>
              <p:tags r:id="rId6"/>
            </p:custDataLst>
          </p:nvPr>
        </p:nvSpPr>
        <p:spPr>
          <a:xfrm>
            <a:off x="609600" y="4114800"/>
            <a:ext cx="76200" cy="89408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>
          <a:xfrm>
            <a:off x="762000" y="4358640"/>
            <a:ext cx="2781300" cy="406400"/>
          </a:xfrm>
        </p:spPr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3.Beef Stewing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装饰  0"/>
          <p:cNvSpPr>
            <a:spLocks noGrp="1"/>
          </p:cNvSpPr>
          <p:nvPr>
            <p:ph type="body" idx="16398"/>
            <p:custDataLst>
              <p:tags r:id="rId8"/>
            </p:custDataLst>
          </p:nvPr>
        </p:nvSpPr>
        <p:spPr>
          <a:xfrm flipH="1">
            <a:off x="3975100" y="4114800"/>
            <a:ext cx="76200" cy="89408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>
          <a:xfrm>
            <a:off x="4152900" y="4358640"/>
            <a:ext cx="2781300" cy="406400"/>
          </a:xfrm>
        </p:spPr>
        <p:txBody>
          <a:bodyPr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4.Seasoning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内容占位符 16" descr="牛肉板面3"/>
          <p:cNvPicPr>
            <a:picLocks noChangeAspect="1"/>
          </p:cNvPicPr>
          <p:nvPr>
            <p:ph idx="16394"/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035165" y="1599565"/>
            <a:ext cx="5040000" cy="3639438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en-US" altLang="zh-CN">
                <a:hlinkClick r:id="rId2" tooltip="" action="ppaction://hlinkfile"/>
              </a:rPr>
              <a:t>Process of Making</a:t>
            </a:r>
            <a:endParaRPr lang="en-US" altLang="zh-CN"/>
          </a:p>
        </p:txBody>
      </p:sp>
      <p:pic>
        <p:nvPicPr>
          <p:cNvPr id="20" name="牛肉板面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32000" y="1633220"/>
            <a:ext cx="8128000" cy="4572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7d33d6b15ec89c3017efe8f5f95106afd77f907"/>
  <p:tag name="KSO_WM_NEWLAYOUT_GROUP_ID" val="layout_10003"/>
  <p:tag name="KSO_WM_NEWLAYOUT_ID" val="slide_a1e31e139923f8f0"/>
</p:tagLst>
</file>

<file path=ppt/tags/tag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32973d4efdf9a0fe1b711fca13f966d8c1e2b55"/>
  <p:tag name="KSO_WM_NEWLAYOUT_GROUP_ID" val="layout_59"/>
  <p:tag name="KSO_WM_NEWLAYOUT_ID" val="slide_bde24e7f6009f250"/>
</p:tagLst>
</file>

<file path=ppt/tags/tag1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1f1f34209c452f848f1891a7c2571f2e126e465"/>
  <p:tag name="KSO_WM_NEWLAYOUT_GROUP_ID" val="layout_35"/>
  <p:tag name="KSO_WM_NEWLAYOUT_ID" val="slide_ab402f9b2c729b91"/>
</p:tagLst>
</file>

<file path=ppt/tags/tag11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a4753749bb343ea039e1b422cb434f859b83bc4"/>
  <p:tag name="KSO_WM_NEWLAYOUT_GROUP_ID" val="layout_10007"/>
  <p:tag name="KSO_WM_NEWLAYOUT_ID" val="slide_3769a8e1402e790d"/>
</p:tagLst>
</file>

<file path=ppt/tags/tag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8f44fcd4b1a6213bbc1a2e495f1b4e10276ca6e"/>
  <p:tag name="KSO_WM_NEWLAYOUT_GROUP_ID" val="layout_51"/>
  <p:tag name="KSO_WM_NEWLAYOUT_ID" val="slide_5f9bbafbd906f1fe"/>
</p:tagLst>
</file>

<file path=ppt/tags/tag1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200ba9b0b9366dbabc19c3360717fd4afa9e27a"/>
  <p:tag name="KSO_WM_NEWLAYOUT_GROUP_ID" val="layout_6"/>
  <p:tag name="KSO_WM_NEWLAYOUT_ID" val="slide_53629428e7f15b24"/>
</p:tagLst>
</file>

<file path=ppt/tags/tag1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4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ddc28748dea269bd0d20a00ea0811a627cf5954"/>
  <p:tag name="KSO_WM_NEWLAYOUT_GROUP_ID" val="layout_2"/>
  <p:tag name="KSO_WM_NEWLAYOUT_ID" val="slide_ae82171bf138ca61"/>
</p:tagLst>
</file>

<file path=ppt/tags/tag15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367b29668140fc3dc1cf8e8b730ba3dcdc5f4aa"/>
  <p:tag name="KSO_WM_NEWLAYOUT_GROUP_ID" val="layout_42"/>
  <p:tag name="KSO_WM_NEWLAYOUT_ID" val="slide_3fa2b457fbd1d7e4"/>
</p:tagLst>
</file>

<file path=ppt/tags/tag1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f752f80046ac1a7218e53b2d013d4f554be5b4b"/>
  <p:tag name="KSO_WM_NEWLAYOUT_GROUP_ID" val="layout_30"/>
  <p:tag name="KSO_WM_NEWLAYOUT_ID" val="slide_b20026bcd68884eb"/>
</p:tagLst>
</file>

<file path=ppt/tags/tag1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7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18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8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c3b1ae3ac45d43111bf8d39f28d936707a99397"/>
  <p:tag name="KSO_WM_NEWLAYOUT_GROUP_ID" val="layout_27"/>
  <p:tag name="KSO_WM_NEWLAYOUT_ID" val="slide_32796d7565842e22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9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0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5aa2824fde4bfd2b63f0fd4cfba115aa4aceec4"/>
  <p:tag name="KSO_WM_NEWLAYOUT_GROUP_ID" val="layout_39"/>
  <p:tag name="KSO_WM_NEWLAYOUT_ID" val="slide_89d5a0e8dc3d2b6c"/>
</p:tagLst>
</file>

<file path=ppt/tags/tag20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8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12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16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20.xml><?xml version="1.0" encoding="utf-8"?>
<p:tagLst xmlns:p="http://schemas.openxmlformats.org/presentationml/2006/main">
  <p:tag name="KSO_WM_FIGMA_DECORATION_INDEX" val="4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1db7c26efd3575f95d25c75c87019b12c9d839f"/>
  <p:tag name="KSO_WM_NEWLAYOUT_GROUP_ID" val="layout_1-5"/>
  <p:tag name="KSO_WM_NEWLAYOUT_ID" val="slide_ba60fb0293b23fda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2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2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3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3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3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a706a32b56dc0415073def48ea0c3e6af6ab933"/>
  <p:tag name="KSO_WM_NEWLAYOUT_GROUP_ID" val="layout_10009"/>
  <p:tag name="KSO_WM_NEWLAYOUT_ID" val="slide_b550d20248408d47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24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243.xml><?xml version="1.0" encoding="utf-8"?>
<p:tagLst xmlns:p="http://schemas.openxmlformats.org/presentationml/2006/main">
  <p:tag name="KSO_WM_BEAUTIFY_FLAG" val="#wm#"/>
  <p:tag name="KSO_WM_UNIT_TYPE" val="f"/>
  <p:tag name="KSO_WM_UNIT_SUBTYPE" val="b"/>
  <p:tag name="KSO_WM_UNIT_INDEX" val="1"/>
</p:tagLst>
</file>

<file path=ppt/tags/tag244.xml><?xml version="1.0" encoding="utf-8"?>
<p:tagLst xmlns:p="http://schemas.openxmlformats.org/presentationml/2006/main">
  <p:tag name="KSO_WM_BEAUTIFY_FLAG" val="#wm#"/>
  <p:tag name="KSO_WM_UNIT_TYPE" val="f"/>
  <p:tag name="KSO_WM_UNIT_SUBTYPE" val="c"/>
  <p:tag name="KSO_WM_UNIT_INDEX" val="2"/>
</p:tagLst>
</file>

<file path=ppt/tags/tag245.xml><?xml version="1.0" encoding="utf-8"?>
<p:tagLst xmlns:p="http://schemas.openxmlformats.org/presentationml/2006/main">
  <p:tag name="KSO_WM_BEAUTIFY_FLAG" val="#wm#"/>
  <p:tag name="KSO_WM_UNIT_TYPE" val="a"/>
  <p:tag name="KSO_WM_UNIT_INDEX" val="1"/>
</p:tagLst>
</file>

<file path=ppt/tags/tag246.xml><?xml version="1.0" encoding="utf-8"?>
<p:tagLst xmlns:p="http://schemas.openxmlformats.org/presentationml/2006/main">
  <p:tag name="KSO_WM_BEAUTIFY_FLAG" val="#wm#"/>
  <p:tag name="KSO_WM_UNIT_TYPE" val="a"/>
  <p:tag name="KSO_WM_UNIT_INDEX" val="1"/>
</p:tagLst>
</file>

<file path=ppt/tags/tag2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f086252ba1e02fcc94d3ebc33134ebbe4933e31b"/>
  <p:tag name="KSO_WM_NEWLAYOUT_ID" val="slide_ba60fb0293b23fd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5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5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5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5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6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26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9d4e82da6e4381c6a6017a9043706628247407"/>
  <p:tag name="KSO_WM_NEWLAYOUT_ID" val="slide_01072e67c032e659"/>
</p:tagLst>
</file>

<file path=ppt/tags/tag26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0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74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75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7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80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8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284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85.xml><?xml version="1.0" encoding="utf-8"?>
<p:tagLst xmlns:p="http://schemas.openxmlformats.org/presentationml/2006/main">
  <p:tag name="KSO_WM_FIGMA_DECORATION_INDEX" val="4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69682a8838c2f21c8f49a062b13c3dc0c93b21d"/>
  <p:tag name="KSO_WM_NEWLAYOUT_ID" val="slide_2b1d2aa1eb39d84c"/>
</p:tagLst>
</file>

<file path=ppt/tags/tag2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3"/>
  <p:tag name="KSO_WM_UNIT_SUBTYPE" val="d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3"/>
  <p:tag name="KSO_WM_UNIT_SUBTYPE" val="d"/>
  <p:tag name="KSO_WM_UNIT_TYPE" val="l_h_i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3"/>
  <p:tag name="KSO_WM_UNIT_SUBTYPE" val="d"/>
  <p:tag name="KSO_WM_UNIT_TYPE" val="l_h_i"/>
</p:tagLst>
</file>

<file path=ppt/tags/tag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0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3"/>
  <p:tag name="KSO_WM_UNIT_SUBTYPE" val="d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ffc6a66213decf4cbfb337d3d56ad2222a3329b"/>
  <p:tag name="KSO_WM_NEWLAYOUT_ID" val="slide_bbcaf55b27ff942f"/>
</p:tagLst>
</file>

<file path=ppt/tags/tag30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1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23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2"/>
  <p:tag name="KSO_WM_UNIT_SUBTYPE" val="d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f"/>
</p:tagLst>
</file>

<file path=ppt/tags/tag32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1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2"/>
  <p:tag name="KSO_WM_UNIT_SUBTYPE" val="d"/>
  <p:tag name="KSO_WM_UNIT_TYPE" val="l_h_i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f"/>
</p:tagLst>
</file>

<file path=ppt/tags/tag3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d46a862eced6839dc274bc3eaa59f37c375e3e"/>
  <p:tag name="KSO_WM_NEWLAYOUT_ID" val="slide_250f5b83123f6923"/>
</p:tagLst>
</file>

<file path=ppt/tags/tag33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3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aa9cd17bb991578ce35cbf656eb336cf30f4cd1"/>
  <p:tag name="KSO_WM_NEWLAYOUT_ID" val="slide_bf7182397f2461bd"/>
</p:tagLst>
</file>

<file path=ppt/tags/tag3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42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763e43f98db1b80168f257876926cec51970148"/>
  <p:tag name="KSO_WM_NEWLAYOUT_ID" val="slide_8d1615941f9e1a55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e"/>
</p:tagLst>
</file>

<file path=ppt/tags/tag351.xml><?xml version="1.0" encoding="utf-8"?>
<p:tagLst xmlns:p="http://schemas.openxmlformats.org/presentationml/2006/main">
  <p:tag name="KSO_WM_TEMPLATE_SUBCATEGORY" val="31"/>
  <p:tag name="KSO_WM_BEAUTIFY_FLAG" val="#wm#"/>
  <p:tag name="KSO_WM_TAG_VERSION" val="3.0"/>
</p:tagLst>
</file>

<file path=ppt/tags/tag352.xml><?xml version="1.0" encoding="utf-8"?>
<p:tagLst xmlns:p="http://schemas.openxmlformats.org/presentationml/2006/main">
  <p:tag name="KSO_WM_AITEMPLATE_STYLE_ID" val="0"/>
</p:tagLst>
</file>

<file path=ppt/tags/tag353.xml><?xml version="1.0" encoding="utf-8"?>
<p:tagLst xmlns:p="http://schemas.openxmlformats.org/presentationml/2006/main">
  <p:tag name="KSO_WM_BEAUTIFY_FLAG" val="#wm#"/>
  <p:tag name="KSO_WM_UNIT_TYPE" val="f"/>
  <p:tag name="KSO_WM_UNIT_SUBTYPE" val="b"/>
  <p:tag name="KSO_WM_UNIT_INDEX" val="1"/>
</p:tagLst>
</file>

<file path=ppt/tags/tag354.xml><?xml version="1.0" encoding="utf-8"?>
<p:tagLst xmlns:p="http://schemas.openxmlformats.org/presentationml/2006/main">
  <p:tag name="KSO_WM_BEAUTIFY_FLAG" val="#wm#"/>
  <p:tag name="KSO_WM_UNIT_TYPE" val="f"/>
  <p:tag name="KSO_WM_UNIT_SUBTYPE" val="c"/>
  <p:tag name="KSO_WM_UNIT_INDEX" val="2"/>
</p:tagLst>
</file>

<file path=ppt/tags/tag355.xml><?xml version="1.0" encoding="utf-8"?>
<p:tagLst xmlns:p="http://schemas.openxmlformats.org/presentationml/2006/main">
  <p:tag name="KSO_WM_BEAUTIFY_FLAG" val="#wm#"/>
  <p:tag name="KSO_WM_UNIT_TYPE" val="a"/>
  <p:tag name="KSO_WM_UNIT_INDEX" val="1"/>
</p:tagLst>
</file>

<file path=ppt/tags/tag356.xml><?xml version="1.0" encoding="utf-8"?>
<p:tagLst xmlns:p="http://schemas.openxmlformats.org/presentationml/2006/main">
  <p:tag name="KSO_WM_SLIDE_TYPE" val="title"/>
  <p:tag name="KSO_WM_BEAUTIFY_FLAG" val="#wm#"/>
  <p:tag name="KSO_WM_TEMPLATE_SUBCATEGORY" val="29"/>
  <p:tag name="KSO_WM_AI_TEMPLATE_TYPE" val="aiCover"/>
</p:tagLst>
</file>

<file path=ppt/tags/tag3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1db7c26efd3575f95d25c75c87019b12c9d839f"/>
  <p:tag name="KSO_WM_NEWLAYOUT_GROUP_ID" val="layout_1-5"/>
  <p:tag name="KSO_WM_NEWLAYOUT_ID" val="slide_ba60fb0293b23fda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  <p:tag name="KSO_WM_DIAGRAM_VIRTUALLY_FRAME" val="{&quot;height&quot;:336,&quot;left&quot;:320.5,&quot;top&quot;:102,&quot;width&quot;:571.5}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6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  <p:tag name="KSO_WM_DIAGRAM_VIRTUALLY_FRAME" val="{&quot;height&quot;:336,&quot;left&quot;:320.5,&quot;top&quot;:102,&quot;width&quot;:571.5}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  <p:tag name="KSO_WM_DIAGRAM_VIRTUALLY_FRAME" val="{&quot;height&quot;:336,&quot;left&quot;:320.5,&quot;top&quot;:102,&quot;width&quot;:571.5}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  <p:tag name="KSO_WM_DIAGRAM_VIRTUALLY_FRAME" val="{&quot;height&quot;:336,&quot;left&quot;:320.5,&quot;top&quot;:102,&quot;width&quot;:571.5}"/>
</p:tagLst>
</file>

<file path=ppt/tags/tag36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  <p:tag name="KSO_WM_DIAGRAM_VIRTUALLY_FRAME" val="{&quot;height&quot;:336,&quot;left&quot;:320.5,&quot;top&quot;:102,&quot;width&quot;:571.5}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  <p:tag name="KSO_WM_DIAGRAM_VIRTUALLY_FRAME" val="{&quot;height&quot;:336,&quot;left&quot;:320.5,&quot;top&quot;:102,&quot;width&quot;:571.5}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  <p:tag name="KSO_WM_DIAGRAM_VIRTUALLY_FRAME" val="{&quot;height&quot;:336,&quot;left&quot;:320.5,&quot;top&quot;:102,&quot;width&quot;:571.5}"/>
</p:tagLst>
</file>

<file path=ppt/tags/tag36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  <p:tag name="KSO_WM_DIAGRAM_VIRTUALLY_FRAME" val="{&quot;height&quot;:336,&quot;left&quot;:320.5,&quot;top&quot;:102,&quot;width&quot;:571.5}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  <p:tag name="KSO_WM_DIAGRAM_VIRTUALLY_FRAME" val="{&quot;height&quot;:336,&quot;left&quot;:320.5,&quot;top&quot;:102,&quot;width&quot;:571.5}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  <p:tag name="KSO_WM_DIAGRAM_VIRTUALLY_FRAME" val="{&quot;height&quot;:336,&quot;left&quot;:320.5,&quot;top&quot;:102,&quot;width&quot;:571.5}"/>
</p:tagLst>
</file>

<file path=ppt/tags/tag36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  <p:tag name="KSO_WM_DIAGRAM_VIRTUALLY_FRAME" val="{&quot;height&quot;:336,&quot;left&quot;:320.5,&quot;top&quot;:102,&quot;width&quot;:571.5}"/>
</p:tagLst>
</file>

<file path=ppt/tags/tag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97ec4b2cd5794a2d428f091f16cf38f0b2b07aa"/>
  <p:tag name="KSO_WM_NEWLAYOUT_GROUP_ID" val="layout_48"/>
  <p:tag name="KSO_WM_NEWLAYOUT_ID" val="slide_2ecf2e587904f8d2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  <p:tag name="KSO_WM_DIAGRAM_VIRTUALLY_FRAME" val="{&quot;height&quot;:336,&quot;left&quot;:320.5,&quot;top&quot;:102,&quot;width&quot;:571.5}"/>
</p:tagLst>
</file>

<file path=ppt/tags/tag371.xml><?xml version="1.0" encoding="utf-8"?>
<p:tagLst xmlns:p="http://schemas.openxmlformats.org/presentationml/2006/main">
  <p:tag name="KSO_WM_SLIDE_CONTENT_ORIENTATION" val=""/>
  <p:tag name="KSO_WM_SLIDE_HAS_MASK" val="0"/>
  <p:tag name="KSO_WM_SLIDE_ITEM_CNT" val="6"/>
  <p:tag name="KSO_WM_SLIDE_TYPE" val="contents"/>
  <p:tag name="KSO_WM_TEMPLATE_SUBCATEGORY" val="29"/>
  <p:tag name="KSO_WM_BEAUTIFY_FLAG" val="#wm#"/>
  <p:tag name="KSO_WM_TEMPLATE_FIGMA_ID" val="0"/>
  <p:tag name="KSO_WM_TEMPLATE_SLIDE_ID" val="slide_ba60fb0293b23fda"/>
</p:tagLst>
</file>

<file path=ppt/tags/tag3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763e43f98db1b80168f257876926cec51970148"/>
  <p:tag name="KSO_WM_NEWLAYOUT_ID" val="slide_8d1615941f9e1a55"/>
</p:tagLst>
</file>

<file path=ppt/tags/tag3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e"/>
  <p:tag name="KSO_WM_UNIT_PRESET_TEXT" val="01"/>
</p:tagLst>
</file>

<file path=ppt/tags/tag374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</p:tagLst>
</file>

<file path=ppt/tags/tag3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f752f80046ac1a7218e53b2d013d4f554be5b4b"/>
  <p:tag name="KSO_WM_NEWLAYOUT_GROUP_ID" val="layout_30"/>
  <p:tag name="KSO_WM_NEWLAYOUT_ID" val="slide_b20026bcd68884eb"/>
  <p:tag name="KSO_WM_UNIT_PRESET_TEXT" val="单击此处添加标题"/>
</p:tagLst>
</file>

<file path=ppt/tags/tag3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7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79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0"/>
  <p:tag name="KSO_WM_TEMPLATE_SLIDE_ID" val="slide_b20026bcd68884eb"/>
</p:tagLst>
</file>

<file path=ppt/tags/tag3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763e43f98db1b80168f257876926cec51970148"/>
  <p:tag name="KSO_WM_NEWLAYOUT_ID" val="slide_8d1615941f9e1a55"/>
</p:tagLst>
</file>

<file path=ppt/tags/tag3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e"/>
  <p:tag name="KSO_WM_UNIT_PRESET_TEXT" val="01"/>
</p:tagLst>
</file>

<file path=ppt/tags/tag382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</p:tagLst>
</file>

<file path=ppt/tags/tag3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a4753749bb343ea039e1b422cb434f859b83bc4"/>
  <p:tag name="KSO_WM_NEWLAYOUT_GROUP_ID" val="layout_10007"/>
  <p:tag name="KSO_WM_NEWLAYOUT_ID" val="slide_3769a8e1402e790d"/>
  <p:tag name="KSO_WM_UNIT_PRESET_TEXT" val="单击此处添加标题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DIAGRAM_VIRTUALLY_FRAME" val="{&quot;height&quot;:140,&quot;left&quot;:352,&quot;top&quot;:236,&quot;width&quot;:560}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  <p:tag name="KSO_WM_DIAGRAM_VIRTUALLY_FRAME" val="{&quot;height&quot;:140,&quot;left&quot;:352,&quot;top&quot;:236,&quot;width&quot;:560}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DIAGRAM_VIRTUALLY_FRAME" val="{&quot;height&quot;:140,&quot;left&quot;:352,&quot;top&quot;:236,&quot;width&quot;:560}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  <p:tag name="KSO_WM_DIAGRAM_VIRTUALLY_FRAME" val="{&quot;height&quot;:140,&quot;left&quot;:352,&quot;top&quot;:236,&quot;width&quot;:560}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9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3769a8e1402e790d"/>
</p:tagLst>
</file>

<file path=ppt/tags/tag3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763e43f98db1b80168f257876926cec51970148"/>
  <p:tag name="KSO_WM_NEWLAYOUT_ID" val="slide_8d1615941f9e1a55"/>
</p:tagLst>
</file>

<file path=ppt/tags/tag3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e"/>
  <p:tag name="KSO_WM_UNIT_PRESET_TEXT" val="01"/>
</p:tagLst>
</file>

<file path=ppt/tags/tag393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</p:tagLst>
</file>

<file path=ppt/tags/tag3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200ba9b0b9366dbabc19c3360717fd4afa9e27a"/>
  <p:tag name="KSO_WM_NEWLAYOUT_GROUP_ID" val="layout_6"/>
  <p:tag name="KSO_WM_NEWLAYOUT_ID" val="slide_53629428e7f15b24"/>
  <p:tag name="KSO_WM_UNIT_PRESET_TEXT" val="单击此处添加标题"/>
</p:tagLst>
</file>

<file path=ppt/tags/tag39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  <p:tag name="KSO_WM_DIAGRAM_VIRTUALLY_FRAME" val="{&quot;height&quot;:308,&quot;left&quot;:41.35,&quot;top&quot;:152,&quot;width&quot;:504.65}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  <p:tag name="KSO_WM_DIAGRAM_VIRTUALLY_FRAME" val="{&quot;height&quot;:308,&quot;left&quot;:41.35,&quot;top&quot;:152,&quot;width&quot;:504.65}"/>
</p:tagLst>
</file>

<file path=ppt/tags/tag39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  <p:tag name="KSO_WM_DIAGRAM_VIRTUALLY_FRAME" val="{&quot;height&quot;:308,&quot;left&quot;:41.35,&quot;top&quot;:152,&quot;width&quot;:504.65}"/>
</p:tagLst>
</file>

<file path=ppt/tags/tag3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  <p:tag name="KSO_WM_DIAGRAM_VIRTUALLY_FRAME" val="{&quot;height&quot;:308,&quot;left&quot;:41.35,&quot;top&quot;:152,&quot;width&quot;:504.65}"/>
</p:tagLst>
</file>

<file path=ppt/tags/tag39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  <p:tag name="KSO_WM_DIAGRAM_VIRTUALLY_FRAME" val="{&quot;height&quot;:308,&quot;left&quot;:41.35,&quot;top&quot;:152,&quot;width&quot;:504.65}"/>
</p:tagLst>
</file>

<file path=ppt/tags/tag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  <p:tag name="KSO_WM_DIAGRAM_VIRTUALLY_FRAME" val="{&quot;height&quot;:308,&quot;left&quot;:41.35,&quot;top&quot;:152,&quot;width&quot;:504.65}"/>
</p:tagLst>
</file>

<file path=ppt/tags/tag40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  <p:tag name="KSO_WM_DIAGRAM_VIRTUALLY_FRAME" val="{&quot;height&quot;:308,&quot;left&quot;:41.35,&quot;top&quot;:152,&quot;width&quot;:504.65}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添加项标题"/>
  <p:tag name="KSO_WM_DIAGRAM_VIRTUALLY_FRAME" val="{&quot;height&quot;:308,&quot;left&quot;:41.35,&quot;top&quot;:152,&quot;width&quot;:504.65}"/>
</p:tagLst>
</file>

<file path=ppt/tags/tag4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04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0"/>
  <p:tag name="KSO_WM_TEMPLATE_SLIDE_ID" val="slide_53629428e7f15b24"/>
</p:tagLst>
</file>

<file path=ppt/tags/tag4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c3b1ae3ac45d43111bf8d39f28d936707a99397"/>
  <p:tag name="KSO_WM_NEWLAYOUT_GROUP_ID" val="layout_27"/>
  <p:tag name="KSO_WM_NEWLAYOUT_ID" val="slide_32796d7565842e22"/>
  <p:tag name="KSO_WM_UNIT_PRESET_TEXT" val="单击此处添加标题"/>
</p:tagLst>
</file>

<file path=ppt/tags/tag40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07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0"/>
  <p:tag name="KSO_WM_TEMPLATE_SLIDE_ID" val="slide_32796d7565842e22"/>
</p:tagLst>
</file>

<file path=ppt/tags/tag4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763e43f98db1b80168f257876926cec51970148"/>
  <p:tag name="KSO_WM_NEWLAYOUT_ID" val="slide_8d1615941f9e1a55"/>
</p:tagLst>
</file>

<file path=ppt/tags/tag4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e"/>
  <p:tag name="KSO_WM_UNIT_PRESET_TEXT" val="01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0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</p:tagLst>
</file>

<file path=ppt/tags/tag4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39bf1158f1c4c322d6d864d623c26493be19b4"/>
  <p:tag name="KSO_WM_NEWLAYOUT_GROUP_ID" val="layout_61"/>
  <p:tag name="KSO_WM_NEWLAYOUT_ID" val="slide_1d512a589e2c0a59"/>
  <p:tag name="KSO_WM_UNIT_PRESET_TEXT" val="单击此处添加标题"/>
</p:tagLst>
</file>

<file path=ppt/tags/tag4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13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  <p:tag name="KSO_WM_DIAGRAM_VIRTUALLY_FRAME" val="{&quot;height&quot;:268,&quot;left&quot;:84,&quot;top&quot;:172,&quot;width&quot;:510}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  <p:tag name="KSO_WM_DIAGRAM_VIRTUALLY_FRAME" val="{&quot;height&quot;:268,&quot;left&quot;:84,&quot;top&quot;:172,&quot;width&quot;:510}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  <p:tag name="KSO_WM_DIAGRAM_VIRTUALLY_FRAME" val="{&quot;height&quot;:268,&quot;left&quot;:84,&quot;top&quot;:172,&quot;width&quot;:510}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  <p:tag name="KSO_WM_DIAGRAM_VIRTUALLY_FRAME" val="{&quot;height&quot;:268,&quot;left&quot;:84,&quot;top&quot;:172,&quot;width&quot;:510}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  <p:tag name="KSO_WM_DIAGRAM_VIRTUALLY_FRAME" val="{&quot;height&quot;:268,&quot;left&quot;:84,&quot;top&quot;:172,&quot;width&quot;:510}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  <p:tag name="KSO_WM_DIAGRAM_VIRTUALLY_FRAME" val="{&quot;height&quot;:268,&quot;left&quot;:84,&quot;top&quot;:172,&quot;width&quot;:510}"/>
</p:tagLst>
</file>

<file path=ppt/tags/tag4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添加项标题"/>
  <p:tag name="KSO_WM_DIAGRAM_VIRTUALLY_FRAME" val="{&quot;height&quot;:268,&quot;left&quot;:84,&quot;top&quot;:172,&quot;width&quot;:510}"/>
</p:tagLst>
</file>

<file path=ppt/tags/tag4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  <p:tag name="KSO_WM_DIAGRAM_VIRTUALLY_FRAME" val="{&quot;height&quot;:268,&quot;left&quot;:84,&quot;top&quot;:172,&quot;width&quot;:510}"/>
</p:tagLst>
</file>

<file path=ppt/tags/tag422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0"/>
  <p:tag name="KSO_WM_TEMPLATE_SLIDE_ID" val="slide_1d512a589e2c0a59"/>
</p:tagLst>
</file>

<file path=ppt/tags/tag423.xml><?xml version="1.0" encoding="utf-8"?>
<p:tagLst xmlns:p="http://schemas.openxmlformats.org/presentationml/2006/main">
  <p:tag name="KSO_WM_BEAUTIFY_FLAG" val="#wm#"/>
  <p:tag name="KSO_WM_UNIT_TYPE" val="a"/>
  <p:tag name="KSO_WM_UNIT_INDEX" val="1"/>
</p:tagLst>
</file>

<file path=ppt/tags/tag424.xml><?xml version="1.0" encoding="utf-8"?>
<p:tagLst xmlns:p="http://schemas.openxmlformats.org/presentationml/2006/main">
  <p:tag name="KSO_WM_SLIDE_TYPE" val="endPage"/>
  <p:tag name="KSO_WM_BEAUTIFY_FLAG" val="#wm#"/>
  <p:tag name="KSO_WM_TEMPLATE_SUBCATEGORY" val="29"/>
  <p:tag name="KSO_WM_AI_TEMPLATE_TYPE" val="aiCover"/>
</p:tagLst>
</file>

<file path=ppt/tags/tag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39bf1158f1c4c322d6d864d623c26493be19b4"/>
  <p:tag name="KSO_WM_NEWLAYOUT_GROUP_ID" val="layout_61"/>
  <p:tag name="KSO_WM_NEWLAYOUT_ID" val="slide_1d512a589e2c0a59"/>
</p:tagLst>
</file>

<file path=ppt/tags/tag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6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d853d5505570fc87a36a2d6dcac9496580c1e6f"/>
  <p:tag name="KSO_WM_NEWLAYOUT_GROUP_ID" val="layout_10013"/>
  <p:tag name="KSO_WM_NEWLAYOUT_ID" val="slide_76aeae7ac000f687"/>
</p:tagLst>
</file>

<file path=ppt/tags/tag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7438d7f7199c60b8aa1618b0fd6c73af73671f7"/>
  <p:tag name="KSO_WM_NEWLAYOUT_GROUP_ID" val="layout_26"/>
  <p:tag name="KSO_WM_NEWLAYOUT_ID" val="slide_5c773a159522ecff"/>
</p:tagLst>
</file>

<file path=ppt/tags/tag7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86202d7dddd673f8c1df7d41cfa6d9b83dd982d"/>
  <p:tag name="KSO_WM_NEWLAYOUT_GROUP_ID" val="layout_38"/>
  <p:tag name="KSO_WM_NEWLAYOUT_ID" val="slide_758cab867bfa6a64"/>
</p:tagLst>
</file>

<file path=ppt/tags/tag8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S">
  <a:themeElements>
    <a:clrScheme name="">
      <a:dk1>
        <a:srgbClr val="000000"/>
      </a:dk1>
      <a:lt1>
        <a:srgbClr val="FFFFFF"/>
      </a:lt1>
      <a:dk2>
        <a:srgbClr val="261B17"/>
      </a:dk2>
      <a:lt2>
        <a:srgbClr val="F7F3F2"/>
      </a:lt2>
      <a:accent1>
        <a:srgbClr val="B28C7E"/>
      </a:accent1>
      <a:accent2>
        <a:srgbClr val="AC8374"/>
      </a:accent2>
      <a:accent3>
        <a:srgbClr val="A67A6A"/>
      </a:accent3>
      <a:accent4>
        <a:srgbClr val="A07160"/>
      </a:accent4>
      <a:accent5>
        <a:srgbClr val="966A5A"/>
      </a:accent5>
      <a:accent6>
        <a:srgbClr val="8C6354"/>
      </a:accent6>
      <a:hlink>
        <a:srgbClr val="0026E5"/>
      </a:hlink>
      <a:folHlink>
        <a:srgbClr val="7E1FAD"/>
      </a:folHlink>
    </a:clrScheme>
    <a:fontScheme name="">
      <a:majorFont>
        <a:latin typeface="汉仪中隶书简"/>
        <a:ea typeface="汉仪中隶书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1195</Words>
  <Application>WPS 演示</Application>
  <PresentationFormat>宽屏</PresentationFormat>
  <Paragraphs>114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汉仪颜楷W</vt:lpstr>
      <vt:lpstr>楷体_GB2312</vt:lpstr>
      <vt:lpstr>三极古拙楷书</vt:lpstr>
      <vt:lpstr>汉仪书宋二简</vt:lpstr>
      <vt:lpstr>汉仪中隶书简</vt:lpstr>
      <vt:lpstr>隶书</vt:lpstr>
      <vt:lpstr>Arial Unicode MS</vt:lpstr>
      <vt:lpstr>Calibri</vt:lpstr>
      <vt:lpstr>微软雅黑</vt:lpstr>
      <vt:lpstr>Yu Gothic</vt:lpstr>
      <vt:lpstr>黑体</vt:lpstr>
      <vt:lpstr>Arial Rounded MT Bold</vt:lpstr>
      <vt:lpstr>Arial Black</vt:lpstr>
      <vt:lpstr>Office 主题</vt:lpstr>
      <vt:lpstr>WPS</vt:lpstr>
      <vt:lpstr>安徽牛肉板
面文化解读</vt:lpstr>
      <vt:lpstr>目录</vt:lpstr>
      <vt:lpstr>牛肉板面概述</vt:lpstr>
      <vt:lpstr>地域文化特征</vt:lpstr>
      <vt:lpstr>核心特色解析</vt:lpstr>
      <vt:lpstr>面条揉制技巧</vt:lpstr>
      <vt:lpstr>制作流程演示</vt:lpstr>
      <vt:lpstr>配料搭配艺术</vt:lpstr>
      <vt:lpstr>历史发展脉络</vt:lpstr>
      <vt:lpstr>文化价值延伸</vt:lpstr>
      <vt:lpstr>非遗传承现状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安徽牛肉板
面文化解读</dc:title>
  <dc:creator/>
  <cp:lastModifiedBy>一向年光有限身</cp:lastModifiedBy>
  <cp:revision>5</cp:revision>
  <dcterms:created xsi:type="dcterms:W3CDTF">2025-11-03T08:18:47Z</dcterms:created>
  <dcterms:modified xsi:type="dcterms:W3CDTF">2025-11-08T10:48:31Z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2052-12.1.0.22175</vt:lpwstr>
  </property>
  <property fmtid="{D5CDD505-2E9C-101B-9397-08002B2CF9AE}" pid="3" name="ICV">
    <vt:lpwstr>C9C086AA9B294A399D050EBD7664F899_13</vt:lpwstr>
  </property>
</Properties>
</file>