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5">
  <p:sldMasterIdLst>
    <p:sldMasterId id="2147483648" r:id="rId1"/>
  </p:sldMasterIdLst>
  <p:notesMasterIdLst>
    <p:notesMasterId r:id="rId57"/>
  </p:notesMasterIdLst>
  <p:sldIdLst>
    <p:sldId id="256" r:id="rId2"/>
    <p:sldId id="490" r:id="rId3"/>
    <p:sldId id="532" r:id="rId4"/>
    <p:sldId id="533" r:id="rId5"/>
    <p:sldId id="534" r:id="rId6"/>
    <p:sldId id="535" r:id="rId7"/>
    <p:sldId id="536" r:id="rId8"/>
    <p:sldId id="529" r:id="rId9"/>
    <p:sldId id="530" r:id="rId10"/>
    <p:sldId id="531" r:id="rId11"/>
    <p:sldId id="439" r:id="rId12"/>
    <p:sldId id="368" r:id="rId13"/>
    <p:sldId id="407" r:id="rId14"/>
    <p:sldId id="408" r:id="rId15"/>
    <p:sldId id="411" r:id="rId16"/>
    <p:sldId id="425" r:id="rId17"/>
    <p:sldId id="409" r:id="rId18"/>
    <p:sldId id="410" r:id="rId19"/>
    <p:sldId id="412" r:id="rId20"/>
    <p:sldId id="413" r:id="rId21"/>
    <p:sldId id="420" r:id="rId22"/>
    <p:sldId id="414" r:id="rId23"/>
    <p:sldId id="417" r:id="rId24"/>
    <p:sldId id="418" r:id="rId25"/>
    <p:sldId id="422" r:id="rId26"/>
    <p:sldId id="423" r:id="rId27"/>
    <p:sldId id="424" r:id="rId28"/>
    <p:sldId id="430" r:id="rId29"/>
    <p:sldId id="426" r:id="rId30"/>
    <p:sldId id="427" r:id="rId31"/>
    <p:sldId id="428" r:id="rId32"/>
    <p:sldId id="429" r:id="rId33"/>
    <p:sldId id="434" r:id="rId34"/>
    <p:sldId id="433" r:id="rId35"/>
    <p:sldId id="431" r:id="rId36"/>
    <p:sldId id="438" r:id="rId37"/>
    <p:sldId id="437" r:id="rId38"/>
    <p:sldId id="435" r:id="rId39"/>
    <p:sldId id="436" r:id="rId40"/>
    <p:sldId id="378" r:id="rId41"/>
    <p:sldId id="440" r:id="rId42"/>
    <p:sldId id="441" r:id="rId43"/>
    <p:sldId id="442" r:id="rId44"/>
    <p:sldId id="537" r:id="rId45"/>
    <p:sldId id="444" r:id="rId46"/>
    <p:sldId id="445" r:id="rId47"/>
    <p:sldId id="446" r:id="rId48"/>
    <p:sldId id="447" r:id="rId49"/>
    <p:sldId id="448" r:id="rId50"/>
    <p:sldId id="449" r:id="rId51"/>
    <p:sldId id="450" r:id="rId52"/>
    <p:sldId id="451" r:id="rId53"/>
    <p:sldId id="487" r:id="rId54"/>
    <p:sldId id="443" r:id="rId55"/>
    <p:sldId id="403" r:id="rId5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B5B"/>
    <a:srgbClr val="00FF00"/>
    <a:srgbClr val="00CC00"/>
    <a:srgbClr val="0080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642" autoAdjust="0"/>
  </p:normalViewPr>
  <p:slideViewPr>
    <p:cSldViewPr>
      <p:cViewPr varScale="1">
        <p:scale>
          <a:sx n="94" d="100"/>
          <a:sy n="94" d="100"/>
        </p:scale>
        <p:origin x="1166" y="9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E097D3-BBD0-4D47-B58D-C84E7A17D7B9}" type="datetimeFigureOut">
              <a:rPr lang="de-DE" smtClean="0"/>
              <a:t>24.03.2021</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6A6C2-3F77-47AE-A308-E8BA5ECFF85F}" type="slidenum">
              <a:rPr lang="de-DE" smtClean="0"/>
              <a:t>‹Nr.›</a:t>
            </a:fld>
            <a:endParaRPr lang="de-DE"/>
          </a:p>
        </p:txBody>
      </p:sp>
    </p:spTree>
    <p:extLst>
      <p:ext uri="{BB962C8B-B14F-4D97-AF65-F5344CB8AC3E}">
        <p14:creationId xmlns:p14="http://schemas.microsoft.com/office/powerpoint/2010/main" val="3215102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55</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E8916F88-D5E0-4968-AE1C-8273BB90EA00}" type="datetimeFigureOut">
              <a:rPr lang="de-DE" smtClean="0"/>
              <a:t>24.03.2021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hasCustomPrompt="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916F88-D5E0-4968-AE1C-8273BB90EA00}" type="datetimeFigureOut">
              <a:rPr lang="de-DE" smtClean="0"/>
              <a:t>24.03.2021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hasCustomPrompt="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916F88-D5E0-4968-AE1C-8273BB90EA00}" type="datetimeFigureOut">
              <a:rPr lang="de-DE" smtClean="0"/>
              <a:t>24.03.2021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hasCustomPrompt="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916F88-D5E0-4968-AE1C-8273BB90EA00}" type="datetimeFigureOut">
              <a:rPr lang="de-DE" smtClean="0"/>
              <a:t>24.03.2021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E8916F88-D5E0-4968-AE1C-8273BB90EA00}" type="datetimeFigureOut">
              <a:rPr lang="de-DE" smtClean="0"/>
              <a:t>24.03.2021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E8916F88-D5E0-4968-AE1C-8273BB90EA00}" type="datetimeFigureOut">
              <a:rPr lang="de-DE" smtClean="0"/>
              <a:t>24.03.2021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E8916F88-D5E0-4968-AE1C-8273BB90EA00}" type="datetimeFigureOut">
              <a:rPr lang="de-DE" smtClean="0"/>
              <a:t>24.03.2021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E8916F88-D5E0-4968-AE1C-8273BB90EA00}" type="datetimeFigureOut">
              <a:rPr lang="de-DE" smtClean="0"/>
              <a:t>24.03.2021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8916F88-D5E0-4968-AE1C-8273BB90EA00}" type="datetimeFigureOut">
              <a:rPr lang="de-DE" smtClean="0"/>
              <a:t>24.03.2021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E8916F88-D5E0-4968-AE1C-8273BB90EA00}" type="datetimeFigureOut">
              <a:rPr lang="de-DE" smtClean="0"/>
              <a:t>24.03.2021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E8916F88-D5E0-4968-AE1C-8273BB90EA00}" type="datetimeFigureOut">
              <a:rPr lang="de-DE" smtClean="0"/>
              <a:t>24.03.2021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16F88-D5E0-4968-AE1C-8273BB90EA00}" type="datetimeFigureOut">
              <a:rPr lang="de-DE" smtClean="0"/>
              <a:t>24.03.2021</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B387A-7DAD-440A-A4E7-7F9B3B95A46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ks.wjx.top/vj/tUEq5AW.aspx" TargetMode="External"/><Relationship Id="rId7" Type="http://schemas.openxmlformats.org/officeDocument/2006/relationships/hyperlink" Target="https://ks.wjx.top/vm/ek295PA.aspx" TargetMode="External"/><Relationship Id="rId2" Type="http://schemas.openxmlformats.org/officeDocument/2006/relationships/hyperlink" Target="https://wiki.ruhr-uni-bochum.de/uvu/index.php?title=Special:Upload&amp;wpDestFile=Traditional_Cuisine_Four_Distinct_Regional_Cuisines.ppt" TargetMode="External"/><Relationship Id="rId1" Type="http://schemas.openxmlformats.org/officeDocument/2006/relationships/slideLayout" Target="../slideLayouts/slideLayout2.xml"/><Relationship Id="rId6" Type="http://schemas.openxmlformats.org/officeDocument/2006/relationships/hyperlink" Target="https://wiki.ruhr-uni-bochum.de/uvu/index.php?title=Special:Upload&amp;wpDestFile=Traditional_Cuisine_Two_Famous_Dishes.ppt" TargetMode="External"/><Relationship Id="rId5" Type="http://schemas.openxmlformats.org/officeDocument/2006/relationships/hyperlink" Target="https://ks.wjx.top/vm/YhIAxyb.aspx" TargetMode="External"/><Relationship Id="rId4" Type="http://schemas.openxmlformats.org/officeDocument/2006/relationships/hyperlink" Target="https://wiki.ruhr-uni-bochum.de/uvu/index.php?title=Special:Upload&amp;wpDestFile=Education_Historical_Figures_The_Four_Talented_Women_of_Ancient_China.pp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slide" Target="slide42.xml"/><Relationship Id="rId1" Type="http://schemas.openxmlformats.org/officeDocument/2006/relationships/slideLayout" Target="../slideLayouts/slideLayout2.xml"/><Relationship Id="rId4" Type="http://schemas.openxmlformats.org/officeDocument/2006/relationships/slide" Target="slide43.xml"/></Relationships>
</file>

<file path=ppt/slides/_rels/slide13.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slide" Target="slide45.xml"/><Relationship Id="rId1" Type="http://schemas.openxmlformats.org/officeDocument/2006/relationships/slideLayout" Target="../slideLayouts/slideLayout2.xml"/><Relationship Id="rId4" Type="http://schemas.openxmlformats.org/officeDocument/2006/relationships/slide" Target="slide4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slide" Target="slide48.xml"/><Relationship Id="rId1" Type="http://schemas.openxmlformats.org/officeDocument/2006/relationships/slideLayout" Target="../slideLayouts/slideLayout2.xml"/><Relationship Id="rId4" Type="http://schemas.openxmlformats.org/officeDocument/2006/relationships/slide" Target="slide50.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slide" Target="slide5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image" Target="../media/image30.pn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4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4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 Id="rId4" Type="http://schemas.openxmlformats.org/officeDocument/2006/relationships/slide" Target="slide35.xml"/></Relationships>
</file>

<file path=ppt/slides/_rels/slide52.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536" y="136649"/>
            <a:ext cx="8352928" cy="3508375"/>
          </a:xfrm>
        </p:spPr>
        <p:txBody>
          <a:bodyPr>
            <a:noAutofit/>
          </a:bodyPr>
          <a:lstStyle/>
          <a:p>
            <a:r>
              <a:rPr lang="zh-CN" altLang="de-DE" sz="9600" b="1" dirty="0"/>
              <a:t>中国文化基础</a:t>
            </a:r>
            <a:br>
              <a:rPr lang="de-DE" altLang="zh-CN" sz="59500" b="1" dirty="0">
                <a:latin typeface="楷体" panose="02010609060101010101" pitchFamily="49" charset="-122"/>
                <a:ea typeface="楷体" panose="02010609060101010101" pitchFamily="49" charset="-122"/>
              </a:rPr>
            </a:br>
            <a:r>
              <a:rPr lang="de-DE" altLang="zh-CN" sz="4800" b="1" i="1" dirty="0" err="1"/>
              <a:t>Foundation</a:t>
            </a:r>
            <a:r>
              <a:rPr lang="de-DE" altLang="zh-CN" sz="4800" b="1" i="1" dirty="0"/>
              <a:t> </a:t>
            </a:r>
            <a:r>
              <a:rPr lang="de-DE" altLang="zh-CN" sz="4800" b="1" i="1" dirty="0" err="1"/>
              <a:t>of</a:t>
            </a:r>
            <a:r>
              <a:rPr lang="de-DE" altLang="zh-CN" sz="4800" b="1" i="1" dirty="0"/>
              <a:t> Chinese Cultures</a:t>
            </a:r>
            <a:br>
              <a:rPr lang="de-DE" altLang="zh-CN" sz="4800" b="1" i="1" dirty="0"/>
            </a:br>
            <a:r>
              <a:rPr lang="de-DE" altLang="zh-CN" sz="2800" b="1" i="1" dirty="0" err="1"/>
              <a:t>for</a:t>
            </a:r>
            <a:r>
              <a:rPr lang="de-DE" altLang="zh-CN" sz="2800" b="1" i="1" dirty="0"/>
              <a:t> Bachelor </a:t>
            </a:r>
            <a:r>
              <a:rPr lang="de-DE" altLang="zh-CN" sz="2800" b="1" i="1" dirty="0" err="1"/>
              <a:t>Students</a:t>
            </a:r>
            <a:r>
              <a:rPr lang="de-DE" altLang="zh-CN" sz="2800" b="1" i="1" dirty="0"/>
              <a:t> </a:t>
            </a:r>
            <a:r>
              <a:rPr lang="de-DE" altLang="zh-CN" sz="2800" b="1" i="1" dirty="0" err="1"/>
              <a:t>of</a:t>
            </a:r>
            <a:r>
              <a:rPr lang="de-DE" altLang="zh-CN" sz="2800" b="1" i="1" dirty="0"/>
              <a:t> Translation Studies</a:t>
            </a:r>
            <a:endParaRPr lang="de-DE" sz="2400" b="1" dirty="0">
              <a:latin typeface="楷体" panose="02010609060101010101" pitchFamily="49" charset="-122"/>
              <a:ea typeface="楷体" panose="02010609060101010101" pitchFamily="49" charset="-122"/>
            </a:endParaRPr>
          </a:p>
        </p:txBody>
      </p:sp>
      <p:sp>
        <p:nvSpPr>
          <p:cNvPr id="3" name="Untertitel 2"/>
          <p:cNvSpPr>
            <a:spLocks noGrp="1"/>
          </p:cNvSpPr>
          <p:nvPr>
            <p:ph type="subTitle" idx="1"/>
          </p:nvPr>
        </p:nvSpPr>
        <p:spPr>
          <a:xfrm>
            <a:off x="395536" y="3717032"/>
            <a:ext cx="8280920" cy="3024336"/>
          </a:xfrm>
        </p:spPr>
        <p:txBody>
          <a:bodyPr>
            <a:noAutofit/>
          </a:bodyPr>
          <a:lstStyle/>
          <a:p>
            <a:r>
              <a:rPr lang="zh-CN" altLang="de-DE" sz="2400" dirty="0">
                <a:solidFill>
                  <a:schemeClr val="tx1"/>
                </a:solidFill>
                <a:latin typeface="楷体" panose="02010609060101010101" pitchFamily="49" charset="-122"/>
                <a:ea typeface="楷体" panose="02010609060101010101" pitchFamily="49" charset="-122"/>
              </a:rPr>
              <a:t>湖南师范大学 </a:t>
            </a:r>
            <a:r>
              <a:rPr lang="de-DE" altLang="zh-CN" sz="2400" dirty="0">
                <a:solidFill>
                  <a:schemeClr val="tx1"/>
                </a:solidFill>
                <a:latin typeface="楷体" panose="02010609060101010101" pitchFamily="49" charset="-122"/>
                <a:ea typeface="楷体" panose="02010609060101010101" pitchFamily="49" charset="-122"/>
              </a:rPr>
              <a:t>2021</a:t>
            </a:r>
            <a:r>
              <a:rPr lang="zh-CN" altLang="de-DE" sz="2400" dirty="0">
                <a:solidFill>
                  <a:schemeClr val="tx1"/>
                </a:solidFill>
                <a:latin typeface="楷体" panose="02010609060101010101" pitchFamily="49" charset="-122"/>
                <a:ea typeface="楷体" panose="02010609060101010101" pitchFamily="49" charset="-122"/>
              </a:rPr>
              <a:t>年</a:t>
            </a:r>
            <a:r>
              <a:rPr lang="de-DE" altLang="zh-CN" sz="2400" dirty="0">
                <a:solidFill>
                  <a:schemeClr val="tx1"/>
                </a:solidFill>
                <a:latin typeface="楷体" panose="02010609060101010101" pitchFamily="49" charset="-122"/>
                <a:ea typeface="楷体" panose="02010609060101010101" pitchFamily="49" charset="-122"/>
              </a:rPr>
              <a:t>3</a:t>
            </a:r>
            <a:r>
              <a:rPr lang="zh-CN" altLang="de-DE" sz="2400" dirty="0">
                <a:solidFill>
                  <a:schemeClr val="tx1"/>
                </a:solidFill>
                <a:latin typeface="楷体" panose="02010609060101010101" pitchFamily="49" charset="-122"/>
                <a:ea typeface="楷体" panose="02010609060101010101" pitchFamily="49" charset="-122"/>
              </a:rPr>
              <a:t>月</a:t>
            </a:r>
            <a:r>
              <a:rPr lang="de-DE" altLang="zh-CN" sz="2400" dirty="0">
                <a:solidFill>
                  <a:schemeClr val="tx1"/>
                </a:solidFill>
                <a:latin typeface="楷体" panose="02010609060101010101" pitchFamily="49" charset="-122"/>
                <a:ea typeface="楷体" panose="02010609060101010101" pitchFamily="49" charset="-122"/>
              </a:rPr>
              <a:t>3</a:t>
            </a:r>
            <a:r>
              <a:rPr lang="zh-CN" altLang="de-DE" sz="2400" dirty="0">
                <a:solidFill>
                  <a:schemeClr val="tx1"/>
                </a:solidFill>
                <a:latin typeface="楷体" panose="02010609060101010101" pitchFamily="49" charset="-122"/>
                <a:ea typeface="楷体" panose="02010609060101010101" pitchFamily="49" charset="-122"/>
              </a:rPr>
              <a:t>日</a:t>
            </a:r>
            <a:r>
              <a:rPr lang="de-DE" altLang="zh-CN" sz="2400" dirty="0">
                <a:solidFill>
                  <a:schemeClr val="tx1"/>
                </a:solidFill>
                <a:latin typeface="楷体" panose="02010609060101010101" pitchFamily="49" charset="-122"/>
                <a:ea typeface="楷体" panose="02010609060101010101" pitchFamily="49" charset="-122"/>
              </a:rPr>
              <a:t>-2021</a:t>
            </a:r>
            <a:r>
              <a:rPr lang="zh-CN" altLang="de-DE" sz="2400" dirty="0">
                <a:solidFill>
                  <a:schemeClr val="tx1"/>
                </a:solidFill>
                <a:latin typeface="楷体" panose="02010609060101010101" pitchFamily="49" charset="-122"/>
                <a:ea typeface="楷体" panose="02010609060101010101" pitchFamily="49" charset="-122"/>
              </a:rPr>
              <a:t>年</a:t>
            </a:r>
            <a:r>
              <a:rPr lang="de-DE" altLang="zh-CN" sz="2400" dirty="0">
                <a:solidFill>
                  <a:schemeClr val="tx1"/>
                </a:solidFill>
                <a:latin typeface="楷体" panose="02010609060101010101" pitchFamily="49" charset="-122"/>
                <a:ea typeface="楷体" panose="02010609060101010101" pitchFamily="49" charset="-122"/>
              </a:rPr>
              <a:t>6</a:t>
            </a:r>
            <a:r>
              <a:rPr lang="zh-CN" altLang="de-DE" sz="2400" dirty="0">
                <a:solidFill>
                  <a:schemeClr val="tx1"/>
                </a:solidFill>
                <a:latin typeface="楷体" panose="02010609060101010101" pitchFamily="49" charset="-122"/>
                <a:ea typeface="楷体" panose="02010609060101010101" pitchFamily="49" charset="-122"/>
              </a:rPr>
              <a:t>月</a:t>
            </a:r>
            <a:r>
              <a:rPr lang="de-DE" altLang="zh-CN" sz="2400" dirty="0">
                <a:solidFill>
                  <a:schemeClr val="tx1"/>
                </a:solidFill>
                <a:latin typeface="楷体" panose="02010609060101010101" pitchFamily="49" charset="-122"/>
                <a:ea typeface="楷体" panose="02010609060101010101" pitchFamily="49" charset="-122"/>
              </a:rPr>
              <a:t>16</a:t>
            </a:r>
            <a:r>
              <a:rPr lang="zh-CN" altLang="de-DE" sz="2400" dirty="0">
                <a:solidFill>
                  <a:schemeClr val="tx1"/>
                </a:solidFill>
                <a:latin typeface="楷体" panose="02010609060101010101" pitchFamily="49" charset="-122"/>
                <a:ea typeface="楷体" panose="02010609060101010101" pitchFamily="49" charset="-122"/>
              </a:rPr>
              <a:t>日</a:t>
            </a:r>
            <a:br>
              <a:rPr lang="de-DE" altLang="zh-CN" sz="2400" dirty="0">
                <a:solidFill>
                  <a:schemeClr val="tx1"/>
                </a:solidFill>
                <a:latin typeface="楷体" panose="02010609060101010101" pitchFamily="49" charset="-122"/>
                <a:ea typeface="楷体" panose="02010609060101010101" pitchFamily="49" charset="-122"/>
              </a:rPr>
            </a:br>
            <a:r>
              <a:rPr lang="zh-CN" altLang="de-DE" sz="2400" b="1" dirty="0">
                <a:solidFill>
                  <a:schemeClr val="tx1"/>
                </a:solidFill>
                <a:latin typeface="Arial" panose="020B0604020202020204" pitchFamily="34" charset="0"/>
                <a:cs typeface="Arial" panose="020B0604020202020204" pitchFamily="34" charset="0"/>
              </a:rPr>
              <a:t>中国文化基础 周三第七和第八节课</a:t>
            </a:r>
            <a:r>
              <a:rPr lang="de-DE" altLang="zh-CN" sz="2400" b="1" dirty="0">
                <a:solidFill>
                  <a:schemeClr val="tx1"/>
                </a:solidFill>
                <a:latin typeface="Arial" panose="020B0604020202020204" pitchFamily="34" charset="0"/>
                <a:cs typeface="Arial" panose="020B0604020202020204" pitchFamily="34" charset="0"/>
              </a:rPr>
              <a:t>14:30-16:10</a:t>
            </a:r>
            <a:r>
              <a:rPr lang="zh-CN" altLang="de-DE" sz="2400" b="1" dirty="0">
                <a:solidFill>
                  <a:schemeClr val="tx1"/>
                </a:solidFill>
                <a:latin typeface="Arial" panose="020B0604020202020204" pitchFamily="34" charset="0"/>
                <a:cs typeface="Arial" panose="020B0604020202020204" pitchFamily="34" charset="0"/>
              </a:rPr>
              <a:t>，</a:t>
            </a:r>
            <a:endParaRPr lang="de-DE" altLang="zh-CN" sz="2400" b="1" dirty="0">
              <a:solidFill>
                <a:schemeClr val="tx1"/>
              </a:solidFill>
              <a:latin typeface="Arial" panose="020B0604020202020204" pitchFamily="34" charset="0"/>
              <a:cs typeface="Arial" panose="020B0604020202020204" pitchFamily="34" charset="0"/>
            </a:endParaRPr>
          </a:p>
          <a:p>
            <a:r>
              <a:rPr lang="zh-CN" altLang="de-DE" sz="2400" b="1" dirty="0">
                <a:solidFill>
                  <a:schemeClr val="tx1"/>
                </a:solidFill>
                <a:latin typeface="Arial" panose="020B0604020202020204" pitchFamily="34" charset="0"/>
                <a:cs typeface="Arial" panose="020B0604020202020204" pitchFamily="34" charset="0"/>
              </a:rPr>
              <a:t>上课地点：在线</a:t>
            </a:r>
            <a:endParaRPr lang="de-DE" altLang="zh-CN" sz="2400" b="1" dirty="0">
              <a:solidFill>
                <a:schemeClr val="tx1"/>
              </a:solidFill>
              <a:latin typeface="Arial" panose="020B0604020202020204" pitchFamily="34" charset="0"/>
              <a:cs typeface="Arial" panose="020B0604020202020204" pitchFamily="34" charset="0"/>
            </a:endParaRPr>
          </a:p>
          <a:p>
            <a:r>
              <a:rPr lang="zh-CN" altLang="de-DE" sz="2400" dirty="0">
                <a:solidFill>
                  <a:schemeClr val="tx1"/>
                </a:solidFill>
                <a:latin typeface="Arial" panose="020B0604020202020204" pitchFamily="34" charset="0"/>
                <a:ea typeface="楷体" panose="02010609060101010101" pitchFamily="49" charset="-122"/>
                <a:cs typeface="Arial" panose="020B0604020202020204" pitchFamily="34" charset="0"/>
              </a:rPr>
              <a:t>助教：刘廷阳 </a:t>
            </a:r>
            <a:r>
              <a:rPr lang="de-DE" altLang="zh-CN" sz="2400" dirty="0">
                <a:solidFill>
                  <a:schemeClr val="tx1"/>
                </a:solidFill>
                <a:latin typeface="Arial" panose="020B0604020202020204" pitchFamily="34" charset="0"/>
                <a:ea typeface="楷体" panose="02010609060101010101" pitchFamily="49" charset="-122"/>
                <a:cs typeface="Arial" panose="020B0604020202020204" pitchFamily="34" charset="0"/>
              </a:rPr>
              <a:t>Liu </a:t>
            </a:r>
            <a:r>
              <a:rPr lang="de-DE" altLang="zh-CN" sz="2400" dirty="0" err="1">
                <a:solidFill>
                  <a:schemeClr val="tx1"/>
                </a:solidFill>
                <a:latin typeface="Arial" panose="020B0604020202020204" pitchFamily="34" charset="0"/>
                <a:ea typeface="楷体" panose="02010609060101010101" pitchFamily="49" charset="-122"/>
                <a:cs typeface="Arial" panose="020B0604020202020204" pitchFamily="34" charset="0"/>
              </a:rPr>
              <a:t>Tingyang</a:t>
            </a:r>
            <a:r>
              <a:rPr lang="de-DE" altLang="zh-CN" sz="2400" dirty="0">
                <a:solidFill>
                  <a:schemeClr val="tx1"/>
                </a:solidFill>
                <a:latin typeface="Arial" panose="020B0604020202020204" pitchFamily="34" charset="0"/>
                <a:ea typeface="楷体" panose="02010609060101010101" pitchFamily="49" charset="-122"/>
                <a:cs typeface="Arial" panose="020B0604020202020204" pitchFamily="34" charset="0"/>
              </a:rPr>
              <a:t>, </a:t>
            </a:r>
            <a:r>
              <a:rPr lang="de-DE" altLang="zh-CN" sz="2400" dirty="0" err="1">
                <a:solidFill>
                  <a:schemeClr val="tx1"/>
                </a:solidFill>
                <a:latin typeface="Arial" panose="020B0604020202020204" pitchFamily="34" charset="0"/>
                <a:ea typeface="楷体" panose="02010609060101010101" pitchFamily="49" charset="-122"/>
                <a:cs typeface="Arial" panose="020B0604020202020204" pitchFamily="34" charset="0"/>
              </a:rPr>
              <a:t>wiki</a:t>
            </a:r>
            <a:r>
              <a:rPr lang="de-DE" altLang="zh-CN" sz="2400" dirty="0">
                <a:solidFill>
                  <a:schemeClr val="tx1"/>
                </a:solidFill>
                <a:latin typeface="Arial" panose="020B0604020202020204" pitchFamily="34" charset="0"/>
                <a:ea typeface="楷体" panose="02010609060101010101" pitchFamily="49" charset="-122"/>
                <a:cs typeface="Arial" panose="020B0604020202020204" pitchFamily="34" charset="0"/>
              </a:rPr>
              <a:t> </a:t>
            </a:r>
            <a:r>
              <a:rPr lang="zh-CN" altLang="de-DE" sz="2400" dirty="0">
                <a:solidFill>
                  <a:schemeClr val="tx1"/>
                </a:solidFill>
                <a:latin typeface="Arial" panose="020B0604020202020204" pitchFamily="34" charset="0"/>
                <a:ea typeface="楷体" panose="02010609060101010101" pitchFamily="49" charset="-122"/>
                <a:cs typeface="Arial" panose="020B0604020202020204" pitchFamily="34" charset="0"/>
              </a:rPr>
              <a:t>助教：陈柯汝</a:t>
            </a:r>
            <a:r>
              <a:rPr lang="de-DE" altLang="zh-CN" sz="2400" dirty="0">
                <a:solidFill>
                  <a:schemeClr val="tx1"/>
                </a:solidFill>
                <a:latin typeface="Arial" panose="020B0604020202020204" pitchFamily="34" charset="0"/>
                <a:ea typeface="楷体" panose="02010609060101010101" pitchFamily="49" charset="-122"/>
                <a:cs typeface="Arial" panose="020B0604020202020204" pitchFamily="34" charset="0"/>
              </a:rPr>
              <a:t> Chen </a:t>
            </a:r>
            <a:r>
              <a:rPr lang="de-DE" altLang="zh-CN" sz="2400" dirty="0" err="1">
                <a:solidFill>
                  <a:schemeClr val="tx1"/>
                </a:solidFill>
                <a:latin typeface="Arial" panose="020B0604020202020204" pitchFamily="34" charset="0"/>
                <a:ea typeface="楷体" panose="02010609060101010101" pitchFamily="49" charset="-122"/>
                <a:cs typeface="Arial" panose="020B0604020202020204" pitchFamily="34" charset="0"/>
              </a:rPr>
              <a:t>Keru</a:t>
            </a:r>
            <a:endParaRPr lang="de-DE" altLang="zh-CN" sz="2400" dirty="0">
              <a:solidFill>
                <a:schemeClr val="tx1"/>
              </a:solidFill>
              <a:latin typeface="楷体" panose="02010609060101010101" pitchFamily="49" charset="-122"/>
              <a:ea typeface="楷体" panose="02010609060101010101" pitchFamily="49" charset="-122"/>
            </a:endParaRPr>
          </a:p>
          <a:p>
            <a:r>
              <a:rPr lang="zh-CN" altLang="en-US" sz="2400" dirty="0">
                <a:solidFill>
                  <a:schemeClr val="tx1"/>
                </a:solidFill>
                <a:latin typeface="楷体" panose="02010609060101010101" pitchFamily="49" charset="-122"/>
                <a:ea typeface="楷体" panose="02010609060101010101" pitchFamily="49" charset="-122"/>
              </a:rPr>
              <a:t>吴漠汀</a:t>
            </a:r>
            <a:r>
              <a:rPr lang="zh-CN" altLang="de-DE" sz="2400" dirty="0">
                <a:solidFill>
                  <a:schemeClr val="tx1"/>
                </a:solidFill>
                <a:latin typeface="楷体" panose="02010609060101010101" pitchFamily="49" charset="-122"/>
                <a:ea typeface="楷体" panose="02010609060101010101" pitchFamily="49" charset="-122"/>
              </a:rPr>
              <a:t>特聘</a:t>
            </a:r>
            <a:r>
              <a:rPr lang="zh-CN" altLang="en-US" sz="2400" dirty="0">
                <a:solidFill>
                  <a:schemeClr val="tx1"/>
                </a:solidFill>
                <a:latin typeface="楷体" panose="02010609060101010101" pitchFamily="49" charset="-122"/>
                <a:ea typeface="楷体" panose="02010609060101010101" pitchFamily="49" charset="-122"/>
              </a:rPr>
              <a:t>教授</a:t>
            </a:r>
            <a:r>
              <a:rPr lang="zh-CN" altLang="de-DE" sz="2400" dirty="0">
                <a:solidFill>
                  <a:schemeClr val="tx1"/>
                </a:solidFill>
                <a:latin typeface="Calibri" panose="020F0502020204030204" pitchFamily="34" charset="0"/>
                <a:ea typeface="楷体" panose="02010609060101010101" pitchFamily="49" charset="-122"/>
                <a:cs typeface="Calibri" panose="020F0502020204030204" pitchFamily="34" charset="0"/>
              </a:rPr>
              <a:t> </a:t>
            </a:r>
            <a:r>
              <a:rPr lang="de-DE" altLang="zh-CN" sz="2400" dirty="0" err="1">
                <a:solidFill>
                  <a:schemeClr val="tx1"/>
                </a:solidFill>
                <a:latin typeface="Calibri" panose="020F0502020204030204" pitchFamily="34" charset="0"/>
                <a:ea typeface="楷体" panose="02010609060101010101" pitchFamily="49" charset="-122"/>
                <a:cs typeface="Calibri" panose="020F0502020204030204" pitchFamily="34" charset="0"/>
              </a:rPr>
              <a:t>Distinguished</a:t>
            </a:r>
            <a:r>
              <a:rPr lang="de-DE" altLang="zh-CN" sz="2400" dirty="0">
                <a:solidFill>
                  <a:schemeClr val="tx1"/>
                </a:solidFill>
                <a:latin typeface="Calibri" panose="020F0502020204030204" pitchFamily="34" charset="0"/>
                <a:ea typeface="楷体" panose="02010609060101010101" pitchFamily="49" charset="-122"/>
                <a:cs typeface="Calibri" panose="020F0502020204030204" pitchFamily="34" charset="0"/>
              </a:rPr>
              <a:t> Professor Dr. Martin </a:t>
            </a:r>
            <a:r>
              <a:rPr lang="de-DE" altLang="zh-CN" sz="2400" dirty="0" err="1">
                <a:solidFill>
                  <a:schemeClr val="tx1"/>
                </a:solidFill>
                <a:latin typeface="Calibri" panose="020F0502020204030204" pitchFamily="34" charset="0"/>
                <a:ea typeface="楷体" panose="02010609060101010101" pitchFamily="49" charset="-122"/>
                <a:cs typeface="Calibri" panose="020F0502020204030204" pitchFamily="34" charset="0"/>
              </a:rPr>
              <a:t>Woesler</a:t>
            </a:r>
            <a:endParaRPr lang="de-DE" sz="2400" dirty="0">
              <a:solidFill>
                <a:schemeClr val="tx1"/>
              </a:solidFill>
              <a:latin typeface="Calibri" panose="020F0502020204030204" pitchFamily="34" charset="0"/>
              <a:ea typeface="楷体" panose="02010609060101010101" pitchFamily="49" charset="-122"/>
              <a:cs typeface="Calibri" panose="020F0502020204030204" pitchFamily="34" charset="0"/>
            </a:endParaRPr>
          </a:p>
          <a:p>
            <a:r>
              <a:rPr lang="zh-CN" altLang="de-DE" sz="2400" dirty="0">
                <a:solidFill>
                  <a:schemeClr val="tx1"/>
                </a:solidFill>
                <a:latin typeface="楷体" panose="02010609060101010101" pitchFamily="49" charset="-122"/>
                <a:ea typeface="楷体" panose="02010609060101010101" pitchFamily="49" charset="-122"/>
              </a:rPr>
              <a:t>湖南师范大学外国学院 </a:t>
            </a:r>
            <a:r>
              <a:rPr lang="de-DE" altLang="zh-CN" sz="1800" dirty="0" err="1">
                <a:solidFill>
                  <a:schemeClr val="tx1"/>
                </a:solidFill>
                <a:latin typeface="Calibri" panose="020F0502020204030204" pitchFamily="34" charset="0"/>
                <a:ea typeface="楷体" panose="02010609060101010101" pitchFamily="49" charset="-122"/>
                <a:cs typeface="Calibri" panose="020F0502020204030204" pitchFamily="34" charset="0"/>
              </a:rPr>
              <a:t>Foreign</a:t>
            </a:r>
            <a:r>
              <a:rPr lang="de-DE" altLang="zh-CN" sz="1800" dirty="0">
                <a:solidFill>
                  <a:schemeClr val="tx1"/>
                </a:solidFill>
                <a:latin typeface="Calibri" panose="020F0502020204030204" pitchFamily="34" charset="0"/>
                <a:ea typeface="楷体" panose="02010609060101010101" pitchFamily="49" charset="-122"/>
                <a:cs typeface="Calibri" panose="020F0502020204030204" pitchFamily="34" charset="0"/>
              </a:rPr>
              <a:t> Studies College, Hunan Normal University</a:t>
            </a:r>
            <a:endParaRPr lang="de-DE" altLang="zh-CN" sz="2400" dirty="0">
              <a:solidFill>
                <a:schemeClr val="tx1"/>
              </a:solidFill>
              <a:latin typeface="Calibri" panose="020F0502020204030204" pitchFamily="34" charset="0"/>
              <a:ea typeface="楷体" panose="02010609060101010101" pitchFamily="49" charset="-122"/>
              <a:cs typeface="Calibri" panose="020F0502020204030204" pitchFamily="34" charset="0"/>
            </a:endParaRPr>
          </a:p>
        </p:txBody>
      </p:sp>
      <p:pic>
        <p:nvPicPr>
          <p:cNvPr id="6" name="Grafik 5">
            <a:extLst>
              <a:ext uri="{FF2B5EF4-FFF2-40B4-BE49-F238E27FC236}">
                <a16:creationId xmlns:a16="http://schemas.microsoft.com/office/drawing/2014/main" id="{40C36C67-2549-44F5-AD11-07422BCBC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115616"/>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lang="de-DE" altLang="zh-CN" dirty="0">
                <a:solidFill>
                  <a:srgbClr val="0E5772"/>
                </a:solidFill>
                <a:latin typeface="Arial" panose="020B0604020202020204" pitchFamily="34" charset="0"/>
                <a:cs typeface="Arial" panose="020B0604020202020204" pitchFamily="34" charset="0"/>
              </a:rPr>
              <a:t>Session 4 </a:t>
            </a:r>
            <a:r>
              <a:rPr lang="zh-CN" altLang="de-DE" dirty="0">
                <a:solidFill>
                  <a:srgbClr val="0E5772"/>
                </a:solidFill>
                <a:latin typeface="Arial" panose="020B0604020202020204" pitchFamily="34" charset="0"/>
                <a:cs typeface="Arial" panose="020B0604020202020204" pitchFamily="34" charset="0"/>
              </a:rPr>
              <a:t>第四周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628800"/>
            <a:ext cx="8229600" cy="5040560"/>
          </a:xfrm>
        </p:spPr>
        <p:txBody>
          <a:bodyPr>
            <a:normAutofit/>
          </a:bodyPr>
          <a:lstStyle/>
          <a:p>
            <a:pPr algn="l">
              <a:buFont typeface="Arial" panose="020B0604020202020204" pitchFamily="34" charset="0"/>
              <a:buChar char="•"/>
            </a:pPr>
            <a:r>
              <a:rPr lang="de-DE" sz="2800" b="0" i="0" dirty="0" err="1">
                <a:solidFill>
                  <a:srgbClr val="000000"/>
                </a:solidFill>
                <a:effectLst/>
                <a:latin typeface="Arial" panose="020B0604020202020204" pitchFamily="34" charset="0"/>
              </a:rPr>
              <a:t>Four</a:t>
            </a:r>
            <a:r>
              <a:rPr lang="de-DE" sz="2800" b="0" i="0" dirty="0">
                <a:solidFill>
                  <a:srgbClr val="000000"/>
                </a:solidFill>
                <a:effectLst/>
                <a:latin typeface="Arial" panose="020B0604020202020204" pitchFamily="34" charset="0"/>
              </a:rPr>
              <a:t> </a:t>
            </a:r>
            <a:r>
              <a:rPr lang="de-DE" sz="2800" b="0" i="0" dirty="0" err="1">
                <a:solidFill>
                  <a:srgbClr val="000000"/>
                </a:solidFill>
                <a:effectLst/>
                <a:latin typeface="Arial" panose="020B0604020202020204" pitchFamily="34" charset="0"/>
              </a:rPr>
              <a:t>Distinct</a:t>
            </a:r>
            <a:r>
              <a:rPr lang="de-DE" sz="2800" b="0" i="0" dirty="0">
                <a:solidFill>
                  <a:srgbClr val="000000"/>
                </a:solidFill>
                <a:effectLst/>
                <a:latin typeface="Arial" panose="020B0604020202020204" pitchFamily="34" charset="0"/>
              </a:rPr>
              <a:t> Regional </a:t>
            </a:r>
            <a:r>
              <a:rPr lang="de-DE" sz="2800" b="0" i="0" dirty="0" err="1">
                <a:solidFill>
                  <a:srgbClr val="000000"/>
                </a:solidFill>
                <a:effectLst/>
                <a:latin typeface="Arial" panose="020B0604020202020204" pitchFamily="34" charset="0"/>
              </a:rPr>
              <a:t>Cuisines</a:t>
            </a:r>
            <a:r>
              <a:rPr lang="de-DE" sz="2800" b="0" i="0" dirty="0">
                <a:solidFill>
                  <a:srgbClr val="000000"/>
                </a:solidFill>
                <a:effectLst/>
                <a:latin typeface="Arial" panose="020B0604020202020204" pitchFamily="34" charset="0"/>
              </a:rPr>
              <a:t> </a:t>
            </a:r>
            <a:r>
              <a:rPr lang="de-DE" sz="2800" dirty="0" err="1">
                <a:solidFill>
                  <a:srgbClr val="000000"/>
                </a:solidFill>
                <a:latin typeface="Arial" panose="020B0604020202020204" pitchFamily="34" charset="0"/>
              </a:rPr>
              <a:t>by</a:t>
            </a:r>
            <a:r>
              <a:rPr lang="zh-CN" altLang="de-DE" sz="2800" b="0" i="0" u="none" strike="noStrike" dirty="0">
                <a:solidFill>
                  <a:srgbClr val="CC2200"/>
                </a:solidFill>
                <a:effectLst/>
                <a:latin typeface="Arial" panose="020B0604020202020204" pitchFamily="34" charset="0"/>
                <a:hlinkClick r:id="rId2" tooltip="Traditional Cuisine Four Distinct Regional Cuisines.ppt"/>
              </a:rPr>
              <a:t>王子涵</a:t>
            </a:r>
            <a:r>
              <a:rPr lang="de-DE" sz="2800" b="0" i="0" dirty="0">
                <a:solidFill>
                  <a:srgbClr val="000000"/>
                </a:solidFill>
                <a:effectLst/>
                <a:latin typeface="Arial" panose="020B0604020202020204" pitchFamily="34" charset="0"/>
              </a:rPr>
              <a:t> </a:t>
            </a:r>
            <a:r>
              <a:rPr lang="de-DE" sz="2800" b="0" i="0" u="none" strike="noStrike" dirty="0">
                <a:solidFill>
                  <a:srgbClr val="3366BB"/>
                </a:solidFill>
                <a:effectLst/>
                <a:latin typeface="Arial" panose="020B0604020202020204" pitchFamily="34" charset="0"/>
                <a:hlinkClick r:id="rId3"/>
              </a:rPr>
              <a:t>https://ks.wjx.top/vj/tUEq5AW.aspx</a:t>
            </a:r>
            <a:endParaRPr lang="de-DE" sz="2800" b="0" i="0" dirty="0">
              <a:solidFill>
                <a:srgbClr val="000000"/>
              </a:solidFill>
              <a:effectLst/>
              <a:latin typeface="Arial" panose="020B0604020202020204" pitchFamily="34" charset="0"/>
            </a:endParaRPr>
          </a:p>
          <a:p>
            <a:pPr algn="l">
              <a:buFont typeface="Arial" panose="020B0604020202020204" pitchFamily="34" charset="0"/>
              <a:buChar char="•"/>
            </a:pPr>
            <a:r>
              <a:rPr lang="de-DE" sz="2800" b="0" i="0" dirty="0">
                <a:solidFill>
                  <a:srgbClr val="000000"/>
                </a:solidFill>
                <a:effectLst/>
                <a:latin typeface="Arial" panose="020B0604020202020204" pitchFamily="34" charset="0"/>
              </a:rPr>
              <a:t>Historical </a:t>
            </a:r>
            <a:r>
              <a:rPr lang="de-DE" sz="2800" b="0" i="0" dirty="0" err="1">
                <a:solidFill>
                  <a:srgbClr val="000000"/>
                </a:solidFill>
                <a:effectLst/>
                <a:latin typeface="Arial" panose="020B0604020202020204" pitchFamily="34" charset="0"/>
              </a:rPr>
              <a:t>Figures</a:t>
            </a:r>
            <a:r>
              <a:rPr lang="de-DE" sz="2800" b="0" i="0" dirty="0">
                <a:solidFill>
                  <a:srgbClr val="000000"/>
                </a:solidFill>
                <a:effectLst/>
                <a:latin typeface="Arial" panose="020B0604020202020204" pitchFamily="34" charset="0"/>
              </a:rPr>
              <a:t>, </a:t>
            </a:r>
            <a:r>
              <a:rPr lang="de-DE" sz="2800" b="0" i="0" dirty="0" err="1">
                <a:solidFill>
                  <a:srgbClr val="000000"/>
                </a:solidFill>
                <a:effectLst/>
                <a:latin typeface="Arial" panose="020B0604020202020204" pitchFamily="34" charset="0"/>
              </a:rPr>
              <a:t>Four</a:t>
            </a:r>
            <a:r>
              <a:rPr lang="de-DE" sz="2800" b="0" i="0" dirty="0">
                <a:solidFill>
                  <a:srgbClr val="000000"/>
                </a:solidFill>
                <a:effectLst/>
                <a:latin typeface="Arial" panose="020B0604020202020204" pitchFamily="34" charset="0"/>
              </a:rPr>
              <a:t> Women </a:t>
            </a:r>
            <a:r>
              <a:rPr lang="de-DE" sz="2800" b="0" i="0" dirty="0" err="1">
                <a:solidFill>
                  <a:srgbClr val="000000"/>
                </a:solidFill>
                <a:effectLst/>
                <a:latin typeface="Arial" panose="020B0604020202020204" pitchFamily="34" charset="0"/>
              </a:rPr>
              <a:t>by</a:t>
            </a:r>
            <a:r>
              <a:rPr lang="zh-CN" altLang="de-DE" sz="2800" b="0" i="0" u="none" strike="noStrike" dirty="0">
                <a:solidFill>
                  <a:srgbClr val="CC2200"/>
                </a:solidFill>
                <a:effectLst/>
                <a:latin typeface="Arial" panose="020B0604020202020204" pitchFamily="34" charset="0"/>
                <a:hlinkClick r:id="rId4" tooltip="Education Historical Figures The Four Talented Women of Ancient China.ppt"/>
              </a:rPr>
              <a:t>袁静</a:t>
            </a:r>
            <a:r>
              <a:rPr lang="de-DE" sz="2800" b="0" i="0" dirty="0">
                <a:solidFill>
                  <a:srgbClr val="000000"/>
                </a:solidFill>
                <a:effectLst/>
                <a:latin typeface="Arial" panose="020B0604020202020204" pitchFamily="34" charset="0"/>
              </a:rPr>
              <a:t> </a:t>
            </a:r>
            <a:r>
              <a:rPr lang="de-DE" sz="2800" b="0" i="0" u="none" strike="noStrike" dirty="0">
                <a:solidFill>
                  <a:srgbClr val="3366BB"/>
                </a:solidFill>
                <a:effectLst/>
                <a:latin typeface="Arial" panose="020B0604020202020204" pitchFamily="34" charset="0"/>
                <a:hlinkClick r:id="rId5"/>
              </a:rPr>
              <a:t>https://ks.wjx.top/vm/YhIAxyb.aspx</a:t>
            </a:r>
            <a:endParaRPr lang="de-DE" sz="2800" b="0" i="0" dirty="0">
              <a:solidFill>
                <a:srgbClr val="000000"/>
              </a:solidFill>
              <a:effectLst/>
              <a:latin typeface="Arial" panose="020B0604020202020204" pitchFamily="34" charset="0"/>
            </a:endParaRPr>
          </a:p>
          <a:p>
            <a:pPr algn="l">
              <a:buFont typeface="Arial" panose="020B0604020202020204" pitchFamily="34" charset="0"/>
              <a:buChar char="•"/>
            </a:pPr>
            <a:r>
              <a:rPr lang="de-DE" sz="2800" b="0" i="0" dirty="0" err="1">
                <a:solidFill>
                  <a:srgbClr val="000000"/>
                </a:solidFill>
                <a:effectLst/>
                <a:latin typeface="Arial" panose="020B0604020202020204" pitchFamily="34" charset="0"/>
              </a:rPr>
              <a:t>Two</a:t>
            </a:r>
            <a:r>
              <a:rPr lang="de-DE" sz="2800" b="0" i="0" dirty="0">
                <a:solidFill>
                  <a:srgbClr val="000000"/>
                </a:solidFill>
                <a:effectLst/>
                <a:latin typeface="Arial" panose="020B0604020202020204" pitchFamily="34" charset="0"/>
              </a:rPr>
              <a:t> </a:t>
            </a:r>
            <a:r>
              <a:rPr lang="de-DE" sz="2800" b="0" i="0" dirty="0" err="1">
                <a:solidFill>
                  <a:srgbClr val="000000"/>
                </a:solidFill>
                <a:effectLst/>
                <a:latin typeface="Arial" panose="020B0604020202020204" pitchFamily="34" charset="0"/>
              </a:rPr>
              <a:t>Famous</a:t>
            </a:r>
            <a:r>
              <a:rPr lang="de-DE" sz="2800" b="0" i="0" dirty="0">
                <a:solidFill>
                  <a:srgbClr val="000000"/>
                </a:solidFill>
                <a:effectLst/>
                <a:latin typeface="Arial" panose="020B0604020202020204" pitchFamily="34" charset="0"/>
              </a:rPr>
              <a:t> </a:t>
            </a:r>
            <a:r>
              <a:rPr lang="de-DE" sz="2800" b="0" i="0" dirty="0" err="1">
                <a:solidFill>
                  <a:srgbClr val="000000"/>
                </a:solidFill>
                <a:effectLst/>
                <a:latin typeface="Arial" panose="020B0604020202020204" pitchFamily="34" charset="0"/>
              </a:rPr>
              <a:t>Dishes</a:t>
            </a:r>
            <a:r>
              <a:rPr lang="zh-CN" altLang="de-DE" sz="2800" b="0" i="0" u="none" strike="noStrike" dirty="0">
                <a:solidFill>
                  <a:srgbClr val="CC2200"/>
                </a:solidFill>
                <a:effectLst/>
                <a:latin typeface="Arial" panose="020B0604020202020204" pitchFamily="34" charset="0"/>
                <a:hlinkClick r:id="rId6" tooltip="Traditional Cuisine Two Famous Dishes.ppt"/>
              </a:rPr>
              <a:t>刘廷阳</a:t>
            </a:r>
            <a:r>
              <a:rPr lang="de-DE" sz="2800" b="0" i="0" dirty="0">
                <a:solidFill>
                  <a:srgbClr val="000000"/>
                </a:solidFill>
                <a:effectLst/>
                <a:latin typeface="Arial" panose="020B0604020202020204" pitchFamily="34" charset="0"/>
              </a:rPr>
              <a:t> </a:t>
            </a:r>
            <a:r>
              <a:rPr lang="de-DE" sz="2800" b="0" i="0" u="none" strike="noStrike" dirty="0">
                <a:solidFill>
                  <a:srgbClr val="3366BB"/>
                </a:solidFill>
                <a:effectLst/>
                <a:latin typeface="Arial" panose="020B0604020202020204" pitchFamily="34" charset="0"/>
                <a:hlinkClick r:id="rId7"/>
              </a:rPr>
              <a:t>https://ks.wjx.top/vm/ek295PA.aspx</a:t>
            </a:r>
            <a:endParaRPr lang="de-DE" sz="28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011053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183481" y="2348880"/>
            <a:ext cx="6707187" cy="1143000"/>
          </a:xfrm>
        </p:spPr>
        <p:txBody>
          <a:bodyPr>
            <a:normAutofit fontScale="90000"/>
          </a:bodyPr>
          <a:lstStyle/>
          <a:p>
            <a:pPr eaLnBrk="1" hangingPunct="1"/>
            <a:r>
              <a:rPr lang="en-US" altLang="zh-CN" sz="3000" b="1" dirty="0">
                <a:latin typeface="Constantia" pitchFamily="18" charset="0"/>
              </a:rPr>
              <a:t>Unit 5 </a:t>
            </a:r>
            <a:br>
              <a:rPr lang="en-US" altLang="zh-CN" b="1" dirty="0">
                <a:latin typeface="Constantia" pitchFamily="18" charset="0"/>
              </a:rPr>
            </a:br>
            <a:r>
              <a:rPr lang="en-US" altLang="zh-CN" b="1" dirty="0">
                <a:latin typeface="Constantia" pitchFamily="18" charset="0"/>
              </a:rPr>
              <a:t>Cuisine</a:t>
            </a:r>
            <a:endParaRPr lang="zh-CN" altLang="zh-CN" b="1" dirty="0">
              <a:latin typeface="Constantia" pitchFamily="18" charset="0"/>
            </a:endParaRPr>
          </a:p>
        </p:txBody>
      </p:sp>
      <p:sp>
        <p:nvSpPr>
          <p:cNvPr id="2051" name="Rectangle 3"/>
          <p:cNvSpPr>
            <a:spLocks noGrp="1" noChangeArrowheads="1"/>
          </p:cNvSpPr>
          <p:nvPr>
            <p:ph type="body" idx="1"/>
          </p:nvPr>
        </p:nvSpPr>
        <p:spPr>
          <a:xfrm>
            <a:off x="395288" y="4149725"/>
            <a:ext cx="8229600" cy="2506663"/>
          </a:xfrm>
        </p:spPr>
        <p:txBody>
          <a:bodyPr/>
          <a:lstStyle/>
          <a:p>
            <a:pPr eaLnBrk="1" hangingPunct="1">
              <a:buFontTx/>
              <a:buNone/>
            </a:pPr>
            <a:endParaRPr lang="en-US" altLang="zh-CN" dirty="0"/>
          </a:p>
          <a:p>
            <a:pPr eaLnBrk="1" hangingPunct="1">
              <a:buFontTx/>
              <a:buNone/>
            </a:pPr>
            <a:endParaRPr lang="en-US" altLang="zh-CN" dirty="0"/>
          </a:p>
        </p:txBody>
      </p:sp>
      <p:sp>
        <p:nvSpPr>
          <p:cNvPr id="2052" name="Text Box 7"/>
          <p:cNvSpPr txBox="1">
            <a:spLocks noChangeArrowheads="1"/>
          </p:cNvSpPr>
          <p:nvPr/>
        </p:nvSpPr>
        <p:spPr bwMode="auto">
          <a:xfrm>
            <a:off x="900113" y="5300663"/>
            <a:ext cx="7273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l" eaLnBrk="1" hangingPunct="1">
              <a:spcBef>
                <a:spcPct val="50000"/>
              </a:spcBef>
              <a:buClrTx/>
              <a:buSzTx/>
              <a:buFontTx/>
              <a:buNone/>
            </a:pPr>
            <a:endParaRPr kumimoji="0" lang="zh-CN" altLang="zh-CN" sz="1800">
              <a:solidFill>
                <a:srgbClr val="000000"/>
              </a:solidFill>
            </a:endParaRPr>
          </a:p>
        </p:txBody>
      </p:sp>
    </p:spTree>
    <p:extLst>
      <p:ext uri="{BB962C8B-B14F-4D97-AF65-F5344CB8AC3E}">
        <p14:creationId xmlns:p14="http://schemas.microsoft.com/office/powerpoint/2010/main" val="30948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9538" name="Rectangle 2"/>
          <p:cNvSpPr>
            <a:spLocks noGrp="1" noChangeArrowheads="1"/>
          </p:cNvSpPr>
          <p:nvPr>
            <p:ph type="title"/>
          </p:nvPr>
        </p:nvSpPr>
        <p:spPr>
          <a:xfrm>
            <a:off x="683568" y="332656"/>
            <a:ext cx="7772400" cy="790575"/>
          </a:xfrm>
        </p:spPr>
        <p:txBody>
          <a:bodyPr>
            <a:normAutofit fontScale="90000"/>
          </a:bodyPr>
          <a:lstStyle/>
          <a:p>
            <a:pPr algn="ctr"/>
            <a:r>
              <a:rPr lang="en-US" altLang="zh-CN" sz="3200" b="1" dirty="0"/>
              <a:t>Questions Concerning Section A</a:t>
            </a:r>
            <a:br>
              <a:rPr lang="en-US" altLang="zh-CN" sz="3200" b="1" dirty="0"/>
            </a:br>
            <a:r>
              <a:rPr lang="en-US" altLang="zh-CN" sz="3200" b="1" dirty="0"/>
              <a:t>Distinct Regional Cuisine</a:t>
            </a:r>
          </a:p>
        </p:txBody>
      </p:sp>
      <p:sp>
        <p:nvSpPr>
          <p:cNvPr id="1089539" name="Rectangle 3"/>
          <p:cNvSpPr>
            <a:spLocks noGrp="1" noChangeArrowheads="1"/>
          </p:cNvSpPr>
          <p:nvPr>
            <p:ph idx="1"/>
          </p:nvPr>
        </p:nvSpPr>
        <p:spPr>
          <a:xfrm>
            <a:off x="251520" y="1124744"/>
            <a:ext cx="8587680" cy="5091906"/>
          </a:xfrm>
        </p:spPr>
        <p:txBody>
          <a:bodyPr>
            <a:normAutofit/>
          </a:bodyPr>
          <a:lstStyle/>
          <a:p>
            <a:pPr marL="0" indent="0">
              <a:buNone/>
            </a:pPr>
            <a:r>
              <a:rPr lang="en-US" altLang="zh-CN" sz="2800" dirty="0"/>
              <a:t>1. What are the 4 most popular regional cuisines of China? </a:t>
            </a:r>
          </a:p>
          <a:p>
            <a:pPr marL="0" indent="0">
              <a:buNone/>
            </a:pPr>
            <a:r>
              <a:rPr lang="en-US" altLang="zh-CN" sz="2800" dirty="0">
                <a:solidFill>
                  <a:schemeClr val="tx2"/>
                </a:solidFill>
              </a:rPr>
              <a:t>2. What school of China’s culinary art is perhaps the most popular? What is it famous for?  </a:t>
            </a:r>
          </a:p>
          <a:p>
            <a:pPr marL="0" indent="0">
              <a:buNone/>
            </a:pPr>
            <a:r>
              <a:rPr lang="en-US" altLang="zh-CN" sz="2800" dirty="0"/>
              <a:t>3. What dishes are typical of Sichuan cuisine? </a:t>
            </a:r>
          </a:p>
          <a:p>
            <a:pPr marL="0" indent="0">
              <a:buNone/>
            </a:pPr>
            <a:r>
              <a:rPr lang="en-US" altLang="zh-CN" sz="2800" dirty="0">
                <a:solidFill>
                  <a:schemeClr val="tx2"/>
                </a:solidFill>
              </a:rPr>
              <a:t>4. What do you know about Pock-marked Wife’s Bean Curd?</a:t>
            </a:r>
          </a:p>
          <a:p>
            <a:pPr marL="0" indent="0">
              <a:buNone/>
            </a:pPr>
            <a:r>
              <a:rPr lang="en-US" altLang="zh-CN" sz="2800" dirty="0">
                <a:solidFill>
                  <a:schemeClr val="tx2"/>
                </a:solidFill>
              </a:rPr>
              <a:t>5. What are the characteristics of </a:t>
            </a:r>
            <a:r>
              <a:rPr lang="en-US" altLang="zh-CN" sz="2800" dirty="0" err="1">
                <a:solidFill>
                  <a:schemeClr val="tx2"/>
                </a:solidFill>
              </a:rPr>
              <a:t>Shangdong</a:t>
            </a:r>
            <a:r>
              <a:rPr lang="en-US" altLang="zh-CN" sz="2800" dirty="0">
                <a:solidFill>
                  <a:schemeClr val="tx2"/>
                </a:solidFill>
              </a:rPr>
              <a:t> Cuisine? </a:t>
            </a:r>
          </a:p>
        </p:txBody>
      </p:sp>
      <p:sp>
        <p:nvSpPr>
          <p:cNvPr id="2" name="Action Button: Forward or Next 1">
            <a:hlinkClick r:id="rId2" action="ppaction://hlinksldjump" highlightClick="1"/>
          </p:cNvPr>
          <p:cNvSpPr/>
          <p:nvPr/>
        </p:nvSpPr>
        <p:spPr>
          <a:xfrm>
            <a:off x="6180871" y="2681492"/>
            <a:ext cx="864096" cy="377192"/>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Action Button: Forward or Next 4">
            <a:hlinkClick r:id="rId3" action="ppaction://hlinksldjump" highlightClick="1"/>
          </p:cNvPr>
          <p:cNvSpPr/>
          <p:nvPr/>
        </p:nvSpPr>
        <p:spPr>
          <a:xfrm>
            <a:off x="7596336" y="4869160"/>
            <a:ext cx="864096" cy="377192"/>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Action Button: Forward or Next 5">
            <a:hlinkClick r:id="rId4" action="ppaction://hlinksldjump" highlightClick="1"/>
          </p:cNvPr>
          <p:cNvSpPr/>
          <p:nvPr/>
        </p:nvSpPr>
        <p:spPr>
          <a:xfrm>
            <a:off x="1547664" y="4149080"/>
            <a:ext cx="864096" cy="377192"/>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8387" name="Rectangle 3"/>
          <p:cNvSpPr>
            <a:spLocks noGrp="1" noChangeArrowheads="1"/>
          </p:cNvSpPr>
          <p:nvPr>
            <p:ph idx="1"/>
          </p:nvPr>
        </p:nvSpPr>
        <p:spPr>
          <a:xfrm>
            <a:off x="0" y="980728"/>
            <a:ext cx="8892480" cy="5877272"/>
          </a:xfrm>
        </p:spPr>
        <p:txBody>
          <a:bodyPr>
            <a:normAutofit/>
          </a:bodyPr>
          <a:lstStyle/>
          <a:p>
            <a:pPr marL="0" indent="0">
              <a:lnSpc>
                <a:spcPct val="90000"/>
              </a:lnSpc>
              <a:buNone/>
            </a:pPr>
            <a:r>
              <a:rPr lang="en-US" altLang="zh-CN" sz="2800" dirty="0"/>
              <a:t>6. Why are small amounts of cooking oil used in </a:t>
            </a:r>
            <a:r>
              <a:rPr lang="en-US" altLang="zh-CN" sz="2800" dirty="0" err="1"/>
              <a:t>Shangdong</a:t>
            </a:r>
            <a:r>
              <a:rPr lang="en-US" altLang="zh-CN" sz="2800" dirty="0"/>
              <a:t> Cuisine? </a:t>
            </a:r>
          </a:p>
          <a:p>
            <a:pPr marL="0" indent="0">
              <a:lnSpc>
                <a:spcPct val="90000"/>
              </a:lnSpc>
              <a:buNone/>
            </a:pPr>
            <a:r>
              <a:rPr lang="en-GB" altLang="zh-CN" sz="2800" dirty="0">
                <a:solidFill>
                  <a:schemeClr val="tx2"/>
                </a:solidFill>
              </a:rPr>
              <a:t>7. What do you know about Beijing Roast Duck and Confucius Family Dishes? </a:t>
            </a:r>
          </a:p>
          <a:p>
            <a:pPr marL="0" indent="0">
              <a:lnSpc>
                <a:spcPct val="90000"/>
              </a:lnSpc>
              <a:buNone/>
            </a:pPr>
            <a:r>
              <a:rPr lang="en-GB" altLang="zh-CN" sz="2800" dirty="0">
                <a:solidFill>
                  <a:schemeClr val="tx2"/>
                </a:solidFill>
              </a:rPr>
              <a:t>8.Why must Guangdong dishes be lightly seasoned? What Guangdong dishes can you name?</a:t>
            </a:r>
          </a:p>
          <a:p>
            <a:pPr marL="0" indent="0">
              <a:lnSpc>
                <a:spcPct val="90000"/>
              </a:lnSpc>
              <a:buNone/>
            </a:pPr>
            <a:r>
              <a:rPr lang="en-GB" altLang="zh-CN" sz="2800" dirty="0">
                <a:solidFill>
                  <a:schemeClr val="tx2"/>
                </a:solidFill>
              </a:rPr>
              <a:t>9. What is the greatest characteristic of </a:t>
            </a:r>
            <a:r>
              <a:rPr lang="en-GB" altLang="zh-CN" sz="2800" dirty="0" err="1">
                <a:solidFill>
                  <a:schemeClr val="tx2"/>
                </a:solidFill>
              </a:rPr>
              <a:t>Huaiyang</a:t>
            </a:r>
            <a:r>
              <a:rPr lang="en-GB" altLang="zh-CN" sz="2800" dirty="0">
                <a:solidFill>
                  <a:schemeClr val="tx2"/>
                </a:solidFill>
              </a:rPr>
              <a:t> cuisine? What </a:t>
            </a:r>
            <a:r>
              <a:rPr lang="en-GB" altLang="zh-CN" sz="2800" dirty="0" err="1">
                <a:solidFill>
                  <a:schemeClr val="tx2"/>
                </a:solidFill>
              </a:rPr>
              <a:t>Huaiyang</a:t>
            </a:r>
            <a:r>
              <a:rPr lang="en-GB" altLang="zh-CN" sz="2800" dirty="0">
                <a:solidFill>
                  <a:schemeClr val="tx2"/>
                </a:solidFill>
              </a:rPr>
              <a:t> dishes can you name? </a:t>
            </a:r>
          </a:p>
          <a:p>
            <a:pPr marL="0" indent="0">
              <a:lnSpc>
                <a:spcPct val="90000"/>
              </a:lnSpc>
              <a:buNone/>
            </a:pPr>
            <a:r>
              <a:rPr lang="en-GB" altLang="zh-CN" sz="2800" dirty="0"/>
              <a:t>10. What other schools of China’s culinary art do you know?</a:t>
            </a:r>
          </a:p>
          <a:p>
            <a:pPr marL="0" indent="0">
              <a:lnSpc>
                <a:spcPct val="90000"/>
              </a:lnSpc>
              <a:buNone/>
            </a:pPr>
            <a:endParaRPr lang="en-US" altLang="zh-CN" sz="2800" dirty="0"/>
          </a:p>
        </p:txBody>
      </p:sp>
      <p:sp>
        <p:nvSpPr>
          <p:cNvPr id="2" name="Action Button: Forward or Next 1">
            <a:hlinkClick r:id="rId2" action="ppaction://hlinksldjump" highlightClick="1"/>
          </p:cNvPr>
          <p:cNvSpPr/>
          <p:nvPr/>
        </p:nvSpPr>
        <p:spPr>
          <a:xfrm>
            <a:off x="4441506" y="2204864"/>
            <a:ext cx="893339" cy="432048"/>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
        <p:nvSpPr>
          <p:cNvPr id="4" name="Action Button: Forward or Next 3">
            <a:hlinkClick r:id="rId3" action="ppaction://hlinksldjump" highlightClick="1"/>
          </p:cNvPr>
          <p:cNvSpPr/>
          <p:nvPr/>
        </p:nvSpPr>
        <p:spPr>
          <a:xfrm>
            <a:off x="6452576" y="3111385"/>
            <a:ext cx="893339" cy="432048"/>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
        <p:nvSpPr>
          <p:cNvPr id="6" name="Action Button: Forward or Next 5">
            <a:hlinkClick r:id="rId4" action="ppaction://hlinksldjump" highlightClick="1"/>
          </p:cNvPr>
          <p:cNvSpPr/>
          <p:nvPr/>
        </p:nvSpPr>
        <p:spPr>
          <a:xfrm>
            <a:off x="6012160" y="4005064"/>
            <a:ext cx="893339" cy="432048"/>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412" name="Rectangle 4"/>
          <p:cNvSpPr>
            <a:spLocks noGrp="1" noChangeArrowheads="1"/>
          </p:cNvSpPr>
          <p:nvPr>
            <p:ph type="title"/>
          </p:nvPr>
        </p:nvSpPr>
        <p:spPr>
          <a:xfrm>
            <a:off x="1042988" y="1052513"/>
            <a:ext cx="7772400" cy="720725"/>
          </a:xfrm>
        </p:spPr>
        <p:txBody>
          <a:bodyPr/>
          <a:lstStyle/>
          <a:p>
            <a:pPr algn="ctr"/>
            <a:r>
              <a:rPr lang="en-GB" altLang="zh-CN" sz="3200"/>
              <a:t>A culinary art competition</a:t>
            </a:r>
            <a:endParaRPr lang="en-US" altLang="zh-CN" sz="3200"/>
          </a:p>
        </p:txBody>
      </p:sp>
      <p:pic>
        <p:nvPicPr>
          <p:cNvPr id="1169413" name="Picture 5" descr="0b13bb49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989138"/>
            <a:ext cx="7200900" cy="4257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556" name="Rectangle 4"/>
          <p:cNvSpPr>
            <a:spLocks noGrp="1" noChangeArrowheads="1"/>
          </p:cNvSpPr>
          <p:nvPr>
            <p:ph type="title"/>
          </p:nvPr>
        </p:nvSpPr>
        <p:spPr>
          <a:xfrm>
            <a:off x="1066800" y="838200"/>
            <a:ext cx="2857500" cy="1150938"/>
          </a:xfrm>
        </p:spPr>
        <p:txBody>
          <a:bodyPr/>
          <a:lstStyle/>
          <a:p>
            <a:r>
              <a:rPr lang="en-GB" altLang="zh-CN" sz="3200"/>
              <a:t>Chinese cuisine</a:t>
            </a:r>
            <a:endParaRPr lang="en-US" altLang="zh-CN" sz="3200"/>
          </a:p>
        </p:txBody>
      </p:sp>
      <p:pic>
        <p:nvPicPr>
          <p:cNvPr id="1175557" name="Picture 5" descr="饮食文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765175"/>
            <a:ext cx="4090987" cy="5772150"/>
          </a:xfrm>
          <a:prstGeom prst="rect">
            <a:avLst/>
          </a:prstGeom>
          <a:noFill/>
          <a:extLst>
            <a:ext uri="{909E8E84-426E-40DD-AFC4-6F175D3DCCD1}">
              <a14:hiddenFill xmlns:a14="http://schemas.microsoft.com/office/drawing/2010/main">
                <a:solidFill>
                  <a:srgbClr val="FFFFFF"/>
                </a:solidFill>
              </a14:hiddenFill>
            </a:ext>
          </a:extLst>
        </p:spPr>
      </p:pic>
      <p:pic>
        <p:nvPicPr>
          <p:cNvPr id="1175558" name="Picture 6" descr="2001881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276475"/>
            <a:ext cx="3240087" cy="4237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252" name="Rectangle 4"/>
          <p:cNvSpPr>
            <a:spLocks noGrp="1" noChangeArrowheads="1"/>
          </p:cNvSpPr>
          <p:nvPr>
            <p:ph type="title"/>
          </p:nvPr>
        </p:nvSpPr>
        <p:spPr>
          <a:xfrm>
            <a:off x="1066800" y="1052513"/>
            <a:ext cx="7772400" cy="720725"/>
          </a:xfrm>
        </p:spPr>
        <p:txBody>
          <a:bodyPr/>
          <a:lstStyle/>
          <a:p>
            <a:pPr algn="ctr"/>
            <a:r>
              <a:rPr lang="ga-IE" altLang="zh-CN" sz="3200"/>
              <a:t>Chine</a:t>
            </a:r>
            <a:r>
              <a:rPr lang="en-GB" altLang="zh-CN" sz="3200"/>
              <a:t>se cuisine as art of cooking</a:t>
            </a:r>
            <a:endParaRPr lang="en-US" altLang="zh-CN" sz="3200"/>
          </a:p>
        </p:txBody>
      </p:sp>
      <p:pic>
        <p:nvPicPr>
          <p:cNvPr id="1205253" name="Picture 5" descr="20100601451040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2060575"/>
            <a:ext cx="3717925" cy="4302125"/>
          </a:xfrm>
          <a:prstGeom prst="rect">
            <a:avLst/>
          </a:prstGeom>
          <a:noFill/>
          <a:extLst>
            <a:ext uri="{909E8E84-426E-40DD-AFC4-6F175D3DCCD1}">
              <a14:hiddenFill xmlns:a14="http://schemas.microsoft.com/office/drawing/2010/main">
                <a:solidFill>
                  <a:srgbClr val="FFFFFF"/>
                </a:solidFill>
              </a14:hiddenFill>
            </a:ext>
          </a:extLst>
        </p:spPr>
      </p:pic>
      <p:pic>
        <p:nvPicPr>
          <p:cNvPr id="1205254" name="Picture 6" descr="bbinpicOFHFHHO_HKON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060575"/>
            <a:ext cx="3446462" cy="4321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460" name="Rectangle 4"/>
          <p:cNvSpPr>
            <a:spLocks noGrp="1" noChangeArrowheads="1"/>
          </p:cNvSpPr>
          <p:nvPr>
            <p:ph type="title"/>
          </p:nvPr>
        </p:nvSpPr>
        <p:spPr>
          <a:xfrm>
            <a:off x="1066800" y="981075"/>
            <a:ext cx="3360738" cy="647700"/>
          </a:xfrm>
        </p:spPr>
        <p:txBody>
          <a:bodyPr/>
          <a:lstStyle/>
          <a:p>
            <a:r>
              <a:rPr lang="en-GB" altLang="zh-CN" sz="2800"/>
              <a:t>Magazine and poster</a:t>
            </a:r>
            <a:endParaRPr lang="en-US" altLang="zh-CN" sz="2800"/>
          </a:p>
        </p:txBody>
      </p:sp>
      <p:pic>
        <p:nvPicPr>
          <p:cNvPr id="1171461" name="Picture 5" descr="2002171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038" y="1989138"/>
            <a:ext cx="3316287" cy="4413250"/>
          </a:xfrm>
          <a:prstGeom prst="rect">
            <a:avLst/>
          </a:prstGeom>
          <a:noFill/>
          <a:extLst>
            <a:ext uri="{909E8E84-426E-40DD-AFC4-6F175D3DCCD1}">
              <a14:hiddenFill xmlns:a14="http://schemas.microsoft.com/office/drawing/2010/main">
                <a:solidFill>
                  <a:srgbClr val="FFFFFF"/>
                </a:solidFill>
              </a14:hiddenFill>
            </a:ext>
          </a:extLst>
        </p:spPr>
      </p:pic>
      <p:pic>
        <p:nvPicPr>
          <p:cNvPr id="1171462" name="Picture 6" descr="川菜辣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981075"/>
            <a:ext cx="3979862" cy="5473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508" name="Rectangle 4"/>
          <p:cNvSpPr>
            <a:spLocks noGrp="1" noChangeArrowheads="1"/>
          </p:cNvSpPr>
          <p:nvPr>
            <p:ph type="title"/>
          </p:nvPr>
        </p:nvSpPr>
        <p:spPr>
          <a:xfrm>
            <a:off x="1042988" y="1052513"/>
            <a:ext cx="865187" cy="5256212"/>
          </a:xfrm>
        </p:spPr>
        <p:txBody>
          <a:bodyPr/>
          <a:lstStyle/>
          <a:p>
            <a:r>
              <a:rPr lang="zh-CN" altLang="en-GB" sz="4000"/>
              <a:t>川菜之</a:t>
            </a:r>
            <a:br>
              <a:rPr lang="zh-CN" altLang="en-GB" sz="4000"/>
            </a:br>
            <a:br>
              <a:rPr lang="zh-CN" altLang="en-GB" sz="4000"/>
            </a:br>
            <a:r>
              <a:rPr lang="zh-CN" altLang="en-GB" sz="4000"/>
              <a:t>麻</a:t>
            </a:r>
            <a:br>
              <a:rPr lang="zh-CN" altLang="en-GB" sz="4000"/>
            </a:br>
            <a:r>
              <a:rPr lang="zh-CN" altLang="en-GB" sz="4000"/>
              <a:t>辣</a:t>
            </a:r>
            <a:br>
              <a:rPr lang="zh-CN" altLang="en-GB" sz="4000"/>
            </a:br>
            <a:r>
              <a:rPr lang="zh-CN" altLang="en-GB" sz="4000"/>
              <a:t>鸡</a:t>
            </a:r>
            <a:br>
              <a:rPr lang="zh-CN" altLang="en-GB" sz="4000"/>
            </a:br>
            <a:r>
              <a:rPr lang="zh-CN" altLang="en-GB" sz="4000"/>
              <a:t>丁</a:t>
            </a:r>
            <a:endParaRPr lang="zh-CN" altLang="en-US" sz="4000"/>
          </a:p>
        </p:txBody>
      </p:sp>
      <p:pic>
        <p:nvPicPr>
          <p:cNvPr id="1173511" name="Picture 7" descr="川菜麻辣鸡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052513"/>
            <a:ext cx="6407150" cy="5400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628" name="Rectangle 4"/>
          <p:cNvSpPr>
            <a:spLocks noGrp="1" noChangeArrowheads="1"/>
          </p:cNvSpPr>
          <p:nvPr>
            <p:ph type="title"/>
          </p:nvPr>
        </p:nvSpPr>
        <p:spPr>
          <a:xfrm>
            <a:off x="1042988" y="981075"/>
            <a:ext cx="7489825" cy="576263"/>
          </a:xfrm>
        </p:spPr>
        <p:txBody>
          <a:bodyPr>
            <a:normAutofit fontScale="90000"/>
          </a:bodyPr>
          <a:lstStyle/>
          <a:p>
            <a:pPr algn="ctr"/>
            <a:r>
              <a:rPr lang="zh-CN" altLang="en-US" sz="3200"/>
              <a:t>川菜之 排骨飞虹</a:t>
            </a:r>
          </a:p>
        </p:txBody>
      </p:sp>
      <p:pic>
        <p:nvPicPr>
          <p:cNvPr id="1178629" name="Picture 5" descr="川菜排骨飞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628775"/>
            <a:ext cx="7756525" cy="4756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solidFill>
                  <a:srgbClr val="0E5772"/>
                </a:solidFill>
                <a:latin typeface="Arial" panose="020B0604020202020204" pitchFamily="34" charset="0"/>
                <a:cs typeface="Arial" panose="020B0604020202020204" pitchFamily="34" charset="0"/>
              </a:rPr>
              <a:t>Session</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4 </a:t>
            </a:r>
            <a:r>
              <a:rPr lang="zh-CN" altLang="de-DE" dirty="0">
                <a:solidFill>
                  <a:srgbClr val="0E5772"/>
                </a:solidFill>
                <a:latin typeface="Arial" panose="020B0604020202020204" pitchFamily="34" charset="0"/>
                <a:cs typeface="Arial" panose="020B0604020202020204" pitchFamily="34" charset="0"/>
              </a:rPr>
              <a:t>第四周</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556792"/>
            <a:ext cx="8629650" cy="5112568"/>
          </a:xfrm>
        </p:spPr>
        <p:txBody>
          <a:bodyPr>
            <a:normAutofit/>
          </a:bodyPr>
          <a:lstStyle/>
          <a:p>
            <a:pPr eaLnBrk="1" hangingPunct="1">
              <a:buFont typeface="Garamond" panose="02020404030301010803" pitchFamily="18" charset="0"/>
              <a:buNone/>
            </a:pPr>
            <a:r>
              <a:rPr lang="en-GB" altLang="zh-CN" sz="2200" b="1" dirty="0">
                <a:latin typeface="Arial" panose="020B0604020202020204" pitchFamily="34" charset="0"/>
                <a:cs typeface="Arial" panose="020B0604020202020204" pitchFamily="34" charset="0"/>
                <a:sym typeface="+mn-ea"/>
              </a:rPr>
              <a:t>Session Overview </a:t>
            </a:r>
            <a:r>
              <a:rPr lang="zh-CN" altLang="en-GB" sz="2200" b="1" dirty="0">
                <a:latin typeface="Arial" panose="020B0604020202020204" pitchFamily="34" charset="0"/>
                <a:cs typeface="Arial" panose="020B0604020202020204" pitchFamily="34" charset="0"/>
                <a:sym typeface="+mn-ea"/>
              </a:rPr>
              <a:t>本节概览</a:t>
            </a:r>
            <a:endParaRPr lang="de-DE"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endParaRPr lang="de-DE"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r>
              <a:rPr lang="de-DE" altLang="zh-CN" sz="2200" b="1" dirty="0" err="1">
                <a:latin typeface="Arial" panose="020B0604020202020204" pitchFamily="34" charset="0"/>
                <a:cs typeface="Arial" panose="020B0604020202020204" pitchFamily="34" charset="0"/>
                <a:sym typeface="+mn-ea"/>
              </a:rPr>
              <a:t>Preparation</a:t>
            </a:r>
            <a:r>
              <a:rPr lang="de-DE" altLang="zh-CN" sz="2200" b="1" dirty="0">
                <a:latin typeface="Arial" panose="020B0604020202020204" pitchFamily="34" charset="0"/>
                <a:cs typeface="Arial" panose="020B0604020202020204" pitchFamily="34" charset="0"/>
                <a:sym typeface="+mn-ea"/>
              </a:rPr>
              <a:t>:</a:t>
            </a:r>
          </a:p>
          <a:p>
            <a:pPr marL="457200" indent="-457200" eaLnBrk="1" hangingPunct="1">
              <a:buFont typeface="Garamond" panose="02020404030301010803" pitchFamily="18" charset="0"/>
              <a:buAutoNum type="arabicPeriod"/>
            </a:pPr>
            <a:r>
              <a:rPr lang="de-DE" altLang="zh-CN" sz="2200" b="1" dirty="0">
                <a:latin typeface="Arial" panose="020B0604020202020204" pitchFamily="34" charset="0"/>
                <a:cs typeface="Arial" panose="020B0604020202020204" pitchFamily="34" charset="0"/>
                <a:sym typeface="+mn-ea"/>
              </a:rPr>
              <a:t>Check: </a:t>
            </a:r>
            <a:r>
              <a:rPr lang="de-DE" altLang="zh-CN" sz="2200" b="1" dirty="0" err="1">
                <a:latin typeface="Arial" panose="020B0604020202020204" pitchFamily="34" charset="0"/>
                <a:cs typeface="Arial" panose="020B0604020202020204" pitchFamily="34" charset="0"/>
                <a:sym typeface="+mn-ea"/>
              </a:rPr>
              <a:t>Have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you</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read</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the</a:t>
            </a:r>
            <a:r>
              <a:rPr lang="de-DE" altLang="zh-CN" sz="2200" b="1" dirty="0">
                <a:latin typeface="Arial" panose="020B0604020202020204" pitchFamily="34" charset="0"/>
                <a:cs typeface="Arial" panose="020B0604020202020204" pitchFamily="34" charset="0"/>
                <a:sym typeface="+mn-ea"/>
              </a:rPr>
              <a:t> 3 </a:t>
            </a:r>
            <a:r>
              <a:rPr lang="de-DE" altLang="zh-CN" sz="2200" b="1" dirty="0" err="1">
                <a:latin typeface="Arial" panose="020B0604020202020204" pitchFamily="34" charset="0"/>
                <a:cs typeface="Arial" panose="020B0604020202020204" pitchFamily="34" charset="0"/>
                <a:sym typeface="+mn-ea"/>
              </a:rPr>
              <a:t>texts</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made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the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homework</a:t>
            </a:r>
            <a:r>
              <a:rPr lang="de-DE" altLang="zh-CN" sz="2200" b="1" dirty="0">
                <a:latin typeface="Arial" panose="020B0604020202020204" pitchFamily="34" charset="0"/>
                <a:cs typeface="Arial" panose="020B0604020202020204" pitchFamily="34" charset="0"/>
                <a:sym typeface="+mn-ea"/>
              </a:rPr>
              <a:t>? </a:t>
            </a:r>
          </a:p>
          <a:p>
            <a:pPr marL="457200" indent="-457200" eaLnBrk="1" hangingPunct="1">
              <a:buFont typeface="Garamond" panose="02020404030301010803" pitchFamily="18" charset="0"/>
              <a:buAutoNum type="arabicPeriod"/>
            </a:pPr>
            <a:r>
              <a:rPr lang="de-DE" altLang="zh-CN" sz="2200" b="1" dirty="0">
                <a:latin typeface="Arial" panose="020B0604020202020204" pitchFamily="34" charset="0"/>
                <a:cs typeface="Arial" panose="020B0604020202020204" pitchFamily="34" charset="0"/>
                <a:sym typeface="+mn-ea"/>
              </a:rPr>
              <a:t>3 </a:t>
            </a:r>
            <a:r>
              <a:rPr lang="de-DE" altLang="zh-CN" sz="2200" b="1" dirty="0" err="1">
                <a:latin typeface="Arial" panose="020B0604020202020204" pitchFamily="34" charset="0"/>
                <a:cs typeface="Arial" panose="020B0604020202020204" pitchFamily="34" charset="0"/>
                <a:sym typeface="+mn-ea"/>
              </a:rPr>
              <a:t>Students</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Have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you</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prepared</a:t>
            </a:r>
            <a:r>
              <a:rPr lang="de-DE" altLang="zh-CN" sz="2200" b="1" dirty="0">
                <a:latin typeface="Arial" panose="020B0604020202020204" pitchFamily="34" charset="0"/>
                <a:cs typeface="Arial" panose="020B0604020202020204" pitchFamily="34" charset="0"/>
                <a:sym typeface="+mn-ea"/>
              </a:rPr>
              <a:t> and </a:t>
            </a:r>
            <a:r>
              <a:rPr lang="de-DE" altLang="zh-CN" sz="2200" b="1" dirty="0" err="1">
                <a:latin typeface="Arial" panose="020B0604020202020204" pitchFamily="34" charset="0"/>
                <a:cs typeface="Arial" panose="020B0604020202020204" pitchFamily="34" charset="0"/>
                <a:sym typeface="+mn-ea"/>
              </a:rPr>
              <a:t>uploaded</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ppt</a:t>
            </a:r>
            <a:r>
              <a:rPr lang="de-DE" altLang="zh-CN" sz="2200" b="1" dirty="0">
                <a:latin typeface="Arial" panose="020B0604020202020204" pitchFamily="34" charset="0"/>
                <a:cs typeface="Arial" panose="020B0604020202020204" pitchFamily="34" charset="0"/>
                <a:sym typeface="+mn-ea"/>
              </a:rPr>
              <a:t>?</a:t>
            </a:r>
          </a:p>
          <a:p>
            <a:pPr marL="0" indent="0" eaLnBrk="1" hangingPunct="1">
              <a:buNone/>
            </a:pPr>
            <a:endParaRPr lang="de-DE" altLang="zh-CN" sz="2200" b="1" dirty="0">
              <a:latin typeface="Arial" panose="020B0604020202020204" pitchFamily="34" charset="0"/>
              <a:cs typeface="Arial" panose="020B0604020202020204" pitchFamily="34" charset="0"/>
              <a:sym typeface="+mn-ea"/>
            </a:endParaRPr>
          </a:p>
          <a:p>
            <a:pPr marL="0" indent="0" eaLnBrk="1" hangingPunct="1">
              <a:buNone/>
            </a:pPr>
            <a:r>
              <a:rPr lang="de-DE" altLang="zh-CN" sz="2200" b="1" dirty="0" err="1">
                <a:latin typeface="Arial" panose="020B0604020202020204" pitchFamily="34" charset="0"/>
                <a:cs typeface="Arial" panose="020B0604020202020204" pitchFamily="34" charset="0"/>
                <a:sym typeface="+mn-ea"/>
              </a:rPr>
              <a:t>Explanations</a:t>
            </a:r>
            <a:r>
              <a:rPr lang="de-DE" altLang="zh-CN" sz="2200" b="1" dirty="0">
                <a:latin typeface="Arial" panose="020B0604020202020204" pitchFamily="34" charset="0"/>
                <a:cs typeface="Arial" panose="020B0604020202020204" pitchFamily="34" charset="0"/>
                <a:sym typeface="+mn-ea"/>
              </a:rPr>
              <a:t>:</a:t>
            </a:r>
          </a:p>
          <a:p>
            <a:r>
              <a:rPr lang="de-DE" altLang="zh-CN" sz="2200" b="1" dirty="0" err="1">
                <a:latin typeface="Arial" panose="020B0604020202020204" pitchFamily="34" charset="0"/>
                <a:cs typeface="Arial" panose="020B0604020202020204" pitchFamily="34" charset="0"/>
                <a:sym typeface="+mn-ea"/>
              </a:rPr>
              <a:t>Changes</a:t>
            </a:r>
            <a:r>
              <a:rPr lang="de-DE" altLang="zh-CN" sz="2200" b="1" dirty="0">
                <a:latin typeface="Arial" panose="020B0604020202020204" pitchFamily="34" charset="0"/>
                <a:cs typeface="Arial" panose="020B0604020202020204" pitchFamily="34" charset="0"/>
                <a:sym typeface="+mn-ea"/>
              </a:rPr>
              <a:t> in </a:t>
            </a:r>
            <a:r>
              <a:rPr lang="de-DE" altLang="zh-CN" sz="2200" b="1" dirty="0" err="1">
                <a:latin typeface="Arial" panose="020B0604020202020204" pitchFamily="34" charset="0"/>
                <a:cs typeface="Arial" panose="020B0604020202020204" pitchFamily="34" charset="0"/>
                <a:sym typeface="+mn-ea"/>
              </a:rPr>
              <a:t>class</a:t>
            </a:r>
            <a:r>
              <a:rPr lang="de-DE" altLang="zh-CN" sz="2200" b="1" dirty="0">
                <a:latin typeface="Arial" panose="020B0604020202020204" pitchFamily="34" charset="0"/>
                <a:cs typeface="Arial" panose="020B0604020202020204" pitchFamily="34" charset="0"/>
                <a:sym typeface="+mn-ea"/>
              </a:rPr>
              <a:t>: NEW: </a:t>
            </a:r>
            <a:r>
              <a:rPr lang="de-DE" altLang="zh-CN" sz="2200" b="1" dirty="0" err="1">
                <a:latin typeface="Arial" panose="020B0604020202020204" pitchFamily="34" charset="0"/>
                <a:cs typeface="Arial" panose="020B0604020202020204" pitchFamily="34" charset="0"/>
                <a:sym typeface="+mn-ea"/>
              </a:rPr>
              <a:t>We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hear</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the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presentation</a:t>
            </a:r>
            <a:r>
              <a:rPr lang="de-DE" altLang="zh-CN" sz="2200" b="1" dirty="0">
                <a:latin typeface="Arial" panose="020B0604020202020204" pitchFamily="34" charset="0"/>
                <a:cs typeface="Arial" panose="020B0604020202020204" pitchFamily="34" charset="0"/>
                <a:sym typeface="+mn-ea"/>
              </a:rPr>
              <a:t> and </a:t>
            </a:r>
            <a:r>
              <a:rPr lang="de-DE" altLang="zh-CN" sz="2200" b="1" dirty="0" err="1">
                <a:latin typeface="Arial" panose="020B0604020202020204" pitchFamily="34" charset="0"/>
                <a:cs typeface="Arial" panose="020B0604020202020204" pitchFamily="34" charset="0"/>
                <a:sym typeface="+mn-ea"/>
              </a:rPr>
              <a:t>take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the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quizzes</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immediately</a:t>
            </a:r>
            <a:r>
              <a:rPr lang="de-DE" altLang="zh-CN" sz="2200" b="1" dirty="0">
                <a:latin typeface="Arial" panose="020B0604020202020204" pitchFamily="34" charset="0"/>
                <a:cs typeface="Arial" panose="020B0604020202020204" pitchFamily="34" charset="0"/>
                <a:sym typeface="+mn-ea"/>
              </a:rPr>
              <a:t> after </a:t>
            </a:r>
            <a:r>
              <a:rPr lang="de-DE" altLang="zh-CN" sz="2200" b="1" dirty="0" err="1">
                <a:latin typeface="Arial" panose="020B0604020202020204" pitchFamily="34" charset="0"/>
                <a:cs typeface="Arial" panose="020B0604020202020204" pitchFamily="34" charset="0"/>
                <a:sym typeface="+mn-ea"/>
              </a:rPr>
              <a:t>the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presentations</a:t>
            </a:r>
            <a:r>
              <a:rPr lang="de-DE" altLang="zh-CN" sz="2200" b="1" dirty="0">
                <a:latin typeface="Arial" panose="020B0604020202020204" pitchFamily="34" charset="0"/>
                <a:cs typeface="Arial" panose="020B0604020202020204" pitchFamily="34" charset="0"/>
                <a:sym typeface="+mn-ea"/>
              </a:rPr>
              <a:t>. – </a:t>
            </a:r>
            <a:r>
              <a:rPr lang="de-DE" altLang="zh-CN" sz="2200" b="1" dirty="0" err="1">
                <a:latin typeface="Arial" panose="020B0604020202020204" pitchFamily="34" charset="0"/>
                <a:cs typeface="Arial" panose="020B0604020202020204" pitchFamily="34" charset="0"/>
                <a:sym typeface="+mn-ea"/>
              </a:rPr>
              <a:t>one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platform</a:t>
            </a:r>
            <a:endParaRPr lang="de-DE" altLang="zh-CN" sz="2200" b="1" dirty="0">
              <a:latin typeface="Arial" panose="020B0604020202020204" pitchFamily="34" charset="0"/>
              <a:cs typeface="Arial" panose="020B0604020202020204" pitchFamily="34" charset="0"/>
              <a:sym typeface="+mn-ea"/>
            </a:endParaRPr>
          </a:p>
          <a:p>
            <a:r>
              <a:rPr lang="de-DE" altLang="zh-CN" sz="2200" b="1" dirty="0" err="1">
                <a:latin typeface="Arial" panose="020B0604020202020204" pitchFamily="34" charset="0"/>
                <a:cs typeface="Arial" panose="020B0604020202020204" pitchFamily="34" charset="0"/>
                <a:sym typeface="+mn-ea"/>
              </a:rPr>
              <a:t>Honglou</a:t>
            </a:r>
            <a:r>
              <a:rPr lang="de-DE" altLang="zh-CN" sz="2200" b="1" dirty="0">
                <a:latin typeface="Arial" panose="020B0604020202020204" pitchFamily="34" charset="0"/>
                <a:cs typeface="Arial" panose="020B0604020202020204" pitchFamily="34" charset="0"/>
                <a:sym typeface="+mn-ea"/>
              </a:rPr>
              <a:t> meng </a:t>
            </a:r>
            <a:r>
              <a:rPr lang="de-DE" altLang="zh-CN" sz="2200" b="1" dirty="0" err="1">
                <a:latin typeface="Arial" panose="020B0604020202020204" pitchFamily="34" charset="0"/>
                <a:cs typeface="Arial" panose="020B0604020202020204" pitchFamily="34" charset="0"/>
                <a:sym typeface="+mn-ea"/>
              </a:rPr>
              <a:t>translation</a:t>
            </a:r>
            <a:r>
              <a:rPr lang="de-DE" altLang="zh-CN" sz="2200" b="1" dirty="0">
                <a:latin typeface="Arial" panose="020B0604020202020204" pitchFamily="34" charset="0"/>
                <a:cs typeface="Arial" panose="020B0604020202020204" pitchFamily="34" charset="0"/>
                <a:sym typeface="+mn-ea"/>
              </a:rPr>
              <a:t>: Can </a:t>
            </a:r>
            <a:r>
              <a:rPr lang="de-DE" altLang="zh-CN" sz="2200" b="1" dirty="0" err="1">
                <a:latin typeface="Arial" panose="020B0604020202020204" pitchFamily="34" charset="0"/>
                <a:cs typeface="Arial" panose="020B0604020202020204" pitchFamily="34" charset="0"/>
                <a:sym typeface="+mn-ea"/>
              </a:rPr>
              <a:t>you</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translate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without</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having</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learned</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translation</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theories</a:t>
            </a:r>
            <a:r>
              <a:rPr lang="de-DE" altLang="zh-CN" sz="2200" b="1" dirty="0">
                <a:latin typeface="Arial" panose="020B0604020202020204" pitchFamily="34" charset="0"/>
                <a:cs typeface="Arial" panose="020B0604020202020204" pitchFamily="34" charset="0"/>
                <a:sym typeface="+mn-ea"/>
              </a:rPr>
              <a:t>? Own </a:t>
            </a:r>
            <a:r>
              <a:rPr lang="de-DE" altLang="zh-CN" sz="2200" b="1" dirty="0" err="1">
                <a:latin typeface="Arial" panose="020B0604020202020204" pitchFamily="34" charset="0"/>
                <a:cs typeface="Arial" panose="020B0604020202020204" pitchFamily="34" charset="0"/>
                <a:sym typeface="+mn-ea"/>
              </a:rPr>
              <a:t>experiences</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What</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has</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the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Honglou</a:t>
            </a:r>
            <a:r>
              <a:rPr lang="de-DE" altLang="zh-CN" sz="2200" b="1" dirty="0">
                <a:latin typeface="Arial" panose="020B0604020202020204" pitchFamily="34" charset="0"/>
                <a:cs typeface="Arial" panose="020B0604020202020204" pitchFamily="34" charset="0"/>
                <a:sym typeface="+mn-ea"/>
              </a:rPr>
              <a:t> meng </a:t>
            </a:r>
            <a:r>
              <a:rPr lang="de-DE" altLang="zh-CN" sz="2200" b="1" dirty="0" err="1">
                <a:latin typeface="Arial" panose="020B0604020202020204" pitchFamily="34" charset="0"/>
                <a:cs typeface="Arial" panose="020B0604020202020204" pitchFamily="34" charset="0"/>
                <a:sym typeface="+mn-ea"/>
              </a:rPr>
              <a:t>to</a:t>
            </a:r>
            <a:r>
              <a:rPr lang="de-DE" altLang="zh-CN" sz="2200" b="1" dirty="0">
                <a:latin typeface="Arial" panose="020B0604020202020204" pitchFamily="34" charset="0"/>
                <a:cs typeface="Arial" panose="020B0604020202020204" pitchFamily="34" charset="0"/>
                <a:sym typeface="+mn-ea"/>
              </a:rPr>
              <a:t> do </a:t>
            </a:r>
            <a:r>
              <a:rPr lang="de-DE" altLang="zh-CN" sz="2200" b="1" dirty="0" err="1">
                <a:latin typeface="Arial" panose="020B0604020202020204" pitchFamily="34" charset="0"/>
                <a:cs typeface="Arial" panose="020B0604020202020204" pitchFamily="34" charset="0"/>
                <a:sym typeface="+mn-ea"/>
              </a:rPr>
              <a:t>with</a:t>
            </a:r>
            <a:r>
              <a:rPr lang="de-DE" altLang="zh-CN" sz="2200" b="1" dirty="0">
                <a:latin typeface="Arial" panose="020B0604020202020204" pitchFamily="34" charset="0"/>
                <a:cs typeface="Arial" panose="020B0604020202020204" pitchFamily="34" charset="0"/>
                <a:sym typeface="+mn-ea"/>
              </a:rPr>
              <a:t> Chinese </a:t>
            </a:r>
            <a:r>
              <a:rPr lang="de-DE" altLang="zh-CN" sz="2200" b="1" dirty="0" err="1">
                <a:latin typeface="Arial" panose="020B0604020202020204" pitchFamily="34" charset="0"/>
                <a:cs typeface="Arial" panose="020B0604020202020204" pitchFamily="34" charset="0"/>
                <a:sym typeface="+mn-ea"/>
              </a:rPr>
              <a:t>culture</a:t>
            </a:r>
            <a:r>
              <a:rPr lang="de-DE" altLang="zh-CN" sz="2200" b="1" dirty="0">
                <a:latin typeface="Arial" panose="020B0604020202020204" pitchFamily="34" charset="0"/>
                <a:cs typeface="Arial" panose="020B0604020202020204" pitchFamily="34" charset="0"/>
                <a:sym typeface="+mn-ea"/>
              </a:rPr>
              <a:t>?</a:t>
            </a:r>
          </a:p>
          <a:p>
            <a:pPr marL="0" indent="0" eaLnBrk="1" hangingPunct="1">
              <a:buNone/>
            </a:pPr>
            <a:endParaRPr lang="de-DE"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endParaRPr lang="en-US"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endParaRPr lang="zh-CN" altLang="en-GB"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8693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676" name="Rectangle 4"/>
          <p:cNvSpPr>
            <a:spLocks noGrp="1" noChangeArrowheads="1"/>
          </p:cNvSpPr>
          <p:nvPr>
            <p:ph type="title"/>
          </p:nvPr>
        </p:nvSpPr>
        <p:spPr>
          <a:xfrm>
            <a:off x="1187450" y="1125538"/>
            <a:ext cx="647700" cy="4391025"/>
          </a:xfrm>
        </p:spPr>
        <p:txBody>
          <a:bodyPr/>
          <a:lstStyle/>
          <a:p>
            <a:r>
              <a:rPr lang="zh-CN" altLang="en-US" sz="3200"/>
              <a:t>川菜之</a:t>
            </a:r>
            <a:br>
              <a:rPr lang="zh-CN" altLang="en-US" sz="3200"/>
            </a:br>
            <a:br>
              <a:rPr lang="zh-CN" altLang="en-US" sz="3200"/>
            </a:br>
            <a:r>
              <a:rPr lang="zh-CN" altLang="en-US" sz="3200"/>
              <a:t>毛血旺</a:t>
            </a:r>
          </a:p>
        </p:txBody>
      </p:sp>
      <p:pic>
        <p:nvPicPr>
          <p:cNvPr id="1180677" name="Picture 5" descr="川菜毛血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981075"/>
            <a:ext cx="6477000" cy="5445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012" name="Rectangle 4"/>
          <p:cNvSpPr>
            <a:spLocks noGrp="1" noChangeArrowheads="1"/>
          </p:cNvSpPr>
          <p:nvPr>
            <p:ph type="title"/>
          </p:nvPr>
        </p:nvSpPr>
        <p:spPr>
          <a:xfrm>
            <a:off x="1066800" y="838200"/>
            <a:ext cx="912813" cy="4895850"/>
          </a:xfrm>
        </p:spPr>
        <p:txBody>
          <a:bodyPr/>
          <a:lstStyle/>
          <a:p>
            <a:r>
              <a:rPr lang="zh-CN" altLang="en-US" sz="3200"/>
              <a:t>川菜之</a:t>
            </a:r>
            <a:br>
              <a:rPr lang="zh-CN" altLang="en-US" sz="3200"/>
            </a:br>
            <a:br>
              <a:rPr lang="zh-CN" altLang="en-US" sz="3200"/>
            </a:br>
            <a:r>
              <a:rPr lang="zh-CN" altLang="en-US" sz="3200"/>
              <a:t>麻辣肉片</a:t>
            </a:r>
          </a:p>
        </p:txBody>
      </p:sp>
      <p:pic>
        <p:nvPicPr>
          <p:cNvPr id="1195013" name="Picture 5" descr="川菜芝麻肉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125538"/>
            <a:ext cx="6480175" cy="5292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724" name="Rectangle 4"/>
          <p:cNvSpPr>
            <a:spLocks noGrp="1" noChangeArrowheads="1"/>
          </p:cNvSpPr>
          <p:nvPr>
            <p:ph type="title"/>
          </p:nvPr>
        </p:nvSpPr>
        <p:spPr>
          <a:xfrm>
            <a:off x="1066800" y="838200"/>
            <a:ext cx="7772400" cy="719138"/>
          </a:xfrm>
        </p:spPr>
        <p:txBody>
          <a:bodyPr/>
          <a:lstStyle/>
          <a:p>
            <a:pPr algn="ctr"/>
            <a:r>
              <a:rPr lang="zh-CN" altLang="en-US" sz="3200"/>
              <a:t>鲁菜之  北京烤鸭</a:t>
            </a:r>
          </a:p>
        </p:txBody>
      </p:sp>
      <p:pic>
        <p:nvPicPr>
          <p:cNvPr id="1182725" name="Picture 5" descr="北京烤鸭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628775"/>
            <a:ext cx="7345362" cy="4779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868" name="Rectangle 4"/>
          <p:cNvSpPr>
            <a:spLocks noGrp="1" noChangeArrowheads="1"/>
          </p:cNvSpPr>
          <p:nvPr>
            <p:ph type="title"/>
          </p:nvPr>
        </p:nvSpPr>
        <p:spPr>
          <a:xfrm>
            <a:off x="1066800" y="981075"/>
            <a:ext cx="7772400" cy="647700"/>
          </a:xfrm>
        </p:spPr>
        <p:txBody>
          <a:bodyPr/>
          <a:lstStyle/>
          <a:p>
            <a:pPr algn="ctr"/>
            <a:r>
              <a:rPr lang="zh-CN" altLang="en-US" sz="3200"/>
              <a:t>粤菜之  生鱼片</a:t>
            </a:r>
          </a:p>
        </p:txBody>
      </p:sp>
      <p:pic>
        <p:nvPicPr>
          <p:cNvPr id="1188869" name="Picture 5" descr="粤菜生鱼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889125"/>
            <a:ext cx="7613650" cy="4535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916" name="Rectangle 4"/>
          <p:cNvSpPr>
            <a:spLocks noGrp="1" noChangeArrowheads="1"/>
          </p:cNvSpPr>
          <p:nvPr>
            <p:ph type="title"/>
          </p:nvPr>
        </p:nvSpPr>
        <p:spPr>
          <a:xfrm>
            <a:off x="1066800" y="981075"/>
            <a:ext cx="7772400" cy="719138"/>
          </a:xfrm>
        </p:spPr>
        <p:txBody>
          <a:bodyPr/>
          <a:lstStyle/>
          <a:p>
            <a:pPr algn="ctr"/>
            <a:r>
              <a:rPr lang="zh-CN" altLang="en-US" sz="3200"/>
              <a:t>粤菜之  鱼丸肉卷</a:t>
            </a:r>
          </a:p>
        </p:txBody>
      </p:sp>
      <p:pic>
        <p:nvPicPr>
          <p:cNvPr id="1190917" name="Picture 5" descr="粤菜肉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844675"/>
            <a:ext cx="7705725" cy="4664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108" name="Rectangle 4"/>
          <p:cNvSpPr>
            <a:spLocks noGrp="1" noChangeArrowheads="1"/>
          </p:cNvSpPr>
          <p:nvPr>
            <p:ph type="title"/>
          </p:nvPr>
        </p:nvSpPr>
        <p:spPr>
          <a:xfrm>
            <a:off x="611188" y="981075"/>
            <a:ext cx="4824412" cy="1295400"/>
          </a:xfrm>
        </p:spPr>
        <p:txBody>
          <a:bodyPr/>
          <a:lstStyle/>
          <a:p>
            <a:r>
              <a:rPr lang="zh-CN" altLang="en-GB" sz="3200"/>
              <a:t>淮扬菜之  </a:t>
            </a:r>
            <a:r>
              <a:rPr lang="en-GB" altLang="zh-CN" sz="3200"/>
              <a:t>Beggar’s Chicken &amp; Dongpo Pork</a:t>
            </a:r>
            <a:endParaRPr lang="en-US" altLang="zh-CN" sz="3200"/>
          </a:p>
        </p:txBody>
      </p:sp>
      <p:pic>
        <p:nvPicPr>
          <p:cNvPr id="1199110" name="Picture 6" descr="叫花子鸡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60650"/>
            <a:ext cx="5111750" cy="3752850"/>
          </a:xfrm>
          <a:prstGeom prst="rect">
            <a:avLst/>
          </a:prstGeom>
          <a:noFill/>
          <a:extLst>
            <a:ext uri="{909E8E84-426E-40DD-AFC4-6F175D3DCCD1}">
              <a14:hiddenFill xmlns:a14="http://schemas.microsoft.com/office/drawing/2010/main">
                <a:solidFill>
                  <a:srgbClr val="FFFFFF"/>
                </a:solidFill>
              </a14:hiddenFill>
            </a:ext>
          </a:extLst>
        </p:spPr>
      </p:pic>
      <p:pic>
        <p:nvPicPr>
          <p:cNvPr id="1199111" name="Picture 7" descr="东坡肉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1052513"/>
            <a:ext cx="3052763" cy="3744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1156" name="Rectangle 4"/>
          <p:cNvSpPr>
            <a:spLocks noGrp="1" noChangeArrowheads="1"/>
          </p:cNvSpPr>
          <p:nvPr>
            <p:ph type="title"/>
          </p:nvPr>
        </p:nvSpPr>
        <p:spPr>
          <a:xfrm>
            <a:off x="1066800" y="838200"/>
            <a:ext cx="7466013" cy="790575"/>
          </a:xfrm>
        </p:spPr>
        <p:txBody>
          <a:bodyPr/>
          <a:lstStyle/>
          <a:p>
            <a:pPr algn="ctr"/>
            <a:r>
              <a:rPr lang="zh-CN" altLang="en-US" sz="3200"/>
              <a:t>淮扬菜之  三头宴</a:t>
            </a:r>
          </a:p>
        </p:txBody>
      </p:sp>
      <p:pic>
        <p:nvPicPr>
          <p:cNvPr id="1201157" name="Picture 5" descr="淮扬菜三头宴"/>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773238"/>
            <a:ext cx="6099175" cy="459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3204" name="Rectangle 4"/>
          <p:cNvSpPr>
            <a:spLocks noGrp="1" noChangeArrowheads="1"/>
          </p:cNvSpPr>
          <p:nvPr>
            <p:ph type="title"/>
          </p:nvPr>
        </p:nvSpPr>
        <p:spPr>
          <a:xfrm>
            <a:off x="1066800" y="981075"/>
            <a:ext cx="7772400" cy="647700"/>
          </a:xfrm>
        </p:spPr>
        <p:txBody>
          <a:bodyPr/>
          <a:lstStyle/>
          <a:p>
            <a:pPr algn="ctr"/>
            <a:r>
              <a:rPr lang="zh-CN" altLang="en-US" sz="3200"/>
              <a:t>淮扬菜之  ？</a:t>
            </a:r>
          </a:p>
        </p:txBody>
      </p:sp>
      <p:pic>
        <p:nvPicPr>
          <p:cNvPr id="1203205" name="Picture 5" descr="淮扬菜蘑菇煲汤"/>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700213"/>
            <a:ext cx="7181850" cy="4687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4466" name="Rectangle 2"/>
          <p:cNvSpPr>
            <a:spLocks noGrp="1" noChangeArrowheads="1"/>
          </p:cNvSpPr>
          <p:nvPr>
            <p:ph type="title"/>
          </p:nvPr>
        </p:nvSpPr>
        <p:spPr>
          <a:xfrm>
            <a:off x="107504" y="33525"/>
            <a:ext cx="8659688" cy="792088"/>
          </a:xfrm>
        </p:spPr>
        <p:txBody>
          <a:bodyPr>
            <a:normAutofit fontScale="90000"/>
          </a:bodyPr>
          <a:lstStyle/>
          <a:p>
            <a:pPr algn="ctr"/>
            <a:r>
              <a:rPr lang="en-GB" altLang="zh-CN" sz="3200" b="1" dirty="0"/>
              <a:t>Questions Concerning Section B. </a:t>
            </a:r>
            <a:br>
              <a:rPr lang="en-GB" altLang="zh-CN" sz="3200" b="1" dirty="0"/>
            </a:br>
            <a:r>
              <a:rPr lang="en-GB" altLang="zh-CN" sz="3200" b="1" dirty="0"/>
              <a:t>The Art of Chinese Cooking</a:t>
            </a:r>
            <a:endParaRPr lang="en-US" altLang="zh-CN" sz="3200" b="1" dirty="0"/>
          </a:p>
        </p:txBody>
      </p:sp>
      <p:sp>
        <p:nvSpPr>
          <p:cNvPr id="1214467" name="Rectangle 3"/>
          <p:cNvSpPr>
            <a:spLocks noGrp="1" noChangeArrowheads="1"/>
          </p:cNvSpPr>
          <p:nvPr>
            <p:ph idx="1"/>
          </p:nvPr>
        </p:nvSpPr>
        <p:spPr>
          <a:xfrm>
            <a:off x="0" y="1052736"/>
            <a:ext cx="9144000" cy="5805264"/>
          </a:xfrm>
        </p:spPr>
        <p:txBody>
          <a:bodyPr>
            <a:normAutofit/>
          </a:bodyPr>
          <a:lstStyle/>
          <a:p>
            <a:pPr marL="0" indent="0">
              <a:buNone/>
            </a:pPr>
            <a:r>
              <a:rPr lang="en-GB" altLang="zh-CN" sz="2700" dirty="0">
                <a:solidFill>
                  <a:schemeClr val="tx2"/>
                </a:solidFill>
              </a:rPr>
              <a:t>1. What differences are there between Chinese cuisine and Western cuisine?</a:t>
            </a:r>
          </a:p>
          <a:p>
            <a:pPr marL="0" indent="0">
              <a:buNone/>
            </a:pPr>
            <a:r>
              <a:rPr lang="en-GB" altLang="zh-CN" sz="2700" dirty="0"/>
              <a:t>2. What else is emphasized in Chinese cuisine besides the function of food satisfying the stomach? </a:t>
            </a:r>
          </a:p>
          <a:p>
            <a:pPr marL="0" indent="0">
              <a:buNone/>
            </a:pPr>
            <a:r>
              <a:rPr lang="en-GB" altLang="zh-CN" sz="2700" dirty="0">
                <a:solidFill>
                  <a:schemeClr val="tx2"/>
                </a:solidFill>
              </a:rPr>
              <a:t>3. What do you know about the choice of raw materials? </a:t>
            </a:r>
          </a:p>
          <a:p>
            <a:pPr marL="0" indent="0">
              <a:buNone/>
            </a:pPr>
            <a:r>
              <a:rPr lang="en-GB" altLang="zh-CN" sz="2700" dirty="0"/>
              <a:t>4. What do you know about the combination of main ingredients and auxiliary materials? </a:t>
            </a:r>
          </a:p>
          <a:p>
            <a:pPr marL="0" indent="0">
              <a:buNone/>
            </a:pPr>
            <a:r>
              <a:rPr lang="en-GB" altLang="zh-CN" sz="2700" dirty="0"/>
              <a:t>5. What do you know about the art of food cutting? </a:t>
            </a:r>
          </a:p>
          <a:p>
            <a:pPr marL="0" indent="0">
              <a:buNone/>
            </a:pPr>
            <a:r>
              <a:rPr lang="en-GB" altLang="zh-CN" sz="2700" dirty="0">
                <a:solidFill>
                  <a:schemeClr val="tx2"/>
                </a:solidFill>
              </a:rPr>
              <a:t>6. What do you know about the art of cooking </a:t>
            </a:r>
            <a:r>
              <a:rPr lang="en-GB" altLang="zh-CN" sz="2700" dirty="0" err="1">
                <a:solidFill>
                  <a:schemeClr val="tx2"/>
                </a:solidFill>
              </a:rPr>
              <a:t>Dongpo</a:t>
            </a:r>
            <a:r>
              <a:rPr lang="en-GB" altLang="zh-CN" sz="2700" dirty="0">
                <a:solidFill>
                  <a:schemeClr val="tx2"/>
                </a:solidFill>
              </a:rPr>
              <a:t> Braised Pork? </a:t>
            </a:r>
            <a:endParaRPr lang="en-US" altLang="zh-CN" sz="2700" dirty="0">
              <a:solidFill>
                <a:schemeClr val="tx2"/>
              </a:solidFill>
            </a:endParaRPr>
          </a:p>
        </p:txBody>
      </p:sp>
      <p:sp>
        <p:nvSpPr>
          <p:cNvPr id="2" name="Action Button: Forward or Next 1">
            <a:hlinkClick r:id="rId2" action="ppaction://hlinksldjump" highlightClick="1"/>
          </p:cNvPr>
          <p:cNvSpPr/>
          <p:nvPr/>
        </p:nvSpPr>
        <p:spPr>
          <a:xfrm>
            <a:off x="2843808" y="1536812"/>
            <a:ext cx="864096" cy="504056"/>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
        <p:nvSpPr>
          <p:cNvPr id="5" name="Action Button: Forward or Next 4">
            <a:hlinkClick r:id="rId3" action="ppaction://hlinksldjump" highlightClick="1"/>
          </p:cNvPr>
          <p:cNvSpPr/>
          <p:nvPr/>
        </p:nvSpPr>
        <p:spPr>
          <a:xfrm>
            <a:off x="8388424" y="2852936"/>
            <a:ext cx="864096" cy="504056"/>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
        <p:nvSpPr>
          <p:cNvPr id="6" name="Action Button: Forward or Next 5">
            <a:hlinkClick r:id="rId4" action="ppaction://hlinksldjump" highlightClick="1"/>
          </p:cNvPr>
          <p:cNvSpPr/>
          <p:nvPr/>
        </p:nvSpPr>
        <p:spPr>
          <a:xfrm>
            <a:off x="2411760" y="5229200"/>
            <a:ext cx="864096" cy="504056"/>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7298" name="Rectangle 2"/>
          <p:cNvSpPr>
            <a:spLocks noGrp="1" noChangeArrowheads="1"/>
          </p:cNvSpPr>
          <p:nvPr>
            <p:ph type="title"/>
          </p:nvPr>
        </p:nvSpPr>
        <p:spPr>
          <a:xfrm>
            <a:off x="3924300" y="838200"/>
            <a:ext cx="4914900" cy="1798638"/>
          </a:xfrm>
        </p:spPr>
        <p:txBody>
          <a:bodyPr/>
          <a:lstStyle/>
          <a:p>
            <a:pPr algn="ctr"/>
            <a:r>
              <a:rPr lang="en-GB" altLang="zh-CN" sz="3200"/>
              <a:t>C. 2 Famous Dishes</a:t>
            </a:r>
            <a:br>
              <a:rPr lang="en-GB" altLang="zh-CN" sz="3200"/>
            </a:br>
            <a:br>
              <a:rPr lang="en-GB" altLang="zh-CN" sz="3200"/>
            </a:br>
            <a:r>
              <a:rPr lang="en-GB" altLang="zh-CN" sz="3200"/>
              <a:t>Beijing Roast Duck</a:t>
            </a:r>
            <a:endParaRPr lang="en-US" altLang="zh-CN" sz="3200"/>
          </a:p>
        </p:txBody>
      </p:sp>
      <p:pic>
        <p:nvPicPr>
          <p:cNvPr id="1207300" name="Picture 4" descr="北京烤鸭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836613"/>
            <a:ext cx="324008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207301" name="Picture 5" descr="北京烤鸭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2924175"/>
            <a:ext cx="5876925" cy="3552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solidFill>
                  <a:srgbClr val="0E5772"/>
                </a:solidFill>
                <a:latin typeface="Arial" panose="020B0604020202020204" pitchFamily="34" charset="0"/>
                <a:cs typeface="Arial" panose="020B0604020202020204" pitchFamily="34" charset="0"/>
              </a:rPr>
              <a:t>Session</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4 </a:t>
            </a:r>
            <a:r>
              <a:rPr lang="zh-CN" altLang="de-DE" dirty="0">
                <a:solidFill>
                  <a:srgbClr val="0E5772"/>
                </a:solidFill>
                <a:latin typeface="Arial" panose="020B0604020202020204" pitchFamily="34" charset="0"/>
                <a:cs typeface="Arial" panose="020B0604020202020204" pitchFamily="34" charset="0"/>
              </a:rPr>
              <a:t>第四周</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556792"/>
            <a:ext cx="8629650" cy="5112568"/>
          </a:xfrm>
        </p:spPr>
        <p:txBody>
          <a:bodyPr>
            <a:normAutofit/>
          </a:bodyPr>
          <a:lstStyle/>
          <a:p>
            <a:pPr eaLnBrk="1" hangingPunct="1">
              <a:buFont typeface="Garamond" panose="02020404030301010803" pitchFamily="18" charset="0"/>
              <a:buNone/>
            </a:pPr>
            <a:r>
              <a:rPr lang="de-DE" altLang="zh-CN" sz="2200" b="1" dirty="0" err="1">
                <a:latin typeface="Arial" panose="020B0604020202020204" pitchFamily="34" charset="0"/>
                <a:cs typeface="Arial" panose="020B0604020202020204" pitchFamily="34" charset="0"/>
                <a:sym typeface="+mn-ea"/>
              </a:rPr>
              <a:t>What</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kind</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of</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elements</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of</a:t>
            </a:r>
            <a:r>
              <a:rPr lang="de-DE" altLang="zh-CN" sz="2200" b="1" dirty="0">
                <a:latin typeface="Arial" panose="020B0604020202020204" pitchFamily="34" charset="0"/>
                <a:cs typeface="Arial" panose="020B0604020202020204" pitchFamily="34" charset="0"/>
                <a:sym typeface="+mn-ea"/>
              </a:rPr>
              <a:t> Chinese </a:t>
            </a:r>
            <a:r>
              <a:rPr lang="de-DE" altLang="zh-CN" sz="2200" b="1" dirty="0" err="1">
                <a:latin typeface="Arial" panose="020B0604020202020204" pitchFamily="34" charset="0"/>
                <a:cs typeface="Arial" panose="020B0604020202020204" pitchFamily="34" charset="0"/>
                <a:sym typeface="+mn-ea"/>
              </a:rPr>
              <a:t>culture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can</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we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learn</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from</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Honglou</a:t>
            </a:r>
            <a:r>
              <a:rPr lang="de-DE" altLang="zh-CN" sz="2200" b="1" dirty="0">
                <a:latin typeface="Arial" panose="020B0604020202020204" pitchFamily="34" charset="0"/>
                <a:cs typeface="Arial" panose="020B0604020202020204" pitchFamily="34" charset="0"/>
                <a:sym typeface="+mn-ea"/>
              </a:rPr>
              <a:t> Meng? </a:t>
            </a:r>
            <a:r>
              <a:rPr lang="de-DE" altLang="zh-CN" sz="2200" b="1">
                <a:latin typeface="Arial" panose="020B0604020202020204" pitchFamily="34" charset="0"/>
                <a:cs typeface="Arial" panose="020B0604020202020204" pitchFamily="34" charset="0"/>
                <a:sym typeface="+mn-ea"/>
              </a:rPr>
              <a:t>(http</a:t>
            </a:r>
            <a:r>
              <a:rPr lang="de-DE" altLang="zh-CN" sz="2200" b="1" dirty="0">
                <a:latin typeface="Arial" panose="020B0604020202020204" pitchFamily="34" charset="0"/>
                <a:cs typeface="Arial" panose="020B0604020202020204" pitchFamily="34" charset="0"/>
                <a:sym typeface="+mn-ea"/>
              </a:rPr>
              <a:t>://scrumblr.ca</a:t>
            </a:r>
            <a:r>
              <a:rPr lang="de-DE" altLang="zh-CN" sz="2200" b="1">
                <a:latin typeface="Arial" panose="020B0604020202020204" pitchFamily="34" charset="0"/>
                <a:cs typeface="Arial" panose="020B0604020202020204" pitchFamily="34" charset="0"/>
                <a:sym typeface="+mn-ea"/>
              </a:rPr>
              <a:t>/hlm)</a:t>
            </a:r>
            <a:endParaRPr lang="de-DE"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endParaRPr lang="de-DE" altLang="zh-CN" sz="2200" b="1" dirty="0">
              <a:latin typeface="Arial" panose="020B0604020202020204" pitchFamily="34" charset="0"/>
              <a:cs typeface="Arial" panose="020B0604020202020204" pitchFamily="34" charset="0"/>
              <a:sym typeface="+mn-ea"/>
            </a:endParaRPr>
          </a:p>
        </p:txBody>
      </p:sp>
    </p:spTree>
    <p:extLst>
      <p:ext uri="{BB962C8B-B14F-4D97-AF65-F5344CB8AC3E}">
        <p14:creationId xmlns:p14="http://schemas.microsoft.com/office/powerpoint/2010/main" val="1424180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24" name="Rectangle 4"/>
          <p:cNvSpPr>
            <a:spLocks noGrp="1" noChangeArrowheads="1"/>
          </p:cNvSpPr>
          <p:nvPr>
            <p:ph type="title"/>
          </p:nvPr>
        </p:nvSpPr>
        <p:spPr>
          <a:xfrm>
            <a:off x="1066800" y="908050"/>
            <a:ext cx="7772400" cy="649288"/>
          </a:xfrm>
        </p:spPr>
        <p:txBody>
          <a:bodyPr/>
          <a:lstStyle/>
          <a:p>
            <a:pPr algn="ctr"/>
            <a:r>
              <a:rPr lang="en-GB" altLang="zh-CN" sz="3200"/>
              <a:t>Beijing Roast Duck</a:t>
            </a:r>
            <a:endParaRPr lang="en-US" altLang="zh-CN" sz="3200"/>
          </a:p>
        </p:txBody>
      </p:sp>
      <p:pic>
        <p:nvPicPr>
          <p:cNvPr id="1208325" name="Picture 5" descr="北京烤鸭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7180263" cy="4803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2" name="Rectangle 4"/>
          <p:cNvSpPr>
            <a:spLocks noGrp="1" noChangeArrowheads="1"/>
          </p:cNvSpPr>
          <p:nvPr>
            <p:ph type="title"/>
          </p:nvPr>
        </p:nvSpPr>
        <p:spPr>
          <a:xfrm>
            <a:off x="1066800" y="981075"/>
            <a:ext cx="912813" cy="5184775"/>
          </a:xfrm>
        </p:spPr>
        <p:txBody>
          <a:bodyPr/>
          <a:lstStyle/>
          <a:p>
            <a:r>
              <a:rPr lang="zh-CN" altLang="en-US" sz="3200"/>
              <a:t>中国名菜之</a:t>
            </a:r>
            <a:br>
              <a:rPr lang="zh-CN" altLang="en-US" sz="3200"/>
            </a:br>
            <a:br>
              <a:rPr lang="zh-CN" altLang="en-US" sz="3200"/>
            </a:br>
            <a:r>
              <a:rPr lang="zh-CN" altLang="en-US" sz="3200"/>
              <a:t>羊肉火锅</a:t>
            </a:r>
          </a:p>
        </p:txBody>
      </p:sp>
      <p:pic>
        <p:nvPicPr>
          <p:cNvPr id="1210373" name="Picture 5" descr="涮羊肉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981075"/>
            <a:ext cx="6489700" cy="5443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420" name="Rectangle 4"/>
          <p:cNvSpPr>
            <a:spLocks noGrp="1" noChangeArrowheads="1"/>
          </p:cNvSpPr>
          <p:nvPr>
            <p:ph type="title"/>
          </p:nvPr>
        </p:nvSpPr>
        <p:spPr>
          <a:xfrm>
            <a:off x="5076825" y="838200"/>
            <a:ext cx="3762375" cy="1582738"/>
          </a:xfrm>
        </p:spPr>
        <p:txBody>
          <a:bodyPr/>
          <a:lstStyle/>
          <a:p>
            <a:pPr algn="ctr"/>
            <a:r>
              <a:rPr lang="zh-CN" altLang="en-US" sz="3200"/>
              <a:t>中国名菜之  </a:t>
            </a:r>
            <a:br>
              <a:rPr lang="zh-CN" altLang="en-US" sz="3200"/>
            </a:br>
            <a:r>
              <a:rPr lang="zh-CN" altLang="en-US" sz="3200"/>
              <a:t>涮羊肉</a:t>
            </a:r>
          </a:p>
        </p:txBody>
      </p:sp>
      <p:pic>
        <p:nvPicPr>
          <p:cNvPr id="1212422" name="Picture 6" descr="涮羊肉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765175"/>
            <a:ext cx="446405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1212423" name="Picture 7" descr="涮羊肉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2852738"/>
            <a:ext cx="5194300" cy="3571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586" name="Rectangle 2"/>
          <p:cNvSpPr>
            <a:spLocks noGrp="1" noChangeArrowheads="1"/>
          </p:cNvSpPr>
          <p:nvPr>
            <p:ph type="title"/>
          </p:nvPr>
        </p:nvSpPr>
        <p:spPr>
          <a:xfrm>
            <a:off x="1066800" y="1125538"/>
            <a:ext cx="7772400" cy="647700"/>
          </a:xfrm>
        </p:spPr>
        <p:txBody>
          <a:bodyPr/>
          <a:lstStyle/>
          <a:p>
            <a:pPr algn="ctr"/>
            <a:r>
              <a:rPr lang="zh-CN" altLang="en-US" sz="3200"/>
              <a:t>北京涮羊肉</a:t>
            </a:r>
          </a:p>
        </p:txBody>
      </p:sp>
      <p:sp>
        <p:nvSpPr>
          <p:cNvPr id="1219587" name="Rectangle 3"/>
          <p:cNvSpPr>
            <a:spLocks noGrp="1" noChangeArrowheads="1"/>
          </p:cNvSpPr>
          <p:nvPr>
            <p:ph idx="1"/>
          </p:nvPr>
        </p:nvSpPr>
        <p:spPr/>
        <p:txBody>
          <a:bodyPr/>
          <a:lstStyle/>
          <a:p>
            <a:pPr>
              <a:lnSpc>
                <a:spcPct val="90000"/>
              </a:lnSpc>
            </a:pPr>
            <a:r>
              <a:rPr lang="zh-CN" altLang="en-US" sz="2800"/>
              <a:t>据考证，我国南北朝时期已有火锅了，不过那时的火锅形状和质料并不像现在的铜质炭火锅，涮的肉也不像现在这样单一，有鸡、鱼、猪肉等。唐宋时的诗词中，不乏对火锅的吟诵。清代火锅已盛行，据载，嘉靖元年（</a:t>
            </a:r>
            <a:r>
              <a:rPr lang="en-US" altLang="zh-CN" sz="2800"/>
              <a:t>1796</a:t>
            </a:r>
            <a:r>
              <a:rPr lang="zh-CN" altLang="en-US" sz="2800"/>
              <a:t>），太上皇乾隆设的著名“千叟宴”，主菜就是涮羊肉。此宴用火锅多达</a:t>
            </a:r>
            <a:r>
              <a:rPr lang="en-US" altLang="zh-CN" sz="2800"/>
              <a:t>1550</a:t>
            </a:r>
            <a:r>
              <a:rPr lang="zh-CN" altLang="en-US" sz="2800"/>
              <a:t>多个，规模之大可以想见。第一家正式经营涮羊肉的店家，是开业于咸丰四年（</a:t>
            </a:r>
            <a:r>
              <a:rPr lang="en-US" altLang="zh-CN" sz="2800"/>
              <a:t>1854</a:t>
            </a:r>
            <a:r>
              <a:rPr lang="zh-CN" altLang="en-US" sz="2800"/>
              <a:t>）的前门外正阳楼。</a:t>
            </a:r>
            <a:r>
              <a:rPr lang="en-US" altLang="zh-CN" sz="2800"/>
              <a:t>1914</a:t>
            </a:r>
            <a:r>
              <a:rPr lang="zh-CN" altLang="en-US" sz="2800"/>
              <a:t>年，河北人丁德山开东来顺涮羊肉店。</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3" name="Rectangle 3"/>
          <p:cNvSpPr>
            <a:spLocks noGrp="1" noChangeArrowheads="1"/>
          </p:cNvSpPr>
          <p:nvPr>
            <p:ph idx="1"/>
          </p:nvPr>
        </p:nvSpPr>
        <p:spPr>
          <a:xfrm>
            <a:off x="684213" y="1484313"/>
            <a:ext cx="8154987" cy="4732337"/>
          </a:xfrm>
        </p:spPr>
        <p:txBody>
          <a:bodyPr/>
          <a:lstStyle/>
          <a:p>
            <a:pPr>
              <a:lnSpc>
                <a:spcPct val="90000"/>
              </a:lnSpc>
            </a:pPr>
            <a:r>
              <a:rPr lang="zh-CN" altLang="en-US" sz="2800"/>
              <a:t>乾隆做太上皇的第一年，为了庆祝国泰民安，在这个大殿里举行了一次别开生面的盛大宴会</a:t>
            </a:r>
            <a:r>
              <a:rPr lang="en-US" altLang="zh-CN" sz="2800"/>
              <a:t>——“</a:t>
            </a:r>
            <a:r>
              <a:rPr lang="zh-CN" altLang="en-US" sz="2800" b="1"/>
              <a:t>千叟宴</a:t>
            </a:r>
            <a:r>
              <a:rPr lang="zh-CN" altLang="en-US" sz="2800"/>
              <a:t>”。这是清朝历史上规模最大、耗资最多、参加人数也最多的宴会。参加宴会的老叟有</a:t>
            </a:r>
            <a:r>
              <a:rPr lang="en-US" altLang="zh-CN" sz="2800"/>
              <a:t>3000</a:t>
            </a:r>
            <a:r>
              <a:rPr lang="zh-CN" altLang="en-US" sz="2800"/>
              <a:t>多人，故名。其实，清代一共举行过四次“千叟宴”，都是在康乾盛世时期，康熙和乾隆各有两次。这次宴会是在冬天举行的，天气很冷，而年岁最大的老人已经</a:t>
            </a:r>
            <a:r>
              <a:rPr lang="en-US" altLang="zh-CN" sz="2800"/>
              <a:t>106</a:t>
            </a:r>
            <a:r>
              <a:rPr lang="zh-CN" altLang="en-US" sz="2800"/>
              <a:t>岁了，乾隆怕把老人们冻坏了，不知吃什么好。这时，和绅提出吃火锅，又暖和又热闹。于是历史上最后一次“千叟宴”吃的就是火锅，这些老人们一边饮酒一边作诗，场面非常壮观。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5490" name="Rectangle 2"/>
          <p:cNvSpPr>
            <a:spLocks noGrp="1" noChangeArrowheads="1"/>
          </p:cNvSpPr>
          <p:nvPr>
            <p:ph type="title"/>
          </p:nvPr>
        </p:nvSpPr>
        <p:spPr>
          <a:xfrm>
            <a:off x="539552" y="116632"/>
            <a:ext cx="7772400" cy="862013"/>
          </a:xfrm>
        </p:spPr>
        <p:txBody>
          <a:bodyPr>
            <a:normAutofit fontScale="90000"/>
          </a:bodyPr>
          <a:lstStyle/>
          <a:p>
            <a:pPr algn="ctr"/>
            <a:r>
              <a:rPr lang="en-GB" altLang="zh-CN" sz="3200" b="1" dirty="0"/>
              <a:t>Questions Concerning Section D.</a:t>
            </a:r>
            <a:br>
              <a:rPr lang="en-GB" altLang="zh-CN" sz="3200" b="1" dirty="0"/>
            </a:br>
            <a:r>
              <a:rPr lang="en-GB" altLang="zh-CN" sz="3200" b="1" dirty="0"/>
              <a:t> Chopsticks</a:t>
            </a:r>
            <a:endParaRPr lang="en-US" altLang="zh-CN" sz="3200" b="1" dirty="0"/>
          </a:p>
        </p:txBody>
      </p:sp>
      <p:sp>
        <p:nvSpPr>
          <p:cNvPr id="1215491" name="Rectangle 3"/>
          <p:cNvSpPr>
            <a:spLocks noGrp="1" noChangeArrowheads="1"/>
          </p:cNvSpPr>
          <p:nvPr>
            <p:ph idx="1"/>
          </p:nvPr>
        </p:nvSpPr>
        <p:spPr>
          <a:xfrm>
            <a:off x="0" y="1196752"/>
            <a:ext cx="8964488" cy="5661247"/>
          </a:xfrm>
        </p:spPr>
        <p:txBody>
          <a:bodyPr>
            <a:normAutofit/>
          </a:bodyPr>
          <a:lstStyle/>
          <a:p>
            <a:pPr marL="0" indent="0">
              <a:buNone/>
            </a:pPr>
            <a:r>
              <a:rPr lang="en-GB" altLang="zh-CN" sz="2800" dirty="0"/>
              <a:t>1. What do you know about the history of chopsticks? </a:t>
            </a:r>
          </a:p>
          <a:p>
            <a:pPr marL="0" indent="0">
              <a:buNone/>
            </a:pPr>
            <a:r>
              <a:rPr lang="en-GB" altLang="zh-CN" sz="2800" dirty="0">
                <a:solidFill>
                  <a:schemeClr val="tx2"/>
                </a:solidFill>
              </a:rPr>
              <a:t>2. What scientific principle does the use of chopsticks illustrate? </a:t>
            </a:r>
          </a:p>
          <a:p>
            <a:pPr marL="0" indent="0">
              <a:buNone/>
            </a:pPr>
            <a:r>
              <a:rPr lang="en-GB" altLang="zh-CN" sz="2800" dirty="0"/>
              <a:t>3. Why did fishermen prefer the character for chopsticks </a:t>
            </a:r>
            <a:r>
              <a:rPr lang="zh-CN" altLang="en-GB" sz="2800" dirty="0"/>
              <a:t>筷 </a:t>
            </a:r>
            <a:r>
              <a:rPr lang="en-GB" altLang="zh-CN" sz="2800" dirty="0"/>
              <a:t>than </a:t>
            </a:r>
            <a:r>
              <a:rPr lang="zh-CN" altLang="en-GB" sz="2800" dirty="0"/>
              <a:t>箸</a:t>
            </a:r>
            <a:r>
              <a:rPr lang="en-GB" altLang="zh-CN" sz="2800" dirty="0"/>
              <a:t>?</a:t>
            </a:r>
          </a:p>
          <a:p>
            <a:pPr marL="0" indent="0">
              <a:buNone/>
            </a:pPr>
            <a:r>
              <a:rPr lang="en-GB" altLang="zh-CN" sz="2800" dirty="0"/>
              <a:t>4. </a:t>
            </a:r>
            <a:r>
              <a:rPr lang="en-GB" altLang="zh-CN" sz="2800" dirty="0">
                <a:solidFill>
                  <a:schemeClr val="tx2"/>
                </a:solidFill>
              </a:rPr>
              <a:t>What manners of using chopsticks are considered bad in China? </a:t>
            </a:r>
          </a:p>
          <a:p>
            <a:pPr marL="0" indent="0">
              <a:buNone/>
            </a:pPr>
            <a:r>
              <a:rPr lang="en-GB" altLang="zh-CN" sz="2800" dirty="0"/>
              <a:t>5. How should we use chopsticks? </a:t>
            </a:r>
          </a:p>
          <a:p>
            <a:pPr marL="0" indent="0">
              <a:buNone/>
            </a:pPr>
            <a:r>
              <a:rPr lang="en-GB" altLang="zh-CN" sz="2800" dirty="0"/>
              <a:t>6. Do you know any story concerning chopsticks? </a:t>
            </a:r>
          </a:p>
          <a:p>
            <a:pPr marL="0" indent="0">
              <a:buNone/>
            </a:pPr>
            <a:r>
              <a:rPr lang="en-GB" altLang="zh-CN" sz="2800" dirty="0"/>
              <a:t>7. Is the use of chopsticks a good physical exercise? </a:t>
            </a:r>
            <a:endParaRPr lang="en-US" altLang="zh-CN" sz="2800" dirty="0"/>
          </a:p>
        </p:txBody>
      </p:sp>
      <p:sp>
        <p:nvSpPr>
          <p:cNvPr id="2" name="Action Button: Forward or Next 1">
            <a:hlinkClick r:id="rId2" action="ppaction://hlinksldjump" highlightClick="1"/>
          </p:cNvPr>
          <p:cNvSpPr/>
          <p:nvPr/>
        </p:nvSpPr>
        <p:spPr>
          <a:xfrm>
            <a:off x="1835696" y="2168860"/>
            <a:ext cx="864096" cy="360040"/>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
        <p:nvSpPr>
          <p:cNvPr id="5" name="Action Button: Forward or Next 4">
            <a:hlinkClick r:id="rId3" action="ppaction://hlinksldjump" highlightClick="1"/>
          </p:cNvPr>
          <p:cNvSpPr/>
          <p:nvPr/>
        </p:nvSpPr>
        <p:spPr>
          <a:xfrm>
            <a:off x="1834612" y="4077072"/>
            <a:ext cx="864096" cy="360040"/>
          </a:xfrm>
          <a:prstGeom prst="actionButtonForwardNex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3684" name="Rectangle 4"/>
          <p:cNvSpPr>
            <a:spLocks noGrp="1" noChangeArrowheads="1"/>
          </p:cNvSpPr>
          <p:nvPr>
            <p:ph type="title"/>
          </p:nvPr>
        </p:nvSpPr>
        <p:spPr>
          <a:xfrm>
            <a:off x="755650" y="838200"/>
            <a:ext cx="4824413" cy="5470525"/>
          </a:xfrm>
        </p:spPr>
        <p:txBody>
          <a:bodyPr/>
          <a:lstStyle/>
          <a:p>
            <a:r>
              <a:rPr lang="en-US" altLang="zh-CN" sz="2400"/>
              <a:t>The author</a:t>
            </a:r>
            <a:r>
              <a:rPr lang="en-GB" altLang="zh-CN" sz="2400"/>
              <a:t>, Ying Chang Compestine,</a:t>
            </a:r>
            <a:r>
              <a:rPr lang="en-US" altLang="zh-CN" sz="2400"/>
              <a:t> offers facts about the history of chopsticks, describes good table manners in a Confucian context, and gives a simple recipe for a dish served at the wedding feast. Xuan's illustrations, boldly colored cut-paper designs, are abstract enough to suggest the "high and far-off times" of this modern tale, yet lively enough to engage viewers. This story is rooted in Chinese culture and offers Americans an authentic glimpse of its traditions.</a:t>
            </a:r>
          </a:p>
        </p:txBody>
      </p:sp>
      <p:pic>
        <p:nvPicPr>
          <p:cNvPr id="1223686" name="Picture 6" descr="封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313" y="1989138"/>
            <a:ext cx="2873375" cy="3749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658" name="Rectangle 2"/>
          <p:cNvSpPr>
            <a:spLocks noGrp="1" noChangeArrowheads="1"/>
          </p:cNvSpPr>
          <p:nvPr>
            <p:ph type="title"/>
          </p:nvPr>
        </p:nvSpPr>
        <p:spPr>
          <a:xfrm>
            <a:off x="1066800" y="838200"/>
            <a:ext cx="7772400" cy="935038"/>
          </a:xfrm>
        </p:spPr>
        <p:txBody>
          <a:bodyPr/>
          <a:lstStyle/>
          <a:p>
            <a:pPr algn="ctr"/>
            <a:r>
              <a:rPr lang="en-US" altLang="zh-CN" sz="3200"/>
              <a:t>Th</a:t>
            </a:r>
            <a:r>
              <a:rPr lang="ga-IE" altLang="zh-CN" sz="3200"/>
              <a:t>e</a:t>
            </a:r>
            <a:r>
              <a:rPr lang="en-GB" altLang="zh-CN" sz="3200"/>
              <a:t> Story of Chopsticks</a:t>
            </a:r>
            <a:endParaRPr lang="en-US" altLang="zh-CN" sz="3200"/>
          </a:p>
        </p:txBody>
      </p:sp>
      <p:sp>
        <p:nvSpPr>
          <p:cNvPr id="1222659" name="Rectangle 3"/>
          <p:cNvSpPr>
            <a:spLocks noGrp="1" noChangeArrowheads="1"/>
          </p:cNvSpPr>
          <p:nvPr>
            <p:ph idx="1"/>
          </p:nvPr>
        </p:nvSpPr>
        <p:spPr>
          <a:xfrm>
            <a:off x="468313" y="2205038"/>
            <a:ext cx="8280400" cy="4011612"/>
          </a:xfrm>
        </p:spPr>
        <p:txBody>
          <a:bodyPr/>
          <a:lstStyle/>
          <a:p>
            <a:pPr>
              <a:lnSpc>
                <a:spcPct val="80000"/>
              </a:lnSpc>
            </a:pPr>
            <a:r>
              <a:rPr lang="en-US" altLang="zh-CN" sz="2400"/>
              <a:t>Long ago, when all Chinese people ate with their hands, Keai (Quick), the youngest of three boys, was never fast enough to grab some nourishment before his brothers. In desperation, he pulled two sticks from the kindling pile and used them to spear chunks of hot food. His family members immediately copied the tools and named them Keai zi (quick ones) after him. When they were invited to a wedding banquet, the brothers, wielding their sticks, gobbled up the delicious, festive dishes. The village children caught on quickly, but the elders had to consider whether using the new implements conflicted with established etiquette.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610" name="Rectangle 2"/>
          <p:cNvSpPr>
            <a:spLocks noGrp="1" noChangeArrowheads="1"/>
          </p:cNvSpPr>
          <p:nvPr>
            <p:ph type="title"/>
          </p:nvPr>
        </p:nvSpPr>
        <p:spPr>
          <a:xfrm>
            <a:off x="1066800" y="1052513"/>
            <a:ext cx="7772400" cy="504825"/>
          </a:xfrm>
        </p:spPr>
        <p:txBody>
          <a:bodyPr>
            <a:normAutofit fontScale="90000"/>
          </a:bodyPr>
          <a:lstStyle/>
          <a:p>
            <a:pPr algn="ctr"/>
            <a:r>
              <a:rPr lang="zh-CN" altLang="en-US" sz="3200"/>
              <a:t>筷子的故事</a:t>
            </a:r>
          </a:p>
        </p:txBody>
      </p:sp>
      <p:sp>
        <p:nvSpPr>
          <p:cNvPr id="1220611" name="Rectangle 3"/>
          <p:cNvSpPr>
            <a:spLocks noGrp="1" noChangeArrowheads="1"/>
          </p:cNvSpPr>
          <p:nvPr>
            <p:ph idx="1"/>
          </p:nvPr>
        </p:nvSpPr>
        <p:spPr>
          <a:xfrm>
            <a:off x="611188" y="1773238"/>
            <a:ext cx="8228012" cy="4608512"/>
          </a:xfrm>
        </p:spPr>
        <p:txBody>
          <a:bodyPr/>
          <a:lstStyle/>
          <a:p>
            <a:pPr>
              <a:lnSpc>
                <a:spcPct val="80000"/>
              </a:lnSpc>
            </a:pPr>
            <a:r>
              <a:rPr lang="zh-CN" altLang="en-US" sz="2400"/>
              <a:t>美国前总统尼克松在中国的欢迎宴会上也使用了筷子。他刚离桌，一名外国外交人员就抓起他的筷子，作为历史纪念。</a:t>
            </a:r>
          </a:p>
          <a:p>
            <a:pPr>
              <a:lnSpc>
                <a:spcPct val="80000"/>
              </a:lnSpc>
            </a:pPr>
            <a:r>
              <a:rPr lang="en-US" altLang="zh-CN" sz="2400"/>
              <a:t>《</a:t>
            </a:r>
            <a:r>
              <a:rPr lang="zh-CN" altLang="en-US" sz="2400"/>
              <a:t>竹箸诗</a:t>
            </a:r>
            <a:r>
              <a:rPr lang="en-US" altLang="zh-CN" sz="2400"/>
              <a:t>》</a:t>
            </a:r>
            <a:r>
              <a:rPr lang="zh-CN" altLang="en-US" sz="2400"/>
              <a:t>云：“殷勤问竹箸，甘苦尔先尝；滋味他人好，尔空来去忙” 。古人之箸，多是竹木型，当然也有铜箸、铁箸、金箸、银箸、玉箸和象牙箸等。千年过去，筷子的形状、种类并无太大变化。使用最广的还是竹木筷子。筷子兼有多种功能，中国选手在国际乒坛多次囊括全部金牌，西人谓这是筷子练就的童子功。</a:t>
            </a:r>
          </a:p>
          <a:p>
            <a:pPr>
              <a:lnSpc>
                <a:spcPct val="80000"/>
              </a:lnSpc>
            </a:pPr>
            <a:r>
              <a:rPr lang="zh-CN" altLang="en-US" sz="2400"/>
              <a:t> “借箸代筹”：楚汉相争，郦食其建议刘邦分封战国时的六国后代，以争取多数贵族的支持。张良坚决反对，从食案上抓起一把筷子，提出一条理由就摆出一根筷子；他从八个方面力驳郦食其主张的危害，使刘邦收回成命，避免了割据分裂，成就了汉朝四百年的统一大业。</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1635" name="Rectangle 3"/>
          <p:cNvSpPr>
            <a:spLocks noGrp="1" noChangeArrowheads="1"/>
          </p:cNvSpPr>
          <p:nvPr>
            <p:ph idx="1"/>
          </p:nvPr>
        </p:nvSpPr>
        <p:spPr>
          <a:xfrm>
            <a:off x="395288" y="981075"/>
            <a:ext cx="8443912" cy="5472113"/>
          </a:xfrm>
        </p:spPr>
        <p:txBody>
          <a:bodyPr>
            <a:normAutofit lnSpcReduction="10000"/>
          </a:bodyPr>
          <a:lstStyle/>
          <a:p>
            <a:pPr>
              <a:lnSpc>
                <a:spcPct val="80000"/>
              </a:lnSpc>
            </a:pPr>
            <a:r>
              <a:rPr lang="zh-CN" altLang="en-US" sz="2400"/>
              <a:t>中国的筷子前圆后方，这种款式最早见于明朝，是当时理学盛行的一个见证，是“天圆地方”思想在筷子上的运用。日本的筷子比中国的筷子短，头是尖的。据说吃鱼比较方便，刺、肉容易分离。韩国的筷子是不绣钢和银制的，是两根扁扁细细的金属条，前后宽度一致。韩国人多食盖浇饭，用匙搅拌后舀着吃，筷子只用来夹泡菜之类，所以筷子居匙之后。</a:t>
            </a:r>
          </a:p>
          <a:p>
            <a:pPr>
              <a:lnSpc>
                <a:spcPct val="80000"/>
              </a:lnSpc>
            </a:pPr>
            <a:r>
              <a:rPr lang="zh-CN" altLang="en-US" sz="2400"/>
              <a:t>日本有家公司生产精密的光学仪器，他们的器材可用在航天飞机和脑外科显微镜上。招募新人时，这个公司先要通过画自画像和做飞机模型两关，最后把应聘者带到吃鱼的店子，看他怎样用筷子吃鱼。就算前两关过了，吃鱼不利索的，也会被淘汰，因为筷子的使用反映了一个人手脑的精细度。</a:t>
            </a:r>
          </a:p>
          <a:p>
            <a:pPr>
              <a:lnSpc>
                <a:spcPct val="80000"/>
              </a:lnSpc>
            </a:pPr>
            <a:r>
              <a:rPr lang="zh-CN" altLang="en-US" sz="2400"/>
              <a:t>从筷子可以看出中、日、韩三国国民性的差异。日本人比中国人更习惯、更擅长于精细化；中国人“讲究实用”，生活较随意，能用就好，不做进一步的探究，不在乎具体的细节和程度。日本人对这种‘模糊性’是生来就抵触的，他们一定要把筷子头弄细，这样就是米粒也能夹得起来。</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solidFill>
                  <a:srgbClr val="0E5772"/>
                </a:solidFill>
                <a:latin typeface="Arial" panose="020B0604020202020204" pitchFamily="34" charset="0"/>
                <a:cs typeface="Arial" panose="020B0604020202020204" pitchFamily="34" charset="0"/>
              </a:rPr>
              <a:t>Session</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4 </a:t>
            </a:r>
            <a:r>
              <a:rPr lang="zh-CN" altLang="de-DE" dirty="0">
                <a:solidFill>
                  <a:srgbClr val="0E5772"/>
                </a:solidFill>
                <a:latin typeface="Arial" panose="020B0604020202020204" pitchFamily="34" charset="0"/>
                <a:cs typeface="Arial" panose="020B0604020202020204" pitchFamily="34" charset="0"/>
              </a:rPr>
              <a:t>第四周</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556792"/>
            <a:ext cx="8629650" cy="5112568"/>
          </a:xfrm>
        </p:spPr>
        <p:txBody>
          <a:bodyPr>
            <a:normAutofit/>
          </a:bodyPr>
          <a:lstStyle/>
          <a:p>
            <a:pPr eaLnBrk="1" hangingPunct="1">
              <a:buFont typeface="Garamond" panose="02020404030301010803" pitchFamily="18" charset="0"/>
              <a:buNone/>
            </a:pPr>
            <a:r>
              <a:rPr lang="de-DE" altLang="zh-CN" sz="2200" b="1" dirty="0" err="1">
                <a:latin typeface="Arial" panose="020B0604020202020204" pitchFamily="34" charset="0"/>
                <a:cs typeface="Arial" panose="020B0604020202020204" pitchFamily="34" charset="0"/>
                <a:sym typeface="+mn-ea"/>
              </a:rPr>
              <a:t>What</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kind</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of</a:t>
            </a:r>
            <a:r>
              <a:rPr lang="de-DE" altLang="zh-CN" sz="2200" b="1" dirty="0">
                <a:latin typeface="Arial" panose="020B0604020202020204" pitchFamily="34" charset="0"/>
                <a:cs typeface="Arial" panose="020B0604020202020204" pitchFamily="34" charset="0"/>
                <a:sym typeface="+mn-ea"/>
              </a:rPr>
              <a:t> Chinese </a:t>
            </a:r>
            <a:r>
              <a:rPr lang="de-DE" altLang="zh-CN" sz="2200" b="1" dirty="0" err="1">
                <a:latin typeface="Arial" panose="020B0604020202020204" pitchFamily="34" charset="0"/>
                <a:cs typeface="Arial" panose="020B0604020202020204" pitchFamily="34" charset="0"/>
                <a:sym typeface="+mn-ea"/>
              </a:rPr>
              <a:t>culture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can</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we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learn</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from</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Honglou</a:t>
            </a:r>
            <a:r>
              <a:rPr lang="de-DE" altLang="zh-CN" sz="2200" b="1" dirty="0">
                <a:latin typeface="Arial" panose="020B0604020202020204" pitchFamily="34" charset="0"/>
                <a:cs typeface="Arial" panose="020B0604020202020204" pitchFamily="34" charset="0"/>
                <a:sym typeface="+mn-ea"/>
              </a:rPr>
              <a:t> Meng?</a:t>
            </a:r>
          </a:p>
          <a:p>
            <a:pPr eaLnBrk="1" hangingPunct="1">
              <a:buFont typeface="Garamond" panose="02020404030301010803" pitchFamily="18" charset="0"/>
              <a:buNone/>
            </a:pPr>
            <a:endParaRPr lang="de-DE"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r>
              <a:rPr lang="de-DE" altLang="zh-CN" sz="2200" b="1" dirty="0">
                <a:latin typeface="Arial" panose="020B0604020202020204" pitchFamily="34" charset="0"/>
                <a:cs typeface="Arial" panose="020B0604020202020204" pitchFamily="34" charset="0"/>
                <a:sym typeface="+mn-ea"/>
              </a:rPr>
              <a:t>Cuisine, </a:t>
            </a:r>
            <a:r>
              <a:rPr lang="de-DE" altLang="zh-CN" sz="2200" b="1" dirty="0" err="1">
                <a:latin typeface="Arial" panose="020B0604020202020204" pitchFamily="34" charset="0"/>
                <a:cs typeface="Arial" panose="020B0604020202020204" pitchFamily="34" charset="0"/>
                <a:sym typeface="+mn-ea"/>
              </a:rPr>
              <a:t>ancestor</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worship</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festivals</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family</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relations</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love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relations</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policy</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of</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courtesans</a:t>
            </a:r>
            <a:r>
              <a:rPr lang="de-DE" altLang="zh-CN" sz="2200" b="1" dirty="0">
                <a:latin typeface="Arial" panose="020B0604020202020204" pitchFamily="34" charset="0"/>
                <a:cs typeface="Arial" panose="020B0604020202020204" pitchFamily="34" charset="0"/>
                <a:sym typeface="+mn-ea"/>
              </a:rPr>
              <a:t> and </a:t>
            </a:r>
            <a:r>
              <a:rPr lang="de-DE" altLang="zh-CN" sz="2200" b="1" dirty="0" err="1">
                <a:latin typeface="Arial" panose="020B0604020202020204" pitchFamily="34" charset="0"/>
                <a:cs typeface="Arial" panose="020B0604020202020204" pitchFamily="34" charset="0"/>
                <a:sym typeface="+mn-ea"/>
              </a:rPr>
              <a:t>second</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wife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honor</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crimes</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murders</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courtesy</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politeness</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court</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culture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fashion</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interior</a:t>
            </a:r>
            <a:r>
              <a:rPr lang="de-DE" altLang="zh-CN" sz="2200" b="1" dirty="0">
                <a:latin typeface="Arial" panose="020B0604020202020204" pitchFamily="34" charset="0"/>
                <a:cs typeface="Arial" panose="020B0604020202020204" pitchFamily="34" charset="0"/>
                <a:sym typeface="+mn-ea"/>
              </a:rPr>
              <a:t> design </a:t>
            </a:r>
            <a:r>
              <a:rPr lang="de-DE" altLang="zh-CN" sz="2200" b="1" dirty="0" err="1">
                <a:latin typeface="Arial" panose="020B0604020202020204" pitchFamily="34" charset="0"/>
                <a:cs typeface="Arial" panose="020B0604020202020204" pitchFamily="34" charset="0"/>
                <a:sym typeface="+mn-ea"/>
              </a:rPr>
              <a:t>of</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houses</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education</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system</a:t>
            </a:r>
            <a:r>
              <a:rPr lang="de-DE" altLang="zh-CN" sz="2200" b="1" dirty="0">
                <a:latin typeface="Arial" panose="020B0604020202020204" pitchFamily="34" charset="0"/>
                <a:cs typeface="Arial" panose="020B0604020202020204" pitchFamily="34" charset="0"/>
                <a:sym typeface="+mn-ea"/>
              </a:rPr>
              <a:t>: private </a:t>
            </a:r>
            <a:r>
              <a:rPr lang="de-DE" altLang="zh-CN" sz="2200" b="1" dirty="0" err="1">
                <a:latin typeface="Arial" panose="020B0604020202020204" pitchFamily="34" charset="0"/>
                <a:cs typeface="Arial" panose="020B0604020202020204" pitchFamily="34" charset="0"/>
                <a:sym typeface="+mn-ea"/>
              </a:rPr>
              <a:t>family</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schools</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opera</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scenes</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actors</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philosophy</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Confucianism</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Daoism</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Buddhism</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society</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beggars</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drunkyards</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fights</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civil</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servants</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police</a:t>
            </a:r>
            <a:r>
              <a:rPr lang="de-DE" altLang="zh-CN" sz="2200" b="1" dirty="0">
                <a:latin typeface="Arial" panose="020B0604020202020204" pitchFamily="34" charset="0"/>
                <a:cs typeface="Arial" panose="020B0604020202020204" pitchFamily="34" charset="0"/>
                <a:sym typeface="+mn-ea"/>
              </a:rPr>
              <a:t>-like </a:t>
            </a:r>
            <a:r>
              <a:rPr lang="de-DE" altLang="zh-CN" sz="2200" b="1" dirty="0" err="1">
                <a:latin typeface="Arial" panose="020B0604020202020204" pitchFamily="34" charset="0"/>
                <a:cs typeface="Arial" panose="020B0604020202020204" pitchFamily="34" charset="0"/>
                <a:sym typeface="+mn-ea"/>
              </a:rPr>
              <a:t>forces</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noblemen</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robbers</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monks</a:t>
            </a:r>
            <a:r>
              <a:rPr lang="de-DE" altLang="zh-CN" sz="2200" b="1" dirty="0">
                <a:latin typeface="Arial" panose="020B0604020202020204" pitchFamily="34" charset="0"/>
                <a:cs typeface="Arial" panose="020B0604020202020204" pitchFamily="34" charset="0"/>
                <a:sym typeface="+mn-ea"/>
              </a:rPr>
              <a:t> &amp; </a:t>
            </a:r>
            <a:r>
              <a:rPr lang="de-DE" altLang="zh-CN" sz="2200" b="1" dirty="0" err="1">
                <a:latin typeface="Arial" panose="020B0604020202020204" pitchFamily="34" charset="0"/>
                <a:cs typeface="Arial" panose="020B0604020202020204" pitchFamily="34" charset="0"/>
                <a:sym typeface="+mn-ea"/>
              </a:rPr>
              <a:t>nuns</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temples</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poverty</a:t>
            </a:r>
            <a:r>
              <a:rPr lang="de-DE" altLang="zh-CN" sz="2200" b="1" dirty="0">
                <a:latin typeface="Arial" panose="020B0604020202020204" pitchFamily="34" charset="0"/>
                <a:cs typeface="Arial" panose="020B0604020202020204" pitchFamily="34" charset="0"/>
                <a:sym typeface="+mn-ea"/>
              </a:rPr>
              <a:t> and </a:t>
            </a:r>
            <a:r>
              <a:rPr lang="de-DE" altLang="zh-CN" sz="2200" b="1" dirty="0" err="1">
                <a:latin typeface="Arial" panose="020B0604020202020204" pitchFamily="34" charset="0"/>
                <a:cs typeface="Arial" panose="020B0604020202020204" pitchFamily="34" charset="0"/>
                <a:sym typeface="+mn-ea"/>
              </a:rPr>
              <a:t>wealth</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superstition</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woodoo</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foreign</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goods</a:t>
            </a:r>
            <a:r>
              <a:rPr lang="de-DE" altLang="zh-CN" sz="2200" b="1" dirty="0">
                <a:latin typeface="Arial" panose="020B0604020202020204" pitchFamily="34" charset="0"/>
                <a:cs typeface="Arial" panose="020B0604020202020204" pitchFamily="34" charset="0"/>
                <a:sym typeface="+mn-ea"/>
              </a:rPr>
              <a:t> and </a:t>
            </a:r>
            <a:r>
              <a:rPr lang="de-DE" altLang="zh-CN" sz="2200" b="1" dirty="0" err="1">
                <a:latin typeface="Arial" panose="020B0604020202020204" pitchFamily="34" charset="0"/>
                <a:cs typeface="Arial" panose="020B0604020202020204" pitchFamily="34" charset="0"/>
                <a:sym typeface="+mn-ea"/>
              </a:rPr>
              <a:t>people</a:t>
            </a:r>
            <a:r>
              <a:rPr lang="de-DE" altLang="zh-CN" sz="2200" b="1" dirty="0">
                <a:latin typeface="Arial" panose="020B0604020202020204" pitchFamily="34" charset="0"/>
                <a:cs typeface="Arial" panose="020B0604020202020204" pitchFamily="34" charset="0"/>
                <a:sym typeface="+mn-ea"/>
              </a:rPr>
              <a:t> in Qing </a:t>
            </a:r>
            <a:r>
              <a:rPr lang="de-DE" altLang="zh-CN" sz="2200" b="1" dirty="0" err="1">
                <a:latin typeface="Arial" panose="020B0604020202020204" pitchFamily="34" charset="0"/>
                <a:cs typeface="Arial" panose="020B0604020202020204" pitchFamily="34" charset="0"/>
                <a:sym typeface="+mn-ea"/>
              </a:rPr>
              <a:t>dynasty</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relation</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to</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sexuality</a:t>
            </a:r>
            <a:r>
              <a:rPr lang="de-DE" altLang="zh-CN" sz="2200" b="1" dirty="0">
                <a:latin typeface="Arial" panose="020B0604020202020204" pitchFamily="34" charset="0"/>
                <a:cs typeface="Arial" panose="020B0604020202020204" pitchFamily="34" charset="0"/>
                <a:sym typeface="+mn-ea"/>
              </a:rPr>
              <a:t>, legal </a:t>
            </a:r>
            <a:r>
              <a:rPr lang="de-DE" altLang="zh-CN" sz="2200" b="1" dirty="0" err="1">
                <a:latin typeface="Arial" panose="020B0604020202020204" pitchFamily="34" charset="0"/>
                <a:cs typeface="Arial" panose="020B0604020202020204" pitchFamily="34" charset="0"/>
                <a:sym typeface="+mn-ea"/>
              </a:rPr>
              <a:t>culture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yamen</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trials</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poetry</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childhood</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gossip</a:t>
            </a:r>
            <a:r>
              <a:rPr lang="de-DE" altLang="zh-CN" sz="2200" b="1" dirty="0">
                <a:latin typeface="Arial" panose="020B0604020202020204" pitchFamily="34" charset="0"/>
                <a:cs typeface="Arial" panose="020B0604020202020204" pitchFamily="34" charset="0"/>
                <a:sym typeface="+mn-ea"/>
              </a:rPr>
              <a:t> and </a:t>
            </a:r>
            <a:r>
              <a:rPr lang="de-DE" altLang="zh-CN" sz="2200" b="1" dirty="0" err="1">
                <a:latin typeface="Arial" panose="020B0604020202020204" pitchFamily="34" charset="0"/>
                <a:cs typeface="Arial" panose="020B0604020202020204" pitchFamily="34" charset="0"/>
                <a:sym typeface="+mn-ea"/>
              </a:rPr>
              <a:t>rumors</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state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exams</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role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of</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merchants</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giving</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to</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the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poor</a:t>
            </a:r>
            <a:r>
              <a:rPr lang="de-DE" altLang="zh-CN" sz="2200" b="1" dirty="0">
                <a:latin typeface="Arial" panose="020B0604020202020204" pitchFamily="34" charset="0"/>
                <a:cs typeface="Arial" panose="020B0604020202020204" pitchFamily="34" charset="0"/>
                <a:sym typeface="+mn-ea"/>
              </a:rPr>
              <a:t>, social </a:t>
            </a:r>
            <a:r>
              <a:rPr lang="de-DE" altLang="zh-CN" sz="2200" b="1" dirty="0" err="1">
                <a:latin typeface="Arial" panose="020B0604020202020204" pitchFamily="34" charset="0"/>
                <a:cs typeface="Arial" panose="020B0604020202020204" pitchFamily="34" charset="0"/>
                <a:sym typeface="+mn-ea"/>
              </a:rPr>
              <a:t>unrest</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indirectness</a:t>
            </a:r>
            <a:r>
              <a:rPr lang="de-DE" altLang="zh-CN" sz="2200" b="1" dirty="0">
                <a:latin typeface="Arial" panose="020B0604020202020204" pitchFamily="34" charset="0"/>
                <a:cs typeface="Arial" panose="020B0604020202020204" pitchFamily="34" charset="0"/>
                <a:sym typeface="+mn-ea"/>
              </a:rPr>
              <a:t>, </a:t>
            </a:r>
          </a:p>
        </p:txBody>
      </p:sp>
    </p:spTree>
    <p:extLst>
      <p:ext uri="{BB962C8B-B14F-4D97-AF65-F5344CB8AC3E}">
        <p14:creationId xmlns:p14="http://schemas.microsoft.com/office/powerpoint/2010/main" val="28853131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2"/>
          <p:cNvSpPr>
            <a:spLocks noGrp="1" noChangeArrowheads="1"/>
          </p:cNvSpPr>
          <p:nvPr>
            <p:ph type="title"/>
          </p:nvPr>
        </p:nvSpPr>
        <p:spPr>
          <a:xfrm>
            <a:off x="1066800" y="1341438"/>
            <a:ext cx="7772400" cy="935037"/>
          </a:xfrm>
        </p:spPr>
        <p:txBody>
          <a:bodyPr/>
          <a:lstStyle/>
          <a:p>
            <a:pPr algn="ctr"/>
            <a:r>
              <a:rPr lang="en-US" altLang="zh-CN" sz="3200"/>
              <a:t>Topics for discussion</a:t>
            </a:r>
          </a:p>
        </p:txBody>
      </p:sp>
      <p:sp>
        <p:nvSpPr>
          <p:cNvPr id="1105923" name="Rectangle 3"/>
          <p:cNvSpPr>
            <a:spLocks noGrp="1" noChangeArrowheads="1"/>
          </p:cNvSpPr>
          <p:nvPr>
            <p:ph idx="1"/>
          </p:nvPr>
        </p:nvSpPr>
        <p:spPr>
          <a:xfrm>
            <a:off x="900113" y="2636838"/>
            <a:ext cx="7939087" cy="3579812"/>
          </a:xfrm>
        </p:spPr>
        <p:txBody>
          <a:bodyPr/>
          <a:lstStyle/>
          <a:p>
            <a:r>
              <a:rPr lang="en-US" altLang="zh-CN" sz="2800"/>
              <a:t>1. </a:t>
            </a:r>
            <a:r>
              <a:rPr lang="en-GB" altLang="zh-CN" sz="2800"/>
              <a:t>Do you know any story or legend concerning Chinese cuisine? </a:t>
            </a:r>
          </a:p>
          <a:p>
            <a:r>
              <a:rPr lang="en-GB" altLang="zh-CN" sz="2800"/>
              <a:t>2. What role does the use of chopsticks play in Chinese cuisine?  </a:t>
            </a:r>
          </a:p>
          <a:p>
            <a:r>
              <a:rPr lang="en-GB" altLang="zh-CN" sz="2800"/>
              <a:t>3. What differences are there between Chinese cuisine and Western cuisine? </a:t>
            </a:r>
            <a:endParaRPr lang="en-US" altLang="zh-CN" sz="2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1522110">
            <a:off x="1784908" y="2792652"/>
            <a:ext cx="4648840" cy="2489941"/>
          </a:xfrm>
        </p:spPr>
        <p:txBody>
          <a:bodyPr>
            <a:normAutofit/>
          </a:bodyPr>
          <a:lstStyle/>
          <a:p>
            <a:pPr marL="0" indent="0">
              <a:buNone/>
            </a:pPr>
            <a:r>
              <a:rPr lang="en-NZ" sz="4000" dirty="0">
                <a:solidFill>
                  <a:schemeClr val="tx2"/>
                </a:solidFill>
              </a:rPr>
              <a:t>See you next time!</a:t>
            </a:r>
          </a:p>
        </p:txBody>
      </p:sp>
    </p:spTree>
    <p:extLst>
      <p:ext uri="{BB962C8B-B14F-4D97-AF65-F5344CB8AC3E}">
        <p14:creationId xmlns:p14="http://schemas.microsoft.com/office/powerpoint/2010/main" val="25409951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1224136"/>
          </a:xfrm>
        </p:spPr>
        <p:txBody>
          <a:bodyPr>
            <a:noAutofit/>
          </a:bodyPr>
          <a:lstStyle/>
          <a:p>
            <a:r>
              <a:rPr lang="en-US" altLang="zh-CN" sz="3000" dirty="0"/>
              <a:t>What school of China’s culinary art is perhaps the most popular? What is it famous for?  </a:t>
            </a:r>
            <a:br>
              <a:rPr lang="en-US" altLang="zh-CN" sz="3000" dirty="0"/>
            </a:br>
            <a:endParaRPr lang="en-NZ" sz="3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00" y="1340768"/>
            <a:ext cx="3783228" cy="245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383" y="1299099"/>
            <a:ext cx="3819266" cy="253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00" y="3815948"/>
            <a:ext cx="4091740" cy="304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4233" y="4130301"/>
            <a:ext cx="3744416" cy="2411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ction Button: Home 2">
            <a:hlinkClick r:id="rId6" action="ppaction://hlinksldjump" highlightClick="1"/>
          </p:cNvPr>
          <p:cNvSpPr/>
          <p:nvPr/>
        </p:nvSpPr>
        <p:spPr>
          <a:xfrm>
            <a:off x="5276927" y="681067"/>
            <a:ext cx="936104" cy="576064"/>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extLst>
      <p:ext uri="{BB962C8B-B14F-4D97-AF65-F5344CB8AC3E}">
        <p14:creationId xmlns:p14="http://schemas.microsoft.com/office/powerpoint/2010/main" val="37427700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9324528" cy="576064"/>
          </a:xfrm>
        </p:spPr>
        <p:txBody>
          <a:bodyPr>
            <a:noAutofit/>
          </a:bodyPr>
          <a:lstStyle/>
          <a:p>
            <a:r>
              <a:rPr lang="en-US" altLang="zh-CN" sz="3000" b="1" dirty="0"/>
              <a:t>What do you know about Pock-marked Wife’s Bean Curd?</a:t>
            </a:r>
            <a:endParaRPr lang="en-NZ" sz="3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988840"/>
            <a:ext cx="6353175"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ction Button: Home 2">
            <a:hlinkClick r:id="rId3" action="ppaction://hlinksldjump" highlightClick="1"/>
          </p:cNvPr>
          <p:cNvSpPr/>
          <p:nvPr/>
        </p:nvSpPr>
        <p:spPr>
          <a:xfrm>
            <a:off x="7740352" y="1340768"/>
            <a:ext cx="1042416" cy="1042416"/>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extLst>
      <p:ext uri="{BB962C8B-B14F-4D97-AF65-F5344CB8AC3E}">
        <p14:creationId xmlns:p14="http://schemas.microsoft.com/office/powerpoint/2010/main" val="16341424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7060" name="Rectangle 4"/>
          <p:cNvSpPr>
            <a:spLocks noGrp="1" noChangeArrowheads="1"/>
          </p:cNvSpPr>
          <p:nvPr>
            <p:ph type="title"/>
          </p:nvPr>
        </p:nvSpPr>
        <p:spPr>
          <a:xfrm>
            <a:off x="107504" y="548680"/>
            <a:ext cx="8204448" cy="646113"/>
          </a:xfrm>
        </p:spPr>
        <p:txBody>
          <a:bodyPr>
            <a:normAutofit fontScale="90000"/>
          </a:bodyPr>
          <a:lstStyle/>
          <a:p>
            <a:pPr algn="ctr"/>
            <a:r>
              <a:rPr lang="en-US" altLang="zh-CN" sz="3200" b="1" dirty="0"/>
              <a:t>What are the characteristics of </a:t>
            </a:r>
            <a:r>
              <a:rPr lang="en-US" altLang="zh-CN" sz="3200" b="1" dirty="0" err="1"/>
              <a:t>Shangdong</a:t>
            </a:r>
            <a:r>
              <a:rPr lang="en-US" altLang="zh-CN" sz="3200" b="1" dirty="0"/>
              <a:t> Cuisine? </a:t>
            </a:r>
          </a:p>
        </p:txBody>
      </p:sp>
      <p:pic>
        <p:nvPicPr>
          <p:cNvPr id="1197061" name="Picture 5" descr="鲁菜简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484313"/>
            <a:ext cx="8007350" cy="4968875"/>
          </a:xfrm>
          <a:prstGeom prst="rect">
            <a:avLst/>
          </a:prstGeom>
          <a:noFill/>
          <a:extLst>
            <a:ext uri="{909E8E84-426E-40DD-AFC4-6F175D3DCCD1}">
              <a14:hiddenFill xmlns:a14="http://schemas.microsoft.com/office/drawing/2010/main">
                <a:solidFill>
                  <a:srgbClr val="FFFFFF"/>
                </a:solidFill>
              </a14:hiddenFill>
            </a:ext>
          </a:extLst>
        </p:spPr>
      </p:pic>
      <p:sp>
        <p:nvSpPr>
          <p:cNvPr id="2" name="Action Button: Home 1">
            <a:hlinkClick r:id="rId3" action="ppaction://hlinksldjump" highlightClick="1"/>
          </p:cNvPr>
          <p:cNvSpPr/>
          <p:nvPr/>
        </p:nvSpPr>
        <p:spPr>
          <a:xfrm>
            <a:off x="8241792" y="620688"/>
            <a:ext cx="1042416" cy="1042416"/>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extLst>
      <p:ext uri="{BB962C8B-B14F-4D97-AF65-F5344CB8AC3E}">
        <p14:creationId xmlns:p14="http://schemas.microsoft.com/office/powerpoint/2010/main" val="32559369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4772" name="Rectangle 4"/>
          <p:cNvSpPr>
            <a:spLocks noGrp="1" noChangeArrowheads="1"/>
          </p:cNvSpPr>
          <p:nvPr>
            <p:ph type="title"/>
          </p:nvPr>
        </p:nvSpPr>
        <p:spPr>
          <a:xfrm>
            <a:off x="112545" y="260648"/>
            <a:ext cx="9031455" cy="908270"/>
          </a:xfrm>
        </p:spPr>
        <p:txBody>
          <a:bodyPr>
            <a:normAutofit fontScale="90000"/>
          </a:bodyPr>
          <a:lstStyle/>
          <a:p>
            <a:r>
              <a:rPr lang="en-US" altLang="zh-CN" sz="3200" b="1" dirty="0"/>
              <a:t>What do you know about Beijing Roast Duck and Confucius Family Dishes? </a:t>
            </a:r>
            <a:endParaRPr lang="zh-CN" altLang="en-US" sz="3200" b="1" dirty="0"/>
          </a:p>
        </p:txBody>
      </p:sp>
      <p:pic>
        <p:nvPicPr>
          <p:cNvPr id="1184773" name="Picture 5" descr="北京烤鸭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560510"/>
            <a:ext cx="3167990" cy="26670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2493707"/>
            <a:ext cx="5040560" cy="3370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ction Button: Home 1">
            <a:hlinkClick r:id="rId4" action="ppaction://hlinksldjump" highlightClick="1"/>
          </p:cNvPr>
          <p:cNvSpPr/>
          <p:nvPr/>
        </p:nvSpPr>
        <p:spPr>
          <a:xfrm>
            <a:off x="3347502" y="908720"/>
            <a:ext cx="1042416" cy="1042416"/>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extLst>
      <p:ext uri="{BB962C8B-B14F-4D97-AF65-F5344CB8AC3E}">
        <p14:creationId xmlns:p14="http://schemas.microsoft.com/office/powerpoint/2010/main" val="7272429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20" name="Rectangle 4"/>
          <p:cNvSpPr>
            <a:spLocks noGrp="1" noChangeArrowheads="1"/>
          </p:cNvSpPr>
          <p:nvPr>
            <p:ph type="title"/>
          </p:nvPr>
        </p:nvSpPr>
        <p:spPr>
          <a:xfrm>
            <a:off x="116450" y="0"/>
            <a:ext cx="9001000" cy="1484783"/>
          </a:xfrm>
        </p:spPr>
        <p:txBody>
          <a:bodyPr>
            <a:normAutofit fontScale="90000"/>
          </a:bodyPr>
          <a:lstStyle/>
          <a:p>
            <a:pPr algn="ctr"/>
            <a:r>
              <a:rPr lang="en-US" altLang="zh-CN" sz="3200" dirty="0"/>
              <a:t>Why must Guangdong dishes be lightly seasoned? What Guangdong dishes can you name?</a:t>
            </a:r>
            <a:br>
              <a:rPr lang="en-US" altLang="zh-CN" sz="3200" dirty="0"/>
            </a:br>
            <a:endParaRPr lang="zh-CN" altLang="en-US" sz="3200" dirty="0"/>
          </a:p>
        </p:txBody>
      </p:sp>
      <p:pic>
        <p:nvPicPr>
          <p:cNvPr id="1186822" name="Picture 6" descr="粤菜海鲜煲汤"/>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9711" y="1628800"/>
            <a:ext cx="7200900" cy="46672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65739" y="6457890"/>
            <a:ext cx="2364750" cy="400110"/>
          </a:xfrm>
          <a:prstGeom prst="rect">
            <a:avLst/>
          </a:prstGeom>
          <a:noFill/>
        </p:spPr>
        <p:txBody>
          <a:bodyPr wrap="none" lIns="91440" tIns="45720" rIns="91440" bIns="45720">
            <a:spAutoFit/>
          </a:bodyPr>
          <a:lstStyle/>
          <a:p>
            <a:pPr algn="ctr">
              <a:buNone/>
            </a:pPr>
            <a:r>
              <a:rPr lang="zh-CN" altLang="en-US" sz="2000" dirty="0">
                <a:solidFill>
                  <a:schemeClr val="tx2"/>
                </a:solidFill>
              </a:rPr>
              <a:t>粤菜之  海参鲍鱼汤</a:t>
            </a:r>
            <a:endParaRPr lang="en-US" sz="2000" b="1" cap="none" spc="0" dirty="0">
              <a:ln w="17780" cmpd="sng">
                <a:solidFill>
                  <a:srgbClr val="FFFFFF"/>
                </a:solidFill>
                <a:prstDash val="solid"/>
                <a:miter lim="800000"/>
              </a:ln>
              <a:solidFill>
                <a:schemeClr val="tx2"/>
              </a:solidFill>
              <a:effectLst>
                <a:outerShdw blurRad="50800" algn="tl" rotWithShape="0">
                  <a:srgbClr val="000000"/>
                </a:outerShdw>
              </a:effectLst>
            </a:endParaRPr>
          </a:p>
        </p:txBody>
      </p:sp>
      <p:sp>
        <p:nvSpPr>
          <p:cNvPr id="3" name="Action Button: Home 2">
            <a:hlinkClick r:id="rId3" action="ppaction://hlinksldjump" highlightClick="1"/>
          </p:cNvPr>
          <p:cNvSpPr/>
          <p:nvPr/>
        </p:nvSpPr>
        <p:spPr>
          <a:xfrm>
            <a:off x="7740352" y="836712"/>
            <a:ext cx="1042416" cy="1042416"/>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extLst>
      <p:ext uri="{BB962C8B-B14F-4D97-AF65-F5344CB8AC3E}">
        <p14:creationId xmlns:p14="http://schemas.microsoft.com/office/powerpoint/2010/main" val="16285595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2965" name="Picture 5" descr="淮扬菜杂志"/>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3488" y="1773238"/>
            <a:ext cx="3632200" cy="4621212"/>
          </a:xfrm>
          <a:prstGeom prst="rect">
            <a:avLst/>
          </a:prstGeom>
          <a:noFill/>
          <a:extLst>
            <a:ext uri="{909E8E84-426E-40DD-AFC4-6F175D3DCCD1}">
              <a14:hiddenFill xmlns:a14="http://schemas.microsoft.com/office/drawing/2010/main">
                <a:solidFill>
                  <a:srgbClr val="FFFFFF"/>
                </a:solidFill>
              </a14:hiddenFill>
            </a:ext>
          </a:extLst>
        </p:spPr>
      </p:pic>
      <p:pic>
        <p:nvPicPr>
          <p:cNvPr id="1192966" name="Picture 6" descr="淮扬菜魅力"/>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346994"/>
            <a:ext cx="4032250" cy="5473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51520" y="404664"/>
            <a:ext cx="8784976" cy="1080120"/>
          </a:xfrm>
        </p:spPr>
        <p:txBody>
          <a:bodyPr>
            <a:noAutofit/>
          </a:bodyPr>
          <a:lstStyle/>
          <a:p>
            <a:r>
              <a:rPr lang="en-GB" altLang="zh-CN" sz="3000" dirty="0"/>
              <a:t>What is the greatest characteristic of </a:t>
            </a:r>
            <a:r>
              <a:rPr lang="en-GB" altLang="zh-CN" sz="3000" dirty="0" err="1"/>
              <a:t>Huaiyang</a:t>
            </a:r>
            <a:r>
              <a:rPr lang="en-GB" altLang="zh-CN" sz="3000" dirty="0"/>
              <a:t> cuisine? What </a:t>
            </a:r>
            <a:r>
              <a:rPr lang="en-GB" altLang="zh-CN" sz="3000" dirty="0" err="1"/>
              <a:t>Huaiyang</a:t>
            </a:r>
            <a:r>
              <a:rPr lang="en-GB" altLang="zh-CN" sz="3000" dirty="0"/>
              <a:t> dishes can you name? </a:t>
            </a:r>
            <a:br>
              <a:rPr lang="en-GB" altLang="zh-CN" sz="3000" dirty="0"/>
            </a:br>
            <a:endParaRPr lang="en-NZ" sz="3000" dirty="0"/>
          </a:p>
        </p:txBody>
      </p:sp>
      <p:sp>
        <p:nvSpPr>
          <p:cNvPr id="3" name="Action Button: Home 2">
            <a:hlinkClick r:id="rId4" action="ppaction://hlinksldjump" highlightClick="1"/>
          </p:cNvPr>
          <p:cNvSpPr/>
          <p:nvPr/>
        </p:nvSpPr>
        <p:spPr>
          <a:xfrm>
            <a:off x="7092280" y="730822"/>
            <a:ext cx="1042416" cy="1042416"/>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extLst>
      <p:ext uri="{BB962C8B-B14F-4D97-AF65-F5344CB8AC3E}">
        <p14:creationId xmlns:p14="http://schemas.microsoft.com/office/powerpoint/2010/main" val="11881761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 y="260648"/>
            <a:ext cx="8229600" cy="1143000"/>
          </a:xfrm>
        </p:spPr>
        <p:txBody>
          <a:bodyPr>
            <a:noAutofit/>
          </a:bodyPr>
          <a:lstStyle/>
          <a:p>
            <a:r>
              <a:rPr lang="en-GB" altLang="zh-CN" sz="3000" dirty="0"/>
              <a:t>What differences are there between Chinese cuisine and Western cuisine?</a:t>
            </a:r>
            <a:br>
              <a:rPr lang="en-GB" altLang="zh-CN" sz="3000" dirty="0"/>
            </a:br>
            <a:endParaRPr lang="en-NZ" sz="30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2708920"/>
            <a:ext cx="4752528" cy="3405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0" y="2708920"/>
            <a:ext cx="494067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ction Button: Home 2">
            <a:hlinkClick r:id="rId4" action="ppaction://hlinksldjump" highlightClick="1"/>
          </p:cNvPr>
          <p:cNvSpPr/>
          <p:nvPr/>
        </p:nvSpPr>
        <p:spPr>
          <a:xfrm>
            <a:off x="4499992" y="836712"/>
            <a:ext cx="1042416" cy="1042416"/>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extLst>
      <p:ext uri="{BB962C8B-B14F-4D97-AF65-F5344CB8AC3E}">
        <p14:creationId xmlns:p14="http://schemas.microsoft.com/office/powerpoint/2010/main" val="41453328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0688"/>
            <a:ext cx="9036496" cy="1008112"/>
          </a:xfrm>
        </p:spPr>
        <p:txBody>
          <a:bodyPr>
            <a:noAutofit/>
          </a:bodyPr>
          <a:lstStyle/>
          <a:p>
            <a:r>
              <a:rPr lang="en-GB" altLang="zh-CN" sz="3000" dirty="0"/>
              <a:t>What do you know about the choice of raw materials? </a:t>
            </a:r>
            <a:br>
              <a:rPr lang="en-GB" altLang="zh-CN" sz="3000" dirty="0"/>
            </a:br>
            <a:endParaRPr lang="en-NZ" sz="3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005" y="2132856"/>
            <a:ext cx="684847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ction Button: Home 2">
            <a:hlinkClick r:id="rId3" action="ppaction://hlinksldjump" highlightClick="1"/>
          </p:cNvPr>
          <p:cNvSpPr/>
          <p:nvPr/>
        </p:nvSpPr>
        <p:spPr>
          <a:xfrm>
            <a:off x="7578620" y="1090440"/>
            <a:ext cx="1042416" cy="1042416"/>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extLst>
      <p:ext uri="{BB962C8B-B14F-4D97-AF65-F5344CB8AC3E}">
        <p14:creationId xmlns:p14="http://schemas.microsoft.com/office/powerpoint/2010/main" val="182279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solidFill>
                  <a:srgbClr val="0E5772"/>
                </a:solidFill>
                <a:latin typeface="Arial" panose="020B0604020202020204" pitchFamily="34" charset="0"/>
                <a:cs typeface="Arial" panose="020B0604020202020204" pitchFamily="34" charset="0"/>
              </a:rPr>
              <a:t>Session</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4 </a:t>
            </a:r>
            <a:r>
              <a:rPr lang="zh-CN" altLang="de-DE" dirty="0">
                <a:solidFill>
                  <a:srgbClr val="0E5772"/>
                </a:solidFill>
                <a:latin typeface="Arial" panose="020B0604020202020204" pitchFamily="34" charset="0"/>
                <a:cs typeface="Arial" panose="020B0604020202020204" pitchFamily="34" charset="0"/>
              </a:rPr>
              <a:t>第四周</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556792"/>
            <a:ext cx="8629650" cy="5112568"/>
          </a:xfrm>
        </p:spPr>
        <p:txBody>
          <a:bodyPr>
            <a:normAutofit/>
          </a:bodyPr>
          <a:lstStyle/>
          <a:p>
            <a:pPr eaLnBrk="1" hangingPunct="1">
              <a:buFont typeface="Garamond" panose="02020404030301010803" pitchFamily="18" charset="0"/>
              <a:buNone/>
            </a:pPr>
            <a:r>
              <a:rPr lang="de-DE" altLang="zh-CN" sz="2200" b="1" dirty="0" err="1">
                <a:latin typeface="Arial" panose="020B0604020202020204" pitchFamily="34" charset="0"/>
                <a:cs typeface="Arial" panose="020B0604020202020204" pitchFamily="34" charset="0"/>
                <a:sym typeface="+mn-ea"/>
              </a:rPr>
              <a:t>My</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experience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as</a:t>
            </a:r>
            <a:r>
              <a:rPr lang="de-DE" altLang="zh-CN" sz="2200" b="1" dirty="0">
                <a:latin typeface="Arial" panose="020B0604020202020204" pitchFamily="34" charset="0"/>
                <a:cs typeface="Arial" panose="020B0604020202020204" pitchFamily="34" charset="0"/>
                <a:sym typeface="+mn-ea"/>
              </a:rPr>
              <a:t> a </a:t>
            </a:r>
            <a:r>
              <a:rPr lang="de-DE" altLang="zh-CN" sz="2200" b="1" dirty="0" err="1">
                <a:latin typeface="Arial" panose="020B0604020202020204" pitchFamily="34" charset="0"/>
                <a:cs typeface="Arial" panose="020B0604020202020204" pitchFamily="34" charset="0"/>
                <a:sym typeface="+mn-ea"/>
              </a:rPr>
              <a:t>freshman</a:t>
            </a:r>
            <a:r>
              <a:rPr lang="de-DE" altLang="zh-CN" sz="2200" b="1" dirty="0">
                <a:latin typeface="Arial" panose="020B0604020202020204" pitchFamily="34" charset="0"/>
                <a:cs typeface="Arial" panose="020B0604020202020204" pitchFamily="34" charset="0"/>
                <a:sym typeface="+mn-ea"/>
              </a:rPr>
              <a:t> </a:t>
            </a:r>
            <a:r>
              <a:rPr lang="zh-CN" altLang="de-DE" sz="2200" b="1" dirty="0">
                <a:latin typeface="Arial" panose="020B0604020202020204" pitchFamily="34" charset="0"/>
                <a:cs typeface="Arial" panose="020B0604020202020204" pitchFamily="34" charset="0"/>
                <a:sym typeface="+mn-ea"/>
              </a:rPr>
              <a:t>本科生</a:t>
            </a:r>
            <a:endParaRPr lang="de-DE"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endParaRPr lang="de-DE"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r>
              <a:rPr lang="de-DE" altLang="zh-CN" sz="2200" b="1" dirty="0">
                <a:latin typeface="Arial" panose="020B0604020202020204" pitchFamily="34" charset="0"/>
                <a:cs typeface="Arial" panose="020B0604020202020204" pitchFamily="34" charset="0"/>
                <a:sym typeface="+mn-ea"/>
              </a:rPr>
              <a:t>Hard </a:t>
            </a:r>
            <a:r>
              <a:rPr lang="de-DE" altLang="zh-CN" sz="2200" b="1" dirty="0" err="1">
                <a:latin typeface="Arial" panose="020B0604020202020204" pitchFamily="34" charset="0"/>
                <a:cs typeface="Arial" panose="020B0604020202020204" pitchFamily="34" charset="0"/>
                <a:sym typeface="+mn-ea"/>
              </a:rPr>
              <a:t>life</a:t>
            </a:r>
            <a:r>
              <a:rPr lang="de-DE" altLang="zh-CN" sz="2200" b="1" dirty="0">
                <a:latin typeface="Arial" panose="020B0604020202020204" pitchFamily="34" charset="0"/>
                <a:cs typeface="Arial" panose="020B0604020202020204" pitchFamily="34" charset="0"/>
                <a:sym typeface="+mn-ea"/>
              </a:rPr>
              <a:t> (400 Yuan =&gt; </a:t>
            </a:r>
            <a:r>
              <a:rPr lang="de-DE" altLang="zh-CN" sz="2200" b="1" dirty="0" err="1">
                <a:latin typeface="Arial" panose="020B0604020202020204" pitchFamily="34" charset="0"/>
                <a:cs typeface="Arial" panose="020B0604020202020204" pitchFamily="34" charset="0"/>
                <a:sym typeface="+mn-ea"/>
              </a:rPr>
              <a:t>living</a:t>
            </a:r>
            <a:r>
              <a:rPr lang="de-DE" altLang="zh-CN" sz="2200" b="1" dirty="0">
                <a:latin typeface="Arial" panose="020B0604020202020204" pitchFamily="34" charset="0"/>
                <a:cs typeface="Arial" panose="020B0604020202020204" pitchFamily="34" charset="0"/>
                <a:sym typeface="+mn-ea"/>
              </a:rPr>
              <a:t> in </a:t>
            </a:r>
            <a:r>
              <a:rPr lang="de-DE" altLang="zh-CN" sz="2200" b="1" dirty="0" err="1">
                <a:latin typeface="Arial" panose="020B0604020202020204" pitchFamily="34" charset="0"/>
                <a:cs typeface="Arial" panose="020B0604020202020204" pitchFamily="34" charset="0"/>
                <a:sym typeface="+mn-ea"/>
              </a:rPr>
              <a:t>cellar</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room</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of</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dormitory</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having</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to</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earn</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living</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through</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writing</a:t>
            </a:r>
            <a:r>
              <a:rPr lang="de-DE" altLang="zh-CN" sz="2200" b="1" dirty="0">
                <a:latin typeface="Arial" panose="020B0604020202020204" pitchFamily="34" charset="0"/>
                <a:cs typeface="Arial" panose="020B0604020202020204" pitchFamily="34" charset="0"/>
                <a:sym typeface="+mn-ea"/>
              </a:rPr>
              <a:t>)</a:t>
            </a:r>
          </a:p>
          <a:p>
            <a:pPr eaLnBrk="1" hangingPunct="1">
              <a:buFont typeface="Garamond" panose="02020404030301010803" pitchFamily="18" charset="0"/>
              <a:buNone/>
            </a:pPr>
            <a:r>
              <a:rPr lang="de-DE" altLang="zh-CN" sz="2200" b="1" dirty="0">
                <a:latin typeface="Arial" panose="020B0604020202020204" pitchFamily="34" charset="0"/>
                <a:cs typeface="Arial" panose="020B0604020202020204" pitchFamily="34" charset="0"/>
                <a:sym typeface="+mn-ea"/>
              </a:rPr>
              <a:t>Through own </a:t>
            </a:r>
            <a:r>
              <a:rPr lang="de-DE" altLang="zh-CN" sz="2200" b="1" dirty="0" err="1">
                <a:latin typeface="Arial" panose="020B0604020202020204" pitchFamily="34" charset="0"/>
                <a:cs typeface="Arial" panose="020B0604020202020204" pitchFamily="34" charset="0"/>
                <a:sym typeface="+mn-ea"/>
              </a:rPr>
              <a:t>impression</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bad</a:t>
            </a:r>
            <a:r>
              <a:rPr lang="de-DE" altLang="zh-CN" sz="2200" b="1" dirty="0">
                <a:latin typeface="Arial" panose="020B0604020202020204" pitchFamily="34" charset="0"/>
                <a:cs typeface="Arial" panose="020B0604020202020204" pitchFamily="34" charset="0"/>
                <a:sym typeface="+mn-ea"/>
              </a:rPr>
              <a:t> and </a:t>
            </a:r>
            <a:r>
              <a:rPr lang="de-DE" altLang="zh-CN" sz="2200" b="1" dirty="0" err="1">
                <a:latin typeface="Arial" panose="020B0604020202020204" pitchFamily="34" charset="0"/>
                <a:cs typeface="Arial" panose="020B0604020202020204" pitchFamily="34" charset="0"/>
                <a:sym typeface="+mn-ea"/>
              </a:rPr>
              <a:t>shortened</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translation</a:t>
            </a:r>
            <a:r>
              <a:rPr lang="de-DE" altLang="zh-CN" sz="2200" b="1" dirty="0">
                <a:latin typeface="Arial" panose="020B0604020202020204" pitchFamily="34" charset="0"/>
                <a:cs typeface="Arial" panose="020B0604020202020204" pitchFamily="34" charset="0"/>
                <a:sym typeface="+mn-ea"/>
              </a:rPr>
              <a:t>) =&gt; </a:t>
            </a:r>
            <a:r>
              <a:rPr lang="de-DE" altLang="zh-CN" sz="2200" b="1" dirty="0" err="1">
                <a:latin typeface="Arial" panose="020B0604020202020204" pitchFamily="34" charset="0"/>
                <a:cs typeface="Arial" panose="020B0604020202020204" pitchFamily="34" charset="0"/>
                <a:sym typeface="+mn-ea"/>
              </a:rPr>
              <a:t>need</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for</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better</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translation</a:t>
            </a:r>
            <a:endParaRPr lang="de-DE"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r>
              <a:rPr lang="de-DE" altLang="zh-CN" sz="2200" b="1" dirty="0">
                <a:latin typeface="Arial" panose="020B0604020202020204" pitchFamily="34" charset="0"/>
                <a:cs typeface="Arial" panose="020B0604020202020204" pitchFamily="34" charset="0"/>
                <a:sym typeface="+mn-ea"/>
              </a:rPr>
              <a:t>Poor </a:t>
            </a:r>
            <a:r>
              <a:rPr lang="de-DE" altLang="zh-CN" sz="2200" b="1" dirty="0" err="1">
                <a:latin typeface="Arial" panose="020B0604020202020204" pitchFamily="34" charset="0"/>
                <a:cs typeface="Arial" panose="020B0604020202020204" pitchFamily="34" charset="0"/>
                <a:sym typeface="+mn-ea"/>
              </a:rPr>
              <a:t>knowledge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of</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language</a:t>
            </a:r>
            <a:r>
              <a:rPr lang="de-DE" altLang="zh-CN" sz="2200" b="1" dirty="0">
                <a:latin typeface="Arial" panose="020B0604020202020204" pitchFamily="34" charset="0"/>
                <a:cs typeface="Arial" panose="020B0604020202020204" pitchFamily="34" charset="0"/>
                <a:sym typeface="+mn-ea"/>
              </a:rPr>
              <a:t> </a:t>
            </a:r>
          </a:p>
          <a:p>
            <a:pPr eaLnBrk="1" hangingPunct="1">
              <a:buFont typeface="Garamond" panose="02020404030301010803" pitchFamily="18" charset="0"/>
              <a:buNone/>
            </a:pPr>
            <a:r>
              <a:rPr lang="de-DE" altLang="zh-CN" sz="2200" b="1" dirty="0" err="1">
                <a:latin typeface="Arial" panose="020B0604020202020204" pitchFamily="34" charset="0"/>
                <a:cs typeface="Arial" panose="020B0604020202020204" pitchFamily="34" charset="0"/>
                <a:sym typeface="+mn-ea"/>
              </a:rPr>
              <a:t>No</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training</a:t>
            </a:r>
            <a:r>
              <a:rPr lang="de-DE" altLang="zh-CN" sz="2200" b="1" dirty="0">
                <a:latin typeface="Arial" panose="020B0604020202020204" pitchFamily="34" charset="0"/>
                <a:cs typeface="Arial" panose="020B0604020202020204" pitchFamily="34" charset="0"/>
                <a:sym typeface="+mn-ea"/>
              </a:rPr>
              <a:t> in </a:t>
            </a:r>
            <a:r>
              <a:rPr lang="de-DE" altLang="zh-CN" sz="2200" b="1" dirty="0" err="1">
                <a:latin typeface="Arial" panose="020B0604020202020204" pitchFamily="34" charset="0"/>
                <a:cs typeface="Arial" panose="020B0604020202020204" pitchFamily="34" charset="0"/>
                <a:sym typeface="+mn-ea"/>
              </a:rPr>
              <a:t>translation</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studies</a:t>
            </a:r>
            <a:r>
              <a:rPr lang="de-DE" altLang="zh-CN" sz="2200" b="1" dirty="0">
                <a:latin typeface="Arial" panose="020B0604020202020204" pitchFamily="34" charset="0"/>
                <a:cs typeface="Arial" panose="020B0604020202020204" pitchFamily="34" charset="0"/>
                <a:sym typeface="+mn-ea"/>
              </a:rPr>
              <a:t>/</a:t>
            </a:r>
            <a:r>
              <a:rPr lang="de-DE" altLang="zh-CN" sz="2200" b="1" dirty="0" err="1">
                <a:latin typeface="Arial" panose="020B0604020202020204" pitchFamily="34" charset="0"/>
                <a:cs typeface="Arial" panose="020B0604020202020204" pitchFamily="34" charset="0"/>
                <a:sym typeface="+mn-ea"/>
              </a:rPr>
              <a:t>theory</a:t>
            </a:r>
            <a:endParaRPr lang="de-DE"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r>
              <a:rPr lang="de-DE" altLang="zh-CN" sz="2200" b="1" dirty="0">
                <a:latin typeface="Arial" panose="020B0604020202020204" pitchFamily="34" charset="0"/>
                <a:cs typeface="Arial" panose="020B0604020202020204" pitchFamily="34" charset="0"/>
                <a:sym typeface="+mn-ea"/>
              </a:rPr>
              <a:t>Learning </a:t>
            </a:r>
            <a:r>
              <a:rPr lang="de-DE" altLang="zh-CN" sz="2200" b="1" dirty="0" err="1">
                <a:latin typeface="Arial" panose="020B0604020202020204" pitchFamily="34" charset="0"/>
                <a:cs typeface="Arial" panose="020B0604020202020204" pitchFamily="34" charset="0"/>
                <a:sym typeface="+mn-ea"/>
              </a:rPr>
              <a:t>the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hard</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way</a:t>
            </a:r>
            <a:endParaRPr lang="de-DE"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r>
              <a:rPr lang="de-DE" altLang="zh-CN" sz="2200" b="1" dirty="0" err="1">
                <a:latin typeface="Arial" panose="020B0604020202020204" pitchFamily="34" charset="0"/>
                <a:cs typeface="Arial" panose="020B0604020202020204" pitchFamily="34" charset="0"/>
                <a:sym typeface="+mn-ea"/>
              </a:rPr>
              <a:t>Found</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tools</a:t>
            </a:r>
            <a:endParaRPr lang="de-DE"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r>
              <a:rPr lang="de-DE" altLang="zh-CN" sz="2200" b="1" dirty="0" err="1">
                <a:latin typeface="Arial" panose="020B0604020202020204" pitchFamily="34" charset="0"/>
                <a:cs typeface="Arial" panose="020B0604020202020204" pitchFamily="34" charset="0"/>
                <a:sym typeface="+mn-ea"/>
              </a:rPr>
              <a:t>Asked</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experts</a:t>
            </a:r>
            <a:endParaRPr lang="de-DE" altLang="zh-CN" sz="2200" b="1" dirty="0">
              <a:latin typeface="Arial" panose="020B0604020202020204" pitchFamily="34" charset="0"/>
              <a:cs typeface="Arial" panose="020B0604020202020204" pitchFamily="34" charset="0"/>
              <a:sym typeface="+mn-ea"/>
            </a:endParaRPr>
          </a:p>
        </p:txBody>
      </p:sp>
    </p:spTree>
    <p:extLst>
      <p:ext uri="{BB962C8B-B14F-4D97-AF65-F5344CB8AC3E}">
        <p14:creationId xmlns:p14="http://schemas.microsoft.com/office/powerpoint/2010/main" val="39686570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altLang="zh-CN" sz="3000" dirty="0"/>
              <a:t>What do you know about the art of cooking </a:t>
            </a:r>
            <a:r>
              <a:rPr lang="en-GB" altLang="zh-CN" sz="3000" dirty="0" err="1"/>
              <a:t>Dongpo</a:t>
            </a:r>
            <a:r>
              <a:rPr lang="en-GB" altLang="zh-CN" sz="3000" dirty="0"/>
              <a:t> Braised Pork? </a:t>
            </a:r>
            <a:br>
              <a:rPr lang="en-US" altLang="zh-CN" sz="3000" dirty="0"/>
            </a:br>
            <a:endParaRPr lang="en-NZ" sz="30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835693"/>
            <a:ext cx="7334250"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ction Button: Home 2">
            <a:hlinkClick r:id="rId3" action="ppaction://hlinksldjump" highlightClick="1"/>
          </p:cNvPr>
          <p:cNvSpPr/>
          <p:nvPr/>
        </p:nvSpPr>
        <p:spPr>
          <a:xfrm>
            <a:off x="3800387" y="1061487"/>
            <a:ext cx="864096" cy="742200"/>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extLst>
      <p:ext uri="{BB962C8B-B14F-4D97-AF65-F5344CB8AC3E}">
        <p14:creationId xmlns:p14="http://schemas.microsoft.com/office/powerpoint/2010/main" val="25716531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6" name="Rectangle 4"/>
          <p:cNvSpPr>
            <a:spLocks noGrp="1" noChangeArrowheads="1"/>
          </p:cNvSpPr>
          <p:nvPr>
            <p:ph type="title"/>
          </p:nvPr>
        </p:nvSpPr>
        <p:spPr>
          <a:xfrm>
            <a:off x="685800" y="404664"/>
            <a:ext cx="7772400" cy="936625"/>
          </a:xfrm>
        </p:spPr>
        <p:txBody>
          <a:bodyPr>
            <a:noAutofit/>
          </a:bodyPr>
          <a:lstStyle/>
          <a:p>
            <a:pPr algn="ctr"/>
            <a:r>
              <a:rPr lang="en-US" altLang="zh-CN" sz="3200" dirty="0"/>
              <a:t>What scientific principle does the use of chopsticks illustrate? </a:t>
            </a:r>
          </a:p>
        </p:txBody>
      </p:sp>
      <p:pic>
        <p:nvPicPr>
          <p:cNvPr id="1216517" name="Picture 5" descr="儿童智力筷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2852738"/>
            <a:ext cx="3024188" cy="3417887"/>
          </a:xfrm>
          <a:prstGeom prst="rect">
            <a:avLst/>
          </a:prstGeom>
          <a:noFill/>
          <a:extLst>
            <a:ext uri="{909E8E84-426E-40DD-AFC4-6F175D3DCCD1}">
              <a14:hiddenFill xmlns:a14="http://schemas.microsoft.com/office/drawing/2010/main">
                <a:solidFill>
                  <a:srgbClr val="FFFFFF"/>
                </a:solidFill>
              </a14:hiddenFill>
            </a:ext>
          </a:extLst>
        </p:spPr>
      </p:pic>
      <p:pic>
        <p:nvPicPr>
          <p:cNvPr id="1216518" name="Picture 6" descr="筷子的用法"/>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43288"/>
            <a:ext cx="4154488" cy="2865437"/>
          </a:xfrm>
          <a:prstGeom prst="rect">
            <a:avLst/>
          </a:prstGeom>
          <a:noFill/>
          <a:extLst>
            <a:ext uri="{909E8E84-426E-40DD-AFC4-6F175D3DCCD1}">
              <a14:hiddenFill xmlns:a14="http://schemas.microsoft.com/office/drawing/2010/main">
                <a:solidFill>
                  <a:srgbClr val="FFFFFF"/>
                </a:solidFill>
              </a14:hiddenFill>
            </a:ext>
          </a:extLst>
        </p:spPr>
      </p:pic>
      <p:sp>
        <p:nvSpPr>
          <p:cNvPr id="2" name="Action Button: Home 1">
            <a:hlinkClick r:id="rId4" action="ppaction://hlinksldjump" highlightClick="1"/>
          </p:cNvPr>
          <p:cNvSpPr/>
          <p:nvPr/>
        </p:nvSpPr>
        <p:spPr>
          <a:xfrm>
            <a:off x="6444208" y="1124744"/>
            <a:ext cx="1042416" cy="1042416"/>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extLst>
      <p:ext uri="{BB962C8B-B14F-4D97-AF65-F5344CB8AC3E}">
        <p14:creationId xmlns:p14="http://schemas.microsoft.com/office/powerpoint/2010/main" val="16455827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20688"/>
            <a:ext cx="8784976" cy="1226400"/>
          </a:xfrm>
        </p:spPr>
        <p:txBody>
          <a:bodyPr>
            <a:noAutofit/>
          </a:bodyPr>
          <a:lstStyle/>
          <a:p>
            <a:r>
              <a:rPr lang="en-GB" altLang="zh-CN" sz="3000" dirty="0"/>
              <a:t>What manners of using chopsticks are considered bad in China?  </a:t>
            </a:r>
            <a:br>
              <a:rPr lang="en-GB" altLang="zh-CN" sz="3000" dirty="0"/>
            </a:br>
            <a:endParaRPr lang="en-NZ" sz="3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204864"/>
            <a:ext cx="5832648" cy="4691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ction Button: Home 2">
            <a:hlinkClick r:id="rId3" action="ppaction://hlinksldjump" highlightClick="1"/>
          </p:cNvPr>
          <p:cNvSpPr/>
          <p:nvPr/>
        </p:nvSpPr>
        <p:spPr>
          <a:xfrm>
            <a:off x="1907704" y="980728"/>
            <a:ext cx="1042416" cy="1042416"/>
          </a:xfrm>
          <a:prstGeom prst="actionButtonHome">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Tree>
    <p:extLst>
      <p:ext uri="{BB962C8B-B14F-4D97-AF65-F5344CB8AC3E}">
        <p14:creationId xmlns:p14="http://schemas.microsoft.com/office/powerpoint/2010/main" val="23007498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p:txBody>
          <a:bodyPr>
            <a:normAutofit/>
          </a:bodyPr>
          <a:lstStyle/>
          <a:p>
            <a:r>
              <a:rPr lang="de-DE" dirty="0" err="1"/>
              <a:t>Preparation</a:t>
            </a:r>
            <a:r>
              <a:rPr lang="de-DE" dirty="0"/>
              <a:t> </a:t>
            </a:r>
            <a:r>
              <a:rPr lang="de-DE" dirty="0" err="1"/>
              <a:t>for</a:t>
            </a:r>
            <a:r>
              <a:rPr lang="de-DE" dirty="0"/>
              <a:t> </a:t>
            </a:r>
            <a:r>
              <a:rPr lang="de-DE" dirty="0" err="1"/>
              <a:t>next</a:t>
            </a:r>
            <a:r>
              <a:rPr lang="de-DE" dirty="0"/>
              <a:t> </a:t>
            </a:r>
            <a:r>
              <a:rPr lang="de-DE" dirty="0" err="1"/>
              <a:t>week</a:t>
            </a:r>
            <a:endParaRPr lang="de-DE" dirty="0"/>
          </a:p>
        </p:txBody>
      </p:sp>
      <p:sp>
        <p:nvSpPr>
          <p:cNvPr id="5" name="Inhaltsplatzhalter 2">
            <a:extLst>
              <a:ext uri="{FF2B5EF4-FFF2-40B4-BE49-F238E27FC236}">
                <a16:creationId xmlns:a16="http://schemas.microsoft.com/office/drawing/2014/main" id="{47E53BE9-62B6-4916-BBAE-0A720349EFD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dirty="0" err="1"/>
              <a:t>Please</a:t>
            </a:r>
            <a:r>
              <a:rPr lang="de-DE" dirty="0"/>
              <a:t> </a:t>
            </a:r>
            <a:r>
              <a:rPr lang="de-DE" dirty="0" err="1"/>
              <a:t>prepare</a:t>
            </a:r>
            <a:r>
              <a:rPr lang="de-DE" dirty="0"/>
              <a:t> </a:t>
            </a:r>
            <a:r>
              <a:rPr lang="de-DE" dirty="0" err="1"/>
              <a:t>the</a:t>
            </a:r>
            <a:r>
              <a:rPr lang="de-DE" dirty="0"/>
              <a:t> </a:t>
            </a:r>
            <a:r>
              <a:rPr lang="de-DE" dirty="0" err="1"/>
              <a:t>three</a:t>
            </a:r>
            <a:r>
              <a:rPr lang="de-DE" dirty="0"/>
              <a:t> </a:t>
            </a:r>
            <a:r>
              <a:rPr lang="de-DE" dirty="0" err="1"/>
              <a:t>topics</a:t>
            </a:r>
            <a:r>
              <a:rPr lang="de-DE" dirty="0"/>
              <a:t> </a:t>
            </a:r>
            <a:r>
              <a:rPr lang="de-DE" dirty="0" err="1"/>
              <a:t>for</a:t>
            </a:r>
            <a:r>
              <a:rPr lang="de-DE" dirty="0"/>
              <a:t> </a:t>
            </a:r>
            <a:r>
              <a:rPr lang="de-DE" dirty="0" err="1"/>
              <a:t>session</a:t>
            </a:r>
            <a:r>
              <a:rPr lang="de-DE" dirty="0"/>
              <a:t> 5 (March 31, 2021):</a:t>
            </a:r>
            <a:endParaRPr lang="de-DE" dirty="0">
              <a:latin typeface="Calibri" panose="020F0502020204030204" pitchFamily="34" charset="0"/>
              <a:cs typeface="Calibri" panose="020F0502020204030204" pitchFamily="34" charset="0"/>
            </a:endParaRPr>
          </a:p>
          <a:p>
            <a:pPr algn="l"/>
            <a:endParaRPr lang="de-DE" b="0" i="0" dirty="0">
              <a:solidFill>
                <a:srgbClr val="000000"/>
              </a:solidFill>
              <a:effectLst/>
              <a:latin typeface="Arial" panose="020B0604020202020204" pitchFamily="34" charset="0"/>
            </a:endParaRPr>
          </a:p>
          <a:p>
            <a:pPr algn="l"/>
            <a:r>
              <a:rPr lang="en-US" sz="3200" b="0" i="0" dirty="0">
                <a:solidFill>
                  <a:srgbClr val="000000"/>
                </a:solidFill>
                <a:effectLst/>
                <a:latin typeface="Calibri" panose="020F0502020204030204" pitchFamily="34" charset="0"/>
                <a:cs typeface="Calibri" panose="020F0502020204030204" pitchFamily="34" charset="0"/>
              </a:rPr>
              <a:t>Aesthetic ideals and social customs: Chinese Marriage Customs</a:t>
            </a:r>
            <a:r>
              <a:rPr lang="zh-CN" altLang="de-DE" b="0" i="0" dirty="0">
                <a:solidFill>
                  <a:srgbClr val="000000"/>
                </a:solidFill>
                <a:effectLst/>
                <a:latin typeface="Arial" panose="020B0604020202020204" pitchFamily="34" charset="0"/>
              </a:rPr>
              <a:t>杜心语</a:t>
            </a:r>
            <a:endParaRPr lang="en-US" sz="3200" b="0" i="0" dirty="0">
              <a:solidFill>
                <a:srgbClr val="000000"/>
              </a:solidFill>
              <a:effectLst/>
              <a:latin typeface="Calibri" panose="020F0502020204030204" pitchFamily="34" charset="0"/>
              <a:cs typeface="Calibri" panose="020F0502020204030204" pitchFamily="34" charset="0"/>
            </a:endParaRPr>
          </a:p>
          <a:p>
            <a:pPr algn="l"/>
            <a:r>
              <a:rPr lang="en-US" sz="3200" b="0" i="0" dirty="0">
                <a:solidFill>
                  <a:srgbClr val="000000"/>
                </a:solidFill>
                <a:effectLst/>
                <a:latin typeface="Calibri" panose="020F0502020204030204" pitchFamily="34" charset="0"/>
                <a:cs typeface="Calibri" panose="020F0502020204030204" pitchFamily="34" charset="0"/>
              </a:rPr>
              <a:t>Music and instruments: Pipa </a:t>
            </a:r>
            <a:r>
              <a:rPr lang="zh-CN" altLang="de-DE" b="0" i="0" dirty="0">
                <a:solidFill>
                  <a:srgbClr val="000000"/>
                </a:solidFill>
                <a:effectLst/>
                <a:latin typeface="Arial" panose="020B0604020202020204" pitchFamily="34" charset="0"/>
              </a:rPr>
              <a:t> 刘卓凡 </a:t>
            </a:r>
            <a:r>
              <a:rPr lang="de-DE" altLang="zh-CN" b="0" i="0" dirty="0">
                <a:solidFill>
                  <a:srgbClr val="000000"/>
                </a:solidFill>
                <a:effectLst/>
                <a:latin typeface="Arial" panose="020B0604020202020204" pitchFamily="34" charset="0"/>
              </a:rPr>
              <a:t>...</a:t>
            </a:r>
          </a:p>
          <a:p>
            <a:pPr algn="l"/>
            <a:r>
              <a:rPr lang="en-US" sz="3200" b="0" i="0" dirty="0">
                <a:solidFill>
                  <a:srgbClr val="000000"/>
                </a:solidFill>
                <a:effectLst/>
                <a:latin typeface="Calibri" panose="020F0502020204030204" pitchFamily="34" charset="0"/>
                <a:cs typeface="Calibri" panose="020F0502020204030204" pitchFamily="34" charset="0"/>
              </a:rPr>
              <a:t>Traditional Cuisine: The Art of Chinese Cooking</a:t>
            </a:r>
            <a:r>
              <a:rPr lang="zh-CN" altLang="de-DE" b="0" i="0" dirty="0">
                <a:solidFill>
                  <a:srgbClr val="000000"/>
                </a:solidFill>
                <a:effectLst/>
                <a:latin typeface="Arial" panose="020B0604020202020204" pitchFamily="34" charset="0"/>
              </a:rPr>
              <a:t>戴沐雨</a:t>
            </a:r>
            <a:endParaRPr lang="de-DE" sz="3200" b="0" i="0"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70286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标题 1"/>
          <p:cNvSpPr>
            <a:spLocks noGrp="1"/>
          </p:cNvSpPr>
          <p:nvPr>
            <p:ph type="title"/>
          </p:nvPr>
        </p:nvSpPr>
        <p:spPr/>
        <p:txBody>
          <a:bodyPr>
            <a:normAutofit fontScale="90000"/>
          </a:bodyPr>
          <a:lstStyle/>
          <a:p>
            <a:pPr algn="ctr"/>
            <a:r>
              <a:rPr altLang="zh-CN" b="1" dirty="0">
                <a:solidFill>
                  <a:schemeClr val="tx1"/>
                </a:solidFill>
                <a:latin typeface="Arial" panose="020B0604020202020204" pitchFamily="34" charset="0"/>
                <a:cs typeface="Arial" panose="020B0604020202020204" pitchFamily="34" charset="0"/>
              </a:rPr>
              <a:t>Always here for you!</a:t>
            </a:r>
            <a:br>
              <a:rPr altLang="zh-CN" b="1" dirty="0">
                <a:solidFill>
                  <a:schemeClr val="tx1"/>
                </a:solidFill>
                <a:latin typeface="Arial" panose="020B0604020202020204" pitchFamily="34" charset="0"/>
                <a:cs typeface="Arial" panose="020B0604020202020204" pitchFamily="34" charset="0"/>
              </a:rPr>
            </a:br>
            <a:r>
              <a:rPr lang="zh-CN" altLang="en-US" sz="2800" b="1" dirty="0">
                <a:solidFill>
                  <a:schemeClr val="tx1"/>
                </a:solidFill>
                <a:latin typeface="Arial" panose="020B0604020202020204" pitchFamily="34" charset="0"/>
                <a:cs typeface="Arial" panose="020B0604020202020204" pitchFamily="34" charset="0"/>
              </a:rPr>
              <a:t>随时</a:t>
            </a:r>
            <a:r>
              <a:rPr lang="zh-CN" altLang="de-DE" sz="2800" b="1" dirty="0">
                <a:solidFill>
                  <a:schemeClr val="tx1"/>
                </a:solidFill>
                <a:latin typeface="Arial" panose="020B0604020202020204" pitchFamily="34" charset="0"/>
                <a:cs typeface="Arial" panose="020B0604020202020204" pitchFamily="34" charset="0"/>
              </a:rPr>
              <a:t>为你们服务</a:t>
            </a:r>
            <a:endParaRPr kumimoji="1" lang="zh-CN" altLang="en-US" b="1" dirty="0">
              <a:solidFill>
                <a:schemeClr val="tx1"/>
              </a:solidFill>
              <a:cs typeface="Arial" panose="020B0604020202020204" pitchFamily="34" charset="0"/>
            </a:endParaRPr>
          </a:p>
        </p:txBody>
      </p:sp>
      <p:sp>
        <p:nvSpPr>
          <p:cNvPr id="107523" name="内容占位符 2"/>
          <p:cNvSpPr>
            <a:spLocks noGrp="1"/>
          </p:cNvSpPr>
          <p:nvPr>
            <p:ph idx="1"/>
          </p:nvPr>
        </p:nvSpPr>
        <p:spPr>
          <a:xfrm>
            <a:off x="866775" y="2603500"/>
            <a:ext cx="7053263" cy="3722688"/>
          </a:xfrm>
        </p:spPr>
        <p:txBody>
          <a:bodyPr>
            <a:normAutofit/>
          </a:bodyPr>
          <a:lstStyle/>
          <a:p>
            <a:pPr algn="ctr">
              <a:buFont typeface="Garamond" panose="02020404030301010803" pitchFamily="18" charset="0"/>
              <a:buNone/>
            </a:pPr>
            <a:r>
              <a:rPr lang="en-US" altLang="zh-CN" sz="2400" dirty="0">
                <a:latin typeface="Arial" panose="020B0604020202020204" pitchFamily="34" charset="0"/>
                <a:ea typeface="楷体" panose="02010609060101010101" pitchFamily="49" charset="-122"/>
                <a:cs typeface="Arial" panose="020B0604020202020204" pitchFamily="34" charset="0"/>
              </a:rPr>
              <a:t>Professor Dr. Martin </a:t>
            </a:r>
            <a:r>
              <a:rPr lang="en-US" altLang="zh-CN" sz="2400" dirty="0" err="1">
                <a:latin typeface="Arial" panose="020B0604020202020204" pitchFamily="34" charset="0"/>
                <a:ea typeface="楷体" panose="02010609060101010101" pitchFamily="49" charset="-122"/>
                <a:cs typeface="Arial" panose="020B0604020202020204" pitchFamily="34" charset="0"/>
              </a:rPr>
              <a:t>Woesler</a:t>
            </a:r>
            <a:r>
              <a:rPr lang="zh-CN" altLang="de-DE" sz="2400" dirty="0">
                <a:latin typeface="Arial" panose="020B0604020202020204" pitchFamily="34" charset="0"/>
                <a:ea typeface="楷体" panose="02010609060101010101" pitchFamily="49" charset="-122"/>
                <a:cs typeface="Arial" panose="020B0604020202020204" pitchFamily="34" charset="0"/>
              </a:rPr>
              <a:t> </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zh-CN" altLang="de-DE" sz="2400" dirty="0">
                <a:latin typeface="Arial" panose="020B0604020202020204" pitchFamily="34" charset="0"/>
                <a:ea typeface="楷体" panose="02010609060101010101" pitchFamily="49" charset="-122"/>
                <a:cs typeface="Arial" panose="020B0604020202020204" pitchFamily="34" charset="0"/>
              </a:rPr>
              <a:t>吴漠汀</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zh-CN" altLang="de-DE" sz="2400" dirty="0">
                <a:latin typeface="Arial" panose="020B0604020202020204" pitchFamily="34" charset="0"/>
                <a:ea typeface="楷体" panose="02010609060101010101" pitchFamily="49" charset="-122"/>
                <a:cs typeface="Arial" panose="020B0604020202020204" pitchFamily="34" charset="0"/>
              </a:rPr>
              <a:t>湖南师范大学特聘教授，博士导师</a:t>
            </a:r>
            <a:endParaRPr lang="de-DE" altLang="zh-CN" sz="2400" dirty="0">
              <a:latin typeface="Arial" panose="020B0604020202020204" pitchFamily="34" charset="0"/>
              <a:ea typeface="楷体" panose="02010609060101010101" pitchFamily="49" charset="-122"/>
              <a:cs typeface="Arial" panose="020B0604020202020204" pitchFamily="34" charset="0"/>
            </a:endParaRPr>
          </a:p>
          <a:p>
            <a:pPr marL="0" indent="0" algn="ctr">
              <a:buNone/>
            </a:pPr>
            <a:r>
              <a:rPr lang="en-US" altLang="de-DE" sz="2400" dirty="0">
                <a:latin typeface="Arial" panose="020B0604020202020204" pitchFamily="34" charset="0"/>
                <a:ea typeface="楷体" panose="02010609060101010101" pitchFamily="49" charset="-122"/>
                <a:cs typeface="Arial" panose="020B0604020202020204" pitchFamily="34" charset="0"/>
              </a:rPr>
              <a:t>Office / </a:t>
            </a:r>
            <a:r>
              <a:rPr lang="zh-CN" altLang="de-DE" sz="2400" dirty="0">
                <a:latin typeface="Arial" panose="020B0604020202020204" pitchFamily="34" charset="0"/>
                <a:ea typeface="楷体" panose="02010609060101010101" pitchFamily="49" charset="-122"/>
                <a:cs typeface="Arial" panose="020B0604020202020204" pitchFamily="34" charset="0"/>
              </a:rPr>
              <a:t>办公室</a:t>
            </a:r>
            <a:r>
              <a:rPr lang="de-DE" altLang="zh-CN" sz="2400" dirty="0">
                <a:latin typeface="Arial" panose="020B0604020202020204" pitchFamily="34" charset="0"/>
                <a:ea typeface="楷体" panose="02010609060101010101" pitchFamily="49" charset="-122"/>
                <a:cs typeface="Arial" panose="020B0604020202020204" pitchFamily="34" charset="0"/>
              </a:rPr>
              <a:t>: </a:t>
            </a:r>
            <a:r>
              <a:rPr lang="zh-CN" altLang="de-DE" sz="2400" dirty="0">
                <a:latin typeface="Arial" panose="020B0604020202020204" pitchFamily="34" charset="0"/>
                <a:ea typeface="楷体" panose="02010609060101010101" pitchFamily="49" charset="-122"/>
                <a:cs typeface="Arial" panose="020B0604020202020204" pitchFamily="34" charset="0"/>
              </a:rPr>
              <a:t>外国语学院</a:t>
            </a:r>
            <a:r>
              <a:rPr lang="de-DE" altLang="zh-CN" sz="2400" dirty="0">
                <a:latin typeface="Arial" panose="020B0604020202020204" pitchFamily="34" charset="0"/>
                <a:ea typeface="楷体" panose="02010609060101010101" pitchFamily="49" charset="-122"/>
                <a:cs typeface="Arial" panose="020B0604020202020204" pitchFamily="34" charset="0"/>
              </a:rPr>
              <a:t>406</a:t>
            </a:r>
          </a:p>
          <a:p>
            <a:pPr marL="0" indent="0" algn="ctr">
              <a:buNone/>
            </a:pPr>
            <a:r>
              <a:rPr lang="zh-CN" altLang="de-DE" sz="2400" dirty="0">
                <a:latin typeface="Arial" panose="020B0604020202020204" pitchFamily="34" charset="0"/>
                <a:ea typeface="楷体" panose="02010609060101010101" pitchFamily="49" charset="-122"/>
                <a:cs typeface="Arial" panose="020B0604020202020204" pitchFamily="34" charset="0"/>
              </a:rPr>
              <a:t>国际汉学中心</a:t>
            </a:r>
            <a:r>
              <a:rPr lang="de-DE" altLang="zh-CN" sz="2400" dirty="0">
                <a:latin typeface="Arial" panose="020B0604020202020204" pitchFamily="34" charset="0"/>
                <a:ea typeface="楷体" panose="02010609060101010101" pitchFamily="49" charset="-122"/>
                <a:cs typeface="Arial" panose="020B0604020202020204" pitchFamily="34" charset="0"/>
              </a:rPr>
              <a:t>308</a:t>
            </a:r>
          </a:p>
          <a:p>
            <a:pPr algn="ctr">
              <a:buFont typeface="Garamond" panose="02020404030301010803" pitchFamily="18" charset="0"/>
              <a:buNone/>
            </a:pPr>
            <a:r>
              <a:rPr lang="en-US" altLang="zh-CN" sz="2400" dirty="0">
                <a:latin typeface="Arial" panose="020B0604020202020204" pitchFamily="34" charset="0"/>
                <a:ea typeface="楷体" panose="02010609060101010101" pitchFamily="49" charset="-122"/>
                <a:cs typeface="Arial" panose="020B0604020202020204" pitchFamily="34" charset="0"/>
              </a:rPr>
              <a:t>Phone / </a:t>
            </a:r>
            <a:r>
              <a:rPr lang="zh-CN" altLang="de-DE" sz="2400" dirty="0">
                <a:latin typeface="Arial" panose="020B0604020202020204" pitchFamily="34" charset="0"/>
                <a:ea typeface="楷体" panose="02010609060101010101" pitchFamily="49" charset="-122"/>
                <a:cs typeface="Arial" panose="020B0604020202020204" pitchFamily="34" charset="0"/>
              </a:rPr>
              <a:t>电话</a:t>
            </a:r>
            <a:r>
              <a:rPr lang="en-US" altLang="zh-CN" sz="2400" dirty="0">
                <a:latin typeface="Arial" panose="020B0604020202020204" pitchFamily="34" charset="0"/>
                <a:ea typeface="楷体" panose="02010609060101010101" pitchFamily="49" charset="-122"/>
                <a:cs typeface="Arial" panose="020B0604020202020204" pitchFamily="34" charset="0"/>
              </a:rPr>
              <a:t>: (150) </a:t>
            </a:r>
            <a:r>
              <a:rPr lang="de-DE" altLang="zh-CN" sz="2400" dirty="0">
                <a:latin typeface="Arial" panose="020B0604020202020204" pitchFamily="34" charset="0"/>
                <a:ea typeface="楷体" panose="02010609060101010101" pitchFamily="49" charset="-122"/>
                <a:cs typeface="Arial" panose="020B0604020202020204" pitchFamily="34" charset="0"/>
              </a:rPr>
              <a:t>1138 8818 </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de-DE" altLang="zh-CN" sz="2400" dirty="0">
                <a:latin typeface="Arial" panose="020B0604020202020204" pitchFamily="34" charset="0"/>
                <a:ea typeface="楷体" panose="02010609060101010101" pitchFamily="49" charset="-122"/>
                <a:cs typeface="Arial" panose="020B0604020202020204" pitchFamily="34" charset="0"/>
              </a:rPr>
              <a:t>(</a:t>
            </a:r>
            <a:r>
              <a:rPr lang="zh-CN" altLang="de-DE" sz="2400" dirty="0">
                <a:latin typeface="Arial" panose="020B0604020202020204" pitchFamily="34" charset="0"/>
                <a:ea typeface="楷体" panose="02010609060101010101" pitchFamily="49" charset="-122"/>
                <a:cs typeface="Arial" panose="020B0604020202020204" pitchFamily="34" charset="0"/>
              </a:rPr>
              <a:t>德国</a:t>
            </a:r>
            <a:r>
              <a:rPr lang="de-DE" altLang="zh-CN" sz="2400" dirty="0">
                <a:latin typeface="Arial" panose="020B0604020202020204" pitchFamily="34" charset="0"/>
                <a:ea typeface="楷体" panose="02010609060101010101" pitchFamily="49" charset="-122"/>
                <a:cs typeface="Arial" panose="020B0604020202020204" pitchFamily="34" charset="0"/>
              </a:rPr>
              <a:t>+49 178 2073538)</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en-US" altLang="zh-CN" sz="2400" dirty="0">
                <a:latin typeface="Arial" panose="020B0604020202020204" pitchFamily="34" charset="0"/>
                <a:ea typeface="楷体" panose="02010609060101010101" pitchFamily="49" charset="-122"/>
                <a:cs typeface="Arial" panose="020B0604020202020204" pitchFamily="34" charset="0"/>
              </a:rPr>
              <a:t>Email / </a:t>
            </a:r>
            <a:r>
              <a:rPr lang="zh-CN" altLang="de-DE" sz="2400" dirty="0">
                <a:latin typeface="Arial" panose="020B0604020202020204" pitchFamily="34" charset="0"/>
                <a:ea typeface="楷体" panose="02010609060101010101" pitchFamily="49" charset="-122"/>
                <a:cs typeface="Arial" panose="020B0604020202020204" pitchFamily="34" charset="0"/>
              </a:rPr>
              <a:t>电子邮件</a:t>
            </a:r>
            <a:r>
              <a:rPr lang="en-US" altLang="zh-CN" sz="2400" dirty="0">
                <a:latin typeface="Arial" panose="020B0604020202020204" pitchFamily="34" charset="0"/>
                <a:ea typeface="楷体" panose="02010609060101010101" pitchFamily="49" charset="-122"/>
                <a:cs typeface="Arial" panose="020B0604020202020204" pitchFamily="34" charset="0"/>
              </a:rPr>
              <a:t>: wmt@hunnu.edu.cn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83568" y="2435404"/>
            <a:ext cx="7704856" cy="2015936"/>
          </a:xfrm>
          <a:prstGeom prst="rect">
            <a:avLst/>
          </a:prstGeom>
          <a:noFill/>
        </p:spPr>
        <p:txBody>
          <a:bodyPr wrap="square" rtlCol="0">
            <a:spAutoFit/>
          </a:bodyPr>
          <a:lstStyle/>
          <a:p>
            <a:pPr algn="ctr"/>
            <a:r>
              <a:rPr lang="de-DE" sz="12500" dirty="0">
                <a:latin typeface="Calibri" panose="020F0502020204030204" pitchFamily="34" charset="0"/>
                <a:ea typeface="华文新魏" panose="02010800040101010101" pitchFamily="2" charset="-122"/>
              </a:rPr>
              <a:t>Thank You</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solidFill>
                  <a:srgbClr val="0E5772"/>
                </a:solidFill>
                <a:latin typeface="Arial" panose="020B0604020202020204" pitchFamily="34" charset="0"/>
                <a:cs typeface="Arial" panose="020B0604020202020204" pitchFamily="34" charset="0"/>
              </a:rPr>
              <a:t>Session</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4 </a:t>
            </a:r>
            <a:r>
              <a:rPr lang="zh-CN" altLang="de-DE" dirty="0">
                <a:solidFill>
                  <a:srgbClr val="0E5772"/>
                </a:solidFill>
                <a:latin typeface="Arial" panose="020B0604020202020204" pitchFamily="34" charset="0"/>
                <a:cs typeface="Arial" panose="020B0604020202020204" pitchFamily="34" charset="0"/>
              </a:rPr>
              <a:t>第四周</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556792"/>
            <a:ext cx="8629650" cy="5112568"/>
          </a:xfrm>
        </p:spPr>
        <p:txBody>
          <a:bodyPr>
            <a:normAutofit/>
          </a:bodyPr>
          <a:lstStyle/>
          <a:p>
            <a:pPr eaLnBrk="1" hangingPunct="1">
              <a:buFont typeface="Garamond" panose="02020404030301010803" pitchFamily="18" charset="0"/>
              <a:buNone/>
            </a:pPr>
            <a:r>
              <a:rPr lang="de-DE" altLang="zh-CN" sz="2200" b="1" dirty="0" err="1">
                <a:latin typeface="Arial" panose="020B0604020202020204" pitchFamily="34" charset="0"/>
                <a:cs typeface="Arial" panose="020B0604020202020204" pitchFamily="34" charset="0"/>
                <a:sym typeface="+mn-ea"/>
              </a:rPr>
              <a:t>What</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can</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we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learn</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from</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translating</a:t>
            </a:r>
            <a:r>
              <a:rPr lang="de-DE" altLang="zh-CN" sz="2200" b="1" dirty="0">
                <a:latin typeface="Arial" panose="020B0604020202020204" pitchFamily="34" charset="0"/>
                <a:cs typeface="Arial" panose="020B0604020202020204" pitchFamily="34" charset="0"/>
                <a:sym typeface="+mn-ea"/>
              </a:rPr>
              <a:t> HLM </a:t>
            </a:r>
            <a:r>
              <a:rPr lang="de-DE" altLang="zh-CN" sz="2200" b="1" dirty="0" err="1">
                <a:latin typeface="Arial" panose="020B0604020202020204" pitchFamily="34" charset="0"/>
                <a:cs typeface="Arial" panose="020B0604020202020204" pitchFamily="34" charset="0"/>
                <a:sym typeface="+mn-ea"/>
              </a:rPr>
              <a:t>as</a:t>
            </a:r>
            <a:r>
              <a:rPr lang="de-DE" altLang="zh-CN" sz="2200" b="1" dirty="0">
                <a:latin typeface="Arial" panose="020B0604020202020204" pitchFamily="34" charset="0"/>
                <a:cs typeface="Arial" panose="020B0604020202020204" pitchFamily="34" charset="0"/>
                <a:sym typeface="+mn-ea"/>
              </a:rPr>
              <a:t> 2019</a:t>
            </a:r>
            <a:r>
              <a:rPr lang="zh-CN" altLang="de-DE" sz="2200" b="1" dirty="0">
                <a:latin typeface="Arial" panose="020B0604020202020204" pitchFamily="34" charset="0"/>
                <a:cs typeface="Arial" panose="020B0604020202020204" pitchFamily="34" charset="0"/>
                <a:sym typeface="+mn-ea"/>
              </a:rPr>
              <a:t>级本科生？</a:t>
            </a:r>
            <a:endParaRPr lang="de-DE"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endParaRPr lang="de-DE" altLang="zh-CN" sz="2200" b="1" dirty="0">
              <a:latin typeface="Arial" panose="020B0604020202020204" pitchFamily="34" charset="0"/>
              <a:cs typeface="Arial" panose="020B0604020202020204" pitchFamily="34" charset="0"/>
              <a:sym typeface="+mn-ea"/>
            </a:endParaRPr>
          </a:p>
        </p:txBody>
      </p:sp>
    </p:spTree>
    <p:extLst>
      <p:ext uri="{BB962C8B-B14F-4D97-AF65-F5344CB8AC3E}">
        <p14:creationId xmlns:p14="http://schemas.microsoft.com/office/powerpoint/2010/main" val="1004995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solidFill>
                  <a:srgbClr val="0E5772"/>
                </a:solidFill>
                <a:latin typeface="Arial" panose="020B0604020202020204" pitchFamily="34" charset="0"/>
                <a:cs typeface="Arial" panose="020B0604020202020204" pitchFamily="34" charset="0"/>
              </a:rPr>
              <a:t>Session</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4 </a:t>
            </a:r>
            <a:r>
              <a:rPr lang="zh-CN" altLang="de-DE" dirty="0">
                <a:solidFill>
                  <a:srgbClr val="0E5772"/>
                </a:solidFill>
                <a:latin typeface="Arial" panose="020B0604020202020204" pitchFamily="34" charset="0"/>
                <a:cs typeface="Arial" panose="020B0604020202020204" pitchFamily="34" charset="0"/>
              </a:rPr>
              <a:t>第四周</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556792"/>
            <a:ext cx="8629650" cy="5112568"/>
          </a:xfrm>
        </p:spPr>
        <p:txBody>
          <a:bodyPr>
            <a:normAutofit/>
          </a:bodyPr>
          <a:lstStyle/>
          <a:p>
            <a:pPr eaLnBrk="1" hangingPunct="1">
              <a:buFont typeface="Garamond" panose="02020404030301010803" pitchFamily="18" charset="0"/>
              <a:buNone/>
            </a:pPr>
            <a:r>
              <a:rPr lang="de-DE" altLang="zh-CN" sz="2200" b="1" dirty="0" err="1">
                <a:latin typeface="Arial" panose="020B0604020202020204" pitchFamily="34" charset="0"/>
                <a:cs typeface="Arial" panose="020B0604020202020204" pitchFamily="34" charset="0"/>
                <a:sym typeface="+mn-ea"/>
              </a:rPr>
              <a:t>What</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can</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we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learn</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from</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translating</a:t>
            </a:r>
            <a:r>
              <a:rPr lang="de-DE" altLang="zh-CN" sz="2200" b="1" dirty="0">
                <a:latin typeface="Arial" panose="020B0604020202020204" pitchFamily="34" charset="0"/>
                <a:cs typeface="Arial" panose="020B0604020202020204" pitchFamily="34" charset="0"/>
                <a:sym typeface="+mn-ea"/>
              </a:rPr>
              <a:t> HLM </a:t>
            </a:r>
            <a:r>
              <a:rPr lang="de-DE" altLang="zh-CN" sz="2200" b="1" dirty="0" err="1">
                <a:latin typeface="Arial" panose="020B0604020202020204" pitchFamily="34" charset="0"/>
                <a:cs typeface="Arial" panose="020B0604020202020204" pitchFamily="34" charset="0"/>
                <a:sym typeface="+mn-ea"/>
              </a:rPr>
              <a:t>as</a:t>
            </a:r>
            <a:r>
              <a:rPr lang="de-DE" altLang="zh-CN" sz="2200" b="1" dirty="0">
                <a:latin typeface="Arial" panose="020B0604020202020204" pitchFamily="34" charset="0"/>
                <a:cs typeface="Arial" panose="020B0604020202020204" pitchFamily="34" charset="0"/>
                <a:sym typeface="+mn-ea"/>
              </a:rPr>
              <a:t> 2019</a:t>
            </a:r>
            <a:r>
              <a:rPr lang="zh-CN" altLang="de-DE" sz="2200" b="1" dirty="0">
                <a:latin typeface="Arial" panose="020B0604020202020204" pitchFamily="34" charset="0"/>
                <a:cs typeface="Arial" panose="020B0604020202020204" pitchFamily="34" charset="0"/>
                <a:sym typeface="+mn-ea"/>
              </a:rPr>
              <a:t>级本科生？</a:t>
            </a:r>
            <a:endParaRPr lang="de-DE"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endParaRPr lang="de-DE"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r>
              <a:rPr lang="de-DE" altLang="zh-CN" sz="2200" b="1" dirty="0">
                <a:latin typeface="Arial" panose="020B0604020202020204" pitchFamily="34" charset="0"/>
                <a:cs typeface="Arial" panose="020B0604020202020204" pitchFamily="34" charset="0"/>
                <a:sym typeface="+mn-ea"/>
              </a:rPr>
              <a:t>Learning </a:t>
            </a:r>
            <a:r>
              <a:rPr lang="de-DE" altLang="zh-CN" sz="2200" b="1" dirty="0" err="1">
                <a:latin typeface="Arial" panose="020B0604020202020204" pitchFamily="34" charset="0"/>
                <a:cs typeface="Arial" panose="020B0604020202020204" pitchFamily="34" charset="0"/>
                <a:sym typeface="+mn-ea"/>
              </a:rPr>
              <a:t>through</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practice</a:t>
            </a:r>
            <a:endParaRPr lang="de-DE"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r>
              <a:rPr lang="de-DE" altLang="zh-CN" sz="2200" b="1" dirty="0">
                <a:latin typeface="Arial" panose="020B0604020202020204" pitchFamily="34" charset="0"/>
                <a:cs typeface="Arial" panose="020B0604020202020204" pitchFamily="34" charset="0"/>
                <a:sym typeface="+mn-ea"/>
              </a:rPr>
              <a:t>Team </a:t>
            </a:r>
            <a:r>
              <a:rPr lang="de-DE" altLang="zh-CN" sz="2200" b="1" dirty="0" err="1">
                <a:latin typeface="Arial" panose="020B0604020202020204" pitchFamily="34" charset="0"/>
                <a:cs typeface="Arial" panose="020B0604020202020204" pitchFamily="34" charset="0"/>
                <a:sym typeface="+mn-ea"/>
              </a:rPr>
              <a:t>work</a:t>
            </a:r>
            <a:endParaRPr lang="de-DE"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r>
              <a:rPr lang="de-DE" altLang="zh-CN" sz="2200" b="1" dirty="0">
                <a:latin typeface="Arial" panose="020B0604020202020204" pitchFamily="34" charset="0"/>
                <a:cs typeface="Arial" panose="020B0604020202020204" pitchFamily="34" charset="0"/>
                <a:sym typeface="+mn-ea"/>
              </a:rPr>
              <a:t>Learning </a:t>
            </a:r>
            <a:r>
              <a:rPr lang="de-DE" altLang="zh-CN" sz="2200" b="1" dirty="0" err="1">
                <a:latin typeface="Arial" panose="020B0604020202020204" pitchFamily="34" charset="0"/>
                <a:cs typeface="Arial" panose="020B0604020202020204" pitchFamily="34" charset="0"/>
                <a:sym typeface="+mn-ea"/>
              </a:rPr>
              <a:t>from</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corrections</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of</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fellow</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students</a:t>
            </a:r>
            <a:endParaRPr lang="de-DE"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r>
              <a:rPr lang="de-DE" altLang="zh-CN" sz="2200" b="1" dirty="0" err="1">
                <a:latin typeface="Arial" panose="020B0604020202020204" pitchFamily="34" charset="0"/>
                <a:cs typeface="Arial" panose="020B0604020202020204" pitchFamily="34" charset="0"/>
                <a:sym typeface="+mn-ea"/>
              </a:rPr>
              <a:t>Trying</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to</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derive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theories</a:t>
            </a:r>
            <a:r>
              <a:rPr lang="de-DE" altLang="zh-CN" sz="2200" b="1" dirty="0">
                <a:latin typeface="Arial" panose="020B0604020202020204" pitchFamily="34" charset="0"/>
                <a:cs typeface="Arial" panose="020B0604020202020204" pitchFamily="34" charset="0"/>
                <a:sym typeface="+mn-ea"/>
              </a:rPr>
              <a:t> / </a:t>
            </a:r>
            <a:r>
              <a:rPr lang="de-DE" altLang="zh-CN" sz="2200" b="1" dirty="0" err="1">
                <a:latin typeface="Arial" panose="020B0604020202020204" pitchFamily="34" charset="0"/>
                <a:cs typeface="Arial" panose="020B0604020202020204" pitchFamily="34" charset="0"/>
                <a:sym typeface="+mn-ea"/>
              </a:rPr>
              <a:t>strategies</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from</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practice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communicative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translation</a:t>
            </a:r>
            <a:r>
              <a:rPr lang="de-DE" altLang="zh-CN" sz="2200" b="1" dirty="0">
                <a:latin typeface="Arial" panose="020B0604020202020204" pitchFamily="34" charset="0"/>
                <a:cs typeface="Arial" panose="020B0604020202020204" pitchFamily="34" charset="0"/>
                <a:sym typeface="+mn-ea"/>
              </a:rPr>
              <a:t>? Cultural </a:t>
            </a:r>
            <a:r>
              <a:rPr lang="de-DE" altLang="zh-CN" sz="2200" b="1" dirty="0" err="1">
                <a:latin typeface="Arial" panose="020B0604020202020204" pitchFamily="34" charset="0"/>
                <a:cs typeface="Arial" panose="020B0604020202020204" pitchFamily="34" charset="0"/>
                <a:sym typeface="+mn-ea"/>
              </a:rPr>
              <a:t>equivalence</a:t>
            </a:r>
            <a:r>
              <a:rPr lang="de-DE" altLang="zh-CN" sz="2200" b="1" dirty="0">
                <a:latin typeface="Arial" panose="020B0604020202020204" pitchFamily="34" charset="0"/>
                <a:cs typeface="Arial" panose="020B0604020202020204" pitchFamily="34" charset="0"/>
                <a:sym typeface="+mn-ea"/>
              </a:rPr>
              <a:t>?</a:t>
            </a:r>
          </a:p>
        </p:txBody>
      </p:sp>
    </p:spTree>
    <p:extLst>
      <p:ext uri="{BB962C8B-B14F-4D97-AF65-F5344CB8AC3E}">
        <p14:creationId xmlns:p14="http://schemas.microsoft.com/office/powerpoint/2010/main" val="3570293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lang="de-DE" altLang="zh-CN" dirty="0">
                <a:solidFill>
                  <a:srgbClr val="0E5772"/>
                </a:solidFill>
                <a:latin typeface="Arial" panose="020B0604020202020204" pitchFamily="34" charset="0"/>
                <a:cs typeface="Arial" panose="020B0604020202020204" pitchFamily="34" charset="0"/>
              </a:rPr>
              <a:t>Session 4 </a:t>
            </a:r>
            <a:r>
              <a:rPr lang="zh-CN" altLang="de-DE" dirty="0">
                <a:solidFill>
                  <a:srgbClr val="0E5772"/>
                </a:solidFill>
                <a:latin typeface="Arial" panose="020B0604020202020204" pitchFamily="34" charset="0"/>
                <a:cs typeface="Arial" panose="020B0604020202020204" pitchFamily="34" charset="0"/>
              </a:rPr>
              <a:t>第四周 </a:t>
            </a:r>
            <a:endParaRPr kumimoji="1" lang="zh-CN" altLang="en-US" dirty="0">
              <a:cs typeface="Arial" panose="020B0604020202020204" pitchFamily="34" charset="0"/>
            </a:endParaRPr>
          </a:p>
        </p:txBody>
      </p:sp>
      <p:graphicFrame>
        <p:nvGraphicFramePr>
          <p:cNvPr id="4" name="Tabelle 3">
            <a:extLst>
              <a:ext uri="{FF2B5EF4-FFF2-40B4-BE49-F238E27FC236}">
                <a16:creationId xmlns:a16="http://schemas.microsoft.com/office/drawing/2014/main" id="{F0CCF6A7-A137-4C3B-8516-C4B333F392CC}"/>
              </a:ext>
            </a:extLst>
          </p:cNvPr>
          <p:cNvGraphicFramePr>
            <a:graphicFrameLocks noGrp="1"/>
          </p:cNvGraphicFramePr>
          <p:nvPr>
            <p:extLst>
              <p:ext uri="{D42A27DB-BD31-4B8C-83A1-F6EECF244321}">
                <p14:modId xmlns:p14="http://schemas.microsoft.com/office/powerpoint/2010/main" val="348666280"/>
              </p:ext>
            </p:extLst>
          </p:nvPr>
        </p:nvGraphicFramePr>
        <p:xfrm>
          <a:off x="89500" y="1126344"/>
          <a:ext cx="8964999" cy="29016960"/>
        </p:xfrm>
        <a:graphic>
          <a:graphicData uri="http://schemas.openxmlformats.org/drawingml/2006/table">
            <a:tbl>
              <a:tblPr/>
              <a:tblGrid>
                <a:gridCol w="378044">
                  <a:extLst>
                    <a:ext uri="{9D8B030D-6E8A-4147-A177-3AD203B41FA5}">
                      <a16:colId xmlns:a16="http://schemas.microsoft.com/office/drawing/2014/main" val="3045843897"/>
                    </a:ext>
                  </a:extLst>
                </a:gridCol>
                <a:gridCol w="864096">
                  <a:extLst>
                    <a:ext uri="{9D8B030D-6E8A-4147-A177-3AD203B41FA5}">
                      <a16:colId xmlns:a16="http://schemas.microsoft.com/office/drawing/2014/main" val="241075143"/>
                    </a:ext>
                  </a:extLst>
                </a:gridCol>
                <a:gridCol w="5832648">
                  <a:extLst>
                    <a:ext uri="{9D8B030D-6E8A-4147-A177-3AD203B41FA5}">
                      <a16:colId xmlns:a16="http://schemas.microsoft.com/office/drawing/2014/main" val="3050210765"/>
                    </a:ext>
                  </a:extLst>
                </a:gridCol>
                <a:gridCol w="598881">
                  <a:extLst>
                    <a:ext uri="{9D8B030D-6E8A-4147-A177-3AD203B41FA5}">
                      <a16:colId xmlns:a16="http://schemas.microsoft.com/office/drawing/2014/main" val="1931049167"/>
                    </a:ext>
                  </a:extLst>
                </a:gridCol>
                <a:gridCol w="645665">
                  <a:extLst>
                    <a:ext uri="{9D8B030D-6E8A-4147-A177-3AD203B41FA5}">
                      <a16:colId xmlns:a16="http://schemas.microsoft.com/office/drawing/2014/main" val="2412937340"/>
                    </a:ext>
                  </a:extLst>
                </a:gridCol>
                <a:gridCol w="645665">
                  <a:extLst>
                    <a:ext uri="{9D8B030D-6E8A-4147-A177-3AD203B41FA5}">
                      <a16:colId xmlns:a16="http://schemas.microsoft.com/office/drawing/2014/main" val="3179490006"/>
                    </a:ext>
                  </a:extLst>
                </a:gridCol>
              </a:tblGrid>
              <a:tr h="58779">
                <a:tc>
                  <a:txBody>
                    <a:bodyPr/>
                    <a:lstStyle/>
                    <a:p>
                      <a:r>
                        <a:rPr lang="de-DE" sz="1400">
                          <a:effectLst/>
                        </a:rPr>
                        <a:t>Order</a:t>
                      </a:r>
                    </a:p>
                  </a:txBody>
                  <a:tcPr marL="0" marR="0" marT="0" marB="0" anchor="ctr">
                    <a:lnL>
                      <a:noFill/>
                    </a:lnL>
                    <a:lnR>
                      <a:noFill/>
                    </a:lnR>
                    <a:lnT>
                      <a:noFill/>
                    </a:lnT>
                    <a:lnB>
                      <a:noFill/>
                    </a:lnB>
                    <a:solidFill>
                      <a:srgbClr val="FFFFFF"/>
                    </a:solidFill>
                  </a:tcPr>
                </a:tc>
                <a:tc>
                  <a:txBody>
                    <a:bodyPr/>
                    <a:lstStyle/>
                    <a:p>
                      <a:r>
                        <a:rPr lang="de-DE" sz="1400">
                          <a:effectLst/>
                        </a:rPr>
                        <a:t>Date</a:t>
                      </a:r>
                    </a:p>
                  </a:txBody>
                  <a:tcPr marL="0" marR="0" marT="0" marB="0" anchor="ctr">
                    <a:lnL>
                      <a:noFill/>
                    </a:lnL>
                    <a:lnR>
                      <a:noFill/>
                    </a:lnR>
                    <a:lnT>
                      <a:noFill/>
                    </a:lnT>
                    <a:lnB>
                      <a:noFill/>
                    </a:lnB>
                    <a:solidFill>
                      <a:srgbClr val="FFFFFF"/>
                    </a:solidFill>
                  </a:tcPr>
                </a:tc>
                <a:tc>
                  <a:txBody>
                    <a:bodyPr/>
                    <a:lstStyle/>
                    <a:p>
                      <a:r>
                        <a:rPr lang="de-DE" sz="1400" dirty="0">
                          <a:effectLst/>
                        </a:rPr>
                        <a:t>Topic</a:t>
                      </a:r>
                    </a:p>
                  </a:txBody>
                  <a:tcPr marL="0" marR="0" marT="0" marB="0" anchor="ctr">
                    <a:lnL>
                      <a:noFill/>
                    </a:lnL>
                    <a:lnR>
                      <a:noFill/>
                    </a:lnR>
                    <a:lnT>
                      <a:noFill/>
                    </a:lnT>
                    <a:lnB>
                      <a:noFill/>
                    </a:lnB>
                    <a:solidFill>
                      <a:srgbClr val="FFFFFF"/>
                    </a:solidFill>
                  </a:tcPr>
                </a:tc>
                <a:tc>
                  <a:txBody>
                    <a:bodyPr/>
                    <a:lstStyle/>
                    <a:p>
                      <a:r>
                        <a:rPr lang="de-DE" sz="1400">
                          <a:effectLst/>
                        </a:rPr>
                        <a:t>Chapter</a:t>
                      </a:r>
                    </a:p>
                  </a:txBody>
                  <a:tcPr marL="0" marR="0" marT="0" marB="0" anchor="ctr">
                    <a:lnL>
                      <a:noFill/>
                    </a:lnL>
                    <a:lnR>
                      <a:noFill/>
                    </a:lnR>
                    <a:lnT>
                      <a:noFill/>
                    </a:lnT>
                    <a:lnB>
                      <a:noFill/>
                    </a:lnB>
                    <a:solidFill>
                      <a:srgbClr val="FFFFFF"/>
                    </a:solidFill>
                  </a:tcPr>
                </a:tc>
                <a:tc>
                  <a:txBody>
                    <a:bodyPr/>
                    <a:lstStyle/>
                    <a:p>
                      <a:r>
                        <a:rPr lang="de-DE" sz="1400">
                          <a:effectLst/>
                        </a:rPr>
                        <a:t>Points</a:t>
                      </a:r>
                    </a:p>
                  </a:txBody>
                  <a:tcPr marL="0" marR="0" marT="0" marB="0" anchor="ctr">
                    <a:lnL>
                      <a:noFill/>
                    </a:lnL>
                    <a:lnR>
                      <a:noFill/>
                    </a:lnR>
                    <a:lnT>
                      <a:noFill/>
                    </a:lnT>
                    <a:lnB>
                      <a:noFill/>
                    </a:lnB>
                    <a:solidFill>
                      <a:srgbClr val="FFFFFF"/>
                    </a:solidFill>
                  </a:tcPr>
                </a:tc>
                <a:tc>
                  <a:txBody>
                    <a:bodyPr/>
                    <a:lstStyle/>
                    <a:p>
                      <a:r>
                        <a:rPr lang="de-DE" sz="1400">
                          <a:effectLst/>
                        </a:rPr>
                        <a:t>Popularity</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790126752"/>
                  </a:ext>
                </a:extLst>
              </a:tr>
              <a:tr h="44084">
                <a:tc>
                  <a:txBody>
                    <a:bodyPr/>
                    <a:lstStyle/>
                    <a:p>
                      <a:pPr algn="r"/>
                      <a:r>
                        <a:rPr lang="de-DE" sz="1400">
                          <a:effectLst/>
                        </a:rPr>
                        <a:t>1</a:t>
                      </a:r>
                    </a:p>
                  </a:txBody>
                  <a:tcPr marL="0" marR="0" marT="0" marB="0" anchor="ctr">
                    <a:lnL>
                      <a:noFill/>
                    </a:lnL>
                    <a:lnR>
                      <a:noFill/>
                    </a:lnR>
                    <a:lnT>
                      <a:noFill/>
                    </a:lnT>
                    <a:lnB>
                      <a:noFill/>
                    </a:lnB>
                    <a:solidFill>
                      <a:srgbClr val="FFFFFF"/>
                    </a:solidFill>
                  </a:tcPr>
                </a:tc>
                <a:tc>
                  <a:txBody>
                    <a:bodyPr/>
                    <a:lstStyle/>
                    <a:p>
                      <a:pPr algn="r"/>
                      <a:r>
                        <a:rPr lang="de-DE" sz="1400">
                          <a:effectLst/>
                        </a:rPr>
                        <a:t>10.03.2021</a:t>
                      </a:r>
                    </a:p>
                  </a:txBody>
                  <a:tcPr marL="0" marR="0" marT="0" marB="0" anchor="ctr">
                    <a:lnL>
                      <a:noFill/>
                    </a:lnL>
                    <a:lnR>
                      <a:noFill/>
                    </a:lnR>
                    <a:lnT>
                      <a:noFill/>
                    </a:lnT>
                    <a:lnB>
                      <a:noFill/>
                    </a:lnB>
                    <a:solidFill>
                      <a:srgbClr val="FFFFFF"/>
                    </a:solidFill>
                  </a:tcPr>
                </a:tc>
                <a:tc>
                  <a:txBody>
                    <a:bodyPr/>
                    <a:lstStyle/>
                    <a:p>
                      <a:r>
                        <a:rPr lang="de-DE" sz="1400" dirty="0" err="1">
                          <a:effectLst/>
                        </a:rPr>
                        <a:t>Beverages</a:t>
                      </a:r>
                      <a:r>
                        <a:rPr lang="de-DE" sz="1400" dirty="0">
                          <a:effectLst/>
                        </a:rPr>
                        <a:t>: Milk Tea</a:t>
                      </a:r>
                    </a:p>
                  </a:txBody>
                  <a:tcPr marL="0" marR="0" marT="0" marB="0" anchor="ctr">
                    <a:lnL>
                      <a:noFill/>
                    </a:lnL>
                    <a:lnR>
                      <a:noFill/>
                    </a:lnR>
                    <a:lnT>
                      <a:noFill/>
                    </a:lnT>
                    <a:lnB>
                      <a:noFill/>
                    </a:lnB>
                    <a:solidFill>
                      <a:srgbClr val="FFFFFF"/>
                    </a:solidFill>
                  </a:tcPr>
                </a:tc>
                <a:tc>
                  <a:txBody>
                    <a:bodyPr/>
                    <a:lstStyle/>
                    <a:p>
                      <a:r>
                        <a:rPr lang="en-US" sz="1400">
                          <a:effectLst/>
                        </a:rPr>
                        <a:t>21</a:t>
                      </a:r>
                    </a:p>
                  </a:txBody>
                  <a:tcPr marL="0" marR="0" marT="0" marB="0" anchor="ctr">
                    <a:lnL>
                      <a:noFill/>
                    </a:lnL>
                    <a:lnR>
                      <a:noFill/>
                    </a:lnR>
                    <a:lnT>
                      <a:noFill/>
                    </a:lnT>
                    <a:lnB>
                      <a:noFill/>
                    </a:lnB>
                    <a:solidFill>
                      <a:srgbClr val="FFFFFF"/>
                    </a:solidFill>
                  </a:tcPr>
                </a:tc>
                <a:tc>
                  <a:txBody>
                    <a:bodyPr/>
                    <a:lstStyle/>
                    <a:p>
                      <a:pPr algn="r"/>
                      <a:r>
                        <a:rPr lang="de-DE" sz="1400">
                          <a:effectLst/>
                        </a:rPr>
                        <a:t>474</a:t>
                      </a:r>
                    </a:p>
                  </a:txBody>
                  <a:tcPr marL="0" marR="0" marT="0" marB="0" anchor="ctr">
                    <a:lnL>
                      <a:noFill/>
                    </a:lnL>
                    <a:lnR>
                      <a:noFill/>
                    </a:lnR>
                    <a:lnT>
                      <a:noFill/>
                    </a:lnT>
                    <a:lnB>
                      <a:noFill/>
                    </a:lnB>
                    <a:solidFill>
                      <a:srgbClr val="FFFFFF"/>
                    </a:solidFill>
                  </a:tcPr>
                </a:tc>
                <a:tc>
                  <a:txBody>
                    <a:bodyPr/>
                    <a:lstStyle/>
                    <a:p>
                      <a:pPr algn="r"/>
                      <a:r>
                        <a:rPr lang="de-DE" sz="1400">
                          <a:effectLst/>
                        </a:rPr>
                        <a:t>79%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95187818"/>
                  </a:ext>
                </a:extLst>
              </a:tr>
              <a:tr h="44084">
                <a:tc>
                  <a:txBody>
                    <a:bodyPr/>
                    <a:lstStyle/>
                    <a:p>
                      <a:pPr algn="r"/>
                      <a:r>
                        <a:rPr lang="de-DE" sz="1400">
                          <a:effectLst/>
                        </a:rPr>
                        <a:t>2</a:t>
                      </a:r>
                    </a:p>
                  </a:txBody>
                  <a:tcPr marL="0" marR="0" marT="0" marB="0" anchor="ctr">
                    <a:lnL>
                      <a:noFill/>
                    </a:lnL>
                    <a:lnR>
                      <a:noFill/>
                    </a:lnR>
                    <a:lnT>
                      <a:noFill/>
                    </a:lnT>
                    <a:lnB>
                      <a:noFill/>
                    </a:lnB>
                    <a:solidFill>
                      <a:srgbClr val="FFFFFF"/>
                    </a:solidFill>
                  </a:tcPr>
                </a:tc>
                <a:tc>
                  <a:txBody>
                    <a:bodyPr/>
                    <a:lstStyle/>
                    <a:p>
                      <a:pPr algn="r"/>
                      <a:r>
                        <a:rPr lang="de-DE" sz="1400">
                          <a:effectLst/>
                        </a:rPr>
                        <a:t>10.03.2021</a:t>
                      </a:r>
                    </a:p>
                  </a:txBody>
                  <a:tcPr marL="0" marR="0" marT="0" marB="0" anchor="ctr">
                    <a:lnL>
                      <a:noFill/>
                    </a:lnL>
                    <a:lnR>
                      <a:noFill/>
                    </a:lnR>
                    <a:lnT>
                      <a:noFill/>
                    </a:lnT>
                    <a:lnB>
                      <a:noFill/>
                    </a:lnB>
                    <a:solidFill>
                      <a:srgbClr val="FFFFFF"/>
                    </a:solidFill>
                  </a:tcPr>
                </a:tc>
                <a:tc>
                  <a:txBody>
                    <a:bodyPr/>
                    <a:lstStyle/>
                    <a:p>
                      <a:r>
                        <a:rPr lang="en-US" sz="1400" dirty="0">
                          <a:effectLst/>
                        </a:rPr>
                        <a:t>Traditional Cuisine: Eight Major Cuisines in China</a:t>
                      </a:r>
                    </a:p>
                  </a:txBody>
                  <a:tcPr marL="0" marR="0" marT="0" marB="0" anchor="ctr">
                    <a:lnL>
                      <a:noFill/>
                    </a:lnL>
                    <a:lnR>
                      <a:noFill/>
                    </a:lnR>
                    <a:lnT>
                      <a:noFill/>
                    </a:lnT>
                    <a:lnB>
                      <a:noFill/>
                    </a:lnB>
                    <a:solidFill>
                      <a:srgbClr val="FFFFFF"/>
                    </a:solidFill>
                  </a:tcPr>
                </a:tc>
                <a:tc>
                  <a:txBody>
                    <a:bodyPr/>
                    <a:lstStyle/>
                    <a:p>
                      <a:r>
                        <a:rPr lang="en-US" sz="1400">
                          <a:effectLst/>
                        </a:rPr>
                        <a:t>28</a:t>
                      </a:r>
                    </a:p>
                  </a:txBody>
                  <a:tcPr marL="0" marR="0" marT="0" marB="0" anchor="ctr">
                    <a:lnL>
                      <a:noFill/>
                    </a:lnL>
                    <a:lnR>
                      <a:noFill/>
                    </a:lnR>
                    <a:lnT>
                      <a:noFill/>
                    </a:lnT>
                    <a:lnB>
                      <a:noFill/>
                    </a:lnB>
                    <a:solidFill>
                      <a:srgbClr val="FFFFFF"/>
                    </a:solidFill>
                  </a:tcPr>
                </a:tc>
                <a:tc>
                  <a:txBody>
                    <a:bodyPr/>
                    <a:lstStyle/>
                    <a:p>
                      <a:pPr algn="r"/>
                      <a:r>
                        <a:rPr lang="de-DE" sz="1400">
                          <a:effectLst/>
                        </a:rPr>
                        <a:t>468</a:t>
                      </a:r>
                    </a:p>
                  </a:txBody>
                  <a:tcPr marL="0" marR="0" marT="0" marB="0" anchor="ctr">
                    <a:lnL>
                      <a:noFill/>
                    </a:lnL>
                    <a:lnR>
                      <a:noFill/>
                    </a:lnR>
                    <a:lnT>
                      <a:noFill/>
                    </a:lnT>
                    <a:lnB>
                      <a:noFill/>
                    </a:lnB>
                    <a:solidFill>
                      <a:srgbClr val="FFFFFF"/>
                    </a:solidFill>
                  </a:tcPr>
                </a:tc>
                <a:tc>
                  <a:txBody>
                    <a:bodyPr/>
                    <a:lstStyle/>
                    <a:p>
                      <a:pPr algn="r"/>
                      <a:r>
                        <a:rPr lang="de-DE" sz="1400">
                          <a:effectLst/>
                        </a:rPr>
                        <a:t>78%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23843639"/>
                  </a:ext>
                </a:extLst>
              </a:tr>
              <a:tr h="44084">
                <a:tc>
                  <a:txBody>
                    <a:bodyPr/>
                    <a:lstStyle/>
                    <a:p>
                      <a:pPr algn="r"/>
                      <a:r>
                        <a:rPr lang="de-DE" sz="1400">
                          <a:effectLst/>
                        </a:rPr>
                        <a:t>3</a:t>
                      </a:r>
                    </a:p>
                  </a:txBody>
                  <a:tcPr marL="0" marR="0" marT="0" marB="0" anchor="ctr">
                    <a:lnL>
                      <a:noFill/>
                    </a:lnL>
                    <a:lnR>
                      <a:noFill/>
                    </a:lnR>
                    <a:lnT>
                      <a:noFill/>
                    </a:lnT>
                    <a:lnB>
                      <a:noFill/>
                    </a:lnB>
                    <a:solidFill>
                      <a:srgbClr val="FFFFFF"/>
                    </a:solidFill>
                  </a:tcPr>
                </a:tc>
                <a:tc>
                  <a:txBody>
                    <a:bodyPr/>
                    <a:lstStyle/>
                    <a:p>
                      <a:pPr algn="r"/>
                      <a:r>
                        <a:rPr lang="de-DE" sz="1400">
                          <a:effectLst/>
                        </a:rPr>
                        <a:t>10.03.2021</a:t>
                      </a:r>
                    </a:p>
                  </a:txBody>
                  <a:tcPr marL="0" marR="0" marT="0" marB="0" anchor="ctr">
                    <a:lnL>
                      <a:noFill/>
                    </a:lnL>
                    <a:lnR>
                      <a:noFill/>
                    </a:lnR>
                    <a:lnT>
                      <a:noFill/>
                    </a:lnT>
                    <a:lnB>
                      <a:noFill/>
                    </a:lnB>
                    <a:solidFill>
                      <a:srgbClr val="FFFFFF"/>
                    </a:solidFill>
                  </a:tcPr>
                </a:tc>
                <a:tc>
                  <a:txBody>
                    <a:bodyPr/>
                    <a:lstStyle/>
                    <a:p>
                      <a:r>
                        <a:rPr lang="de-DE" sz="1400" dirty="0" err="1">
                          <a:effectLst/>
                        </a:rPr>
                        <a:t>Beverages</a:t>
                      </a:r>
                      <a:r>
                        <a:rPr lang="de-DE" sz="1400" dirty="0">
                          <a:effectLst/>
                        </a:rPr>
                        <a:t>: Tea</a:t>
                      </a:r>
                    </a:p>
                  </a:txBody>
                  <a:tcPr marL="0" marR="0" marT="0" marB="0" anchor="ctr">
                    <a:lnL>
                      <a:noFill/>
                    </a:lnL>
                    <a:lnR>
                      <a:noFill/>
                    </a:lnR>
                    <a:lnT>
                      <a:noFill/>
                    </a:lnT>
                    <a:lnB>
                      <a:noFill/>
                    </a:lnB>
                    <a:solidFill>
                      <a:srgbClr val="FFFFFF"/>
                    </a:solidFill>
                  </a:tcPr>
                </a:tc>
                <a:tc>
                  <a:txBody>
                    <a:bodyPr/>
                    <a:lstStyle/>
                    <a:p>
                      <a:r>
                        <a:rPr lang="en-US" sz="1400">
                          <a:effectLst/>
                        </a:rPr>
                        <a:t>20</a:t>
                      </a:r>
                    </a:p>
                  </a:txBody>
                  <a:tcPr marL="0" marR="0" marT="0" marB="0" anchor="ctr">
                    <a:lnL>
                      <a:noFill/>
                    </a:lnL>
                    <a:lnR>
                      <a:noFill/>
                    </a:lnR>
                    <a:lnT>
                      <a:noFill/>
                    </a:lnT>
                    <a:lnB>
                      <a:noFill/>
                    </a:lnB>
                    <a:solidFill>
                      <a:srgbClr val="FFFFFF"/>
                    </a:solidFill>
                  </a:tcPr>
                </a:tc>
                <a:tc>
                  <a:txBody>
                    <a:bodyPr/>
                    <a:lstStyle/>
                    <a:p>
                      <a:pPr algn="r"/>
                      <a:r>
                        <a:rPr lang="de-DE" sz="1400">
                          <a:effectLst/>
                        </a:rPr>
                        <a:t>451</a:t>
                      </a:r>
                    </a:p>
                  </a:txBody>
                  <a:tcPr marL="0" marR="0" marT="0" marB="0" anchor="ctr">
                    <a:lnL>
                      <a:noFill/>
                    </a:lnL>
                    <a:lnR>
                      <a:noFill/>
                    </a:lnR>
                    <a:lnT>
                      <a:noFill/>
                    </a:lnT>
                    <a:lnB>
                      <a:noFill/>
                    </a:lnB>
                    <a:solidFill>
                      <a:srgbClr val="FFFFFF"/>
                    </a:solidFill>
                  </a:tcPr>
                </a:tc>
                <a:tc>
                  <a:txBody>
                    <a:bodyPr/>
                    <a:lstStyle/>
                    <a:p>
                      <a:pPr algn="r"/>
                      <a:r>
                        <a:rPr lang="de-DE" sz="1400">
                          <a:effectLst/>
                        </a:rPr>
                        <a:t>75%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946743284"/>
                  </a:ext>
                </a:extLst>
              </a:tr>
              <a:tr h="44084">
                <a:tc>
                  <a:txBody>
                    <a:bodyPr/>
                    <a:lstStyle/>
                    <a:p>
                      <a:pPr algn="r"/>
                      <a:r>
                        <a:rPr lang="de-DE" sz="1400" dirty="0">
                          <a:solidFill>
                            <a:srgbClr val="FF0000"/>
                          </a:solidFill>
                          <a:effectLst/>
                        </a:rPr>
                        <a:t>4</a:t>
                      </a:r>
                    </a:p>
                  </a:txBody>
                  <a:tcPr marL="0" marR="0" marT="0" marB="0" anchor="ctr">
                    <a:lnL>
                      <a:noFill/>
                    </a:lnL>
                    <a:lnR>
                      <a:noFill/>
                    </a:lnR>
                    <a:lnT>
                      <a:noFill/>
                    </a:lnT>
                    <a:lnB>
                      <a:noFill/>
                    </a:lnB>
                    <a:solidFill>
                      <a:srgbClr val="FFFFFF"/>
                    </a:solidFill>
                  </a:tcPr>
                </a:tc>
                <a:tc>
                  <a:txBody>
                    <a:bodyPr/>
                    <a:lstStyle/>
                    <a:p>
                      <a:pPr algn="r"/>
                      <a:r>
                        <a:rPr lang="de-DE" sz="1400">
                          <a:solidFill>
                            <a:srgbClr val="FF0000"/>
                          </a:solidFill>
                          <a:effectLst/>
                        </a:rPr>
                        <a:t>17.03.2021</a:t>
                      </a:r>
                    </a:p>
                  </a:txBody>
                  <a:tcPr marL="0" marR="0" marT="0" marB="0" anchor="ctr">
                    <a:lnL>
                      <a:noFill/>
                    </a:lnL>
                    <a:lnR>
                      <a:noFill/>
                    </a:lnR>
                    <a:lnT>
                      <a:noFill/>
                    </a:lnT>
                    <a:lnB>
                      <a:noFill/>
                    </a:lnB>
                    <a:solidFill>
                      <a:srgbClr val="FFFFFF"/>
                    </a:solidFill>
                  </a:tcPr>
                </a:tc>
                <a:tc>
                  <a:txBody>
                    <a:bodyPr/>
                    <a:lstStyle/>
                    <a:p>
                      <a:r>
                        <a:rPr lang="en-US" sz="1400" dirty="0">
                          <a:solidFill>
                            <a:srgbClr val="FF0000"/>
                          </a:solidFill>
                          <a:effectLst/>
                        </a:rPr>
                        <a:t>Architecture: Architecture and Gardens, The Forbidden City </a:t>
                      </a:r>
                    </a:p>
                  </a:txBody>
                  <a:tcPr marL="0" marR="0" marT="0" marB="0" anchor="ctr">
                    <a:lnL>
                      <a:noFill/>
                    </a:lnL>
                    <a:lnR>
                      <a:noFill/>
                    </a:lnR>
                    <a:lnT>
                      <a:noFill/>
                    </a:lnT>
                    <a:lnB>
                      <a:noFill/>
                    </a:lnB>
                    <a:solidFill>
                      <a:srgbClr val="FFFFFF"/>
                    </a:solidFill>
                  </a:tcPr>
                </a:tc>
                <a:tc>
                  <a:txBody>
                    <a:bodyPr/>
                    <a:lstStyle/>
                    <a:p>
                      <a:r>
                        <a:rPr lang="en-US" sz="1400">
                          <a:solidFill>
                            <a:srgbClr val="FF0000"/>
                          </a:solidFill>
                          <a:effectLst/>
                        </a:rPr>
                        <a:t>36</a:t>
                      </a:r>
                    </a:p>
                  </a:txBody>
                  <a:tcPr marL="0" marR="0" marT="0" marB="0" anchor="ctr">
                    <a:lnL>
                      <a:noFill/>
                    </a:lnL>
                    <a:lnR>
                      <a:noFill/>
                    </a:lnR>
                    <a:lnT>
                      <a:noFill/>
                    </a:lnT>
                    <a:lnB>
                      <a:noFill/>
                    </a:lnB>
                    <a:solidFill>
                      <a:srgbClr val="FFFFFF"/>
                    </a:solidFill>
                  </a:tcPr>
                </a:tc>
                <a:tc>
                  <a:txBody>
                    <a:bodyPr/>
                    <a:lstStyle/>
                    <a:p>
                      <a:pPr algn="r"/>
                      <a:r>
                        <a:rPr lang="de-DE" sz="1400">
                          <a:solidFill>
                            <a:srgbClr val="FF0000"/>
                          </a:solidFill>
                          <a:effectLst/>
                        </a:rPr>
                        <a:t>433</a:t>
                      </a:r>
                    </a:p>
                  </a:txBody>
                  <a:tcPr marL="0" marR="0" marT="0" marB="0" anchor="ctr">
                    <a:lnL>
                      <a:noFill/>
                    </a:lnL>
                    <a:lnR>
                      <a:noFill/>
                    </a:lnR>
                    <a:lnT>
                      <a:noFill/>
                    </a:lnT>
                    <a:lnB>
                      <a:noFill/>
                    </a:lnB>
                    <a:solidFill>
                      <a:srgbClr val="FFFFFF"/>
                    </a:solidFill>
                  </a:tcPr>
                </a:tc>
                <a:tc>
                  <a:txBody>
                    <a:bodyPr/>
                    <a:lstStyle/>
                    <a:p>
                      <a:pPr algn="r"/>
                      <a:r>
                        <a:rPr lang="de-DE" sz="1400">
                          <a:solidFill>
                            <a:srgbClr val="FF0000"/>
                          </a:solidFill>
                          <a:effectLst/>
                        </a:rPr>
                        <a:t>72%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251266059"/>
                  </a:ext>
                </a:extLst>
              </a:tr>
              <a:tr h="44084">
                <a:tc>
                  <a:txBody>
                    <a:bodyPr/>
                    <a:lstStyle/>
                    <a:p>
                      <a:pPr algn="r"/>
                      <a:r>
                        <a:rPr lang="de-DE" sz="1400" dirty="0">
                          <a:solidFill>
                            <a:srgbClr val="FF0000"/>
                          </a:solidFill>
                          <a:effectLst/>
                        </a:rPr>
                        <a:t>5</a:t>
                      </a:r>
                    </a:p>
                  </a:txBody>
                  <a:tcPr marL="0" marR="0" marT="0" marB="0" anchor="ctr">
                    <a:lnL>
                      <a:noFill/>
                    </a:lnL>
                    <a:lnR>
                      <a:noFill/>
                    </a:lnR>
                    <a:lnT>
                      <a:noFill/>
                    </a:lnT>
                    <a:lnB>
                      <a:noFill/>
                    </a:lnB>
                    <a:solidFill>
                      <a:srgbClr val="FFFFFF"/>
                    </a:solidFill>
                  </a:tcPr>
                </a:tc>
                <a:tc>
                  <a:txBody>
                    <a:bodyPr/>
                    <a:lstStyle/>
                    <a:p>
                      <a:pPr algn="r"/>
                      <a:r>
                        <a:rPr lang="de-DE" sz="1400">
                          <a:solidFill>
                            <a:srgbClr val="FF0000"/>
                          </a:solidFill>
                          <a:effectLst/>
                        </a:rPr>
                        <a:t>17.03.2021</a:t>
                      </a:r>
                    </a:p>
                  </a:txBody>
                  <a:tcPr marL="0" marR="0" marT="0" marB="0" anchor="ctr">
                    <a:lnL>
                      <a:noFill/>
                    </a:lnL>
                    <a:lnR>
                      <a:noFill/>
                    </a:lnR>
                    <a:lnT>
                      <a:noFill/>
                    </a:lnT>
                    <a:lnB>
                      <a:noFill/>
                    </a:lnB>
                    <a:solidFill>
                      <a:srgbClr val="FFFFFF"/>
                    </a:solidFill>
                  </a:tcPr>
                </a:tc>
                <a:tc>
                  <a:txBody>
                    <a:bodyPr/>
                    <a:lstStyle/>
                    <a:p>
                      <a:r>
                        <a:rPr lang="de-DE" sz="1400" dirty="0">
                          <a:solidFill>
                            <a:srgbClr val="FF0000"/>
                          </a:solidFill>
                          <a:effectLst/>
                        </a:rPr>
                        <a:t>Traditional Festivals</a:t>
                      </a:r>
                    </a:p>
                  </a:txBody>
                  <a:tcPr marL="0" marR="0" marT="0" marB="0" anchor="ctr">
                    <a:lnL>
                      <a:noFill/>
                    </a:lnL>
                    <a:lnR>
                      <a:noFill/>
                    </a:lnR>
                    <a:lnT>
                      <a:noFill/>
                    </a:lnT>
                    <a:lnB>
                      <a:noFill/>
                    </a:lnB>
                    <a:solidFill>
                      <a:srgbClr val="FFFFFF"/>
                    </a:solidFill>
                  </a:tcPr>
                </a:tc>
                <a:tc>
                  <a:txBody>
                    <a:bodyPr/>
                    <a:lstStyle/>
                    <a:p>
                      <a:r>
                        <a:rPr lang="en-US" sz="1400">
                          <a:solidFill>
                            <a:srgbClr val="FF0000"/>
                          </a:solidFill>
                          <a:effectLst/>
                        </a:rPr>
                        <a:t>2</a:t>
                      </a:r>
                    </a:p>
                  </a:txBody>
                  <a:tcPr marL="0" marR="0" marT="0" marB="0" anchor="ctr">
                    <a:lnL>
                      <a:noFill/>
                    </a:lnL>
                    <a:lnR>
                      <a:noFill/>
                    </a:lnR>
                    <a:lnT>
                      <a:noFill/>
                    </a:lnT>
                    <a:lnB>
                      <a:noFill/>
                    </a:lnB>
                    <a:solidFill>
                      <a:srgbClr val="FFFFFF"/>
                    </a:solidFill>
                  </a:tcPr>
                </a:tc>
                <a:tc>
                  <a:txBody>
                    <a:bodyPr/>
                    <a:lstStyle/>
                    <a:p>
                      <a:pPr algn="r"/>
                      <a:r>
                        <a:rPr lang="de-DE" sz="1400">
                          <a:solidFill>
                            <a:srgbClr val="FF0000"/>
                          </a:solidFill>
                          <a:effectLst/>
                        </a:rPr>
                        <a:t>432</a:t>
                      </a:r>
                    </a:p>
                  </a:txBody>
                  <a:tcPr marL="0" marR="0" marT="0" marB="0" anchor="ctr">
                    <a:lnL>
                      <a:noFill/>
                    </a:lnL>
                    <a:lnR>
                      <a:noFill/>
                    </a:lnR>
                    <a:lnT>
                      <a:noFill/>
                    </a:lnT>
                    <a:lnB>
                      <a:noFill/>
                    </a:lnB>
                    <a:solidFill>
                      <a:srgbClr val="FFFFFF"/>
                    </a:solidFill>
                  </a:tcPr>
                </a:tc>
                <a:tc>
                  <a:txBody>
                    <a:bodyPr/>
                    <a:lstStyle/>
                    <a:p>
                      <a:pPr algn="r"/>
                      <a:r>
                        <a:rPr lang="de-DE" sz="1400">
                          <a:solidFill>
                            <a:srgbClr val="FF0000"/>
                          </a:solidFill>
                          <a:effectLst/>
                        </a:rPr>
                        <a:t>72%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5700769"/>
                  </a:ext>
                </a:extLst>
              </a:tr>
              <a:tr h="44084">
                <a:tc>
                  <a:txBody>
                    <a:bodyPr/>
                    <a:lstStyle/>
                    <a:p>
                      <a:pPr algn="r"/>
                      <a:r>
                        <a:rPr lang="de-DE" sz="1400">
                          <a:solidFill>
                            <a:srgbClr val="FF0000"/>
                          </a:solidFill>
                          <a:effectLst/>
                        </a:rPr>
                        <a:t>6</a:t>
                      </a:r>
                    </a:p>
                  </a:txBody>
                  <a:tcPr marL="0" marR="0" marT="0" marB="0" anchor="ctr">
                    <a:lnL>
                      <a:noFill/>
                    </a:lnL>
                    <a:lnR>
                      <a:noFill/>
                    </a:lnR>
                    <a:lnT>
                      <a:noFill/>
                    </a:lnT>
                    <a:lnB>
                      <a:noFill/>
                    </a:lnB>
                    <a:solidFill>
                      <a:srgbClr val="FFFFFF"/>
                    </a:solidFill>
                  </a:tcPr>
                </a:tc>
                <a:tc>
                  <a:txBody>
                    <a:bodyPr/>
                    <a:lstStyle/>
                    <a:p>
                      <a:pPr algn="r"/>
                      <a:r>
                        <a:rPr lang="de-DE" sz="1400" dirty="0">
                          <a:solidFill>
                            <a:srgbClr val="FF0000"/>
                          </a:solidFill>
                          <a:effectLst/>
                        </a:rPr>
                        <a:t>17.03.2021</a:t>
                      </a:r>
                    </a:p>
                  </a:txBody>
                  <a:tcPr marL="0" marR="0" marT="0" marB="0" anchor="ctr">
                    <a:lnL>
                      <a:noFill/>
                    </a:lnL>
                    <a:lnR>
                      <a:noFill/>
                    </a:lnR>
                    <a:lnT>
                      <a:noFill/>
                    </a:lnT>
                    <a:lnB>
                      <a:noFill/>
                    </a:lnB>
                    <a:solidFill>
                      <a:srgbClr val="FFFFFF"/>
                    </a:solidFill>
                  </a:tcPr>
                </a:tc>
                <a:tc>
                  <a:txBody>
                    <a:bodyPr/>
                    <a:lstStyle/>
                    <a:p>
                      <a:r>
                        <a:rPr lang="en-US" sz="1400" dirty="0">
                          <a:solidFill>
                            <a:srgbClr val="FF0000"/>
                          </a:solidFill>
                          <a:effectLst/>
                        </a:rPr>
                        <a:t>Aesthetic ideals and social customs: The Four Most Handsome Men in Ancient China</a:t>
                      </a:r>
                    </a:p>
                  </a:txBody>
                  <a:tcPr marL="0" marR="0" marT="0" marB="0" anchor="ctr">
                    <a:lnL>
                      <a:noFill/>
                    </a:lnL>
                    <a:lnR>
                      <a:noFill/>
                    </a:lnR>
                    <a:lnT>
                      <a:noFill/>
                    </a:lnT>
                    <a:lnB>
                      <a:noFill/>
                    </a:lnB>
                    <a:solidFill>
                      <a:srgbClr val="FFFFFF"/>
                    </a:solidFill>
                  </a:tcPr>
                </a:tc>
                <a:tc>
                  <a:txBody>
                    <a:bodyPr/>
                    <a:lstStyle/>
                    <a:p>
                      <a:r>
                        <a:rPr lang="en-US" sz="1400">
                          <a:solidFill>
                            <a:srgbClr val="FF0000"/>
                          </a:solidFill>
                          <a:effectLst/>
                        </a:rPr>
                        <a:t>108</a:t>
                      </a:r>
                    </a:p>
                  </a:txBody>
                  <a:tcPr marL="0" marR="0" marT="0" marB="0" anchor="ctr">
                    <a:lnL>
                      <a:noFill/>
                    </a:lnL>
                    <a:lnR>
                      <a:noFill/>
                    </a:lnR>
                    <a:lnT>
                      <a:noFill/>
                    </a:lnT>
                    <a:lnB>
                      <a:noFill/>
                    </a:lnB>
                    <a:solidFill>
                      <a:srgbClr val="FFFFFF"/>
                    </a:solidFill>
                  </a:tcPr>
                </a:tc>
                <a:tc>
                  <a:txBody>
                    <a:bodyPr/>
                    <a:lstStyle/>
                    <a:p>
                      <a:pPr algn="r"/>
                      <a:r>
                        <a:rPr lang="de-DE" sz="1400" dirty="0">
                          <a:solidFill>
                            <a:srgbClr val="FF0000"/>
                          </a:solidFill>
                          <a:effectLst/>
                        </a:rPr>
                        <a:t>427</a:t>
                      </a:r>
                    </a:p>
                  </a:txBody>
                  <a:tcPr marL="0" marR="0" marT="0" marB="0" anchor="ctr">
                    <a:lnL>
                      <a:noFill/>
                    </a:lnL>
                    <a:lnR>
                      <a:noFill/>
                    </a:lnR>
                    <a:lnT>
                      <a:noFill/>
                    </a:lnT>
                    <a:lnB>
                      <a:noFill/>
                    </a:lnB>
                    <a:solidFill>
                      <a:srgbClr val="FFFFFF"/>
                    </a:solidFill>
                  </a:tcPr>
                </a:tc>
                <a:tc>
                  <a:txBody>
                    <a:bodyPr/>
                    <a:lstStyle/>
                    <a:p>
                      <a:pPr algn="r"/>
                      <a:r>
                        <a:rPr lang="de-DE" sz="1400" dirty="0">
                          <a:solidFill>
                            <a:srgbClr val="FF0000"/>
                          </a:solidFill>
                          <a:effectLst/>
                        </a:rPr>
                        <a:t>71%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544865646"/>
                  </a:ext>
                </a:extLst>
              </a:tr>
              <a:tr h="44084">
                <a:tc>
                  <a:txBody>
                    <a:bodyPr/>
                    <a:lstStyle/>
                    <a:p>
                      <a:pPr algn="r"/>
                      <a:r>
                        <a:rPr lang="de-DE" sz="1400">
                          <a:effectLst/>
                        </a:rPr>
                        <a:t>7</a:t>
                      </a:r>
                    </a:p>
                  </a:txBody>
                  <a:tcPr marL="0" marR="0" marT="0" marB="0" anchor="ctr">
                    <a:lnL>
                      <a:noFill/>
                    </a:lnL>
                    <a:lnR>
                      <a:noFill/>
                    </a:lnR>
                    <a:lnT>
                      <a:noFill/>
                    </a:lnT>
                    <a:lnB>
                      <a:noFill/>
                    </a:lnB>
                    <a:solidFill>
                      <a:srgbClr val="FFFFFF"/>
                    </a:solidFill>
                  </a:tcPr>
                </a:tc>
                <a:tc>
                  <a:txBody>
                    <a:bodyPr/>
                    <a:lstStyle/>
                    <a:p>
                      <a:pPr algn="r"/>
                      <a:r>
                        <a:rPr lang="de-DE" sz="1400">
                          <a:effectLst/>
                        </a:rPr>
                        <a:t>24.03.2021</a:t>
                      </a:r>
                    </a:p>
                  </a:txBody>
                  <a:tcPr marL="0" marR="0" marT="0" marB="0" anchor="ctr">
                    <a:lnL>
                      <a:noFill/>
                    </a:lnL>
                    <a:lnR>
                      <a:noFill/>
                    </a:lnR>
                    <a:lnT>
                      <a:noFill/>
                    </a:lnT>
                    <a:lnB>
                      <a:noFill/>
                    </a:lnB>
                    <a:solidFill>
                      <a:srgbClr val="FFFFFF"/>
                    </a:solidFill>
                  </a:tcPr>
                </a:tc>
                <a:tc>
                  <a:txBody>
                    <a:bodyPr/>
                    <a:lstStyle/>
                    <a:p>
                      <a:r>
                        <a:rPr lang="de-DE" sz="1400" dirty="0">
                          <a:effectLst/>
                        </a:rPr>
                        <a:t>Traditional Cuisine: </a:t>
                      </a:r>
                      <a:r>
                        <a:rPr lang="de-DE" sz="1400" dirty="0" err="1">
                          <a:effectLst/>
                        </a:rPr>
                        <a:t>Four</a:t>
                      </a:r>
                      <a:r>
                        <a:rPr lang="de-DE" sz="1400" dirty="0">
                          <a:effectLst/>
                        </a:rPr>
                        <a:t> </a:t>
                      </a:r>
                      <a:r>
                        <a:rPr lang="de-DE" sz="1400" dirty="0" err="1">
                          <a:effectLst/>
                        </a:rPr>
                        <a:t>Distinct</a:t>
                      </a:r>
                      <a:r>
                        <a:rPr lang="de-DE" sz="1400" dirty="0">
                          <a:effectLst/>
                        </a:rPr>
                        <a:t> Regional </a:t>
                      </a:r>
                      <a:r>
                        <a:rPr lang="de-DE" sz="1400" dirty="0" err="1">
                          <a:effectLst/>
                        </a:rPr>
                        <a:t>Cuisines</a:t>
                      </a:r>
                      <a:endParaRPr lang="de-DE" sz="1400" dirty="0">
                        <a:effectLst/>
                      </a:endParaRPr>
                    </a:p>
                  </a:txBody>
                  <a:tcPr marL="0" marR="0" marT="0" marB="0" anchor="ctr">
                    <a:lnL>
                      <a:noFill/>
                    </a:lnL>
                    <a:lnR>
                      <a:noFill/>
                    </a:lnR>
                    <a:lnT>
                      <a:noFill/>
                    </a:lnT>
                    <a:lnB>
                      <a:noFill/>
                    </a:lnB>
                    <a:solidFill>
                      <a:srgbClr val="FFFFFF"/>
                    </a:solidFill>
                  </a:tcPr>
                </a:tc>
                <a:tc>
                  <a:txBody>
                    <a:bodyPr/>
                    <a:lstStyle/>
                    <a:p>
                      <a:r>
                        <a:rPr lang="en-US" sz="1400" dirty="0">
                          <a:effectLst/>
                        </a:rPr>
                        <a:t>24</a:t>
                      </a:r>
                    </a:p>
                  </a:txBody>
                  <a:tcPr marL="0" marR="0" marT="0" marB="0" anchor="ctr">
                    <a:lnL>
                      <a:noFill/>
                    </a:lnL>
                    <a:lnR>
                      <a:noFill/>
                    </a:lnR>
                    <a:lnT>
                      <a:noFill/>
                    </a:lnT>
                    <a:lnB>
                      <a:noFill/>
                    </a:lnB>
                    <a:solidFill>
                      <a:srgbClr val="FFFFFF"/>
                    </a:solidFill>
                  </a:tcPr>
                </a:tc>
                <a:tc>
                  <a:txBody>
                    <a:bodyPr/>
                    <a:lstStyle/>
                    <a:p>
                      <a:pPr algn="r"/>
                      <a:r>
                        <a:rPr lang="de-DE" sz="1400">
                          <a:effectLst/>
                        </a:rPr>
                        <a:t>423</a:t>
                      </a:r>
                    </a:p>
                  </a:txBody>
                  <a:tcPr marL="0" marR="0" marT="0" marB="0" anchor="ctr">
                    <a:lnL>
                      <a:noFill/>
                    </a:lnL>
                    <a:lnR>
                      <a:noFill/>
                    </a:lnR>
                    <a:lnT>
                      <a:noFill/>
                    </a:lnT>
                    <a:lnB>
                      <a:noFill/>
                    </a:lnB>
                    <a:solidFill>
                      <a:srgbClr val="FFFFFF"/>
                    </a:solidFill>
                  </a:tcPr>
                </a:tc>
                <a:tc>
                  <a:txBody>
                    <a:bodyPr/>
                    <a:lstStyle/>
                    <a:p>
                      <a:pPr algn="r"/>
                      <a:r>
                        <a:rPr lang="de-DE" sz="1400">
                          <a:effectLst/>
                        </a:rPr>
                        <a:t>71%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01514892"/>
                  </a:ext>
                </a:extLst>
              </a:tr>
              <a:tr h="44084">
                <a:tc>
                  <a:txBody>
                    <a:bodyPr/>
                    <a:lstStyle/>
                    <a:p>
                      <a:pPr algn="r"/>
                      <a:r>
                        <a:rPr lang="de-DE" sz="1400">
                          <a:effectLst/>
                        </a:rPr>
                        <a:t>8</a:t>
                      </a:r>
                    </a:p>
                  </a:txBody>
                  <a:tcPr marL="0" marR="0" marT="0" marB="0" anchor="ctr">
                    <a:lnL>
                      <a:noFill/>
                    </a:lnL>
                    <a:lnR>
                      <a:noFill/>
                    </a:lnR>
                    <a:lnT>
                      <a:noFill/>
                    </a:lnT>
                    <a:lnB>
                      <a:noFill/>
                    </a:lnB>
                    <a:solidFill>
                      <a:srgbClr val="FFFFFF"/>
                    </a:solidFill>
                  </a:tcPr>
                </a:tc>
                <a:tc>
                  <a:txBody>
                    <a:bodyPr/>
                    <a:lstStyle/>
                    <a:p>
                      <a:pPr algn="r"/>
                      <a:r>
                        <a:rPr lang="de-DE" sz="1400">
                          <a:effectLst/>
                        </a:rPr>
                        <a:t>24.03.2021</a:t>
                      </a:r>
                    </a:p>
                  </a:txBody>
                  <a:tcPr marL="0" marR="0" marT="0" marB="0" anchor="ctr">
                    <a:lnL>
                      <a:noFill/>
                    </a:lnL>
                    <a:lnR>
                      <a:noFill/>
                    </a:lnR>
                    <a:lnT>
                      <a:noFill/>
                    </a:lnT>
                    <a:lnB>
                      <a:noFill/>
                    </a:lnB>
                    <a:solidFill>
                      <a:srgbClr val="FFFFFF"/>
                    </a:solidFill>
                  </a:tcPr>
                </a:tc>
                <a:tc>
                  <a:txBody>
                    <a:bodyPr/>
                    <a:lstStyle/>
                    <a:p>
                      <a:r>
                        <a:rPr lang="en-US" sz="1400">
                          <a:effectLst/>
                        </a:rPr>
                        <a:t>Education: Historical Figures, The Four Talented Women of Ancient China</a:t>
                      </a:r>
                    </a:p>
                  </a:txBody>
                  <a:tcPr marL="0" marR="0" marT="0" marB="0" anchor="ctr">
                    <a:lnL>
                      <a:noFill/>
                    </a:lnL>
                    <a:lnR>
                      <a:noFill/>
                    </a:lnR>
                    <a:lnT>
                      <a:noFill/>
                    </a:lnT>
                    <a:lnB>
                      <a:noFill/>
                    </a:lnB>
                    <a:solidFill>
                      <a:srgbClr val="FFFFFF"/>
                    </a:solidFill>
                  </a:tcPr>
                </a:tc>
                <a:tc>
                  <a:txBody>
                    <a:bodyPr/>
                    <a:lstStyle/>
                    <a:p>
                      <a:r>
                        <a:rPr lang="en-US" sz="1400">
                          <a:effectLst/>
                        </a:rPr>
                        <a:t>119</a:t>
                      </a:r>
                    </a:p>
                  </a:txBody>
                  <a:tcPr marL="0" marR="0" marT="0" marB="0" anchor="ctr">
                    <a:lnL>
                      <a:noFill/>
                    </a:lnL>
                    <a:lnR>
                      <a:noFill/>
                    </a:lnR>
                    <a:lnT>
                      <a:noFill/>
                    </a:lnT>
                    <a:lnB>
                      <a:noFill/>
                    </a:lnB>
                    <a:solidFill>
                      <a:srgbClr val="FFFFFF"/>
                    </a:solidFill>
                  </a:tcPr>
                </a:tc>
                <a:tc>
                  <a:txBody>
                    <a:bodyPr/>
                    <a:lstStyle/>
                    <a:p>
                      <a:pPr algn="r"/>
                      <a:r>
                        <a:rPr lang="de-DE" sz="1400">
                          <a:effectLst/>
                        </a:rPr>
                        <a:t>417</a:t>
                      </a:r>
                    </a:p>
                  </a:txBody>
                  <a:tcPr marL="0" marR="0" marT="0" marB="0" anchor="ctr">
                    <a:lnL>
                      <a:noFill/>
                    </a:lnL>
                    <a:lnR>
                      <a:noFill/>
                    </a:lnR>
                    <a:lnT>
                      <a:noFill/>
                    </a:lnT>
                    <a:lnB>
                      <a:noFill/>
                    </a:lnB>
                    <a:solidFill>
                      <a:srgbClr val="FFFFFF"/>
                    </a:solidFill>
                  </a:tcPr>
                </a:tc>
                <a:tc>
                  <a:txBody>
                    <a:bodyPr/>
                    <a:lstStyle/>
                    <a:p>
                      <a:pPr algn="r"/>
                      <a:r>
                        <a:rPr lang="de-DE" sz="1400">
                          <a:effectLst/>
                        </a:rPr>
                        <a:t>70%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077795964"/>
                  </a:ext>
                </a:extLst>
              </a:tr>
              <a:tr h="44084">
                <a:tc>
                  <a:txBody>
                    <a:bodyPr/>
                    <a:lstStyle/>
                    <a:p>
                      <a:pPr algn="r"/>
                      <a:r>
                        <a:rPr lang="de-DE" sz="1400">
                          <a:effectLst/>
                        </a:rPr>
                        <a:t>9</a:t>
                      </a:r>
                    </a:p>
                  </a:txBody>
                  <a:tcPr marL="0" marR="0" marT="0" marB="0" anchor="ctr">
                    <a:lnL>
                      <a:noFill/>
                    </a:lnL>
                    <a:lnR>
                      <a:noFill/>
                    </a:lnR>
                    <a:lnT>
                      <a:noFill/>
                    </a:lnT>
                    <a:lnB>
                      <a:noFill/>
                    </a:lnB>
                    <a:solidFill>
                      <a:srgbClr val="FFFFFF"/>
                    </a:solidFill>
                  </a:tcPr>
                </a:tc>
                <a:tc>
                  <a:txBody>
                    <a:bodyPr/>
                    <a:lstStyle/>
                    <a:p>
                      <a:pPr algn="r"/>
                      <a:r>
                        <a:rPr lang="de-DE" sz="1400">
                          <a:effectLst/>
                        </a:rPr>
                        <a:t>24.03.2021</a:t>
                      </a:r>
                    </a:p>
                  </a:txBody>
                  <a:tcPr marL="0" marR="0" marT="0" marB="0" anchor="ctr">
                    <a:lnL>
                      <a:noFill/>
                    </a:lnL>
                    <a:lnR>
                      <a:noFill/>
                    </a:lnR>
                    <a:lnT>
                      <a:noFill/>
                    </a:lnT>
                    <a:lnB>
                      <a:noFill/>
                    </a:lnB>
                    <a:solidFill>
                      <a:srgbClr val="FFFFFF"/>
                    </a:solidFill>
                  </a:tcPr>
                </a:tc>
                <a:tc>
                  <a:txBody>
                    <a:bodyPr/>
                    <a:lstStyle/>
                    <a:p>
                      <a:r>
                        <a:rPr lang="en-US" sz="1400" dirty="0">
                          <a:effectLst/>
                        </a:rPr>
                        <a:t>Traditional Cuisine: Two Famous Dishes</a:t>
                      </a:r>
                    </a:p>
                  </a:txBody>
                  <a:tcPr marL="0" marR="0" marT="0" marB="0" anchor="ctr">
                    <a:lnL>
                      <a:noFill/>
                    </a:lnL>
                    <a:lnR>
                      <a:noFill/>
                    </a:lnR>
                    <a:lnT>
                      <a:noFill/>
                    </a:lnT>
                    <a:lnB>
                      <a:noFill/>
                    </a:lnB>
                    <a:solidFill>
                      <a:srgbClr val="FFFFFF"/>
                    </a:solidFill>
                  </a:tcPr>
                </a:tc>
                <a:tc>
                  <a:txBody>
                    <a:bodyPr/>
                    <a:lstStyle/>
                    <a:p>
                      <a:r>
                        <a:rPr lang="en-US" sz="1400">
                          <a:effectLst/>
                        </a:rPr>
                        <a:t>26</a:t>
                      </a:r>
                    </a:p>
                  </a:txBody>
                  <a:tcPr marL="0" marR="0" marT="0" marB="0" anchor="ctr">
                    <a:lnL>
                      <a:noFill/>
                    </a:lnL>
                    <a:lnR>
                      <a:noFill/>
                    </a:lnR>
                    <a:lnT>
                      <a:noFill/>
                    </a:lnT>
                    <a:lnB>
                      <a:noFill/>
                    </a:lnB>
                    <a:solidFill>
                      <a:srgbClr val="FFFFFF"/>
                    </a:solidFill>
                  </a:tcPr>
                </a:tc>
                <a:tc>
                  <a:txBody>
                    <a:bodyPr/>
                    <a:lstStyle/>
                    <a:p>
                      <a:pPr algn="r"/>
                      <a:r>
                        <a:rPr lang="de-DE" sz="1400">
                          <a:effectLst/>
                        </a:rPr>
                        <a:t>415</a:t>
                      </a:r>
                    </a:p>
                  </a:txBody>
                  <a:tcPr marL="0" marR="0" marT="0" marB="0" anchor="ctr">
                    <a:lnL>
                      <a:noFill/>
                    </a:lnL>
                    <a:lnR>
                      <a:noFill/>
                    </a:lnR>
                    <a:lnT>
                      <a:noFill/>
                    </a:lnT>
                    <a:lnB>
                      <a:noFill/>
                    </a:lnB>
                    <a:solidFill>
                      <a:srgbClr val="FFFFFF"/>
                    </a:solidFill>
                  </a:tcPr>
                </a:tc>
                <a:tc>
                  <a:txBody>
                    <a:bodyPr/>
                    <a:lstStyle/>
                    <a:p>
                      <a:pPr algn="r"/>
                      <a:r>
                        <a:rPr lang="de-DE" sz="1400">
                          <a:effectLst/>
                        </a:rPr>
                        <a:t>69%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596759647"/>
                  </a:ext>
                </a:extLst>
              </a:tr>
              <a:tr h="44084">
                <a:tc>
                  <a:txBody>
                    <a:bodyPr/>
                    <a:lstStyle/>
                    <a:p>
                      <a:pPr algn="r"/>
                      <a:r>
                        <a:rPr lang="de-DE" sz="1400">
                          <a:effectLst/>
                        </a:rPr>
                        <a:t>10</a:t>
                      </a:r>
                    </a:p>
                  </a:txBody>
                  <a:tcPr marL="0" marR="0" marT="0" marB="0" anchor="ctr">
                    <a:lnL>
                      <a:noFill/>
                    </a:lnL>
                    <a:lnR>
                      <a:noFill/>
                    </a:lnR>
                    <a:lnT>
                      <a:noFill/>
                    </a:lnT>
                    <a:lnB>
                      <a:noFill/>
                    </a:lnB>
                    <a:solidFill>
                      <a:srgbClr val="FFFFFF"/>
                    </a:solidFill>
                  </a:tcPr>
                </a:tc>
                <a:tc>
                  <a:txBody>
                    <a:bodyPr/>
                    <a:lstStyle/>
                    <a:p>
                      <a:pPr algn="r"/>
                      <a:r>
                        <a:rPr lang="de-DE" sz="1400">
                          <a:effectLst/>
                        </a:rPr>
                        <a:t>31.03.2021</a:t>
                      </a:r>
                    </a:p>
                  </a:txBody>
                  <a:tcPr marL="0" marR="0" marT="0" marB="0" anchor="ctr">
                    <a:lnL>
                      <a:noFill/>
                    </a:lnL>
                    <a:lnR>
                      <a:noFill/>
                    </a:lnR>
                    <a:lnT>
                      <a:noFill/>
                    </a:lnT>
                    <a:lnB>
                      <a:noFill/>
                    </a:lnB>
                    <a:solidFill>
                      <a:srgbClr val="FFFFFF"/>
                    </a:solidFill>
                  </a:tcPr>
                </a:tc>
                <a:tc>
                  <a:txBody>
                    <a:bodyPr/>
                    <a:lstStyle/>
                    <a:p>
                      <a:r>
                        <a:rPr lang="en-US" sz="1400">
                          <a:effectLst/>
                        </a:rPr>
                        <a:t>Aesthetic ideals and social customs: Chinese Marriage Customs</a:t>
                      </a:r>
                    </a:p>
                  </a:txBody>
                  <a:tcPr marL="0" marR="0" marT="0" marB="0" anchor="ctr">
                    <a:lnL>
                      <a:noFill/>
                    </a:lnL>
                    <a:lnR>
                      <a:noFill/>
                    </a:lnR>
                    <a:lnT>
                      <a:noFill/>
                    </a:lnT>
                    <a:lnB>
                      <a:noFill/>
                    </a:lnB>
                    <a:solidFill>
                      <a:srgbClr val="FFFFFF"/>
                    </a:solidFill>
                  </a:tcPr>
                </a:tc>
                <a:tc>
                  <a:txBody>
                    <a:bodyPr/>
                    <a:lstStyle/>
                    <a:p>
                      <a:r>
                        <a:rPr lang="en-US" sz="1400">
                          <a:effectLst/>
                        </a:rPr>
                        <a:t>110</a:t>
                      </a:r>
                    </a:p>
                  </a:txBody>
                  <a:tcPr marL="0" marR="0" marT="0" marB="0" anchor="ctr">
                    <a:lnL>
                      <a:noFill/>
                    </a:lnL>
                    <a:lnR>
                      <a:noFill/>
                    </a:lnR>
                    <a:lnT>
                      <a:noFill/>
                    </a:lnT>
                    <a:lnB>
                      <a:noFill/>
                    </a:lnB>
                    <a:solidFill>
                      <a:srgbClr val="FFFFFF"/>
                    </a:solidFill>
                  </a:tcPr>
                </a:tc>
                <a:tc>
                  <a:txBody>
                    <a:bodyPr/>
                    <a:lstStyle/>
                    <a:p>
                      <a:pPr algn="r"/>
                      <a:r>
                        <a:rPr lang="de-DE" sz="1400">
                          <a:effectLst/>
                        </a:rPr>
                        <a:t>409</a:t>
                      </a:r>
                    </a:p>
                  </a:txBody>
                  <a:tcPr marL="0" marR="0" marT="0" marB="0" anchor="ctr">
                    <a:lnL>
                      <a:noFill/>
                    </a:lnL>
                    <a:lnR>
                      <a:noFill/>
                    </a:lnR>
                    <a:lnT>
                      <a:noFill/>
                    </a:lnT>
                    <a:lnB>
                      <a:noFill/>
                    </a:lnB>
                    <a:solidFill>
                      <a:srgbClr val="FFFFFF"/>
                    </a:solidFill>
                  </a:tcPr>
                </a:tc>
                <a:tc>
                  <a:txBody>
                    <a:bodyPr/>
                    <a:lstStyle/>
                    <a:p>
                      <a:pPr algn="r"/>
                      <a:r>
                        <a:rPr lang="de-DE" sz="1400">
                          <a:effectLst/>
                        </a:rPr>
                        <a:t>68%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78465388"/>
                  </a:ext>
                </a:extLst>
              </a:tr>
              <a:tr h="44084">
                <a:tc>
                  <a:txBody>
                    <a:bodyPr/>
                    <a:lstStyle/>
                    <a:p>
                      <a:pPr algn="r"/>
                      <a:r>
                        <a:rPr lang="de-DE" sz="1400">
                          <a:effectLst/>
                        </a:rPr>
                        <a:t>11</a:t>
                      </a:r>
                    </a:p>
                  </a:txBody>
                  <a:tcPr marL="0" marR="0" marT="0" marB="0" anchor="ctr">
                    <a:lnL>
                      <a:noFill/>
                    </a:lnL>
                    <a:lnR>
                      <a:noFill/>
                    </a:lnR>
                    <a:lnT>
                      <a:noFill/>
                    </a:lnT>
                    <a:lnB>
                      <a:noFill/>
                    </a:lnB>
                    <a:solidFill>
                      <a:srgbClr val="FFFFFF"/>
                    </a:solidFill>
                  </a:tcPr>
                </a:tc>
                <a:tc>
                  <a:txBody>
                    <a:bodyPr/>
                    <a:lstStyle/>
                    <a:p>
                      <a:pPr algn="r"/>
                      <a:r>
                        <a:rPr lang="de-DE" sz="1400">
                          <a:effectLst/>
                        </a:rPr>
                        <a:t>31.03.2021</a:t>
                      </a:r>
                    </a:p>
                  </a:txBody>
                  <a:tcPr marL="0" marR="0" marT="0" marB="0" anchor="ctr">
                    <a:lnL>
                      <a:noFill/>
                    </a:lnL>
                    <a:lnR>
                      <a:noFill/>
                    </a:lnR>
                    <a:lnT>
                      <a:noFill/>
                    </a:lnT>
                    <a:lnB>
                      <a:noFill/>
                    </a:lnB>
                    <a:solidFill>
                      <a:srgbClr val="FFFFFF"/>
                    </a:solidFill>
                  </a:tcPr>
                </a:tc>
                <a:tc>
                  <a:txBody>
                    <a:bodyPr/>
                    <a:lstStyle/>
                    <a:p>
                      <a:r>
                        <a:rPr lang="de-DE" sz="1400">
                          <a:effectLst/>
                        </a:rPr>
                        <a:t>Music and instruments: Pipa</a:t>
                      </a:r>
                    </a:p>
                  </a:txBody>
                  <a:tcPr marL="0" marR="0" marT="0" marB="0" anchor="ctr">
                    <a:lnL>
                      <a:noFill/>
                    </a:lnL>
                    <a:lnR>
                      <a:noFill/>
                    </a:lnR>
                    <a:lnT>
                      <a:noFill/>
                    </a:lnT>
                    <a:lnB>
                      <a:noFill/>
                    </a:lnB>
                    <a:solidFill>
                      <a:srgbClr val="FFFFFF"/>
                    </a:solidFill>
                  </a:tcPr>
                </a:tc>
                <a:tc>
                  <a:txBody>
                    <a:bodyPr/>
                    <a:lstStyle/>
                    <a:p>
                      <a:r>
                        <a:rPr lang="en-US" sz="1400">
                          <a:effectLst/>
                        </a:rPr>
                        <a:t>95</a:t>
                      </a:r>
                    </a:p>
                  </a:txBody>
                  <a:tcPr marL="0" marR="0" marT="0" marB="0" anchor="ctr">
                    <a:lnL>
                      <a:noFill/>
                    </a:lnL>
                    <a:lnR>
                      <a:noFill/>
                    </a:lnR>
                    <a:lnT>
                      <a:noFill/>
                    </a:lnT>
                    <a:lnB>
                      <a:noFill/>
                    </a:lnB>
                    <a:solidFill>
                      <a:srgbClr val="FFFFFF"/>
                    </a:solidFill>
                  </a:tcPr>
                </a:tc>
                <a:tc>
                  <a:txBody>
                    <a:bodyPr/>
                    <a:lstStyle/>
                    <a:p>
                      <a:pPr algn="r"/>
                      <a:r>
                        <a:rPr lang="de-DE" sz="1400">
                          <a:effectLst/>
                        </a:rPr>
                        <a:t>406</a:t>
                      </a:r>
                    </a:p>
                  </a:txBody>
                  <a:tcPr marL="0" marR="0" marT="0" marB="0" anchor="ctr">
                    <a:lnL>
                      <a:noFill/>
                    </a:lnL>
                    <a:lnR>
                      <a:noFill/>
                    </a:lnR>
                    <a:lnT>
                      <a:noFill/>
                    </a:lnT>
                    <a:lnB>
                      <a:noFill/>
                    </a:lnB>
                    <a:solidFill>
                      <a:srgbClr val="FFFFFF"/>
                    </a:solidFill>
                  </a:tcPr>
                </a:tc>
                <a:tc>
                  <a:txBody>
                    <a:bodyPr/>
                    <a:lstStyle/>
                    <a:p>
                      <a:pPr algn="r"/>
                      <a:r>
                        <a:rPr lang="de-DE" sz="1400">
                          <a:effectLst/>
                        </a:rPr>
                        <a:t>68%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532100569"/>
                  </a:ext>
                </a:extLst>
              </a:tr>
              <a:tr h="44084">
                <a:tc>
                  <a:txBody>
                    <a:bodyPr/>
                    <a:lstStyle/>
                    <a:p>
                      <a:pPr algn="r"/>
                      <a:r>
                        <a:rPr lang="de-DE" sz="1400">
                          <a:effectLst/>
                        </a:rPr>
                        <a:t>12</a:t>
                      </a:r>
                    </a:p>
                  </a:txBody>
                  <a:tcPr marL="0" marR="0" marT="0" marB="0" anchor="ctr">
                    <a:lnL>
                      <a:noFill/>
                    </a:lnL>
                    <a:lnR>
                      <a:noFill/>
                    </a:lnR>
                    <a:lnT>
                      <a:noFill/>
                    </a:lnT>
                    <a:lnB>
                      <a:noFill/>
                    </a:lnB>
                    <a:solidFill>
                      <a:srgbClr val="FFFFFF"/>
                    </a:solidFill>
                  </a:tcPr>
                </a:tc>
                <a:tc>
                  <a:txBody>
                    <a:bodyPr/>
                    <a:lstStyle/>
                    <a:p>
                      <a:pPr algn="r"/>
                      <a:r>
                        <a:rPr lang="de-DE" sz="1400">
                          <a:effectLst/>
                        </a:rPr>
                        <a:t>31.03.2021</a:t>
                      </a:r>
                    </a:p>
                  </a:txBody>
                  <a:tcPr marL="0" marR="0" marT="0" marB="0" anchor="ctr">
                    <a:lnL>
                      <a:noFill/>
                    </a:lnL>
                    <a:lnR>
                      <a:noFill/>
                    </a:lnR>
                    <a:lnT>
                      <a:noFill/>
                    </a:lnT>
                    <a:lnB>
                      <a:noFill/>
                    </a:lnB>
                    <a:solidFill>
                      <a:srgbClr val="FFFFFF"/>
                    </a:solidFill>
                  </a:tcPr>
                </a:tc>
                <a:tc>
                  <a:txBody>
                    <a:bodyPr/>
                    <a:lstStyle/>
                    <a:p>
                      <a:r>
                        <a:rPr lang="en-US" sz="1400">
                          <a:effectLst/>
                        </a:rPr>
                        <a:t>Traditional Cuisine: The Art of Chinese Cooking</a:t>
                      </a:r>
                    </a:p>
                  </a:txBody>
                  <a:tcPr marL="0" marR="0" marT="0" marB="0" anchor="ctr">
                    <a:lnL>
                      <a:noFill/>
                    </a:lnL>
                    <a:lnR>
                      <a:noFill/>
                    </a:lnR>
                    <a:lnT>
                      <a:noFill/>
                    </a:lnT>
                    <a:lnB>
                      <a:noFill/>
                    </a:lnB>
                    <a:solidFill>
                      <a:srgbClr val="FFFFFF"/>
                    </a:solidFill>
                  </a:tcPr>
                </a:tc>
                <a:tc>
                  <a:txBody>
                    <a:bodyPr/>
                    <a:lstStyle/>
                    <a:p>
                      <a:r>
                        <a:rPr lang="en-US" sz="1400">
                          <a:effectLst/>
                        </a:rPr>
                        <a:t>25</a:t>
                      </a:r>
                    </a:p>
                  </a:txBody>
                  <a:tcPr marL="0" marR="0" marT="0" marB="0" anchor="ctr">
                    <a:lnL>
                      <a:noFill/>
                    </a:lnL>
                    <a:lnR>
                      <a:noFill/>
                    </a:lnR>
                    <a:lnT>
                      <a:noFill/>
                    </a:lnT>
                    <a:lnB>
                      <a:noFill/>
                    </a:lnB>
                    <a:solidFill>
                      <a:srgbClr val="FFFFFF"/>
                    </a:solidFill>
                  </a:tcPr>
                </a:tc>
                <a:tc>
                  <a:txBody>
                    <a:bodyPr/>
                    <a:lstStyle/>
                    <a:p>
                      <a:pPr algn="r"/>
                      <a:r>
                        <a:rPr lang="de-DE" sz="1400">
                          <a:effectLst/>
                        </a:rPr>
                        <a:t>404</a:t>
                      </a:r>
                    </a:p>
                  </a:txBody>
                  <a:tcPr marL="0" marR="0" marT="0" marB="0" anchor="ctr">
                    <a:lnL>
                      <a:noFill/>
                    </a:lnL>
                    <a:lnR>
                      <a:noFill/>
                    </a:lnR>
                    <a:lnT>
                      <a:noFill/>
                    </a:lnT>
                    <a:lnB>
                      <a:noFill/>
                    </a:lnB>
                    <a:solidFill>
                      <a:srgbClr val="FFFFFF"/>
                    </a:solidFill>
                  </a:tcPr>
                </a:tc>
                <a:tc>
                  <a:txBody>
                    <a:bodyPr/>
                    <a:lstStyle/>
                    <a:p>
                      <a:pPr algn="r"/>
                      <a:r>
                        <a:rPr lang="de-DE" sz="1400">
                          <a:effectLst/>
                        </a:rPr>
                        <a:t>67%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86144659"/>
                  </a:ext>
                </a:extLst>
              </a:tr>
              <a:tr h="44084">
                <a:tc>
                  <a:txBody>
                    <a:bodyPr/>
                    <a:lstStyle/>
                    <a:p>
                      <a:pPr algn="r"/>
                      <a:r>
                        <a:rPr lang="de-DE" sz="1400">
                          <a:effectLst/>
                        </a:rPr>
                        <a:t>13</a:t>
                      </a:r>
                    </a:p>
                  </a:txBody>
                  <a:tcPr marL="0" marR="0" marT="0" marB="0" anchor="ctr">
                    <a:lnL>
                      <a:noFill/>
                    </a:lnL>
                    <a:lnR>
                      <a:noFill/>
                    </a:lnR>
                    <a:lnT>
                      <a:noFill/>
                    </a:lnT>
                    <a:lnB>
                      <a:noFill/>
                    </a:lnB>
                    <a:solidFill>
                      <a:srgbClr val="FFFFFF"/>
                    </a:solidFill>
                  </a:tcPr>
                </a:tc>
                <a:tc>
                  <a:txBody>
                    <a:bodyPr/>
                    <a:lstStyle/>
                    <a:p>
                      <a:pPr algn="r"/>
                      <a:r>
                        <a:rPr lang="de-DE" sz="1400">
                          <a:effectLst/>
                        </a:rPr>
                        <a:t>07.04.2021</a:t>
                      </a:r>
                    </a:p>
                  </a:txBody>
                  <a:tcPr marL="0" marR="0" marT="0" marB="0" anchor="ctr">
                    <a:lnL>
                      <a:noFill/>
                    </a:lnL>
                    <a:lnR>
                      <a:noFill/>
                    </a:lnR>
                    <a:lnT>
                      <a:noFill/>
                    </a:lnT>
                    <a:lnB>
                      <a:noFill/>
                    </a:lnB>
                    <a:solidFill>
                      <a:srgbClr val="FFFFFF"/>
                    </a:solidFill>
                  </a:tcPr>
                </a:tc>
                <a:tc>
                  <a:txBody>
                    <a:bodyPr/>
                    <a:lstStyle/>
                    <a:p>
                      <a:r>
                        <a:rPr lang="de-DE" sz="1400" dirty="0">
                          <a:effectLst/>
                        </a:rPr>
                        <a:t>Silk and </a:t>
                      </a:r>
                      <a:r>
                        <a:rPr lang="de-DE" sz="1400" dirty="0" err="1">
                          <a:effectLst/>
                        </a:rPr>
                        <a:t>porcelain</a:t>
                      </a:r>
                      <a:r>
                        <a:rPr lang="de-DE" sz="1400" dirty="0">
                          <a:effectLst/>
                        </a:rPr>
                        <a:t>: </a:t>
                      </a:r>
                      <a:r>
                        <a:rPr lang="de-DE" sz="1400" dirty="0" err="1">
                          <a:effectLst/>
                        </a:rPr>
                        <a:t>Celadon</a:t>
                      </a:r>
                      <a:r>
                        <a:rPr lang="de-DE" sz="1400" dirty="0">
                          <a:effectLst/>
                        </a:rPr>
                        <a:t> and </a:t>
                      </a:r>
                      <a:r>
                        <a:rPr lang="de-DE" sz="1400" dirty="0" err="1">
                          <a:effectLst/>
                        </a:rPr>
                        <a:t>Celadon</a:t>
                      </a:r>
                      <a:r>
                        <a:rPr lang="de-DE" sz="1400" dirty="0">
                          <a:effectLst/>
                        </a:rPr>
                        <a:t> Song 《</a:t>
                      </a:r>
                      <a:r>
                        <a:rPr lang="zh-CN" altLang="de-DE" sz="1400" dirty="0">
                          <a:effectLst/>
                        </a:rPr>
                        <a:t>青花瓷</a:t>
                      </a:r>
                      <a:r>
                        <a:rPr lang="de-DE" altLang="zh-CN" sz="1400" dirty="0">
                          <a:effectLst/>
                        </a:rPr>
                        <a:t>》</a:t>
                      </a:r>
                      <a:r>
                        <a:rPr lang="zh-CN" altLang="de-DE" sz="1400" dirty="0">
                          <a:effectLst/>
                        </a:rPr>
                        <a:t>歌词</a:t>
                      </a:r>
                    </a:p>
                  </a:txBody>
                  <a:tcPr marL="0" marR="0" marT="0" marB="0" anchor="ctr">
                    <a:lnL>
                      <a:noFill/>
                    </a:lnL>
                    <a:lnR>
                      <a:noFill/>
                    </a:lnR>
                    <a:lnT>
                      <a:noFill/>
                    </a:lnT>
                    <a:lnB>
                      <a:noFill/>
                    </a:lnB>
                    <a:solidFill>
                      <a:srgbClr val="FFFFFF"/>
                    </a:solidFill>
                  </a:tcPr>
                </a:tc>
                <a:tc>
                  <a:txBody>
                    <a:bodyPr/>
                    <a:lstStyle/>
                    <a:p>
                      <a:r>
                        <a:rPr lang="en-US" sz="1400">
                          <a:effectLst/>
                        </a:rPr>
                        <a:t>31</a:t>
                      </a:r>
                    </a:p>
                  </a:txBody>
                  <a:tcPr marL="0" marR="0" marT="0" marB="0" anchor="ctr">
                    <a:lnL>
                      <a:noFill/>
                    </a:lnL>
                    <a:lnR>
                      <a:noFill/>
                    </a:lnR>
                    <a:lnT>
                      <a:noFill/>
                    </a:lnT>
                    <a:lnB>
                      <a:noFill/>
                    </a:lnB>
                    <a:solidFill>
                      <a:srgbClr val="FFFFFF"/>
                    </a:solidFill>
                  </a:tcPr>
                </a:tc>
                <a:tc>
                  <a:txBody>
                    <a:bodyPr/>
                    <a:lstStyle/>
                    <a:p>
                      <a:pPr algn="r"/>
                      <a:r>
                        <a:rPr lang="de-DE" sz="1400">
                          <a:effectLst/>
                        </a:rPr>
                        <a:t>401</a:t>
                      </a:r>
                    </a:p>
                  </a:txBody>
                  <a:tcPr marL="0" marR="0" marT="0" marB="0" anchor="ctr">
                    <a:lnL>
                      <a:noFill/>
                    </a:lnL>
                    <a:lnR>
                      <a:noFill/>
                    </a:lnR>
                    <a:lnT>
                      <a:noFill/>
                    </a:lnT>
                    <a:lnB>
                      <a:noFill/>
                    </a:lnB>
                    <a:solidFill>
                      <a:srgbClr val="FFFFFF"/>
                    </a:solidFill>
                  </a:tcPr>
                </a:tc>
                <a:tc>
                  <a:txBody>
                    <a:bodyPr/>
                    <a:lstStyle/>
                    <a:p>
                      <a:pPr algn="r"/>
                      <a:r>
                        <a:rPr lang="de-DE" sz="1400">
                          <a:effectLst/>
                        </a:rPr>
                        <a:t>67%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252287932"/>
                  </a:ext>
                </a:extLst>
              </a:tr>
              <a:tr h="44084">
                <a:tc>
                  <a:txBody>
                    <a:bodyPr/>
                    <a:lstStyle/>
                    <a:p>
                      <a:pPr algn="r"/>
                      <a:r>
                        <a:rPr lang="de-DE" sz="1400">
                          <a:effectLst/>
                        </a:rPr>
                        <a:t>14</a:t>
                      </a:r>
                    </a:p>
                  </a:txBody>
                  <a:tcPr marL="0" marR="0" marT="0" marB="0" anchor="ctr">
                    <a:lnL>
                      <a:noFill/>
                    </a:lnL>
                    <a:lnR>
                      <a:noFill/>
                    </a:lnR>
                    <a:lnT>
                      <a:noFill/>
                    </a:lnT>
                    <a:lnB>
                      <a:noFill/>
                    </a:lnB>
                    <a:solidFill>
                      <a:srgbClr val="FFFFFF"/>
                    </a:solidFill>
                  </a:tcPr>
                </a:tc>
                <a:tc>
                  <a:txBody>
                    <a:bodyPr/>
                    <a:lstStyle/>
                    <a:p>
                      <a:pPr algn="r"/>
                      <a:r>
                        <a:rPr lang="de-DE" sz="1400">
                          <a:effectLst/>
                        </a:rPr>
                        <a:t>07.04.2021</a:t>
                      </a:r>
                    </a:p>
                  </a:txBody>
                  <a:tcPr marL="0" marR="0" marT="0" marB="0" anchor="ctr">
                    <a:lnL>
                      <a:noFill/>
                    </a:lnL>
                    <a:lnR>
                      <a:noFill/>
                    </a:lnR>
                    <a:lnT>
                      <a:noFill/>
                    </a:lnT>
                    <a:lnB>
                      <a:noFill/>
                    </a:lnB>
                    <a:solidFill>
                      <a:srgbClr val="FFFFFF"/>
                    </a:solidFill>
                  </a:tcPr>
                </a:tc>
                <a:tc>
                  <a:txBody>
                    <a:bodyPr/>
                    <a:lstStyle/>
                    <a:p>
                      <a:r>
                        <a:rPr lang="fr-FR" sz="1400">
                          <a:effectLst/>
                        </a:rPr>
                        <a:t>Traditional Cuisine: Chinese Dining Etiquette</a:t>
                      </a:r>
                    </a:p>
                  </a:txBody>
                  <a:tcPr marL="0" marR="0" marT="0" marB="0" anchor="ctr">
                    <a:lnL>
                      <a:noFill/>
                    </a:lnL>
                    <a:lnR>
                      <a:noFill/>
                    </a:lnR>
                    <a:lnT>
                      <a:noFill/>
                    </a:lnT>
                    <a:lnB>
                      <a:noFill/>
                    </a:lnB>
                    <a:solidFill>
                      <a:srgbClr val="FFFFFF"/>
                    </a:solidFill>
                  </a:tcPr>
                </a:tc>
                <a:tc>
                  <a:txBody>
                    <a:bodyPr/>
                    <a:lstStyle/>
                    <a:p>
                      <a:r>
                        <a:rPr lang="fr-FR" sz="1400">
                          <a:effectLst/>
                        </a:rPr>
                        <a:t>23</a:t>
                      </a:r>
                    </a:p>
                  </a:txBody>
                  <a:tcPr marL="0" marR="0" marT="0" marB="0" anchor="ctr">
                    <a:lnL>
                      <a:noFill/>
                    </a:lnL>
                    <a:lnR>
                      <a:noFill/>
                    </a:lnR>
                    <a:lnT>
                      <a:noFill/>
                    </a:lnT>
                    <a:lnB>
                      <a:noFill/>
                    </a:lnB>
                    <a:solidFill>
                      <a:srgbClr val="FFFFFF"/>
                    </a:solidFill>
                  </a:tcPr>
                </a:tc>
                <a:tc>
                  <a:txBody>
                    <a:bodyPr/>
                    <a:lstStyle/>
                    <a:p>
                      <a:pPr algn="r"/>
                      <a:r>
                        <a:rPr lang="de-DE" sz="1400">
                          <a:effectLst/>
                        </a:rPr>
                        <a:t>396</a:t>
                      </a:r>
                    </a:p>
                  </a:txBody>
                  <a:tcPr marL="0" marR="0" marT="0" marB="0" anchor="ctr">
                    <a:lnL>
                      <a:noFill/>
                    </a:lnL>
                    <a:lnR>
                      <a:noFill/>
                    </a:lnR>
                    <a:lnT>
                      <a:noFill/>
                    </a:lnT>
                    <a:lnB>
                      <a:noFill/>
                    </a:lnB>
                    <a:solidFill>
                      <a:srgbClr val="FFFFFF"/>
                    </a:solidFill>
                  </a:tcPr>
                </a:tc>
                <a:tc>
                  <a:txBody>
                    <a:bodyPr/>
                    <a:lstStyle/>
                    <a:p>
                      <a:pPr algn="r"/>
                      <a:r>
                        <a:rPr lang="de-DE" sz="1400">
                          <a:effectLst/>
                        </a:rPr>
                        <a:t>66%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15026980"/>
                  </a:ext>
                </a:extLst>
              </a:tr>
              <a:tr h="44084">
                <a:tc>
                  <a:txBody>
                    <a:bodyPr/>
                    <a:lstStyle/>
                    <a:p>
                      <a:pPr algn="r"/>
                      <a:r>
                        <a:rPr lang="de-DE" sz="1400">
                          <a:effectLst/>
                        </a:rPr>
                        <a:t>15</a:t>
                      </a:r>
                    </a:p>
                  </a:txBody>
                  <a:tcPr marL="0" marR="0" marT="0" marB="0" anchor="ctr">
                    <a:lnL>
                      <a:noFill/>
                    </a:lnL>
                    <a:lnR>
                      <a:noFill/>
                    </a:lnR>
                    <a:lnT>
                      <a:noFill/>
                    </a:lnT>
                    <a:lnB>
                      <a:noFill/>
                    </a:lnB>
                    <a:solidFill>
                      <a:srgbClr val="FFFFFF"/>
                    </a:solidFill>
                  </a:tcPr>
                </a:tc>
                <a:tc>
                  <a:txBody>
                    <a:bodyPr/>
                    <a:lstStyle/>
                    <a:p>
                      <a:pPr algn="r"/>
                      <a:r>
                        <a:rPr lang="de-DE" sz="1400">
                          <a:effectLst/>
                        </a:rPr>
                        <a:t>07.04.2021</a:t>
                      </a:r>
                    </a:p>
                  </a:txBody>
                  <a:tcPr marL="0" marR="0" marT="0" marB="0" anchor="ctr">
                    <a:lnL>
                      <a:noFill/>
                    </a:lnL>
                    <a:lnR>
                      <a:noFill/>
                    </a:lnR>
                    <a:lnT>
                      <a:noFill/>
                    </a:lnT>
                    <a:lnB>
                      <a:noFill/>
                    </a:lnB>
                    <a:solidFill>
                      <a:srgbClr val="FFFFFF"/>
                    </a:solidFill>
                  </a:tcPr>
                </a:tc>
                <a:tc>
                  <a:txBody>
                    <a:bodyPr/>
                    <a:lstStyle/>
                    <a:p>
                      <a:r>
                        <a:rPr lang="en-US" sz="1400">
                          <a:effectLst/>
                        </a:rPr>
                        <a:t>Facial Make-up: Cosmetics, Traditional Chinese Make-Up</a:t>
                      </a:r>
                    </a:p>
                  </a:txBody>
                  <a:tcPr marL="0" marR="0" marT="0" marB="0" anchor="ctr">
                    <a:lnL>
                      <a:noFill/>
                    </a:lnL>
                    <a:lnR>
                      <a:noFill/>
                    </a:lnR>
                    <a:lnT>
                      <a:noFill/>
                    </a:lnT>
                    <a:lnB>
                      <a:noFill/>
                    </a:lnB>
                    <a:solidFill>
                      <a:srgbClr val="FFFFFF"/>
                    </a:solidFill>
                  </a:tcPr>
                </a:tc>
                <a:tc>
                  <a:txBody>
                    <a:bodyPr/>
                    <a:lstStyle/>
                    <a:p>
                      <a:r>
                        <a:rPr lang="en-US" sz="1400">
                          <a:effectLst/>
                        </a:rPr>
                        <a:t>98</a:t>
                      </a:r>
                    </a:p>
                  </a:txBody>
                  <a:tcPr marL="0" marR="0" marT="0" marB="0" anchor="ctr">
                    <a:lnL>
                      <a:noFill/>
                    </a:lnL>
                    <a:lnR>
                      <a:noFill/>
                    </a:lnR>
                    <a:lnT>
                      <a:noFill/>
                    </a:lnT>
                    <a:lnB>
                      <a:noFill/>
                    </a:lnB>
                    <a:solidFill>
                      <a:srgbClr val="FFFFFF"/>
                    </a:solidFill>
                  </a:tcPr>
                </a:tc>
                <a:tc>
                  <a:txBody>
                    <a:bodyPr/>
                    <a:lstStyle/>
                    <a:p>
                      <a:pPr algn="r"/>
                      <a:r>
                        <a:rPr lang="de-DE" sz="1400">
                          <a:effectLst/>
                        </a:rPr>
                        <a:t>395</a:t>
                      </a:r>
                    </a:p>
                  </a:txBody>
                  <a:tcPr marL="0" marR="0" marT="0" marB="0" anchor="ctr">
                    <a:lnL>
                      <a:noFill/>
                    </a:lnL>
                    <a:lnR>
                      <a:noFill/>
                    </a:lnR>
                    <a:lnT>
                      <a:noFill/>
                    </a:lnT>
                    <a:lnB>
                      <a:noFill/>
                    </a:lnB>
                    <a:solidFill>
                      <a:srgbClr val="FFFFFF"/>
                    </a:solidFill>
                  </a:tcPr>
                </a:tc>
                <a:tc>
                  <a:txBody>
                    <a:bodyPr/>
                    <a:lstStyle/>
                    <a:p>
                      <a:pPr algn="r"/>
                      <a:r>
                        <a:rPr lang="de-DE" sz="1400">
                          <a:effectLst/>
                        </a:rPr>
                        <a:t>66%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020649938"/>
                  </a:ext>
                </a:extLst>
              </a:tr>
              <a:tr h="44084">
                <a:tc>
                  <a:txBody>
                    <a:bodyPr/>
                    <a:lstStyle/>
                    <a:p>
                      <a:pPr algn="r"/>
                      <a:r>
                        <a:rPr lang="de-DE" sz="1400">
                          <a:effectLst/>
                        </a:rPr>
                        <a:t>16</a:t>
                      </a:r>
                    </a:p>
                  </a:txBody>
                  <a:tcPr marL="0" marR="0" marT="0" marB="0" anchor="ctr">
                    <a:lnL>
                      <a:noFill/>
                    </a:lnL>
                    <a:lnR>
                      <a:noFill/>
                    </a:lnR>
                    <a:lnT>
                      <a:noFill/>
                    </a:lnT>
                    <a:lnB>
                      <a:noFill/>
                    </a:lnB>
                    <a:solidFill>
                      <a:srgbClr val="FFFFFF"/>
                    </a:solidFill>
                  </a:tcPr>
                </a:tc>
                <a:tc>
                  <a:txBody>
                    <a:bodyPr/>
                    <a:lstStyle/>
                    <a:p>
                      <a:pPr algn="r"/>
                      <a:r>
                        <a:rPr lang="de-DE" sz="1400">
                          <a:effectLst/>
                        </a:rPr>
                        <a:t>14.04.2021</a:t>
                      </a:r>
                    </a:p>
                  </a:txBody>
                  <a:tcPr marL="0" marR="0" marT="0" marB="0" anchor="ctr">
                    <a:lnL>
                      <a:noFill/>
                    </a:lnL>
                    <a:lnR>
                      <a:noFill/>
                    </a:lnR>
                    <a:lnT>
                      <a:noFill/>
                    </a:lnT>
                    <a:lnB>
                      <a:noFill/>
                    </a:lnB>
                    <a:solidFill>
                      <a:srgbClr val="FFFFFF"/>
                    </a:solidFill>
                  </a:tcPr>
                </a:tc>
                <a:tc>
                  <a:txBody>
                    <a:bodyPr/>
                    <a:lstStyle/>
                    <a:p>
                      <a:r>
                        <a:rPr lang="en-US" sz="1400">
                          <a:effectLst/>
                        </a:rPr>
                        <a:t>Garden Culture: The Summer Palace</a:t>
                      </a:r>
                    </a:p>
                  </a:txBody>
                  <a:tcPr marL="0" marR="0" marT="0" marB="0" anchor="ctr">
                    <a:lnL>
                      <a:noFill/>
                    </a:lnL>
                    <a:lnR>
                      <a:noFill/>
                    </a:lnR>
                    <a:lnT>
                      <a:noFill/>
                    </a:lnT>
                    <a:lnB>
                      <a:noFill/>
                    </a:lnB>
                    <a:solidFill>
                      <a:srgbClr val="FFFFFF"/>
                    </a:solidFill>
                  </a:tcPr>
                </a:tc>
                <a:tc>
                  <a:txBody>
                    <a:bodyPr/>
                    <a:lstStyle/>
                    <a:p>
                      <a:r>
                        <a:rPr lang="en-US" sz="1400">
                          <a:effectLst/>
                        </a:rPr>
                        <a:t>41</a:t>
                      </a:r>
                    </a:p>
                  </a:txBody>
                  <a:tcPr marL="0" marR="0" marT="0" marB="0" anchor="ctr">
                    <a:lnL>
                      <a:noFill/>
                    </a:lnL>
                    <a:lnR>
                      <a:noFill/>
                    </a:lnR>
                    <a:lnT>
                      <a:noFill/>
                    </a:lnT>
                    <a:lnB>
                      <a:noFill/>
                    </a:lnB>
                    <a:solidFill>
                      <a:srgbClr val="FFFFFF"/>
                    </a:solidFill>
                  </a:tcPr>
                </a:tc>
                <a:tc>
                  <a:txBody>
                    <a:bodyPr/>
                    <a:lstStyle/>
                    <a:p>
                      <a:pPr algn="r"/>
                      <a:r>
                        <a:rPr lang="de-DE" sz="1400">
                          <a:effectLst/>
                        </a:rPr>
                        <a:t>385</a:t>
                      </a:r>
                    </a:p>
                  </a:txBody>
                  <a:tcPr marL="0" marR="0" marT="0" marB="0" anchor="ctr">
                    <a:lnL>
                      <a:noFill/>
                    </a:lnL>
                    <a:lnR>
                      <a:noFill/>
                    </a:lnR>
                    <a:lnT>
                      <a:noFill/>
                    </a:lnT>
                    <a:lnB>
                      <a:noFill/>
                    </a:lnB>
                    <a:solidFill>
                      <a:srgbClr val="FFFFFF"/>
                    </a:solidFill>
                  </a:tcPr>
                </a:tc>
                <a:tc>
                  <a:txBody>
                    <a:bodyPr/>
                    <a:lstStyle/>
                    <a:p>
                      <a:pPr algn="r"/>
                      <a:r>
                        <a:rPr lang="de-DE" sz="1400">
                          <a:effectLst/>
                        </a:rPr>
                        <a:t>64%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805800968"/>
                  </a:ext>
                </a:extLst>
              </a:tr>
              <a:tr h="44084">
                <a:tc>
                  <a:txBody>
                    <a:bodyPr/>
                    <a:lstStyle/>
                    <a:p>
                      <a:pPr algn="r"/>
                      <a:r>
                        <a:rPr lang="de-DE" sz="1400">
                          <a:effectLst/>
                        </a:rPr>
                        <a:t>17</a:t>
                      </a:r>
                    </a:p>
                  </a:txBody>
                  <a:tcPr marL="0" marR="0" marT="0" marB="0" anchor="ctr">
                    <a:lnL>
                      <a:noFill/>
                    </a:lnL>
                    <a:lnR>
                      <a:noFill/>
                    </a:lnR>
                    <a:lnT>
                      <a:noFill/>
                    </a:lnT>
                    <a:lnB>
                      <a:noFill/>
                    </a:lnB>
                    <a:solidFill>
                      <a:srgbClr val="FFFFFF"/>
                    </a:solidFill>
                  </a:tcPr>
                </a:tc>
                <a:tc>
                  <a:txBody>
                    <a:bodyPr/>
                    <a:lstStyle/>
                    <a:p>
                      <a:pPr algn="r"/>
                      <a:r>
                        <a:rPr lang="de-DE" sz="1400">
                          <a:effectLst/>
                        </a:rPr>
                        <a:t>14.04.2021</a:t>
                      </a:r>
                    </a:p>
                  </a:txBody>
                  <a:tcPr marL="0" marR="0" marT="0" marB="0" anchor="ctr">
                    <a:lnL>
                      <a:noFill/>
                    </a:lnL>
                    <a:lnR>
                      <a:noFill/>
                    </a:lnR>
                    <a:lnT>
                      <a:noFill/>
                    </a:lnT>
                    <a:lnB>
                      <a:noFill/>
                    </a:lnB>
                    <a:solidFill>
                      <a:srgbClr val="FFFFFF"/>
                    </a:solidFill>
                  </a:tcPr>
                </a:tc>
                <a:tc>
                  <a:txBody>
                    <a:bodyPr/>
                    <a:lstStyle/>
                    <a:p>
                      <a:r>
                        <a:rPr lang="en-US" sz="1400">
                          <a:effectLst/>
                        </a:rPr>
                        <a:t>Money culture: The tradition of Red Envelope and Lucky Money </a:t>
                      </a:r>
                    </a:p>
                  </a:txBody>
                  <a:tcPr marL="0" marR="0" marT="0" marB="0" anchor="ctr">
                    <a:lnL>
                      <a:noFill/>
                    </a:lnL>
                    <a:lnR>
                      <a:noFill/>
                    </a:lnR>
                    <a:lnT>
                      <a:noFill/>
                    </a:lnT>
                    <a:lnB>
                      <a:noFill/>
                    </a:lnB>
                    <a:solidFill>
                      <a:srgbClr val="FFFFFF"/>
                    </a:solidFill>
                  </a:tcPr>
                </a:tc>
                <a:tc>
                  <a:txBody>
                    <a:bodyPr/>
                    <a:lstStyle/>
                    <a:p>
                      <a:r>
                        <a:rPr lang="en-US" sz="1400">
                          <a:effectLst/>
                        </a:rPr>
                        <a:t>106</a:t>
                      </a:r>
                    </a:p>
                  </a:txBody>
                  <a:tcPr marL="0" marR="0" marT="0" marB="0" anchor="ctr">
                    <a:lnL>
                      <a:noFill/>
                    </a:lnL>
                    <a:lnR>
                      <a:noFill/>
                    </a:lnR>
                    <a:lnT>
                      <a:noFill/>
                    </a:lnT>
                    <a:lnB>
                      <a:noFill/>
                    </a:lnB>
                    <a:solidFill>
                      <a:srgbClr val="FFFFFF"/>
                    </a:solidFill>
                  </a:tcPr>
                </a:tc>
                <a:tc>
                  <a:txBody>
                    <a:bodyPr/>
                    <a:lstStyle/>
                    <a:p>
                      <a:pPr algn="r"/>
                      <a:r>
                        <a:rPr lang="de-DE" sz="1400">
                          <a:effectLst/>
                        </a:rPr>
                        <a:t>384</a:t>
                      </a:r>
                    </a:p>
                  </a:txBody>
                  <a:tcPr marL="0" marR="0" marT="0" marB="0" anchor="ctr">
                    <a:lnL>
                      <a:noFill/>
                    </a:lnL>
                    <a:lnR>
                      <a:noFill/>
                    </a:lnR>
                    <a:lnT>
                      <a:noFill/>
                    </a:lnT>
                    <a:lnB>
                      <a:noFill/>
                    </a:lnB>
                    <a:solidFill>
                      <a:srgbClr val="FFFFFF"/>
                    </a:solidFill>
                  </a:tcPr>
                </a:tc>
                <a:tc>
                  <a:txBody>
                    <a:bodyPr/>
                    <a:lstStyle/>
                    <a:p>
                      <a:pPr algn="r"/>
                      <a:r>
                        <a:rPr lang="de-DE" sz="1400">
                          <a:effectLst/>
                        </a:rPr>
                        <a:t>64%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574932248"/>
                  </a:ext>
                </a:extLst>
              </a:tr>
              <a:tr h="44084">
                <a:tc>
                  <a:txBody>
                    <a:bodyPr/>
                    <a:lstStyle/>
                    <a:p>
                      <a:pPr algn="r"/>
                      <a:r>
                        <a:rPr lang="de-DE" sz="1400">
                          <a:effectLst/>
                        </a:rPr>
                        <a:t>18</a:t>
                      </a:r>
                    </a:p>
                  </a:txBody>
                  <a:tcPr marL="0" marR="0" marT="0" marB="0" anchor="ctr">
                    <a:lnL>
                      <a:noFill/>
                    </a:lnL>
                    <a:lnR>
                      <a:noFill/>
                    </a:lnR>
                    <a:lnT>
                      <a:noFill/>
                    </a:lnT>
                    <a:lnB>
                      <a:noFill/>
                    </a:lnB>
                    <a:solidFill>
                      <a:srgbClr val="FFFFFF"/>
                    </a:solidFill>
                  </a:tcPr>
                </a:tc>
                <a:tc>
                  <a:txBody>
                    <a:bodyPr/>
                    <a:lstStyle/>
                    <a:p>
                      <a:pPr algn="r"/>
                      <a:r>
                        <a:rPr lang="de-DE" sz="1400">
                          <a:effectLst/>
                        </a:rPr>
                        <a:t>14.04.2021</a:t>
                      </a:r>
                    </a:p>
                  </a:txBody>
                  <a:tcPr marL="0" marR="0" marT="0" marB="0" anchor="ctr">
                    <a:lnL>
                      <a:noFill/>
                    </a:lnL>
                    <a:lnR>
                      <a:noFill/>
                    </a:lnR>
                    <a:lnT>
                      <a:noFill/>
                    </a:lnT>
                    <a:lnB>
                      <a:noFill/>
                    </a:lnB>
                    <a:solidFill>
                      <a:srgbClr val="FFFFFF"/>
                    </a:solidFill>
                  </a:tcPr>
                </a:tc>
                <a:tc>
                  <a:txBody>
                    <a:bodyPr/>
                    <a:lstStyle/>
                    <a:p>
                      <a:r>
                        <a:rPr lang="de-DE" sz="1400">
                          <a:effectLst/>
                        </a:rPr>
                        <a:t>Stage entertainment: Crosstalk </a:t>
                      </a:r>
                      <a:r>
                        <a:rPr lang="zh-CN" altLang="de-DE" sz="1400">
                          <a:effectLst/>
                        </a:rPr>
                        <a:t>相声</a:t>
                      </a:r>
                    </a:p>
                  </a:txBody>
                  <a:tcPr marL="0" marR="0" marT="0" marB="0" anchor="ctr">
                    <a:lnL>
                      <a:noFill/>
                    </a:lnL>
                    <a:lnR>
                      <a:noFill/>
                    </a:lnR>
                    <a:lnT>
                      <a:noFill/>
                    </a:lnT>
                    <a:lnB>
                      <a:noFill/>
                    </a:lnB>
                    <a:solidFill>
                      <a:srgbClr val="FFFFFF"/>
                    </a:solidFill>
                  </a:tcPr>
                </a:tc>
                <a:tc>
                  <a:txBody>
                    <a:bodyPr/>
                    <a:lstStyle/>
                    <a:p>
                      <a:r>
                        <a:rPr lang="en-US" sz="1400">
                          <a:effectLst/>
                        </a:rPr>
                        <a:t>99</a:t>
                      </a:r>
                    </a:p>
                  </a:txBody>
                  <a:tcPr marL="0" marR="0" marT="0" marB="0" anchor="ctr">
                    <a:lnL>
                      <a:noFill/>
                    </a:lnL>
                    <a:lnR>
                      <a:noFill/>
                    </a:lnR>
                    <a:lnT>
                      <a:noFill/>
                    </a:lnT>
                    <a:lnB>
                      <a:noFill/>
                    </a:lnB>
                    <a:solidFill>
                      <a:srgbClr val="FFFFFF"/>
                    </a:solidFill>
                  </a:tcPr>
                </a:tc>
                <a:tc>
                  <a:txBody>
                    <a:bodyPr/>
                    <a:lstStyle/>
                    <a:p>
                      <a:pPr algn="r"/>
                      <a:r>
                        <a:rPr lang="de-DE" sz="1400">
                          <a:effectLst/>
                        </a:rPr>
                        <a:t>383</a:t>
                      </a:r>
                    </a:p>
                  </a:txBody>
                  <a:tcPr marL="0" marR="0" marT="0" marB="0" anchor="ctr">
                    <a:lnL>
                      <a:noFill/>
                    </a:lnL>
                    <a:lnR>
                      <a:noFill/>
                    </a:lnR>
                    <a:lnT>
                      <a:noFill/>
                    </a:lnT>
                    <a:lnB>
                      <a:noFill/>
                    </a:lnB>
                    <a:solidFill>
                      <a:srgbClr val="FFFFFF"/>
                    </a:solidFill>
                  </a:tcPr>
                </a:tc>
                <a:tc>
                  <a:txBody>
                    <a:bodyPr/>
                    <a:lstStyle/>
                    <a:p>
                      <a:pPr algn="r"/>
                      <a:r>
                        <a:rPr lang="de-DE" sz="1400">
                          <a:effectLst/>
                        </a:rPr>
                        <a:t>64%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765484038"/>
                  </a:ext>
                </a:extLst>
              </a:tr>
              <a:tr h="44084">
                <a:tc>
                  <a:txBody>
                    <a:bodyPr/>
                    <a:lstStyle/>
                    <a:p>
                      <a:pPr algn="r"/>
                      <a:r>
                        <a:rPr lang="de-DE" sz="1400">
                          <a:effectLst/>
                        </a:rPr>
                        <a:t>19</a:t>
                      </a:r>
                    </a:p>
                  </a:txBody>
                  <a:tcPr marL="0" marR="0" marT="0" marB="0" anchor="ctr">
                    <a:lnL>
                      <a:noFill/>
                    </a:lnL>
                    <a:lnR>
                      <a:noFill/>
                    </a:lnR>
                    <a:lnT>
                      <a:noFill/>
                    </a:lnT>
                    <a:lnB>
                      <a:noFill/>
                    </a:lnB>
                    <a:solidFill>
                      <a:srgbClr val="FFFFFF"/>
                    </a:solidFill>
                  </a:tcPr>
                </a:tc>
                <a:tc>
                  <a:txBody>
                    <a:bodyPr/>
                    <a:lstStyle/>
                    <a:p>
                      <a:pPr algn="r"/>
                      <a:r>
                        <a:rPr lang="de-DE" sz="1400">
                          <a:effectLst/>
                        </a:rPr>
                        <a:t>21.04.2021</a:t>
                      </a:r>
                    </a:p>
                  </a:txBody>
                  <a:tcPr marL="0" marR="0" marT="0" marB="0" anchor="ctr">
                    <a:lnL>
                      <a:noFill/>
                    </a:lnL>
                    <a:lnR>
                      <a:noFill/>
                    </a:lnR>
                    <a:lnT>
                      <a:noFill/>
                    </a:lnT>
                    <a:lnB>
                      <a:noFill/>
                    </a:lnB>
                    <a:solidFill>
                      <a:srgbClr val="FFFFFF"/>
                    </a:solidFill>
                  </a:tcPr>
                </a:tc>
                <a:tc>
                  <a:txBody>
                    <a:bodyPr/>
                    <a:lstStyle/>
                    <a:p>
                      <a:r>
                        <a:rPr lang="de-DE" sz="1400">
                          <a:effectLst/>
                        </a:rPr>
                        <a:t>Architecture</a:t>
                      </a:r>
                    </a:p>
                  </a:txBody>
                  <a:tcPr marL="0" marR="0" marT="0" marB="0" anchor="ctr">
                    <a:lnL>
                      <a:noFill/>
                    </a:lnL>
                    <a:lnR>
                      <a:noFill/>
                    </a:lnR>
                    <a:lnT>
                      <a:noFill/>
                    </a:lnT>
                    <a:lnB>
                      <a:noFill/>
                    </a:lnB>
                    <a:solidFill>
                      <a:srgbClr val="FFFFFF"/>
                    </a:solidFill>
                  </a:tcPr>
                </a:tc>
                <a:tc>
                  <a:txBody>
                    <a:bodyPr/>
                    <a:lstStyle/>
                    <a:p>
                      <a:r>
                        <a:rPr lang="en-US" sz="1400">
                          <a:effectLst/>
                        </a:rPr>
                        <a:t>35</a:t>
                      </a:r>
                    </a:p>
                  </a:txBody>
                  <a:tcPr marL="0" marR="0" marT="0" marB="0" anchor="ctr">
                    <a:lnL>
                      <a:noFill/>
                    </a:lnL>
                    <a:lnR>
                      <a:noFill/>
                    </a:lnR>
                    <a:lnT>
                      <a:noFill/>
                    </a:lnT>
                    <a:lnB>
                      <a:noFill/>
                    </a:lnB>
                    <a:solidFill>
                      <a:srgbClr val="FFFFFF"/>
                    </a:solidFill>
                  </a:tcPr>
                </a:tc>
                <a:tc>
                  <a:txBody>
                    <a:bodyPr/>
                    <a:lstStyle/>
                    <a:p>
                      <a:pPr algn="r"/>
                      <a:r>
                        <a:rPr lang="de-DE" sz="1400">
                          <a:effectLst/>
                        </a:rPr>
                        <a:t>377</a:t>
                      </a:r>
                    </a:p>
                  </a:txBody>
                  <a:tcPr marL="0" marR="0" marT="0" marB="0" anchor="ctr">
                    <a:lnL>
                      <a:noFill/>
                    </a:lnL>
                    <a:lnR>
                      <a:noFill/>
                    </a:lnR>
                    <a:lnT>
                      <a:noFill/>
                    </a:lnT>
                    <a:lnB>
                      <a:noFill/>
                    </a:lnB>
                    <a:solidFill>
                      <a:srgbClr val="FFFFFF"/>
                    </a:solidFill>
                  </a:tcPr>
                </a:tc>
                <a:tc>
                  <a:txBody>
                    <a:bodyPr/>
                    <a:lstStyle/>
                    <a:p>
                      <a:pPr algn="r"/>
                      <a:r>
                        <a:rPr lang="de-DE" sz="1400">
                          <a:effectLst/>
                        </a:rPr>
                        <a:t>63%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826622609"/>
                  </a:ext>
                </a:extLst>
              </a:tr>
              <a:tr h="44084">
                <a:tc>
                  <a:txBody>
                    <a:bodyPr/>
                    <a:lstStyle/>
                    <a:p>
                      <a:pPr algn="r"/>
                      <a:r>
                        <a:rPr lang="de-DE" sz="1400">
                          <a:effectLst/>
                        </a:rPr>
                        <a:t>20</a:t>
                      </a:r>
                    </a:p>
                  </a:txBody>
                  <a:tcPr marL="0" marR="0" marT="0" marB="0" anchor="ctr">
                    <a:lnL>
                      <a:noFill/>
                    </a:lnL>
                    <a:lnR>
                      <a:noFill/>
                    </a:lnR>
                    <a:lnT>
                      <a:noFill/>
                    </a:lnT>
                    <a:lnB>
                      <a:noFill/>
                    </a:lnB>
                    <a:solidFill>
                      <a:srgbClr val="FFFFFF"/>
                    </a:solidFill>
                  </a:tcPr>
                </a:tc>
                <a:tc>
                  <a:txBody>
                    <a:bodyPr/>
                    <a:lstStyle/>
                    <a:p>
                      <a:pPr algn="r"/>
                      <a:r>
                        <a:rPr lang="de-DE" sz="1400">
                          <a:effectLst/>
                        </a:rPr>
                        <a:t>21.04.2021</a:t>
                      </a:r>
                    </a:p>
                  </a:txBody>
                  <a:tcPr marL="0" marR="0" marT="0" marB="0" anchor="ctr">
                    <a:lnL>
                      <a:noFill/>
                    </a:lnL>
                    <a:lnR>
                      <a:noFill/>
                    </a:lnR>
                    <a:lnT>
                      <a:noFill/>
                    </a:lnT>
                    <a:lnB>
                      <a:noFill/>
                    </a:lnB>
                    <a:solidFill>
                      <a:srgbClr val="FFFFFF"/>
                    </a:solidFill>
                  </a:tcPr>
                </a:tc>
                <a:tc>
                  <a:txBody>
                    <a:bodyPr/>
                    <a:lstStyle/>
                    <a:p>
                      <a:r>
                        <a:rPr lang="de-DE" sz="1400">
                          <a:effectLst/>
                        </a:rPr>
                        <a:t>Music and instruments: Guzheng</a:t>
                      </a:r>
                    </a:p>
                  </a:txBody>
                  <a:tcPr marL="0" marR="0" marT="0" marB="0" anchor="ctr">
                    <a:lnL>
                      <a:noFill/>
                    </a:lnL>
                    <a:lnR>
                      <a:noFill/>
                    </a:lnR>
                    <a:lnT>
                      <a:noFill/>
                    </a:lnT>
                    <a:lnB>
                      <a:noFill/>
                    </a:lnB>
                    <a:solidFill>
                      <a:srgbClr val="FFFFFF"/>
                    </a:solidFill>
                  </a:tcPr>
                </a:tc>
                <a:tc>
                  <a:txBody>
                    <a:bodyPr/>
                    <a:lstStyle/>
                    <a:p>
                      <a:r>
                        <a:rPr lang="en-US" sz="1400">
                          <a:effectLst/>
                        </a:rPr>
                        <a:t>94</a:t>
                      </a:r>
                    </a:p>
                  </a:txBody>
                  <a:tcPr marL="0" marR="0" marT="0" marB="0" anchor="ctr">
                    <a:lnL>
                      <a:noFill/>
                    </a:lnL>
                    <a:lnR>
                      <a:noFill/>
                    </a:lnR>
                    <a:lnT>
                      <a:noFill/>
                    </a:lnT>
                    <a:lnB>
                      <a:noFill/>
                    </a:lnB>
                    <a:solidFill>
                      <a:srgbClr val="FFFFFF"/>
                    </a:solidFill>
                  </a:tcPr>
                </a:tc>
                <a:tc>
                  <a:txBody>
                    <a:bodyPr/>
                    <a:lstStyle/>
                    <a:p>
                      <a:pPr algn="r"/>
                      <a:r>
                        <a:rPr lang="de-DE" sz="1400">
                          <a:effectLst/>
                        </a:rPr>
                        <a:t>375</a:t>
                      </a:r>
                    </a:p>
                  </a:txBody>
                  <a:tcPr marL="0" marR="0" marT="0" marB="0" anchor="ctr">
                    <a:lnL>
                      <a:noFill/>
                    </a:lnL>
                    <a:lnR>
                      <a:noFill/>
                    </a:lnR>
                    <a:lnT>
                      <a:noFill/>
                    </a:lnT>
                    <a:lnB>
                      <a:noFill/>
                    </a:lnB>
                    <a:solidFill>
                      <a:srgbClr val="FFFFFF"/>
                    </a:solidFill>
                  </a:tcPr>
                </a:tc>
                <a:tc>
                  <a:txBody>
                    <a:bodyPr/>
                    <a:lstStyle/>
                    <a:p>
                      <a:pPr algn="r"/>
                      <a:r>
                        <a:rPr lang="de-DE" sz="1400">
                          <a:effectLst/>
                        </a:rPr>
                        <a:t>63%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624980853"/>
                  </a:ext>
                </a:extLst>
              </a:tr>
              <a:tr h="44084">
                <a:tc>
                  <a:txBody>
                    <a:bodyPr/>
                    <a:lstStyle/>
                    <a:p>
                      <a:pPr algn="r"/>
                      <a:r>
                        <a:rPr lang="de-DE" sz="1400">
                          <a:effectLst/>
                        </a:rPr>
                        <a:t>21</a:t>
                      </a:r>
                    </a:p>
                  </a:txBody>
                  <a:tcPr marL="0" marR="0" marT="0" marB="0" anchor="ctr">
                    <a:lnL>
                      <a:noFill/>
                    </a:lnL>
                    <a:lnR>
                      <a:noFill/>
                    </a:lnR>
                    <a:lnT>
                      <a:noFill/>
                    </a:lnT>
                    <a:lnB>
                      <a:noFill/>
                    </a:lnB>
                    <a:solidFill>
                      <a:srgbClr val="FFFFFF"/>
                    </a:solidFill>
                  </a:tcPr>
                </a:tc>
                <a:tc>
                  <a:txBody>
                    <a:bodyPr/>
                    <a:lstStyle/>
                    <a:p>
                      <a:pPr algn="r"/>
                      <a:r>
                        <a:rPr lang="de-DE" sz="1400">
                          <a:effectLst/>
                        </a:rPr>
                        <a:t>21.04.2021</a:t>
                      </a:r>
                    </a:p>
                  </a:txBody>
                  <a:tcPr marL="0" marR="0" marT="0" marB="0" anchor="ctr">
                    <a:lnL>
                      <a:noFill/>
                    </a:lnL>
                    <a:lnR>
                      <a:noFill/>
                    </a:lnR>
                    <a:lnT>
                      <a:noFill/>
                    </a:lnT>
                    <a:lnB>
                      <a:noFill/>
                    </a:lnB>
                    <a:solidFill>
                      <a:srgbClr val="FFFFFF"/>
                    </a:solidFill>
                  </a:tcPr>
                </a:tc>
                <a:tc>
                  <a:txBody>
                    <a:bodyPr/>
                    <a:lstStyle/>
                    <a:p>
                      <a:r>
                        <a:rPr lang="en-US" sz="1400">
                          <a:effectLst/>
                        </a:rPr>
                        <a:t>Chinese Astrology: Twelve Animals of the Chinese Zodiac</a:t>
                      </a:r>
                    </a:p>
                  </a:txBody>
                  <a:tcPr marL="0" marR="0" marT="0" marB="0" anchor="ctr">
                    <a:lnL>
                      <a:noFill/>
                    </a:lnL>
                    <a:lnR>
                      <a:noFill/>
                    </a:lnR>
                    <a:lnT>
                      <a:noFill/>
                    </a:lnT>
                    <a:lnB>
                      <a:noFill/>
                    </a:lnB>
                    <a:solidFill>
                      <a:srgbClr val="FFFFFF"/>
                    </a:solidFill>
                  </a:tcPr>
                </a:tc>
                <a:tc>
                  <a:txBody>
                    <a:bodyPr/>
                    <a:lstStyle/>
                    <a:p>
                      <a:r>
                        <a:rPr lang="en-US" sz="1400">
                          <a:effectLst/>
                        </a:rPr>
                        <a:t>71</a:t>
                      </a:r>
                    </a:p>
                  </a:txBody>
                  <a:tcPr marL="0" marR="0" marT="0" marB="0" anchor="ctr">
                    <a:lnL>
                      <a:noFill/>
                    </a:lnL>
                    <a:lnR>
                      <a:noFill/>
                    </a:lnR>
                    <a:lnT>
                      <a:noFill/>
                    </a:lnT>
                    <a:lnB>
                      <a:noFill/>
                    </a:lnB>
                    <a:solidFill>
                      <a:srgbClr val="FFFFFF"/>
                    </a:solidFill>
                  </a:tcPr>
                </a:tc>
                <a:tc>
                  <a:txBody>
                    <a:bodyPr/>
                    <a:lstStyle/>
                    <a:p>
                      <a:pPr algn="r"/>
                      <a:r>
                        <a:rPr lang="de-DE" sz="1400">
                          <a:effectLst/>
                        </a:rPr>
                        <a:t>372</a:t>
                      </a:r>
                    </a:p>
                  </a:txBody>
                  <a:tcPr marL="0" marR="0" marT="0" marB="0" anchor="ctr">
                    <a:lnL>
                      <a:noFill/>
                    </a:lnL>
                    <a:lnR>
                      <a:noFill/>
                    </a:lnR>
                    <a:lnT>
                      <a:noFill/>
                    </a:lnT>
                    <a:lnB>
                      <a:noFill/>
                    </a:lnB>
                    <a:solidFill>
                      <a:srgbClr val="FFFFFF"/>
                    </a:solidFill>
                  </a:tcPr>
                </a:tc>
                <a:tc>
                  <a:txBody>
                    <a:bodyPr/>
                    <a:lstStyle/>
                    <a:p>
                      <a:pPr algn="r"/>
                      <a:r>
                        <a:rPr lang="de-DE" sz="1400">
                          <a:effectLst/>
                        </a:rPr>
                        <a:t>62%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790906459"/>
                  </a:ext>
                </a:extLst>
              </a:tr>
              <a:tr h="44084">
                <a:tc>
                  <a:txBody>
                    <a:bodyPr/>
                    <a:lstStyle/>
                    <a:p>
                      <a:pPr algn="r"/>
                      <a:r>
                        <a:rPr lang="de-DE" sz="1400">
                          <a:effectLst/>
                        </a:rPr>
                        <a:t>22</a:t>
                      </a:r>
                    </a:p>
                  </a:txBody>
                  <a:tcPr marL="0" marR="0" marT="0" marB="0" anchor="ctr">
                    <a:lnL>
                      <a:noFill/>
                    </a:lnL>
                    <a:lnR>
                      <a:noFill/>
                    </a:lnR>
                    <a:lnT>
                      <a:noFill/>
                    </a:lnT>
                    <a:lnB>
                      <a:noFill/>
                    </a:lnB>
                    <a:solidFill>
                      <a:srgbClr val="FFFFFF"/>
                    </a:solidFill>
                  </a:tcPr>
                </a:tc>
                <a:tc>
                  <a:txBody>
                    <a:bodyPr/>
                    <a:lstStyle/>
                    <a:p>
                      <a:pPr algn="r"/>
                      <a:r>
                        <a:rPr lang="de-DE" sz="1400">
                          <a:effectLst/>
                        </a:rPr>
                        <a:t>28.04.2021</a:t>
                      </a:r>
                    </a:p>
                  </a:txBody>
                  <a:tcPr marL="0" marR="0" marT="0" marB="0" anchor="ctr">
                    <a:lnL>
                      <a:noFill/>
                    </a:lnL>
                    <a:lnR>
                      <a:noFill/>
                    </a:lnR>
                    <a:lnT>
                      <a:noFill/>
                    </a:lnT>
                    <a:lnB>
                      <a:noFill/>
                    </a:lnB>
                    <a:solidFill>
                      <a:srgbClr val="FFFFFF"/>
                    </a:solidFill>
                  </a:tcPr>
                </a:tc>
                <a:tc>
                  <a:txBody>
                    <a:bodyPr/>
                    <a:lstStyle/>
                    <a:p>
                      <a:r>
                        <a:rPr lang="en-US" sz="1400">
                          <a:effectLst/>
                        </a:rPr>
                        <a:t>Ancient literature: Four Folk Stories of Ancient China</a:t>
                      </a:r>
                    </a:p>
                  </a:txBody>
                  <a:tcPr marL="0" marR="0" marT="0" marB="0" anchor="ctr">
                    <a:lnL>
                      <a:noFill/>
                    </a:lnL>
                    <a:lnR>
                      <a:noFill/>
                    </a:lnR>
                    <a:lnT>
                      <a:noFill/>
                    </a:lnT>
                    <a:lnB>
                      <a:noFill/>
                    </a:lnB>
                    <a:solidFill>
                      <a:srgbClr val="FFFFFF"/>
                    </a:solidFill>
                  </a:tcPr>
                </a:tc>
                <a:tc>
                  <a:txBody>
                    <a:bodyPr/>
                    <a:lstStyle/>
                    <a:p>
                      <a:r>
                        <a:rPr lang="it-IT" sz="1400">
                          <a:effectLst/>
                        </a:rPr>
                        <a:t>49</a:t>
                      </a:r>
                    </a:p>
                  </a:txBody>
                  <a:tcPr marL="0" marR="0" marT="0" marB="0" anchor="ctr">
                    <a:lnL>
                      <a:noFill/>
                    </a:lnL>
                    <a:lnR>
                      <a:noFill/>
                    </a:lnR>
                    <a:lnT>
                      <a:noFill/>
                    </a:lnT>
                    <a:lnB>
                      <a:noFill/>
                    </a:lnB>
                    <a:solidFill>
                      <a:srgbClr val="FFFFFF"/>
                    </a:solidFill>
                  </a:tcPr>
                </a:tc>
                <a:tc>
                  <a:txBody>
                    <a:bodyPr/>
                    <a:lstStyle/>
                    <a:p>
                      <a:pPr algn="r"/>
                      <a:r>
                        <a:rPr lang="de-DE" sz="1400">
                          <a:effectLst/>
                        </a:rPr>
                        <a:t>371</a:t>
                      </a:r>
                    </a:p>
                  </a:txBody>
                  <a:tcPr marL="0" marR="0" marT="0" marB="0" anchor="ctr">
                    <a:lnL>
                      <a:noFill/>
                    </a:lnL>
                    <a:lnR>
                      <a:noFill/>
                    </a:lnR>
                    <a:lnT>
                      <a:noFill/>
                    </a:lnT>
                    <a:lnB>
                      <a:noFill/>
                    </a:lnB>
                    <a:solidFill>
                      <a:srgbClr val="FFFFFF"/>
                    </a:solidFill>
                  </a:tcPr>
                </a:tc>
                <a:tc>
                  <a:txBody>
                    <a:bodyPr/>
                    <a:lstStyle/>
                    <a:p>
                      <a:pPr algn="r"/>
                      <a:r>
                        <a:rPr lang="de-DE" sz="1400">
                          <a:effectLst/>
                        </a:rPr>
                        <a:t>62%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562026996"/>
                  </a:ext>
                </a:extLst>
              </a:tr>
              <a:tr h="44084">
                <a:tc>
                  <a:txBody>
                    <a:bodyPr/>
                    <a:lstStyle/>
                    <a:p>
                      <a:pPr algn="r"/>
                      <a:r>
                        <a:rPr lang="de-DE" sz="1400">
                          <a:effectLst/>
                        </a:rPr>
                        <a:t>23</a:t>
                      </a:r>
                    </a:p>
                  </a:txBody>
                  <a:tcPr marL="0" marR="0" marT="0" marB="0" anchor="ctr">
                    <a:lnL>
                      <a:noFill/>
                    </a:lnL>
                    <a:lnR>
                      <a:noFill/>
                    </a:lnR>
                    <a:lnT>
                      <a:noFill/>
                    </a:lnT>
                    <a:lnB>
                      <a:noFill/>
                    </a:lnB>
                    <a:solidFill>
                      <a:srgbClr val="FFFFFF"/>
                    </a:solidFill>
                  </a:tcPr>
                </a:tc>
                <a:tc>
                  <a:txBody>
                    <a:bodyPr/>
                    <a:lstStyle/>
                    <a:p>
                      <a:pPr algn="r"/>
                      <a:r>
                        <a:rPr lang="de-DE" sz="1400">
                          <a:effectLst/>
                        </a:rPr>
                        <a:t>28.04.2021</a:t>
                      </a:r>
                    </a:p>
                  </a:txBody>
                  <a:tcPr marL="0" marR="0" marT="0" marB="0" anchor="ctr">
                    <a:lnL>
                      <a:noFill/>
                    </a:lnL>
                    <a:lnR>
                      <a:noFill/>
                    </a:lnR>
                    <a:lnT>
                      <a:noFill/>
                    </a:lnT>
                    <a:lnB>
                      <a:noFill/>
                    </a:lnB>
                    <a:solidFill>
                      <a:srgbClr val="FFFFFF"/>
                    </a:solidFill>
                  </a:tcPr>
                </a:tc>
                <a:tc>
                  <a:txBody>
                    <a:bodyPr/>
                    <a:lstStyle/>
                    <a:p>
                      <a:r>
                        <a:rPr lang="de-DE" sz="1400">
                          <a:effectLst/>
                        </a:rPr>
                        <a:t>Ancient literature: Chinese Classical Fairy Tales</a:t>
                      </a:r>
                    </a:p>
                  </a:txBody>
                  <a:tcPr marL="0" marR="0" marT="0" marB="0" anchor="ctr">
                    <a:lnL>
                      <a:noFill/>
                    </a:lnL>
                    <a:lnR>
                      <a:noFill/>
                    </a:lnR>
                    <a:lnT>
                      <a:noFill/>
                    </a:lnT>
                    <a:lnB>
                      <a:noFill/>
                    </a:lnB>
                    <a:solidFill>
                      <a:srgbClr val="FFFFFF"/>
                    </a:solidFill>
                  </a:tcPr>
                </a:tc>
                <a:tc>
                  <a:txBody>
                    <a:bodyPr/>
                    <a:lstStyle/>
                    <a:p>
                      <a:r>
                        <a:rPr lang="it-IT" sz="1400">
                          <a:effectLst/>
                        </a:rPr>
                        <a:t>50</a:t>
                      </a:r>
                    </a:p>
                  </a:txBody>
                  <a:tcPr marL="0" marR="0" marT="0" marB="0" anchor="ctr">
                    <a:lnL>
                      <a:noFill/>
                    </a:lnL>
                    <a:lnR>
                      <a:noFill/>
                    </a:lnR>
                    <a:lnT>
                      <a:noFill/>
                    </a:lnT>
                    <a:lnB>
                      <a:noFill/>
                    </a:lnB>
                    <a:solidFill>
                      <a:srgbClr val="FFFFFF"/>
                    </a:solidFill>
                  </a:tcPr>
                </a:tc>
                <a:tc>
                  <a:txBody>
                    <a:bodyPr/>
                    <a:lstStyle/>
                    <a:p>
                      <a:pPr algn="r"/>
                      <a:r>
                        <a:rPr lang="de-DE" sz="1400">
                          <a:effectLst/>
                        </a:rPr>
                        <a:t>369</a:t>
                      </a:r>
                    </a:p>
                  </a:txBody>
                  <a:tcPr marL="0" marR="0" marT="0" marB="0" anchor="ctr">
                    <a:lnL>
                      <a:noFill/>
                    </a:lnL>
                    <a:lnR>
                      <a:noFill/>
                    </a:lnR>
                    <a:lnT>
                      <a:noFill/>
                    </a:lnT>
                    <a:lnB>
                      <a:noFill/>
                    </a:lnB>
                    <a:solidFill>
                      <a:srgbClr val="FFFFFF"/>
                    </a:solidFill>
                  </a:tcPr>
                </a:tc>
                <a:tc>
                  <a:txBody>
                    <a:bodyPr/>
                    <a:lstStyle/>
                    <a:p>
                      <a:pPr algn="r"/>
                      <a:r>
                        <a:rPr lang="de-DE" sz="1400">
                          <a:effectLst/>
                        </a:rPr>
                        <a:t>62%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862339701"/>
                  </a:ext>
                </a:extLst>
              </a:tr>
              <a:tr h="44084">
                <a:tc>
                  <a:txBody>
                    <a:bodyPr/>
                    <a:lstStyle/>
                    <a:p>
                      <a:pPr algn="r"/>
                      <a:r>
                        <a:rPr lang="de-DE" sz="1400">
                          <a:effectLst/>
                        </a:rPr>
                        <a:t>24</a:t>
                      </a:r>
                    </a:p>
                  </a:txBody>
                  <a:tcPr marL="0" marR="0" marT="0" marB="0" anchor="ctr">
                    <a:lnL>
                      <a:noFill/>
                    </a:lnL>
                    <a:lnR>
                      <a:noFill/>
                    </a:lnR>
                    <a:lnT>
                      <a:noFill/>
                    </a:lnT>
                    <a:lnB>
                      <a:noFill/>
                    </a:lnB>
                    <a:solidFill>
                      <a:srgbClr val="FFFFFF"/>
                    </a:solidFill>
                  </a:tcPr>
                </a:tc>
                <a:tc>
                  <a:txBody>
                    <a:bodyPr/>
                    <a:lstStyle/>
                    <a:p>
                      <a:pPr algn="r"/>
                      <a:r>
                        <a:rPr lang="de-DE" sz="1400">
                          <a:effectLst/>
                        </a:rPr>
                        <a:t>28.04.2021</a:t>
                      </a:r>
                    </a:p>
                  </a:txBody>
                  <a:tcPr marL="0" marR="0" marT="0" marB="0" anchor="ctr">
                    <a:lnL>
                      <a:noFill/>
                    </a:lnL>
                    <a:lnR>
                      <a:noFill/>
                    </a:lnR>
                    <a:lnT>
                      <a:noFill/>
                    </a:lnT>
                    <a:lnB>
                      <a:noFill/>
                    </a:lnB>
                    <a:solidFill>
                      <a:srgbClr val="FFFFFF"/>
                    </a:solidFill>
                  </a:tcPr>
                </a:tc>
                <a:tc>
                  <a:txBody>
                    <a:bodyPr/>
                    <a:lstStyle/>
                    <a:p>
                      <a:r>
                        <a:rPr lang="de-DE" sz="1400">
                          <a:effectLst/>
                        </a:rPr>
                        <a:t>Chinese language: Chinese Dialects</a:t>
                      </a:r>
                    </a:p>
                  </a:txBody>
                  <a:tcPr marL="0" marR="0" marT="0" marB="0" anchor="ctr">
                    <a:lnL>
                      <a:noFill/>
                    </a:lnL>
                    <a:lnR>
                      <a:noFill/>
                    </a:lnR>
                    <a:lnT>
                      <a:noFill/>
                    </a:lnT>
                    <a:lnB>
                      <a:noFill/>
                    </a:lnB>
                    <a:solidFill>
                      <a:srgbClr val="FFFFFF"/>
                    </a:solidFill>
                  </a:tcPr>
                </a:tc>
                <a:tc>
                  <a:txBody>
                    <a:bodyPr/>
                    <a:lstStyle/>
                    <a:p>
                      <a:r>
                        <a:rPr lang="it-IT" sz="1400">
                          <a:effectLst/>
                        </a:rPr>
                        <a:t>45</a:t>
                      </a:r>
                    </a:p>
                  </a:txBody>
                  <a:tcPr marL="0" marR="0" marT="0" marB="0" anchor="ctr">
                    <a:lnL>
                      <a:noFill/>
                    </a:lnL>
                    <a:lnR>
                      <a:noFill/>
                    </a:lnR>
                    <a:lnT>
                      <a:noFill/>
                    </a:lnT>
                    <a:lnB>
                      <a:noFill/>
                    </a:lnB>
                    <a:solidFill>
                      <a:srgbClr val="FFFFFF"/>
                    </a:solidFill>
                  </a:tcPr>
                </a:tc>
                <a:tc>
                  <a:txBody>
                    <a:bodyPr/>
                    <a:lstStyle/>
                    <a:p>
                      <a:pPr algn="r"/>
                      <a:r>
                        <a:rPr lang="de-DE" sz="1400">
                          <a:effectLst/>
                        </a:rPr>
                        <a:t>368</a:t>
                      </a:r>
                    </a:p>
                  </a:txBody>
                  <a:tcPr marL="0" marR="0" marT="0" marB="0" anchor="ctr">
                    <a:lnL>
                      <a:noFill/>
                    </a:lnL>
                    <a:lnR>
                      <a:noFill/>
                    </a:lnR>
                    <a:lnT>
                      <a:noFill/>
                    </a:lnT>
                    <a:lnB>
                      <a:noFill/>
                    </a:lnB>
                    <a:solidFill>
                      <a:srgbClr val="FFFFFF"/>
                    </a:solidFill>
                  </a:tcPr>
                </a:tc>
                <a:tc>
                  <a:txBody>
                    <a:bodyPr/>
                    <a:lstStyle/>
                    <a:p>
                      <a:pPr algn="r"/>
                      <a:r>
                        <a:rPr lang="de-DE" sz="1400">
                          <a:effectLst/>
                        </a:rPr>
                        <a:t>61%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977727657"/>
                  </a:ext>
                </a:extLst>
              </a:tr>
              <a:tr h="44084">
                <a:tc>
                  <a:txBody>
                    <a:bodyPr/>
                    <a:lstStyle/>
                    <a:p>
                      <a:pPr algn="r"/>
                      <a:r>
                        <a:rPr lang="de-DE" sz="1400">
                          <a:effectLst/>
                        </a:rPr>
                        <a:t>25</a:t>
                      </a:r>
                    </a:p>
                  </a:txBody>
                  <a:tcPr marL="0" marR="0" marT="0" marB="0" anchor="ctr">
                    <a:lnL>
                      <a:noFill/>
                    </a:lnL>
                    <a:lnR>
                      <a:noFill/>
                    </a:lnR>
                    <a:lnT>
                      <a:noFill/>
                    </a:lnT>
                    <a:lnB>
                      <a:noFill/>
                    </a:lnB>
                    <a:solidFill>
                      <a:srgbClr val="FFFFFF"/>
                    </a:solidFill>
                  </a:tcPr>
                </a:tc>
                <a:tc>
                  <a:txBody>
                    <a:bodyPr/>
                    <a:lstStyle/>
                    <a:p>
                      <a:pPr algn="r"/>
                      <a:r>
                        <a:rPr lang="de-DE" sz="1400">
                          <a:effectLst/>
                        </a:rPr>
                        <a:t>05.05.2021</a:t>
                      </a:r>
                    </a:p>
                  </a:txBody>
                  <a:tcPr marL="0" marR="0" marT="0" marB="0" anchor="ctr">
                    <a:lnL>
                      <a:noFill/>
                    </a:lnL>
                    <a:lnR>
                      <a:noFill/>
                    </a:lnR>
                    <a:lnT>
                      <a:noFill/>
                    </a:lnT>
                    <a:lnB>
                      <a:noFill/>
                    </a:lnB>
                    <a:solidFill>
                      <a:srgbClr val="FFFFFF"/>
                    </a:solidFill>
                  </a:tcPr>
                </a:tc>
                <a:tc>
                  <a:txBody>
                    <a:bodyPr/>
                    <a:lstStyle/>
                    <a:p>
                      <a:r>
                        <a:rPr lang="de-DE" sz="1400">
                          <a:effectLst/>
                        </a:rPr>
                        <a:t>Animals: Panda</a:t>
                      </a:r>
                    </a:p>
                  </a:txBody>
                  <a:tcPr marL="0" marR="0" marT="0" marB="0" anchor="ctr">
                    <a:lnL>
                      <a:noFill/>
                    </a:lnL>
                    <a:lnR>
                      <a:noFill/>
                    </a:lnR>
                    <a:lnT>
                      <a:noFill/>
                    </a:lnT>
                    <a:lnB>
                      <a:noFill/>
                    </a:lnB>
                    <a:solidFill>
                      <a:srgbClr val="FFFFFF"/>
                    </a:solidFill>
                  </a:tcPr>
                </a:tc>
                <a:tc>
                  <a:txBody>
                    <a:bodyPr/>
                    <a:lstStyle/>
                    <a:p>
                      <a:r>
                        <a:rPr lang="en-US" sz="1400">
                          <a:effectLst/>
                        </a:rPr>
                        <a:t>128</a:t>
                      </a:r>
                    </a:p>
                  </a:txBody>
                  <a:tcPr marL="0" marR="0" marT="0" marB="0" anchor="ctr">
                    <a:lnL>
                      <a:noFill/>
                    </a:lnL>
                    <a:lnR>
                      <a:noFill/>
                    </a:lnR>
                    <a:lnT>
                      <a:noFill/>
                    </a:lnT>
                    <a:lnB>
                      <a:noFill/>
                    </a:lnB>
                    <a:solidFill>
                      <a:srgbClr val="FFFFFF"/>
                    </a:solidFill>
                  </a:tcPr>
                </a:tc>
                <a:tc>
                  <a:txBody>
                    <a:bodyPr/>
                    <a:lstStyle/>
                    <a:p>
                      <a:pPr algn="r"/>
                      <a:r>
                        <a:rPr lang="de-DE" sz="1400">
                          <a:effectLst/>
                        </a:rPr>
                        <a:t>366</a:t>
                      </a:r>
                    </a:p>
                  </a:txBody>
                  <a:tcPr marL="0" marR="0" marT="0" marB="0" anchor="ctr">
                    <a:lnL>
                      <a:noFill/>
                    </a:lnL>
                    <a:lnR>
                      <a:noFill/>
                    </a:lnR>
                    <a:lnT>
                      <a:noFill/>
                    </a:lnT>
                    <a:lnB>
                      <a:noFill/>
                    </a:lnB>
                    <a:solidFill>
                      <a:srgbClr val="FFFFFF"/>
                    </a:solidFill>
                  </a:tcPr>
                </a:tc>
                <a:tc>
                  <a:txBody>
                    <a:bodyPr/>
                    <a:lstStyle/>
                    <a:p>
                      <a:pPr algn="r"/>
                      <a:r>
                        <a:rPr lang="de-DE" sz="1400">
                          <a:effectLst/>
                        </a:rPr>
                        <a:t>61%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185675871"/>
                  </a:ext>
                </a:extLst>
              </a:tr>
              <a:tr h="44084">
                <a:tc>
                  <a:txBody>
                    <a:bodyPr/>
                    <a:lstStyle/>
                    <a:p>
                      <a:pPr algn="r"/>
                      <a:r>
                        <a:rPr lang="de-DE" sz="1400">
                          <a:effectLst/>
                        </a:rPr>
                        <a:t>26</a:t>
                      </a:r>
                    </a:p>
                  </a:txBody>
                  <a:tcPr marL="0" marR="0" marT="0" marB="0" anchor="ctr">
                    <a:lnL>
                      <a:noFill/>
                    </a:lnL>
                    <a:lnR>
                      <a:noFill/>
                    </a:lnR>
                    <a:lnT>
                      <a:noFill/>
                    </a:lnT>
                    <a:lnB>
                      <a:noFill/>
                    </a:lnB>
                    <a:solidFill>
                      <a:srgbClr val="FFFFFF"/>
                    </a:solidFill>
                  </a:tcPr>
                </a:tc>
                <a:tc>
                  <a:txBody>
                    <a:bodyPr/>
                    <a:lstStyle/>
                    <a:p>
                      <a:pPr algn="r"/>
                      <a:r>
                        <a:rPr lang="de-DE" sz="1400">
                          <a:effectLst/>
                        </a:rPr>
                        <a:t>05.05.2021</a:t>
                      </a:r>
                    </a:p>
                  </a:txBody>
                  <a:tcPr marL="0" marR="0" marT="0" marB="0" anchor="ctr">
                    <a:lnL>
                      <a:noFill/>
                    </a:lnL>
                    <a:lnR>
                      <a:noFill/>
                    </a:lnR>
                    <a:lnT>
                      <a:noFill/>
                    </a:lnT>
                    <a:lnB>
                      <a:noFill/>
                    </a:lnB>
                    <a:solidFill>
                      <a:srgbClr val="FFFFFF"/>
                    </a:solidFill>
                  </a:tcPr>
                </a:tc>
                <a:tc>
                  <a:txBody>
                    <a:bodyPr/>
                    <a:lstStyle/>
                    <a:p>
                      <a:r>
                        <a:rPr lang="en-US" sz="1400">
                          <a:effectLst/>
                        </a:rPr>
                        <a:t>Facial Make-up: Face Changing in Sichuan Opera</a:t>
                      </a:r>
                    </a:p>
                  </a:txBody>
                  <a:tcPr marL="0" marR="0" marT="0" marB="0" anchor="ctr">
                    <a:lnL>
                      <a:noFill/>
                    </a:lnL>
                    <a:lnR>
                      <a:noFill/>
                    </a:lnR>
                    <a:lnT>
                      <a:noFill/>
                    </a:lnT>
                    <a:lnB>
                      <a:noFill/>
                    </a:lnB>
                    <a:solidFill>
                      <a:srgbClr val="FFFFFF"/>
                    </a:solidFill>
                  </a:tcPr>
                </a:tc>
                <a:tc>
                  <a:txBody>
                    <a:bodyPr/>
                    <a:lstStyle/>
                    <a:p>
                      <a:r>
                        <a:rPr lang="en-US" sz="1400">
                          <a:effectLst/>
                        </a:rPr>
                        <a:t>97</a:t>
                      </a:r>
                    </a:p>
                  </a:txBody>
                  <a:tcPr marL="0" marR="0" marT="0" marB="0" anchor="ctr">
                    <a:lnL>
                      <a:noFill/>
                    </a:lnL>
                    <a:lnR>
                      <a:noFill/>
                    </a:lnR>
                    <a:lnT>
                      <a:noFill/>
                    </a:lnT>
                    <a:lnB>
                      <a:noFill/>
                    </a:lnB>
                    <a:solidFill>
                      <a:srgbClr val="FFFFFF"/>
                    </a:solidFill>
                  </a:tcPr>
                </a:tc>
                <a:tc>
                  <a:txBody>
                    <a:bodyPr/>
                    <a:lstStyle/>
                    <a:p>
                      <a:pPr algn="r"/>
                      <a:r>
                        <a:rPr lang="de-DE" sz="1400">
                          <a:effectLst/>
                        </a:rPr>
                        <a:t>365</a:t>
                      </a:r>
                    </a:p>
                  </a:txBody>
                  <a:tcPr marL="0" marR="0" marT="0" marB="0" anchor="ctr">
                    <a:lnL>
                      <a:noFill/>
                    </a:lnL>
                    <a:lnR>
                      <a:noFill/>
                    </a:lnR>
                    <a:lnT>
                      <a:noFill/>
                    </a:lnT>
                    <a:lnB>
                      <a:noFill/>
                    </a:lnB>
                    <a:solidFill>
                      <a:srgbClr val="FFFFFF"/>
                    </a:solidFill>
                  </a:tcPr>
                </a:tc>
                <a:tc>
                  <a:txBody>
                    <a:bodyPr/>
                    <a:lstStyle/>
                    <a:p>
                      <a:pPr algn="r"/>
                      <a:r>
                        <a:rPr lang="de-DE" sz="1400">
                          <a:effectLst/>
                        </a:rPr>
                        <a:t>61%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224683921"/>
                  </a:ext>
                </a:extLst>
              </a:tr>
              <a:tr h="44084">
                <a:tc>
                  <a:txBody>
                    <a:bodyPr/>
                    <a:lstStyle/>
                    <a:p>
                      <a:pPr algn="r"/>
                      <a:r>
                        <a:rPr lang="de-DE" sz="1400">
                          <a:effectLst/>
                        </a:rPr>
                        <a:t>27</a:t>
                      </a:r>
                    </a:p>
                  </a:txBody>
                  <a:tcPr marL="0" marR="0" marT="0" marB="0" anchor="ctr">
                    <a:lnL>
                      <a:noFill/>
                    </a:lnL>
                    <a:lnR>
                      <a:noFill/>
                    </a:lnR>
                    <a:lnT>
                      <a:noFill/>
                    </a:lnT>
                    <a:lnB>
                      <a:noFill/>
                    </a:lnB>
                    <a:solidFill>
                      <a:srgbClr val="FFFFFF"/>
                    </a:solidFill>
                  </a:tcPr>
                </a:tc>
                <a:tc>
                  <a:txBody>
                    <a:bodyPr/>
                    <a:lstStyle/>
                    <a:p>
                      <a:pPr algn="r"/>
                      <a:r>
                        <a:rPr lang="de-DE" sz="1400">
                          <a:effectLst/>
                        </a:rPr>
                        <a:t>05.05.2021</a:t>
                      </a:r>
                    </a:p>
                  </a:txBody>
                  <a:tcPr marL="0" marR="0" marT="0" marB="0" anchor="ctr">
                    <a:lnL>
                      <a:noFill/>
                    </a:lnL>
                    <a:lnR>
                      <a:noFill/>
                    </a:lnR>
                    <a:lnT>
                      <a:noFill/>
                    </a:lnT>
                    <a:lnB>
                      <a:noFill/>
                    </a:lnB>
                    <a:solidFill>
                      <a:srgbClr val="FFFFFF"/>
                    </a:solidFill>
                  </a:tcPr>
                </a:tc>
                <a:tc>
                  <a:txBody>
                    <a:bodyPr/>
                    <a:lstStyle/>
                    <a:p>
                      <a:r>
                        <a:rPr lang="de-DE" sz="1400">
                          <a:effectLst/>
                        </a:rPr>
                        <a:t>Chinese Mythology: Huli-jing</a:t>
                      </a:r>
                    </a:p>
                  </a:txBody>
                  <a:tcPr marL="0" marR="0" marT="0" marB="0" anchor="ctr">
                    <a:lnL>
                      <a:noFill/>
                    </a:lnL>
                    <a:lnR>
                      <a:noFill/>
                    </a:lnR>
                    <a:lnT>
                      <a:noFill/>
                    </a:lnT>
                    <a:lnB>
                      <a:noFill/>
                    </a:lnB>
                    <a:solidFill>
                      <a:srgbClr val="FFFFFF"/>
                    </a:solidFill>
                  </a:tcPr>
                </a:tc>
                <a:tc>
                  <a:txBody>
                    <a:bodyPr/>
                    <a:lstStyle/>
                    <a:p>
                      <a:r>
                        <a:rPr lang="en-US" sz="1400">
                          <a:effectLst/>
                        </a:rPr>
                        <a:t>73</a:t>
                      </a:r>
                    </a:p>
                  </a:txBody>
                  <a:tcPr marL="0" marR="0" marT="0" marB="0" anchor="ctr">
                    <a:lnL>
                      <a:noFill/>
                    </a:lnL>
                    <a:lnR>
                      <a:noFill/>
                    </a:lnR>
                    <a:lnT>
                      <a:noFill/>
                    </a:lnT>
                    <a:lnB>
                      <a:noFill/>
                    </a:lnB>
                    <a:solidFill>
                      <a:srgbClr val="FFFFFF"/>
                    </a:solidFill>
                  </a:tcPr>
                </a:tc>
                <a:tc>
                  <a:txBody>
                    <a:bodyPr/>
                    <a:lstStyle/>
                    <a:p>
                      <a:pPr algn="r"/>
                      <a:r>
                        <a:rPr lang="de-DE" sz="1400">
                          <a:effectLst/>
                        </a:rPr>
                        <a:t>364</a:t>
                      </a:r>
                    </a:p>
                  </a:txBody>
                  <a:tcPr marL="0" marR="0" marT="0" marB="0" anchor="ctr">
                    <a:lnL>
                      <a:noFill/>
                    </a:lnL>
                    <a:lnR>
                      <a:noFill/>
                    </a:lnR>
                    <a:lnT>
                      <a:noFill/>
                    </a:lnT>
                    <a:lnB>
                      <a:noFill/>
                    </a:lnB>
                    <a:solidFill>
                      <a:srgbClr val="FFFFFF"/>
                    </a:solidFill>
                  </a:tcPr>
                </a:tc>
                <a:tc>
                  <a:txBody>
                    <a:bodyPr/>
                    <a:lstStyle/>
                    <a:p>
                      <a:pPr algn="r"/>
                      <a:r>
                        <a:rPr lang="de-DE" sz="1400">
                          <a:effectLst/>
                        </a:rPr>
                        <a:t>61%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08341384"/>
                  </a:ext>
                </a:extLst>
              </a:tr>
              <a:tr h="44084">
                <a:tc>
                  <a:txBody>
                    <a:bodyPr/>
                    <a:lstStyle/>
                    <a:p>
                      <a:pPr algn="r"/>
                      <a:r>
                        <a:rPr lang="de-DE" sz="1400">
                          <a:effectLst/>
                        </a:rPr>
                        <a:t>28</a:t>
                      </a:r>
                    </a:p>
                  </a:txBody>
                  <a:tcPr marL="0" marR="0" marT="0" marB="0" anchor="ctr">
                    <a:lnL>
                      <a:noFill/>
                    </a:lnL>
                    <a:lnR>
                      <a:noFill/>
                    </a:lnR>
                    <a:lnT>
                      <a:noFill/>
                    </a:lnT>
                    <a:lnB>
                      <a:noFill/>
                    </a:lnB>
                    <a:solidFill>
                      <a:srgbClr val="FFFFFF"/>
                    </a:solidFill>
                  </a:tcPr>
                </a:tc>
                <a:tc>
                  <a:txBody>
                    <a:bodyPr/>
                    <a:lstStyle/>
                    <a:p>
                      <a:pPr algn="r"/>
                      <a:r>
                        <a:rPr lang="de-DE" sz="1400">
                          <a:effectLst/>
                        </a:rPr>
                        <a:t>12.05.2021</a:t>
                      </a:r>
                    </a:p>
                  </a:txBody>
                  <a:tcPr marL="0" marR="0" marT="0" marB="0" anchor="ctr">
                    <a:lnL>
                      <a:noFill/>
                    </a:lnL>
                    <a:lnR>
                      <a:noFill/>
                    </a:lnR>
                    <a:lnT>
                      <a:noFill/>
                    </a:lnT>
                    <a:lnB>
                      <a:noFill/>
                    </a:lnB>
                    <a:solidFill>
                      <a:srgbClr val="FFFFFF"/>
                    </a:solidFill>
                  </a:tcPr>
                </a:tc>
                <a:tc>
                  <a:txBody>
                    <a:bodyPr/>
                    <a:lstStyle/>
                    <a:p>
                      <a:r>
                        <a:rPr lang="en-US" sz="1400">
                          <a:effectLst/>
                        </a:rPr>
                        <a:t>Traditional Crafts: Folk Art - Chinese Paper-cutting</a:t>
                      </a:r>
                    </a:p>
                  </a:txBody>
                  <a:tcPr marL="0" marR="0" marT="0" marB="0" anchor="ctr">
                    <a:lnL>
                      <a:noFill/>
                    </a:lnL>
                    <a:lnR>
                      <a:noFill/>
                    </a:lnR>
                    <a:lnT>
                      <a:noFill/>
                    </a:lnT>
                    <a:lnB>
                      <a:noFill/>
                    </a:lnB>
                    <a:solidFill>
                      <a:srgbClr val="FFFFFF"/>
                    </a:solidFill>
                  </a:tcPr>
                </a:tc>
                <a:tc>
                  <a:txBody>
                    <a:bodyPr/>
                    <a:lstStyle/>
                    <a:p>
                      <a:r>
                        <a:rPr lang="en-US" sz="1400">
                          <a:effectLst/>
                        </a:rPr>
                        <a:t>19</a:t>
                      </a:r>
                    </a:p>
                  </a:txBody>
                  <a:tcPr marL="0" marR="0" marT="0" marB="0" anchor="ctr">
                    <a:lnL>
                      <a:noFill/>
                    </a:lnL>
                    <a:lnR>
                      <a:noFill/>
                    </a:lnR>
                    <a:lnT>
                      <a:noFill/>
                    </a:lnT>
                    <a:lnB>
                      <a:noFill/>
                    </a:lnB>
                    <a:solidFill>
                      <a:srgbClr val="FFFFFF"/>
                    </a:solidFill>
                  </a:tcPr>
                </a:tc>
                <a:tc>
                  <a:txBody>
                    <a:bodyPr/>
                    <a:lstStyle/>
                    <a:p>
                      <a:pPr algn="r"/>
                      <a:r>
                        <a:rPr lang="de-DE" sz="1400">
                          <a:effectLst/>
                        </a:rPr>
                        <a:t>364</a:t>
                      </a:r>
                    </a:p>
                  </a:txBody>
                  <a:tcPr marL="0" marR="0" marT="0" marB="0" anchor="ctr">
                    <a:lnL>
                      <a:noFill/>
                    </a:lnL>
                    <a:lnR>
                      <a:noFill/>
                    </a:lnR>
                    <a:lnT>
                      <a:noFill/>
                    </a:lnT>
                    <a:lnB>
                      <a:noFill/>
                    </a:lnB>
                    <a:solidFill>
                      <a:srgbClr val="FFFFFF"/>
                    </a:solidFill>
                  </a:tcPr>
                </a:tc>
                <a:tc>
                  <a:txBody>
                    <a:bodyPr/>
                    <a:lstStyle/>
                    <a:p>
                      <a:pPr algn="r"/>
                      <a:r>
                        <a:rPr lang="de-DE" sz="1400">
                          <a:effectLst/>
                        </a:rPr>
                        <a:t>61%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99544847"/>
                  </a:ext>
                </a:extLst>
              </a:tr>
              <a:tr h="44084">
                <a:tc>
                  <a:txBody>
                    <a:bodyPr/>
                    <a:lstStyle/>
                    <a:p>
                      <a:pPr algn="r"/>
                      <a:r>
                        <a:rPr lang="de-DE" sz="1400">
                          <a:effectLst/>
                        </a:rPr>
                        <a:t>29</a:t>
                      </a:r>
                    </a:p>
                  </a:txBody>
                  <a:tcPr marL="0" marR="0" marT="0" marB="0" anchor="ctr">
                    <a:lnL>
                      <a:noFill/>
                    </a:lnL>
                    <a:lnR>
                      <a:noFill/>
                    </a:lnR>
                    <a:lnT>
                      <a:noFill/>
                    </a:lnT>
                    <a:lnB>
                      <a:noFill/>
                    </a:lnB>
                    <a:solidFill>
                      <a:srgbClr val="FFFFFF"/>
                    </a:solidFill>
                  </a:tcPr>
                </a:tc>
                <a:tc>
                  <a:txBody>
                    <a:bodyPr/>
                    <a:lstStyle/>
                    <a:p>
                      <a:pPr algn="r"/>
                      <a:r>
                        <a:rPr lang="de-DE" sz="1400">
                          <a:effectLst/>
                        </a:rPr>
                        <a:t>12.05.2021</a:t>
                      </a:r>
                    </a:p>
                  </a:txBody>
                  <a:tcPr marL="0" marR="0" marT="0" marB="0" anchor="ctr">
                    <a:lnL>
                      <a:noFill/>
                    </a:lnL>
                    <a:lnR>
                      <a:noFill/>
                    </a:lnR>
                    <a:lnT>
                      <a:noFill/>
                    </a:lnT>
                    <a:lnB>
                      <a:noFill/>
                    </a:lnB>
                    <a:solidFill>
                      <a:srgbClr val="FFFFFF"/>
                    </a:solidFill>
                  </a:tcPr>
                </a:tc>
                <a:tc>
                  <a:txBody>
                    <a:bodyPr/>
                    <a:lstStyle/>
                    <a:p>
                      <a:r>
                        <a:rPr lang="en-US" sz="1400">
                          <a:effectLst/>
                        </a:rPr>
                        <a:t>Science and Technology: Douyin (Tik Tok)</a:t>
                      </a:r>
                    </a:p>
                  </a:txBody>
                  <a:tcPr marL="0" marR="0" marT="0" marB="0" anchor="ctr">
                    <a:lnL>
                      <a:noFill/>
                    </a:lnL>
                    <a:lnR>
                      <a:noFill/>
                    </a:lnR>
                    <a:lnT>
                      <a:noFill/>
                    </a:lnT>
                    <a:lnB>
                      <a:noFill/>
                    </a:lnB>
                    <a:solidFill>
                      <a:srgbClr val="FFFFFF"/>
                    </a:solidFill>
                  </a:tcPr>
                </a:tc>
                <a:tc>
                  <a:txBody>
                    <a:bodyPr/>
                    <a:lstStyle/>
                    <a:p>
                      <a:r>
                        <a:rPr lang="en-US" sz="1400">
                          <a:effectLst/>
                        </a:rPr>
                        <a:t>8</a:t>
                      </a:r>
                    </a:p>
                  </a:txBody>
                  <a:tcPr marL="0" marR="0" marT="0" marB="0" anchor="ctr">
                    <a:lnL>
                      <a:noFill/>
                    </a:lnL>
                    <a:lnR>
                      <a:noFill/>
                    </a:lnR>
                    <a:lnT>
                      <a:noFill/>
                    </a:lnT>
                    <a:lnB>
                      <a:noFill/>
                    </a:lnB>
                    <a:solidFill>
                      <a:srgbClr val="FFFFFF"/>
                    </a:solidFill>
                  </a:tcPr>
                </a:tc>
                <a:tc>
                  <a:txBody>
                    <a:bodyPr/>
                    <a:lstStyle/>
                    <a:p>
                      <a:pPr algn="r"/>
                      <a:r>
                        <a:rPr lang="de-DE" sz="1400">
                          <a:effectLst/>
                        </a:rPr>
                        <a:t>362</a:t>
                      </a:r>
                    </a:p>
                  </a:txBody>
                  <a:tcPr marL="0" marR="0" marT="0" marB="0" anchor="ctr">
                    <a:lnL>
                      <a:noFill/>
                    </a:lnL>
                    <a:lnR>
                      <a:noFill/>
                    </a:lnR>
                    <a:lnT>
                      <a:noFill/>
                    </a:lnT>
                    <a:lnB>
                      <a:noFill/>
                    </a:lnB>
                    <a:solidFill>
                      <a:srgbClr val="FFFFFF"/>
                    </a:solidFill>
                  </a:tcPr>
                </a:tc>
                <a:tc>
                  <a:txBody>
                    <a:bodyPr/>
                    <a:lstStyle/>
                    <a:p>
                      <a:pPr algn="r"/>
                      <a:r>
                        <a:rPr lang="de-DE" sz="1400">
                          <a:effectLst/>
                        </a:rPr>
                        <a:t>60%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465668694"/>
                  </a:ext>
                </a:extLst>
              </a:tr>
              <a:tr h="44084">
                <a:tc>
                  <a:txBody>
                    <a:bodyPr/>
                    <a:lstStyle/>
                    <a:p>
                      <a:pPr algn="r"/>
                      <a:r>
                        <a:rPr lang="de-DE" sz="1400">
                          <a:effectLst/>
                        </a:rPr>
                        <a:t>30</a:t>
                      </a:r>
                    </a:p>
                  </a:txBody>
                  <a:tcPr marL="0" marR="0" marT="0" marB="0" anchor="ctr">
                    <a:lnL>
                      <a:noFill/>
                    </a:lnL>
                    <a:lnR>
                      <a:noFill/>
                    </a:lnR>
                    <a:lnT>
                      <a:noFill/>
                    </a:lnT>
                    <a:lnB>
                      <a:noFill/>
                    </a:lnB>
                    <a:solidFill>
                      <a:srgbClr val="FFFFFF"/>
                    </a:solidFill>
                  </a:tcPr>
                </a:tc>
                <a:tc>
                  <a:txBody>
                    <a:bodyPr/>
                    <a:lstStyle/>
                    <a:p>
                      <a:pPr algn="r"/>
                      <a:r>
                        <a:rPr lang="de-DE" sz="1400">
                          <a:effectLst/>
                        </a:rPr>
                        <a:t>12.05.2021</a:t>
                      </a:r>
                    </a:p>
                  </a:txBody>
                  <a:tcPr marL="0" marR="0" marT="0" marB="0" anchor="ctr">
                    <a:lnL>
                      <a:noFill/>
                    </a:lnL>
                    <a:lnR>
                      <a:noFill/>
                    </a:lnR>
                    <a:lnT>
                      <a:noFill/>
                    </a:lnT>
                    <a:lnB>
                      <a:noFill/>
                    </a:lnB>
                    <a:solidFill>
                      <a:srgbClr val="FFFFFF"/>
                    </a:solidFill>
                  </a:tcPr>
                </a:tc>
                <a:tc>
                  <a:txBody>
                    <a:bodyPr/>
                    <a:lstStyle/>
                    <a:p>
                      <a:r>
                        <a:rPr lang="en-US" sz="1400">
                          <a:effectLst/>
                        </a:rPr>
                        <a:t>Chinese clothing / interieur: Chinese clothing</a:t>
                      </a:r>
                    </a:p>
                  </a:txBody>
                  <a:tcPr marL="0" marR="0" marT="0" marB="0" anchor="ctr">
                    <a:lnL>
                      <a:noFill/>
                    </a:lnL>
                    <a:lnR>
                      <a:noFill/>
                    </a:lnR>
                    <a:lnT>
                      <a:noFill/>
                    </a:lnT>
                    <a:lnB>
                      <a:noFill/>
                    </a:lnB>
                    <a:solidFill>
                      <a:srgbClr val="FFFFFF"/>
                    </a:solidFill>
                  </a:tcPr>
                </a:tc>
                <a:tc>
                  <a:txBody>
                    <a:bodyPr/>
                    <a:lstStyle/>
                    <a:p>
                      <a:r>
                        <a:rPr lang="en-US" sz="1400">
                          <a:effectLst/>
                        </a:rPr>
                        <a:t>112</a:t>
                      </a:r>
                    </a:p>
                  </a:txBody>
                  <a:tcPr marL="0" marR="0" marT="0" marB="0" anchor="ctr">
                    <a:lnL>
                      <a:noFill/>
                    </a:lnL>
                    <a:lnR>
                      <a:noFill/>
                    </a:lnR>
                    <a:lnT>
                      <a:noFill/>
                    </a:lnT>
                    <a:lnB>
                      <a:noFill/>
                    </a:lnB>
                    <a:solidFill>
                      <a:srgbClr val="FFFFFF"/>
                    </a:solidFill>
                  </a:tcPr>
                </a:tc>
                <a:tc>
                  <a:txBody>
                    <a:bodyPr/>
                    <a:lstStyle/>
                    <a:p>
                      <a:pPr algn="r"/>
                      <a:r>
                        <a:rPr lang="de-DE" sz="1400">
                          <a:effectLst/>
                        </a:rPr>
                        <a:t>361</a:t>
                      </a:r>
                    </a:p>
                  </a:txBody>
                  <a:tcPr marL="0" marR="0" marT="0" marB="0" anchor="ctr">
                    <a:lnL>
                      <a:noFill/>
                    </a:lnL>
                    <a:lnR>
                      <a:noFill/>
                    </a:lnR>
                    <a:lnT>
                      <a:noFill/>
                    </a:lnT>
                    <a:lnB>
                      <a:noFill/>
                    </a:lnB>
                    <a:solidFill>
                      <a:srgbClr val="FFFFFF"/>
                    </a:solidFill>
                  </a:tcPr>
                </a:tc>
                <a:tc>
                  <a:txBody>
                    <a:bodyPr/>
                    <a:lstStyle/>
                    <a:p>
                      <a:pPr algn="r"/>
                      <a:r>
                        <a:rPr lang="de-DE" sz="1400">
                          <a:effectLst/>
                        </a:rPr>
                        <a:t>60%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878657410"/>
                  </a:ext>
                </a:extLst>
              </a:tr>
              <a:tr h="44084">
                <a:tc>
                  <a:txBody>
                    <a:bodyPr/>
                    <a:lstStyle/>
                    <a:p>
                      <a:pPr algn="r"/>
                      <a:r>
                        <a:rPr lang="de-DE" sz="1400">
                          <a:effectLst/>
                        </a:rPr>
                        <a:t>31</a:t>
                      </a:r>
                    </a:p>
                  </a:txBody>
                  <a:tcPr marL="0" marR="0" marT="0" marB="0" anchor="ctr">
                    <a:lnL>
                      <a:noFill/>
                    </a:lnL>
                    <a:lnR>
                      <a:noFill/>
                    </a:lnR>
                    <a:lnT>
                      <a:noFill/>
                    </a:lnT>
                    <a:lnB>
                      <a:noFill/>
                    </a:lnB>
                    <a:solidFill>
                      <a:srgbClr val="FFFFFF"/>
                    </a:solidFill>
                  </a:tcPr>
                </a:tc>
                <a:tc>
                  <a:txBody>
                    <a:bodyPr/>
                    <a:lstStyle/>
                    <a:p>
                      <a:pPr algn="r"/>
                      <a:r>
                        <a:rPr lang="de-DE" sz="1400">
                          <a:effectLst/>
                        </a:rPr>
                        <a:t>19.05.2021</a:t>
                      </a:r>
                    </a:p>
                  </a:txBody>
                  <a:tcPr marL="0" marR="0" marT="0" marB="0" anchor="ctr">
                    <a:lnL>
                      <a:noFill/>
                    </a:lnL>
                    <a:lnR>
                      <a:noFill/>
                    </a:lnR>
                    <a:lnT>
                      <a:noFill/>
                    </a:lnT>
                    <a:lnB>
                      <a:noFill/>
                    </a:lnB>
                    <a:solidFill>
                      <a:srgbClr val="FFFFFF"/>
                    </a:solidFill>
                  </a:tcPr>
                </a:tc>
                <a:tc>
                  <a:txBody>
                    <a:bodyPr/>
                    <a:lstStyle/>
                    <a:p>
                      <a:r>
                        <a:rPr lang="de-DE" sz="1400">
                          <a:effectLst/>
                        </a:rPr>
                        <a:t>Facial Make-up</a:t>
                      </a:r>
                    </a:p>
                  </a:txBody>
                  <a:tcPr marL="0" marR="0" marT="0" marB="0" anchor="ctr">
                    <a:lnL>
                      <a:noFill/>
                    </a:lnL>
                    <a:lnR>
                      <a:noFill/>
                    </a:lnR>
                    <a:lnT>
                      <a:noFill/>
                    </a:lnT>
                    <a:lnB>
                      <a:noFill/>
                    </a:lnB>
                    <a:solidFill>
                      <a:srgbClr val="FFFFFF"/>
                    </a:solidFill>
                  </a:tcPr>
                </a:tc>
                <a:tc>
                  <a:txBody>
                    <a:bodyPr/>
                    <a:lstStyle/>
                    <a:p>
                      <a:r>
                        <a:rPr lang="en-US" sz="1400">
                          <a:effectLst/>
                        </a:rPr>
                        <a:t>96</a:t>
                      </a:r>
                    </a:p>
                  </a:txBody>
                  <a:tcPr marL="0" marR="0" marT="0" marB="0" anchor="ctr">
                    <a:lnL>
                      <a:noFill/>
                    </a:lnL>
                    <a:lnR>
                      <a:noFill/>
                    </a:lnR>
                    <a:lnT>
                      <a:noFill/>
                    </a:lnT>
                    <a:lnB>
                      <a:noFill/>
                    </a:lnB>
                    <a:solidFill>
                      <a:srgbClr val="FFFFFF"/>
                    </a:solidFill>
                  </a:tcPr>
                </a:tc>
                <a:tc>
                  <a:txBody>
                    <a:bodyPr/>
                    <a:lstStyle/>
                    <a:p>
                      <a:pPr algn="r"/>
                      <a:r>
                        <a:rPr lang="de-DE" sz="1400">
                          <a:effectLst/>
                        </a:rPr>
                        <a:t>360</a:t>
                      </a:r>
                    </a:p>
                  </a:txBody>
                  <a:tcPr marL="0" marR="0" marT="0" marB="0" anchor="ctr">
                    <a:lnL>
                      <a:noFill/>
                    </a:lnL>
                    <a:lnR>
                      <a:noFill/>
                    </a:lnR>
                    <a:lnT>
                      <a:noFill/>
                    </a:lnT>
                    <a:lnB>
                      <a:noFill/>
                    </a:lnB>
                    <a:solidFill>
                      <a:srgbClr val="FFFFFF"/>
                    </a:solidFill>
                  </a:tcPr>
                </a:tc>
                <a:tc>
                  <a:txBody>
                    <a:bodyPr/>
                    <a:lstStyle/>
                    <a:p>
                      <a:pPr algn="r"/>
                      <a:r>
                        <a:rPr lang="de-DE" sz="1400">
                          <a:effectLst/>
                        </a:rPr>
                        <a:t>60%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157984104"/>
                  </a:ext>
                </a:extLst>
              </a:tr>
              <a:tr h="44084">
                <a:tc>
                  <a:txBody>
                    <a:bodyPr/>
                    <a:lstStyle/>
                    <a:p>
                      <a:pPr algn="r"/>
                      <a:r>
                        <a:rPr lang="de-DE" sz="1400">
                          <a:effectLst/>
                        </a:rPr>
                        <a:t>32</a:t>
                      </a:r>
                    </a:p>
                  </a:txBody>
                  <a:tcPr marL="0" marR="0" marT="0" marB="0" anchor="ctr">
                    <a:lnL>
                      <a:noFill/>
                    </a:lnL>
                    <a:lnR>
                      <a:noFill/>
                    </a:lnR>
                    <a:lnT>
                      <a:noFill/>
                    </a:lnT>
                    <a:lnB>
                      <a:noFill/>
                    </a:lnB>
                    <a:solidFill>
                      <a:srgbClr val="FFFFFF"/>
                    </a:solidFill>
                  </a:tcPr>
                </a:tc>
                <a:tc>
                  <a:txBody>
                    <a:bodyPr/>
                    <a:lstStyle/>
                    <a:p>
                      <a:pPr algn="r"/>
                      <a:r>
                        <a:rPr lang="de-DE" sz="1400">
                          <a:effectLst/>
                        </a:rPr>
                        <a:t>19.05.2021</a:t>
                      </a:r>
                    </a:p>
                  </a:txBody>
                  <a:tcPr marL="0" marR="0" marT="0" marB="0" anchor="ctr">
                    <a:lnL>
                      <a:noFill/>
                    </a:lnL>
                    <a:lnR>
                      <a:noFill/>
                    </a:lnR>
                    <a:lnT>
                      <a:noFill/>
                    </a:lnT>
                    <a:lnB>
                      <a:noFill/>
                    </a:lnB>
                    <a:solidFill>
                      <a:srgbClr val="FFFFFF"/>
                    </a:solidFill>
                  </a:tcPr>
                </a:tc>
                <a:tc>
                  <a:txBody>
                    <a:bodyPr/>
                    <a:lstStyle/>
                    <a:p>
                      <a:r>
                        <a:rPr lang="en-US" sz="1400">
                          <a:effectLst/>
                        </a:rPr>
                        <a:t>Beverages: The Liquor Culture of Ancient China</a:t>
                      </a:r>
                    </a:p>
                  </a:txBody>
                  <a:tcPr marL="0" marR="0" marT="0" marB="0" anchor="ctr">
                    <a:lnL>
                      <a:noFill/>
                    </a:lnL>
                    <a:lnR>
                      <a:noFill/>
                    </a:lnR>
                    <a:lnT>
                      <a:noFill/>
                    </a:lnT>
                    <a:lnB>
                      <a:noFill/>
                    </a:lnB>
                    <a:solidFill>
                      <a:srgbClr val="FFFFFF"/>
                    </a:solidFill>
                  </a:tcPr>
                </a:tc>
                <a:tc>
                  <a:txBody>
                    <a:bodyPr/>
                    <a:lstStyle/>
                    <a:p>
                      <a:r>
                        <a:rPr lang="en-US" sz="1400">
                          <a:effectLst/>
                        </a:rPr>
                        <a:t>22</a:t>
                      </a:r>
                    </a:p>
                  </a:txBody>
                  <a:tcPr marL="0" marR="0" marT="0" marB="0" anchor="ctr">
                    <a:lnL>
                      <a:noFill/>
                    </a:lnL>
                    <a:lnR>
                      <a:noFill/>
                    </a:lnR>
                    <a:lnT>
                      <a:noFill/>
                    </a:lnT>
                    <a:lnB>
                      <a:noFill/>
                    </a:lnB>
                    <a:solidFill>
                      <a:srgbClr val="FFFFFF"/>
                    </a:solidFill>
                  </a:tcPr>
                </a:tc>
                <a:tc>
                  <a:txBody>
                    <a:bodyPr/>
                    <a:lstStyle/>
                    <a:p>
                      <a:pPr algn="r"/>
                      <a:r>
                        <a:rPr lang="de-DE" sz="1400">
                          <a:effectLst/>
                        </a:rPr>
                        <a:t>357</a:t>
                      </a:r>
                    </a:p>
                  </a:txBody>
                  <a:tcPr marL="0" marR="0" marT="0" marB="0" anchor="ctr">
                    <a:lnL>
                      <a:noFill/>
                    </a:lnL>
                    <a:lnR>
                      <a:noFill/>
                    </a:lnR>
                    <a:lnT>
                      <a:noFill/>
                    </a:lnT>
                    <a:lnB>
                      <a:noFill/>
                    </a:lnB>
                    <a:solidFill>
                      <a:srgbClr val="FFFFFF"/>
                    </a:solidFill>
                  </a:tcPr>
                </a:tc>
                <a:tc>
                  <a:txBody>
                    <a:bodyPr/>
                    <a:lstStyle/>
                    <a:p>
                      <a:pPr algn="r"/>
                      <a:r>
                        <a:rPr lang="de-DE" sz="1400">
                          <a:effectLst/>
                        </a:rPr>
                        <a:t>60%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744282036"/>
                  </a:ext>
                </a:extLst>
              </a:tr>
              <a:tr h="44084">
                <a:tc>
                  <a:txBody>
                    <a:bodyPr/>
                    <a:lstStyle/>
                    <a:p>
                      <a:pPr algn="r"/>
                      <a:r>
                        <a:rPr lang="de-DE" sz="1400">
                          <a:effectLst/>
                        </a:rPr>
                        <a:t>33</a:t>
                      </a:r>
                    </a:p>
                  </a:txBody>
                  <a:tcPr marL="0" marR="0" marT="0" marB="0" anchor="ctr">
                    <a:lnL>
                      <a:noFill/>
                    </a:lnL>
                    <a:lnR>
                      <a:noFill/>
                    </a:lnR>
                    <a:lnT>
                      <a:noFill/>
                    </a:lnT>
                    <a:lnB>
                      <a:noFill/>
                    </a:lnB>
                    <a:solidFill>
                      <a:srgbClr val="FFFFFF"/>
                    </a:solidFill>
                  </a:tcPr>
                </a:tc>
                <a:tc>
                  <a:txBody>
                    <a:bodyPr/>
                    <a:lstStyle/>
                    <a:p>
                      <a:pPr algn="r"/>
                      <a:r>
                        <a:rPr lang="de-DE" sz="1400">
                          <a:effectLst/>
                        </a:rPr>
                        <a:t>19.05.2021</a:t>
                      </a:r>
                    </a:p>
                  </a:txBody>
                  <a:tcPr marL="0" marR="0" marT="0" marB="0" anchor="ctr">
                    <a:lnL>
                      <a:noFill/>
                    </a:lnL>
                    <a:lnR>
                      <a:noFill/>
                    </a:lnR>
                    <a:lnT>
                      <a:noFill/>
                    </a:lnT>
                    <a:lnB>
                      <a:noFill/>
                    </a:lnB>
                    <a:solidFill>
                      <a:srgbClr val="FFFFFF"/>
                    </a:solidFill>
                  </a:tcPr>
                </a:tc>
                <a:tc>
                  <a:txBody>
                    <a:bodyPr/>
                    <a:lstStyle/>
                    <a:p>
                      <a:r>
                        <a:rPr lang="de-DE" sz="1400">
                          <a:effectLst/>
                        </a:rPr>
                        <a:t>Premodern literature: Tang and Song (2 texts)</a:t>
                      </a:r>
                    </a:p>
                  </a:txBody>
                  <a:tcPr marL="0" marR="0" marT="0" marB="0" anchor="ctr">
                    <a:lnL>
                      <a:noFill/>
                    </a:lnL>
                    <a:lnR>
                      <a:noFill/>
                    </a:lnR>
                    <a:lnT>
                      <a:noFill/>
                    </a:lnT>
                    <a:lnB>
                      <a:noFill/>
                    </a:lnB>
                    <a:solidFill>
                      <a:srgbClr val="FFFFFF"/>
                    </a:solidFill>
                  </a:tcPr>
                </a:tc>
                <a:tc>
                  <a:txBody>
                    <a:bodyPr/>
                    <a:lstStyle/>
                    <a:p>
                      <a:r>
                        <a:rPr lang="it-IT" sz="1400">
                          <a:effectLst/>
                        </a:rPr>
                        <a:t>51</a:t>
                      </a:r>
                    </a:p>
                  </a:txBody>
                  <a:tcPr marL="0" marR="0" marT="0" marB="0" anchor="ctr">
                    <a:lnL>
                      <a:noFill/>
                    </a:lnL>
                    <a:lnR>
                      <a:noFill/>
                    </a:lnR>
                    <a:lnT>
                      <a:noFill/>
                    </a:lnT>
                    <a:lnB>
                      <a:noFill/>
                    </a:lnB>
                    <a:solidFill>
                      <a:srgbClr val="FFFFFF"/>
                    </a:solidFill>
                  </a:tcPr>
                </a:tc>
                <a:tc>
                  <a:txBody>
                    <a:bodyPr/>
                    <a:lstStyle/>
                    <a:p>
                      <a:pPr algn="r"/>
                      <a:r>
                        <a:rPr lang="de-DE" sz="1400">
                          <a:effectLst/>
                        </a:rPr>
                        <a:t>357</a:t>
                      </a:r>
                    </a:p>
                  </a:txBody>
                  <a:tcPr marL="0" marR="0" marT="0" marB="0" anchor="ctr">
                    <a:lnL>
                      <a:noFill/>
                    </a:lnL>
                    <a:lnR>
                      <a:noFill/>
                    </a:lnR>
                    <a:lnT>
                      <a:noFill/>
                    </a:lnT>
                    <a:lnB>
                      <a:noFill/>
                    </a:lnB>
                    <a:solidFill>
                      <a:srgbClr val="FFFFFF"/>
                    </a:solidFill>
                  </a:tcPr>
                </a:tc>
                <a:tc>
                  <a:txBody>
                    <a:bodyPr/>
                    <a:lstStyle/>
                    <a:p>
                      <a:pPr algn="r"/>
                      <a:r>
                        <a:rPr lang="de-DE" sz="1400">
                          <a:effectLst/>
                        </a:rPr>
                        <a:t>60%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584353486"/>
                  </a:ext>
                </a:extLst>
              </a:tr>
              <a:tr h="44084">
                <a:tc>
                  <a:txBody>
                    <a:bodyPr/>
                    <a:lstStyle/>
                    <a:p>
                      <a:pPr algn="r"/>
                      <a:r>
                        <a:rPr lang="de-DE" sz="1400">
                          <a:effectLst/>
                        </a:rPr>
                        <a:t>34</a:t>
                      </a:r>
                    </a:p>
                  </a:txBody>
                  <a:tcPr marL="0" marR="0" marT="0" marB="0" anchor="ctr">
                    <a:lnL>
                      <a:noFill/>
                    </a:lnL>
                    <a:lnR>
                      <a:noFill/>
                    </a:lnR>
                    <a:lnT>
                      <a:noFill/>
                    </a:lnT>
                    <a:lnB>
                      <a:noFill/>
                    </a:lnB>
                    <a:solidFill>
                      <a:srgbClr val="FFFFFF"/>
                    </a:solidFill>
                  </a:tcPr>
                </a:tc>
                <a:tc>
                  <a:txBody>
                    <a:bodyPr/>
                    <a:lstStyle/>
                    <a:p>
                      <a:pPr algn="r"/>
                      <a:r>
                        <a:rPr lang="de-DE" sz="1400">
                          <a:effectLst/>
                        </a:rPr>
                        <a:t>26.05.2021</a:t>
                      </a:r>
                    </a:p>
                  </a:txBody>
                  <a:tcPr marL="0" marR="0" marT="0" marB="0" anchor="ctr">
                    <a:lnL>
                      <a:noFill/>
                    </a:lnL>
                    <a:lnR>
                      <a:noFill/>
                    </a:lnR>
                    <a:lnT>
                      <a:noFill/>
                    </a:lnT>
                    <a:lnB>
                      <a:noFill/>
                    </a:lnB>
                    <a:solidFill>
                      <a:srgbClr val="FFFFFF"/>
                    </a:solidFill>
                  </a:tcPr>
                </a:tc>
                <a:tc>
                  <a:txBody>
                    <a:bodyPr/>
                    <a:lstStyle/>
                    <a:p>
                      <a:r>
                        <a:rPr lang="en-US" sz="1400">
                          <a:effectLst/>
                        </a:rPr>
                        <a:t>Chinese Medicine: The Development of Chinese Medicine</a:t>
                      </a:r>
                    </a:p>
                  </a:txBody>
                  <a:tcPr marL="0" marR="0" marT="0" marB="0" anchor="ctr">
                    <a:lnL>
                      <a:noFill/>
                    </a:lnL>
                    <a:lnR>
                      <a:noFill/>
                    </a:lnR>
                    <a:lnT>
                      <a:noFill/>
                    </a:lnT>
                    <a:lnB>
                      <a:noFill/>
                    </a:lnB>
                    <a:solidFill>
                      <a:srgbClr val="FFFFFF"/>
                    </a:solidFill>
                  </a:tcPr>
                </a:tc>
                <a:tc>
                  <a:txBody>
                    <a:bodyPr/>
                    <a:lstStyle/>
                    <a:p>
                      <a:r>
                        <a:rPr lang="en-US" sz="1400">
                          <a:effectLst/>
                        </a:rPr>
                        <a:t>68</a:t>
                      </a:r>
                    </a:p>
                  </a:txBody>
                  <a:tcPr marL="0" marR="0" marT="0" marB="0" anchor="ctr">
                    <a:lnL>
                      <a:noFill/>
                    </a:lnL>
                    <a:lnR>
                      <a:noFill/>
                    </a:lnR>
                    <a:lnT>
                      <a:noFill/>
                    </a:lnT>
                    <a:lnB>
                      <a:noFill/>
                    </a:lnB>
                    <a:solidFill>
                      <a:srgbClr val="FFFFFF"/>
                    </a:solidFill>
                  </a:tcPr>
                </a:tc>
                <a:tc>
                  <a:txBody>
                    <a:bodyPr/>
                    <a:lstStyle/>
                    <a:p>
                      <a:pPr algn="r"/>
                      <a:r>
                        <a:rPr lang="de-DE" sz="1400">
                          <a:effectLst/>
                        </a:rPr>
                        <a:t>356</a:t>
                      </a:r>
                    </a:p>
                  </a:txBody>
                  <a:tcPr marL="0" marR="0" marT="0" marB="0" anchor="ctr">
                    <a:lnL>
                      <a:noFill/>
                    </a:lnL>
                    <a:lnR>
                      <a:noFill/>
                    </a:lnR>
                    <a:lnT>
                      <a:noFill/>
                    </a:lnT>
                    <a:lnB>
                      <a:noFill/>
                    </a:lnB>
                    <a:solidFill>
                      <a:srgbClr val="FFFFFF"/>
                    </a:solidFill>
                  </a:tcPr>
                </a:tc>
                <a:tc>
                  <a:txBody>
                    <a:bodyPr/>
                    <a:lstStyle/>
                    <a:p>
                      <a:pPr algn="r"/>
                      <a:r>
                        <a:rPr lang="de-DE" sz="1400">
                          <a:effectLst/>
                        </a:rPr>
                        <a:t>59%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70816453"/>
                  </a:ext>
                </a:extLst>
              </a:tr>
              <a:tr h="44084">
                <a:tc>
                  <a:txBody>
                    <a:bodyPr/>
                    <a:lstStyle/>
                    <a:p>
                      <a:pPr algn="r"/>
                      <a:r>
                        <a:rPr lang="de-DE" sz="1400">
                          <a:effectLst/>
                        </a:rPr>
                        <a:t>35</a:t>
                      </a:r>
                    </a:p>
                  </a:txBody>
                  <a:tcPr marL="0" marR="0" marT="0" marB="0" anchor="ctr">
                    <a:lnL>
                      <a:noFill/>
                    </a:lnL>
                    <a:lnR>
                      <a:noFill/>
                    </a:lnR>
                    <a:lnT>
                      <a:noFill/>
                    </a:lnT>
                    <a:lnB>
                      <a:noFill/>
                    </a:lnB>
                    <a:solidFill>
                      <a:srgbClr val="FFFFFF"/>
                    </a:solidFill>
                  </a:tcPr>
                </a:tc>
                <a:tc>
                  <a:txBody>
                    <a:bodyPr/>
                    <a:lstStyle/>
                    <a:p>
                      <a:pPr algn="r"/>
                      <a:r>
                        <a:rPr lang="de-DE" sz="1400">
                          <a:effectLst/>
                        </a:rPr>
                        <a:t>26.05.2021</a:t>
                      </a:r>
                    </a:p>
                  </a:txBody>
                  <a:tcPr marL="0" marR="0" marT="0" marB="0" anchor="ctr">
                    <a:lnL>
                      <a:noFill/>
                    </a:lnL>
                    <a:lnR>
                      <a:noFill/>
                    </a:lnR>
                    <a:lnT>
                      <a:noFill/>
                    </a:lnT>
                    <a:lnB>
                      <a:noFill/>
                    </a:lnB>
                    <a:solidFill>
                      <a:srgbClr val="FFFFFF"/>
                    </a:solidFill>
                  </a:tcPr>
                </a:tc>
                <a:tc>
                  <a:txBody>
                    <a:bodyPr/>
                    <a:lstStyle/>
                    <a:p>
                      <a:r>
                        <a:rPr lang="de-DE" sz="1400">
                          <a:effectLst/>
                        </a:rPr>
                        <a:t>Modern and Contemporary Literature: Qian Zhongshu (Ch'ien Chung-shu)</a:t>
                      </a:r>
                    </a:p>
                  </a:txBody>
                  <a:tcPr marL="0" marR="0" marT="0" marB="0" anchor="ctr">
                    <a:lnL>
                      <a:noFill/>
                    </a:lnL>
                    <a:lnR>
                      <a:noFill/>
                    </a:lnR>
                    <a:lnT>
                      <a:noFill/>
                    </a:lnT>
                    <a:lnB>
                      <a:noFill/>
                    </a:lnB>
                    <a:solidFill>
                      <a:srgbClr val="FFFFFF"/>
                    </a:solidFill>
                  </a:tcPr>
                </a:tc>
                <a:tc>
                  <a:txBody>
                    <a:bodyPr/>
                    <a:lstStyle/>
                    <a:p>
                      <a:r>
                        <a:rPr lang="en-US" sz="1400">
                          <a:effectLst/>
                        </a:rPr>
                        <a:t>56</a:t>
                      </a:r>
                    </a:p>
                  </a:txBody>
                  <a:tcPr marL="0" marR="0" marT="0" marB="0" anchor="ctr">
                    <a:lnL>
                      <a:noFill/>
                    </a:lnL>
                    <a:lnR>
                      <a:noFill/>
                    </a:lnR>
                    <a:lnT>
                      <a:noFill/>
                    </a:lnT>
                    <a:lnB>
                      <a:noFill/>
                    </a:lnB>
                    <a:solidFill>
                      <a:srgbClr val="FFFFFF"/>
                    </a:solidFill>
                  </a:tcPr>
                </a:tc>
                <a:tc>
                  <a:txBody>
                    <a:bodyPr/>
                    <a:lstStyle/>
                    <a:p>
                      <a:pPr algn="r"/>
                      <a:r>
                        <a:rPr lang="de-DE" sz="1400">
                          <a:effectLst/>
                        </a:rPr>
                        <a:t>349</a:t>
                      </a:r>
                    </a:p>
                  </a:txBody>
                  <a:tcPr marL="0" marR="0" marT="0" marB="0" anchor="ctr">
                    <a:lnL>
                      <a:noFill/>
                    </a:lnL>
                    <a:lnR>
                      <a:noFill/>
                    </a:lnR>
                    <a:lnT>
                      <a:noFill/>
                    </a:lnT>
                    <a:lnB>
                      <a:noFill/>
                    </a:lnB>
                    <a:solidFill>
                      <a:srgbClr val="FFFFFF"/>
                    </a:solidFill>
                  </a:tcPr>
                </a:tc>
                <a:tc>
                  <a:txBody>
                    <a:bodyPr/>
                    <a:lstStyle/>
                    <a:p>
                      <a:pPr algn="r"/>
                      <a:r>
                        <a:rPr lang="de-DE" sz="1400">
                          <a:effectLst/>
                        </a:rPr>
                        <a:t>58%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040511365"/>
                  </a:ext>
                </a:extLst>
              </a:tr>
              <a:tr h="44084">
                <a:tc>
                  <a:txBody>
                    <a:bodyPr/>
                    <a:lstStyle/>
                    <a:p>
                      <a:pPr algn="r"/>
                      <a:r>
                        <a:rPr lang="de-DE" sz="1400">
                          <a:effectLst/>
                        </a:rPr>
                        <a:t>36</a:t>
                      </a:r>
                    </a:p>
                  </a:txBody>
                  <a:tcPr marL="0" marR="0" marT="0" marB="0" anchor="ctr">
                    <a:lnL>
                      <a:noFill/>
                    </a:lnL>
                    <a:lnR>
                      <a:noFill/>
                    </a:lnR>
                    <a:lnT>
                      <a:noFill/>
                    </a:lnT>
                    <a:lnB>
                      <a:noFill/>
                    </a:lnB>
                    <a:solidFill>
                      <a:srgbClr val="FFFFFF"/>
                    </a:solidFill>
                  </a:tcPr>
                </a:tc>
                <a:tc>
                  <a:txBody>
                    <a:bodyPr/>
                    <a:lstStyle/>
                    <a:p>
                      <a:pPr algn="r"/>
                      <a:r>
                        <a:rPr lang="de-DE" sz="1400">
                          <a:effectLst/>
                        </a:rPr>
                        <a:t>26.05.2021</a:t>
                      </a:r>
                    </a:p>
                  </a:txBody>
                  <a:tcPr marL="0" marR="0" marT="0" marB="0" anchor="ctr">
                    <a:lnL>
                      <a:noFill/>
                    </a:lnL>
                    <a:lnR>
                      <a:noFill/>
                    </a:lnR>
                    <a:lnT>
                      <a:noFill/>
                    </a:lnT>
                    <a:lnB>
                      <a:noFill/>
                    </a:lnB>
                    <a:solidFill>
                      <a:srgbClr val="FFFFFF"/>
                    </a:solidFill>
                  </a:tcPr>
                </a:tc>
                <a:tc>
                  <a:txBody>
                    <a:bodyPr/>
                    <a:lstStyle/>
                    <a:p>
                      <a:r>
                        <a:rPr lang="de-DE" sz="1400">
                          <a:effectLst/>
                        </a:rPr>
                        <a:t>Body movement performance: Traditional Chinese Dance</a:t>
                      </a:r>
                    </a:p>
                  </a:txBody>
                  <a:tcPr marL="0" marR="0" marT="0" marB="0" anchor="ctr">
                    <a:lnL>
                      <a:noFill/>
                    </a:lnL>
                    <a:lnR>
                      <a:noFill/>
                    </a:lnR>
                    <a:lnT>
                      <a:noFill/>
                    </a:lnT>
                    <a:lnB>
                      <a:noFill/>
                    </a:lnB>
                    <a:solidFill>
                      <a:srgbClr val="FFFFFF"/>
                    </a:solidFill>
                  </a:tcPr>
                </a:tc>
                <a:tc>
                  <a:txBody>
                    <a:bodyPr/>
                    <a:lstStyle/>
                    <a:p>
                      <a:r>
                        <a:rPr lang="en-US" sz="1400">
                          <a:effectLst/>
                        </a:rPr>
                        <a:t>103</a:t>
                      </a:r>
                    </a:p>
                  </a:txBody>
                  <a:tcPr marL="0" marR="0" marT="0" marB="0" anchor="ctr">
                    <a:lnL>
                      <a:noFill/>
                    </a:lnL>
                    <a:lnR>
                      <a:noFill/>
                    </a:lnR>
                    <a:lnT>
                      <a:noFill/>
                    </a:lnT>
                    <a:lnB>
                      <a:noFill/>
                    </a:lnB>
                    <a:solidFill>
                      <a:srgbClr val="FFFFFF"/>
                    </a:solidFill>
                  </a:tcPr>
                </a:tc>
                <a:tc>
                  <a:txBody>
                    <a:bodyPr/>
                    <a:lstStyle/>
                    <a:p>
                      <a:pPr algn="r"/>
                      <a:r>
                        <a:rPr lang="de-DE" sz="1400">
                          <a:effectLst/>
                        </a:rPr>
                        <a:t>346</a:t>
                      </a:r>
                    </a:p>
                  </a:txBody>
                  <a:tcPr marL="0" marR="0" marT="0" marB="0" anchor="ctr">
                    <a:lnL>
                      <a:noFill/>
                    </a:lnL>
                    <a:lnR>
                      <a:noFill/>
                    </a:lnR>
                    <a:lnT>
                      <a:noFill/>
                    </a:lnT>
                    <a:lnB>
                      <a:noFill/>
                    </a:lnB>
                    <a:solidFill>
                      <a:srgbClr val="FFFFFF"/>
                    </a:solidFill>
                  </a:tcPr>
                </a:tc>
                <a:tc>
                  <a:txBody>
                    <a:bodyPr/>
                    <a:lstStyle/>
                    <a:p>
                      <a:pPr algn="r"/>
                      <a:r>
                        <a:rPr lang="de-DE" sz="1400">
                          <a:effectLst/>
                        </a:rPr>
                        <a:t>58%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455496750"/>
                  </a:ext>
                </a:extLst>
              </a:tr>
              <a:tr h="44084">
                <a:tc>
                  <a:txBody>
                    <a:bodyPr/>
                    <a:lstStyle/>
                    <a:p>
                      <a:pPr algn="r"/>
                      <a:r>
                        <a:rPr lang="de-DE" sz="1400">
                          <a:effectLst/>
                        </a:rPr>
                        <a:t>37</a:t>
                      </a:r>
                    </a:p>
                  </a:txBody>
                  <a:tcPr marL="0" marR="0" marT="0" marB="0" anchor="ctr">
                    <a:lnL>
                      <a:noFill/>
                    </a:lnL>
                    <a:lnR>
                      <a:noFill/>
                    </a:lnR>
                    <a:lnT>
                      <a:noFill/>
                    </a:lnT>
                    <a:lnB>
                      <a:noFill/>
                    </a:lnB>
                    <a:solidFill>
                      <a:srgbClr val="FFFFFF"/>
                    </a:solidFill>
                  </a:tcPr>
                </a:tc>
                <a:tc>
                  <a:txBody>
                    <a:bodyPr/>
                    <a:lstStyle/>
                    <a:p>
                      <a:pPr algn="r"/>
                      <a:r>
                        <a:rPr lang="de-DE" sz="1400">
                          <a:effectLst/>
                        </a:rPr>
                        <a:t>02.06.2021</a:t>
                      </a:r>
                    </a:p>
                  </a:txBody>
                  <a:tcPr marL="0" marR="0" marT="0" marB="0" anchor="ctr">
                    <a:lnL>
                      <a:noFill/>
                    </a:lnL>
                    <a:lnR>
                      <a:noFill/>
                    </a:lnR>
                    <a:lnT>
                      <a:noFill/>
                    </a:lnT>
                    <a:lnB>
                      <a:noFill/>
                    </a:lnB>
                    <a:solidFill>
                      <a:srgbClr val="FFFFFF"/>
                    </a:solidFill>
                  </a:tcPr>
                </a:tc>
                <a:tc>
                  <a:txBody>
                    <a:bodyPr/>
                    <a:lstStyle/>
                    <a:p>
                      <a:r>
                        <a:rPr lang="en-US" sz="1400">
                          <a:effectLst/>
                        </a:rPr>
                        <a:t>Chinese Astrology: Calendar, The 24 Solar Terms</a:t>
                      </a:r>
                    </a:p>
                  </a:txBody>
                  <a:tcPr marL="0" marR="0" marT="0" marB="0" anchor="ctr">
                    <a:lnL>
                      <a:noFill/>
                    </a:lnL>
                    <a:lnR>
                      <a:noFill/>
                    </a:lnR>
                    <a:lnT>
                      <a:noFill/>
                    </a:lnT>
                    <a:lnB>
                      <a:noFill/>
                    </a:lnB>
                    <a:solidFill>
                      <a:srgbClr val="FFFFFF"/>
                    </a:solidFill>
                  </a:tcPr>
                </a:tc>
                <a:tc>
                  <a:txBody>
                    <a:bodyPr/>
                    <a:lstStyle/>
                    <a:p>
                      <a:r>
                        <a:rPr lang="en-US" sz="1400">
                          <a:effectLst/>
                        </a:rPr>
                        <a:t>72</a:t>
                      </a:r>
                    </a:p>
                  </a:txBody>
                  <a:tcPr marL="0" marR="0" marT="0" marB="0" anchor="ctr">
                    <a:lnL>
                      <a:noFill/>
                    </a:lnL>
                    <a:lnR>
                      <a:noFill/>
                    </a:lnR>
                    <a:lnT>
                      <a:noFill/>
                    </a:lnT>
                    <a:lnB>
                      <a:noFill/>
                    </a:lnB>
                    <a:solidFill>
                      <a:srgbClr val="FFFFFF"/>
                    </a:solidFill>
                  </a:tcPr>
                </a:tc>
                <a:tc>
                  <a:txBody>
                    <a:bodyPr/>
                    <a:lstStyle/>
                    <a:p>
                      <a:pPr algn="r"/>
                      <a:r>
                        <a:rPr lang="de-DE" sz="1400">
                          <a:effectLst/>
                        </a:rPr>
                        <a:t>346</a:t>
                      </a:r>
                    </a:p>
                  </a:txBody>
                  <a:tcPr marL="0" marR="0" marT="0" marB="0" anchor="ctr">
                    <a:lnL>
                      <a:noFill/>
                    </a:lnL>
                    <a:lnR>
                      <a:noFill/>
                    </a:lnR>
                    <a:lnT>
                      <a:noFill/>
                    </a:lnT>
                    <a:lnB>
                      <a:noFill/>
                    </a:lnB>
                    <a:solidFill>
                      <a:srgbClr val="FFFFFF"/>
                    </a:solidFill>
                  </a:tcPr>
                </a:tc>
                <a:tc>
                  <a:txBody>
                    <a:bodyPr/>
                    <a:lstStyle/>
                    <a:p>
                      <a:pPr algn="r"/>
                      <a:r>
                        <a:rPr lang="de-DE" sz="1400">
                          <a:effectLst/>
                        </a:rPr>
                        <a:t>58%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863508812"/>
                  </a:ext>
                </a:extLst>
              </a:tr>
              <a:tr h="44084">
                <a:tc>
                  <a:txBody>
                    <a:bodyPr/>
                    <a:lstStyle/>
                    <a:p>
                      <a:pPr algn="r"/>
                      <a:r>
                        <a:rPr lang="de-DE" sz="1400">
                          <a:effectLst/>
                        </a:rPr>
                        <a:t>38</a:t>
                      </a:r>
                    </a:p>
                  </a:txBody>
                  <a:tcPr marL="0" marR="0" marT="0" marB="0" anchor="ctr">
                    <a:lnL>
                      <a:noFill/>
                    </a:lnL>
                    <a:lnR>
                      <a:noFill/>
                    </a:lnR>
                    <a:lnT>
                      <a:noFill/>
                    </a:lnT>
                    <a:lnB>
                      <a:noFill/>
                    </a:lnB>
                    <a:solidFill>
                      <a:srgbClr val="FFFFFF"/>
                    </a:solidFill>
                  </a:tcPr>
                </a:tc>
                <a:tc>
                  <a:txBody>
                    <a:bodyPr/>
                    <a:lstStyle/>
                    <a:p>
                      <a:pPr algn="r"/>
                      <a:r>
                        <a:rPr lang="de-DE" sz="1400">
                          <a:effectLst/>
                        </a:rPr>
                        <a:t>02.06.2021</a:t>
                      </a:r>
                    </a:p>
                  </a:txBody>
                  <a:tcPr marL="0" marR="0" marT="0" marB="0" anchor="ctr">
                    <a:lnL>
                      <a:noFill/>
                    </a:lnL>
                    <a:lnR>
                      <a:noFill/>
                    </a:lnR>
                    <a:lnT>
                      <a:noFill/>
                    </a:lnT>
                    <a:lnB>
                      <a:noFill/>
                    </a:lnB>
                    <a:solidFill>
                      <a:srgbClr val="FFFFFF"/>
                    </a:solidFill>
                  </a:tcPr>
                </a:tc>
                <a:tc>
                  <a:txBody>
                    <a:bodyPr/>
                    <a:lstStyle/>
                    <a:p>
                      <a:r>
                        <a:rPr lang="de-DE" sz="1400">
                          <a:effectLst/>
                        </a:rPr>
                        <a:t>Stage entertainment: Shadow Play</a:t>
                      </a:r>
                    </a:p>
                  </a:txBody>
                  <a:tcPr marL="0" marR="0" marT="0" marB="0" anchor="ctr">
                    <a:lnL>
                      <a:noFill/>
                    </a:lnL>
                    <a:lnR>
                      <a:noFill/>
                    </a:lnR>
                    <a:lnT>
                      <a:noFill/>
                    </a:lnT>
                    <a:lnB>
                      <a:noFill/>
                    </a:lnB>
                    <a:solidFill>
                      <a:srgbClr val="FFFFFF"/>
                    </a:solidFill>
                  </a:tcPr>
                </a:tc>
                <a:tc>
                  <a:txBody>
                    <a:bodyPr/>
                    <a:lstStyle/>
                    <a:p>
                      <a:r>
                        <a:rPr lang="en-US" sz="1400">
                          <a:effectLst/>
                        </a:rPr>
                        <a:t>100</a:t>
                      </a:r>
                    </a:p>
                  </a:txBody>
                  <a:tcPr marL="0" marR="0" marT="0" marB="0" anchor="ctr">
                    <a:lnL>
                      <a:noFill/>
                    </a:lnL>
                    <a:lnR>
                      <a:noFill/>
                    </a:lnR>
                    <a:lnT>
                      <a:noFill/>
                    </a:lnT>
                    <a:lnB>
                      <a:noFill/>
                    </a:lnB>
                    <a:solidFill>
                      <a:srgbClr val="FFFFFF"/>
                    </a:solidFill>
                  </a:tcPr>
                </a:tc>
                <a:tc>
                  <a:txBody>
                    <a:bodyPr/>
                    <a:lstStyle/>
                    <a:p>
                      <a:pPr algn="r"/>
                      <a:r>
                        <a:rPr lang="de-DE" sz="1400">
                          <a:effectLst/>
                        </a:rPr>
                        <a:t>344</a:t>
                      </a:r>
                    </a:p>
                  </a:txBody>
                  <a:tcPr marL="0" marR="0" marT="0" marB="0" anchor="ctr">
                    <a:lnL>
                      <a:noFill/>
                    </a:lnL>
                    <a:lnR>
                      <a:noFill/>
                    </a:lnR>
                    <a:lnT>
                      <a:noFill/>
                    </a:lnT>
                    <a:lnB>
                      <a:noFill/>
                    </a:lnB>
                    <a:solidFill>
                      <a:srgbClr val="FFFFFF"/>
                    </a:solidFill>
                  </a:tcPr>
                </a:tc>
                <a:tc>
                  <a:txBody>
                    <a:bodyPr/>
                    <a:lstStyle/>
                    <a:p>
                      <a:pPr algn="r"/>
                      <a:r>
                        <a:rPr lang="de-DE" sz="1400">
                          <a:effectLst/>
                        </a:rPr>
                        <a:t>57%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16683431"/>
                  </a:ext>
                </a:extLst>
              </a:tr>
              <a:tr h="44084">
                <a:tc>
                  <a:txBody>
                    <a:bodyPr/>
                    <a:lstStyle/>
                    <a:p>
                      <a:pPr algn="r"/>
                      <a:r>
                        <a:rPr lang="de-DE" sz="1400">
                          <a:effectLst/>
                        </a:rPr>
                        <a:t>39</a:t>
                      </a:r>
                    </a:p>
                  </a:txBody>
                  <a:tcPr marL="0" marR="0" marT="0" marB="0" anchor="ctr">
                    <a:lnL>
                      <a:noFill/>
                    </a:lnL>
                    <a:lnR>
                      <a:noFill/>
                    </a:lnR>
                    <a:lnT>
                      <a:noFill/>
                    </a:lnT>
                    <a:lnB>
                      <a:noFill/>
                    </a:lnB>
                    <a:solidFill>
                      <a:srgbClr val="FFFFFF"/>
                    </a:solidFill>
                  </a:tcPr>
                </a:tc>
                <a:tc>
                  <a:txBody>
                    <a:bodyPr/>
                    <a:lstStyle/>
                    <a:p>
                      <a:pPr algn="r"/>
                      <a:r>
                        <a:rPr lang="de-DE" sz="1400">
                          <a:effectLst/>
                        </a:rPr>
                        <a:t>02.06.2021</a:t>
                      </a:r>
                    </a:p>
                  </a:txBody>
                  <a:tcPr marL="0" marR="0" marT="0" marB="0" anchor="ctr">
                    <a:lnL>
                      <a:noFill/>
                    </a:lnL>
                    <a:lnR>
                      <a:noFill/>
                    </a:lnR>
                    <a:lnT>
                      <a:noFill/>
                    </a:lnT>
                    <a:lnB>
                      <a:noFill/>
                    </a:lnB>
                    <a:solidFill>
                      <a:srgbClr val="FFFFFF"/>
                    </a:solidFill>
                  </a:tcPr>
                </a:tc>
                <a:tc>
                  <a:txBody>
                    <a:bodyPr/>
                    <a:lstStyle/>
                    <a:p>
                      <a:r>
                        <a:rPr lang="de-DE" sz="1400">
                          <a:effectLst/>
                        </a:rPr>
                        <a:t>Chinese Astrology: Chinese Astrology</a:t>
                      </a:r>
                    </a:p>
                  </a:txBody>
                  <a:tcPr marL="0" marR="0" marT="0" marB="0" anchor="ctr">
                    <a:lnL>
                      <a:noFill/>
                    </a:lnL>
                    <a:lnR>
                      <a:noFill/>
                    </a:lnR>
                    <a:lnT>
                      <a:noFill/>
                    </a:lnT>
                    <a:lnB>
                      <a:noFill/>
                    </a:lnB>
                    <a:solidFill>
                      <a:srgbClr val="FFFFFF"/>
                    </a:solidFill>
                  </a:tcPr>
                </a:tc>
                <a:tc>
                  <a:txBody>
                    <a:bodyPr/>
                    <a:lstStyle/>
                    <a:p>
                      <a:r>
                        <a:rPr lang="en-US" sz="1400">
                          <a:effectLst/>
                        </a:rPr>
                        <a:t>70</a:t>
                      </a:r>
                    </a:p>
                  </a:txBody>
                  <a:tcPr marL="0" marR="0" marT="0" marB="0" anchor="ctr">
                    <a:lnL>
                      <a:noFill/>
                    </a:lnL>
                    <a:lnR>
                      <a:noFill/>
                    </a:lnR>
                    <a:lnT>
                      <a:noFill/>
                    </a:lnT>
                    <a:lnB>
                      <a:noFill/>
                    </a:lnB>
                    <a:solidFill>
                      <a:srgbClr val="FFFFFF"/>
                    </a:solidFill>
                  </a:tcPr>
                </a:tc>
                <a:tc>
                  <a:txBody>
                    <a:bodyPr/>
                    <a:lstStyle/>
                    <a:p>
                      <a:pPr algn="r"/>
                      <a:r>
                        <a:rPr lang="de-DE" sz="1400">
                          <a:effectLst/>
                        </a:rPr>
                        <a:t>338</a:t>
                      </a:r>
                    </a:p>
                  </a:txBody>
                  <a:tcPr marL="0" marR="0" marT="0" marB="0" anchor="ctr">
                    <a:lnL>
                      <a:noFill/>
                    </a:lnL>
                    <a:lnR>
                      <a:noFill/>
                    </a:lnR>
                    <a:lnT>
                      <a:noFill/>
                    </a:lnT>
                    <a:lnB>
                      <a:noFill/>
                    </a:lnB>
                    <a:solidFill>
                      <a:srgbClr val="FFFFFF"/>
                    </a:solidFill>
                  </a:tcPr>
                </a:tc>
                <a:tc>
                  <a:txBody>
                    <a:bodyPr/>
                    <a:lstStyle/>
                    <a:p>
                      <a:pPr algn="r"/>
                      <a:r>
                        <a:rPr lang="de-DE" sz="1400">
                          <a:effectLst/>
                        </a:rPr>
                        <a:t>56%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833753757"/>
                  </a:ext>
                </a:extLst>
              </a:tr>
              <a:tr h="44084">
                <a:tc>
                  <a:txBody>
                    <a:bodyPr/>
                    <a:lstStyle/>
                    <a:p>
                      <a:pPr algn="r"/>
                      <a:r>
                        <a:rPr lang="de-DE" sz="1400">
                          <a:effectLst/>
                        </a:rPr>
                        <a:t>40</a:t>
                      </a:r>
                    </a:p>
                  </a:txBody>
                  <a:tcPr marL="0" marR="0" marT="0" marB="0" anchor="ctr">
                    <a:lnL>
                      <a:noFill/>
                    </a:lnL>
                    <a:lnR>
                      <a:noFill/>
                    </a:lnR>
                    <a:lnT>
                      <a:noFill/>
                    </a:lnT>
                    <a:lnB>
                      <a:noFill/>
                    </a:lnB>
                    <a:solidFill>
                      <a:srgbClr val="FFFFFF"/>
                    </a:solidFill>
                  </a:tcPr>
                </a:tc>
                <a:tc>
                  <a:txBody>
                    <a:bodyPr/>
                    <a:lstStyle/>
                    <a:p>
                      <a:pPr algn="r"/>
                      <a:r>
                        <a:rPr lang="de-DE" sz="1400">
                          <a:effectLst/>
                        </a:rPr>
                        <a:t>09.06.2021</a:t>
                      </a:r>
                    </a:p>
                  </a:txBody>
                  <a:tcPr marL="0" marR="0" marT="0" marB="0" anchor="ctr">
                    <a:lnL>
                      <a:noFill/>
                    </a:lnL>
                    <a:lnR>
                      <a:noFill/>
                    </a:lnR>
                    <a:lnT>
                      <a:noFill/>
                    </a:lnT>
                    <a:lnB>
                      <a:noFill/>
                    </a:lnB>
                    <a:solidFill>
                      <a:srgbClr val="FFFFFF"/>
                    </a:solidFill>
                  </a:tcPr>
                </a:tc>
                <a:tc>
                  <a:txBody>
                    <a:bodyPr/>
                    <a:lstStyle/>
                    <a:p>
                      <a:r>
                        <a:rPr lang="de-DE" sz="1400">
                          <a:effectLst/>
                        </a:rPr>
                        <a:t>Chinese Writing: Chinese Characters</a:t>
                      </a:r>
                    </a:p>
                  </a:txBody>
                  <a:tcPr marL="0" marR="0" marT="0" marB="0" anchor="ctr">
                    <a:lnL>
                      <a:noFill/>
                    </a:lnL>
                    <a:lnR>
                      <a:noFill/>
                    </a:lnR>
                    <a:lnT>
                      <a:noFill/>
                    </a:lnT>
                    <a:lnB>
                      <a:noFill/>
                    </a:lnB>
                    <a:solidFill>
                      <a:srgbClr val="FFFFFF"/>
                    </a:solidFill>
                  </a:tcPr>
                </a:tc>
                <a:tc>
                  <a:txBody>
                    <a:bodyPr/>
                    <a:lstStyle/>
                    <a:p>
                      <a:r>
                        <a:rPr lang="en-US" sz="1400">
                          <a:effectLst/>
                        </a:rPr>
                        <a:t>9</a:t>
                      </a:r>
                    </a:p>
                  </a:txBody>
                  <a:tcPr marL="0" marR="0" marT="0" marB="0" anchor="ctr">
                    <a:lnL>
                      <a:noFill/>
                    </a:lnL>
                    <a:lnR>
                      <a:noFill/>
                    </a:lnR>
                    <a:lnT>
                      <a:noFill/>
                    </a:lnT>
                    <a:lnB>
                      <a:noFill/>
                    </a:lnB>
                    <a:solidFill>
                      <a:srgbClr val="FFFFFF"/>
                    </a:solidFill>
                  </a:tcPr>
                </a:tc>
                <a:tc>
                  <a:txBody>
                    <a:bodyPr/>
                    <a:lstStyle/>
                    <a:p>
                      <a:pPr algn="r"/>
                      <a:r>
                        <a:rPr lang="de-DE" sz="1400">
                          <a:effectLst/>
                        </a:rPr>
                        <a:t>336</a:t>
                      </a:r>
                    </a:p>
                  </a:txBody>
                  <a:tcPr marL="0" marR="0" marT="0" marB="0" anchor="ctr">
                    <a:lnL>
                      <a:noFill/>
                    </a:lnL>
                    <a:lnR>
                      <a:noFill/>
                    </a:lnR>
                    <a:lnT>
                      <a:noFill/>
                    </a:lnT>
                    <a:lnB>
                      <a:noFill/>
                    </a:lnB>
                    <a:solidFill>
                      <a:srgbClr val="FFFFFF"/>
                    </a:solidFill>
                  </a:tcPr>
                </a:tc>
                <a:tc>
                  <a:txBody>
                    <a:bodyPr/>
                    <a:lstStyle/>
                    <a:p>
                      <a:pPr algn="r"/>
                      <a:r>
                        <a:rPr lang="de-DE" sz="1400">
                          <a:effectLst/>
                        </a:rPr>
                        <a:t>56%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69506827"/>
                  </a:ext>
                </a:extLst>
              </a:tr>
              <a:tr h="44084">
                <a:tc>
                  <a:txBody>
                    <a:bodyPr/>
                    <a:lstStyle/>
                    <a:p>
                      <a:pPr algn="r"/>
                      <a:r>
                        <a:rPr lang="de-DE" sz="1400">
                          <a:effectLst/>
                        </a:rPr>
                        <a:t>41</a:t>
                      </a:r>
                    </a:p>
                  </a:txBody>
                  <a:tcPr marL="0" marR="0" marT="0" marB="0" anchor="ctr">
                    <a:lnL>
                      <a:noFill/>
                    </a:lnL>
                    <a:lnR>
                      <a:noFill/>
                    </a:lnR>
                    <a:lnT>
                      <a:noFill/>
                    </a:lnT>
                    <a:lnB>
                      <a:noFill/>
                    </a:lnB>
                    <a:solidFill>
                      <a:srgbClr val="FFFFFF"/>
                    </a:solidFill>
                  </a:tcPr>
                </a:tc>
                <a:tc>
                  <a:txBody>
                    <a:bodyPr/>
                    <a:lstStyle/>
                    <a:p>
                      <a:pPr algn="r"/>
                      <a:r>
                        <a:rPr lang="de-DE" sz="1400">
                          <a:effectLst/>
                        </a:rPr>
                        <a:t>09.06.2021</a:t>
                      </a:r>
                    </a:p>
                  </a:txBody>
                  <a:tcPr marL="0" marR="0" marT="0" marB="0" anchor="ctr">
                    <a:lnL>
                      <a:noFill/>
                    </a:lnL>
                    <a:lnR>
                      <a:noFill/>
                    </a:lnR>
                    <a:lnT>
                      <a:noFill/>
                    </a:lnT>
                    <a:lnB>
                      <a:noFill/>
                    </a:lnB>
                    <a:solidFill>
                      <a:srgbClr val="FFFFFF"/>
                    </a:solidFill>
                  </a:tcPr>
                </a:tc>
                <a:tc>
                  <a:txBody>
                    <a:bodyPr/>
                    <a:lstStyle/>
                    <a:p>
                      <a:r>
                        <a:rPr lang="en-US" sz="1400">
                          <a:effectLst/>
                        </a:rPr>
                        <a:t>Landscapes and tourism: Landscape, Five Famous Mountains</a:t>
                      </a:r>
                    </a:p>
                  </a:txBody>
                  <a:tcPr marL="0" marR="0" marT="0" marB="0" anchor="ctr">
                    <a:lnL>
                      <a:noFill/>
                    </a:lnL>
                    <a:lnR>
                      <a:noFill/>
                    </a:lnR>
                    <a:lnT>
                      <a:noFill/>
                    </a:lnT>
                    <a:lnB>
                      <a:noFill/>
                    </a:lnB>
                    <a:solidFill>
                      <a:srgbClr val="FFFFFF"/>
                    </a:solidFill>
                  </a:tcPr>
                </a:tc>
                <a:tc>
                  <a:txBody>
                    <a:bodyPr/>
                    <a:lstStyle/>
                    <a:p>
                      <a:r>
                        <a:rPr lang="en-US" sz="1400">
                          <a:effectLst/>
                        </a:rPr>
                        <a:t>122</a:t>
                      </a:r>
                    </a:p>
                  </a:txBody>
                  <a:tcPr marL="0" marR="0" marT="0" marB="0" anchor="ctr">
                    <a:lnL>
                      <a:noFill/>
                    </a:lnL>
                    <a:lnR>
                      <a:noFill/>
                    </a:lnR>
                    <a:lnT>
                      <a:noFill/>
                    </a:lnT>
                    <a:lnB>
                      <a:noFill/>
                    </a:lnB>
                    <a:solidFill>
                      <a:srgbClr val="FFFFFF"/>
                    </a:solidFill>
                  </a:tcPr>
                </a:tc>
                <a:tc>
                  <a:txBody>
                    <a:bodyPr/>
                    <a:lstStyle/>
                    <a:p>
                      <a:pPr algn="r"/>
                      <a:r>
                        <a:rPr lang="de-DE" sz="1400">
                          <a:effectLst/>
                        </a:rPr>
                        <a:t>333</a:t>
                      </a:r>
                    </a:p>
                  </a:txBody>
                  <a:tcPr marL="0" marR="0" marT="0" marB="0" anchor="ctr">
                    <a:lnL>
                      <a:noFill/>
                    </a:lnL>
                    <a:lnR>
                      <a:noFill/>
                    </a:lnR>
                    <a:lnT>
                      <a:noFill/>
                    </a:lnT>
                    <a:lnB>
                      <a:noFill/>
                    </a:lnB>
                    <a:solidFill>
                      <a:srgbClr val="FFFFFF"/>
                    </a:solidFill>
                  </a:tcPr>
                </a:tc>
                <a:tc>
                  <a:txBody>
                    <a:bodyPr/>
                    <a:lstStyle/>
                    <a:p>
                      <a:pPr algn="r"/>
                      <a:r>
                        <a:rPr lang="de-DE" sz="1400">
                          <a:effectLst/>
                        </a:rPr>
                        <a:t>56%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885714760"/>
                  </a:ext>
                </a:extLst>
              </a:tr>
              <a:tr h="44084">
                <a:tc>
                  <a:txBody>
                    <a:bodyPr/>
                    <a:lstStyle/>
                    <a:p>
                      <a:pPr algn="r"/>
                      <a:r>
                        <a:rPr lang="de-DE" sz="1400">
                          <a:effectLst/>
                        </a:rPr>
                        <a:t>42</a:t>
                      </a:r>
                    </a:p>
                  </a:txBody>
                  <a:tcPr marL="0" marR="0" marT="0" marB="0" anchor="ctr">
                    <a:lnL>
                      <a:noFill/>
                    </a:lnL>
                    <a:lnR>
                      <a:noFill/>
                    </a:lnR>
                    <a:lnT>
                      <a:noFill/>
                    </a:lnT>
                    <a:lnB>
                      <a:noFill/>
                    </a:lnB>
                    <a:solidFill>
                      <a:srgbClr val="FFFFFF"/>
                    </a:solidFill>
                  </a:tcPr>
                </a:tc>
                <a:tc>
                  <a:txBody>
                    <a:bodyPr/>
                    <a:lstStyle/>
                    <a:p>
                      <a:pPr algn="r"/>
                      <a:r>
                        <a:rPr lang="de-DE" sz="1400">
                          <a:effectLst/>
                        </a:rPr>
                        <a:t>09.06.2021</a:t>
                      </a:r>
                    </a:p>
                  </a:txBody>
                  <a:tcPr marL="0" marR="0" marT="0" marB="0" anchor="ctr">
                    <a:lnL>
                      <a:noFill/>
                    </a:lnL>
                    <a:lnR>
                      <a:noFill/>
                    </a:lnR>
                    <a:lnT>
                      <a:noFill/>
                    </a:lnT>
                    <a:lnB>
                      <a:noFill/>
                    </a:lnB>
                    <a:solidFill>
                      <a:srgbClr val="FFFFFF"/>
                    </a:solidFill>
                  </a:tcPr>
                </a:tc>
                <a:tc>
                  <a:txBody>
                    <a:bodyPr/>
                    <a:lstStyle/>
                    <a:p>
                      <a:r>
                        <a:rPr lang="de-DE" sz="1400">
                          <a:effectLst/>
                        </a:rPr>
                        <a:t>Traditional Crafts: Carving</a:t>
                      </a:r>
                    </a:p>
                  </a:txBody>
                  <a:tcPr marL="0" marR="0" marT="0" marB="0" anchor="ctr">
                    <a:lnL>
                      <a:noFill/>
                    </a:lnL>
                    <a:lnR>
                      <a:noFill/>
                    </a:lnR>
                    <a:lnT>
                      <a:noFill/>
                    </a:lnT>
                    <a:lnB>
                      <a:noFill/>
                    </a:lnB>
                    <a:solidFill>
                      <a:srgbClr val="FFFFFF"/>
                    </a:solidFill>
                  </a:tcPr>
                </a:tc>
                <a:tc>
                  <a:txBody>
                    <a:bodyPr/>
                    <a:lstStyle/>
                    <a:p>
                      <a:r>
                        <a:rPr lang="en-US" sz="1400">
                          <a:effectLst/>
                        </a:rPr>
                        <a:t>17</a:t>
                      </a:r>
                    </a:p>
                  </a:txBody>
                  <a:tcPr marL="0" marR="0" marT="0" marB="0" anchor="ctr">
                    <a:lnL>
                      <a:noFill/>
                    </a:lnL>
                    <a:lnR>
                      <a:noFill/>
                    </a:lnR>
                    <a:lnT>
                      <a:noFill/>
                    </a:lnT>
                    <a:lnB>
                      <a:noFill/>
                    </a:lnB>
                    <a:solidFill>
                      <a:srgbClr val="FFFFFF"/>
                    </a:solidFill>
                  </a:tcPr>
                </a:tc>
                <a:tc>
                  <a:txBody>
                    <a:bodyPr/>
                    <a:lstStyle/>
                    <a:p>
                      <a:pPr algn="r"/>
                      <a:r>
                        <a:rPr lang="de-DE" sz="1400">
                          <a:effectLst/>
                        </a:rPr>
                        <a:t>326</a:t>
                      </a:r>
                    </a:p>
                  </a:txBody>
                  <a:tcPr marL="0" marR="0" marT="0" marB="0" anchor="ctr">
                    <a:lnL>
                      <a:noFill/>
                    </a:lnL>
                    <a:lnR>
                      <a:noFill/>
                    </a:lnR>
                    <a:lnT>
                      <a:noFill/>
                    </a:lnT>
                    <a:lnB>
                      <a:noFill/>
                    </a:lnB>
                    <a:solidFill>
                      <a:srgbClr val="FFFFFF"/>
                    </a:solidFill>
                  </a:tcPr>
                </a:tc>
                <a:tc>
                  <a:txBody>
                    <a:bodyPr/>
                    <a:lstStyle/>
                    <a:p>
                      <a:pPr algn="r"/>
                      <a:r>
                        <a:rPr lang="de-DE" sz="1400">
                          <a:effectLst/>
                        </a:rPr>
                        <a:t>54%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09871121"/>
                  </a:ext>
                </a:extLst>
              </a:tr>
              <a:tr h="44084">
                <a:tc>
                  <a:txBody>
                    <a:bodyPr/>
                    <a:lstStyle/>
                    <a:p>
                      <a:pPr algn="r"/>
                      <a:r>
                        <a:rPr lang="de-DE" sz="1400">
                          <a:effectLst/>
                        </a:rPr>
                        <a:t>43</a:t>
                      </a:r>
                    </a:p>
                  </a:txBody>
                  <a:tcPr marL="0" marR="0" marT="0" marB="0" anchor="ctr">
                    <a:lnL>
                      <a:noFill/>
                    </a:lnL>
                    <a:lnR>
                      <a:noFill/>
                    </a:lnR>
                    <a:lnT>
                      <a:noFill/>
                    </a:lnT>
                    <a:lnB>
                      <a:noFill/>
                    </a:lnB>
                    <a:solidFill>
                      <a:srgbClr val="FFFFFF"/>
                    </a:solidFill>
                  </a:tcPr>
                </a:tc>
                <a:tc>
                  <a:txBody>
                    <a:bodyPr/>
                    <a:lstStyle/>
                    <a:p>
                      <a:pPr algn="r"/>
                      <a:r>
                        <a:rPr lang="de-DE" sz="1400">
                          <a:effectLst/>
                        </a:rPr>
                        <a:t>16.06.2021</a:t>
                      </a:r>
                    </a:p>
                  </a:txBody>
                  <a:tcPr marL="0" marR="0" marT="0" marB="0" anchor="ctr">
                    <a:lnL>
                      <a:noFill/>
                    </a:lnL>
                    <a:lnR>
                      <a:noFill/>
                    </a:lnR>
                    <a:lnT>
                      <a:noFill/>
                    </a:lnT>
                    <a:lnB>
                      <a:noFill/>
                    </a:lnB>
                    <a:solidFill>
                      <a:srgbClr val="FFFFFF"/>
                    </a:solidFill>
                  </a:tcPr>
                </a:tc>
                <a:tc>
                  <a:txBody>
                    <a:bodyPr/>
                    <a:lstStyle/>
                    <a:p>
                      <a:r>
                        <a:rPr lang="en-US" sz="1400">
                          <a:effectLst/>
                        </a:rPr>
                        <a:t>Landscapes and tourism: Tourism, Nanjing-An Ancient Capital of Six Dynasties</a:t>
                      </a:r>
                    </a:p>
                  </a:txBody>
                  <a:tcPr marL="0" marR="0" marT="0" marB="0" anchor="ctr">
                    <a:lnL>
                      <a:noFill/>
                    </a:lnL>
                    <a:lnR>
                      <a:noFill/>
                    </a:lnR>
                    <a:lnT>
                      <a:noFill/>
                    </a:lnT>
                    <a:lnB>
                      <a:noFill/>
                    </a:lnB>
                    <a:solidFill>
                      <a:srgbClr val="FFFFFF"/>
                    </a:solidFill>
                  </a:tcPr>
                </a:tc>
                <a:tc>
                  <a:txBody>
                    <a:bodyPr/>
                    <a:lstStyle/>
                    <a:p>
                      <a:r>
                        <a:rPr lang="en-US" sz="1400">
                          <a:effectLst/>
                        </a:rPr>
                        <a:t>126</a:t>
                      </a:r>
                    </a:p>
                  </a:txBody>
                  <a:tcPr marL="0" marR="0" marT="0" marB="0" anchor="ctr">
                    <a:lnL>
                      <a:noFill/>
                    </a:lnL>
                    <a:lnR>
                      <a:noFill/>
                    </a:lnR>
                    <a:lnT>
                      <a:noFill/>
                    </a:lnT>
                    <a:lnB>
                      <a:noFill/>
                    </a:lnB>
                    <a:solidFill>
                      <a:srgbClr val="FFFFFF"/>
                    </a:solidFill>
                  </a:tcPr>
                </a:tc>
                <a:tc>
                  <a:txBody>
                    <a:bodyPr/>
                    <a:lstStyle/>
                    <a:p>
                      <a:pPr algn="r"/>
                      <a:r>
                        <a:rPr lang="de-DE" sz="1400">
                          <a:effectLst/>
                        </a:rPr>
                        <a:t>319</a:t>
                      </a:r>
                    </a:p>
                  </a:txBody>
                  <a:tcPr marL="0" marR="0" marT="0" marB="0" anchor="ctr">
                    <a:lnL>
                      <a:noFill/>
                    </a:lnL>
                    <a:lnR>
                      <a:noFill/>
                    </a:lnR>
                    <a:lnT>
                      <a:noFill/>
                    </a:lnT>
                    <a:lnB>
                      <a:noFill/>
                    </a:lnB>
                    <a:solidFill>
                      <a:srgbClr val="FFFFFF"/>
                    </a:solidFill>
                  </a:tcPr>
                </a:tc>
                <a:tc>
                  <a:txBody>
                    <a:bodyPr/>
                    <a:lstStyle/>
                    <a:p>
                      <a:pPr algn="r"/>
                      <a:r>
                        <a:rPr lang="de-DE" sz="1400">
                          <a:effectLst/>
                        </a:rPr>
                        <a:t>53%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25460051"/>
                  </a:ext>
                </a:extLst>
              </a:tr>
              <a:tr h="44084">
                <a:tc>
                  <a:txBody>
                    <a:bodyPr/>
                    <a:lstStyle/>
                    <a:p>
                      <a:pPr algn="r"/>
                      <a:r>
                        <a:rPr lang="de-DE" sz="1400">
                          <a:effectLst/>
                        </a:rPr>
                        <a:t>44</a:t>
                      </a:r>
                    </a:p>
                  </a:txBody>
                  <a:tcPr marL="0" marR="0" marT="0" marB="0" anchor="ctr">
                    <a:lnL>
                      <a:noFill/>
                    </a:lnL>
                    <a:lnR>
                      <a:noFill/>
                    </a:lnR>
                    <a:lnT>
                      <a:noFill/>
                    </a:lnT>
                    <a:lnB>
                      <a:noFill/>
                    </a:lnB>
                    <a:solidFill>
                      <a:srgbClr val="FFFFFF"/>
                    </a:solidFill>
                  </a:tcPr>
                </a:tc>
                <a:tc>
                  <a:txBody>
                    <a:bodyPr/>
                    <a:lstStyle/>
                    <a:p>
                      <a:pPr algn="r"/>
                      <a:r>
                        <a:rPr lang="de-DE" sz="1400">
                          <a:effectLst/>
                        </a:rPr>
                        <a:t>16.06.2021</a:t>
                      </a:r>
                    </a:p>
                  </a:txBody>
                  <a:tcPr marL="0" marR="0" marT="0" marB="0" anchor="ctr">
                    <a:lnL>
                      <a:noFill/>
                    </a:lnL>
                    <a:lnR>
                      <a:noFill/>
                    </a:lnR>
                    <a:lnT>
                      <a:noFill/>
                    </a:lnT>
                    <a:lnB>
                      <a:noFill/>
                    </a:lnB>
                    <a:solidFill>
                      <a:srgbClr val="FFFFFF"/>
                    </a:solidFill>
                  </a:tcPr>
                </a:tc>
                <a:tc>
                  <a:txBody>
                    <a:bodyPr/>
                    <a:lstStyle/>
                    <a:p>
                      <a:r>
                        <a:rPr lang="de-DE" sz="1400">
                          <a:effectLst/>
                        </a:rPr>
                        <a:t>Garden Culture: Qingming Riverside Landscspe Garden</a:t>
                      </a:r>
                    </a:p>
                  </a:txBody>
                  <a:tcPr marL="0" marR="0" marT="0" marB="0" anchor="ctr">
                    <a:lnL>
                      <a:noFill/>
                    </a:lnL>
                    <a:lnR>
                      <a:noFill/>
                    </a:lnR>
                    <a:lnT>
                      <a:noFill/>
                    </a:lnT>
                    <a:lnB>
                      <a:noFill/>
                    </a:lnB>
                    <a:solidFill>
                      <a:srgbClr val="FFFFFF"/>
                    </a:solidFill>
                  </a:tcPr>
                </a:tc>
                <a:tc>
                  <a:txBody>
                    <a:bodyPr/>
                    <a:lstStyle/>
                    <a:p>
                      <a:r>
                        <a:rPr lang="en-US" sz="1400">
                          <a:effectLst/>
                        </a:rPr>
                        <a:t>42</a:t>
                      </a:r>
                    </a:p>
                  </a:txBody>
                  <a:tcPr marL="0" marR="0" marT="0" marB="0" anchor="ctr">
                    <a:lnL>
                      <a:noFill/>
                    </a:lnL>
                    <a:lnR>
                      <a:noFill/>
                    </a:lnR>
                    <a:lnT>
                      <a:noFill/>
                    </a:lnT>
                    <a:lnB>
                      <a:noFill/>
                    </a:lnB>
                    <a:solidFill>
                      <a:srgbClr val="FFFFFF"/>
                    </a:solidFill>
                  </a:tcPr>
                </a:tc>
                <a:tc>
                  <a:txBody>
                    <a:bodyPr/>
                    <a:lstStyle/>
                    <a:p>
                      <a:pPr algn="r"/>
                      <a:r>
                        <a:rPr lang="de-DE" sz="1400">
                          <a:effectLst/>
                        </a:rPr>
                        <a:t>317</a:t>
                      </a:r>
                    </a:p>
                  </a:txBody>
                  <a:tcPr marL="0" marR="0" marT="0" marB="0" anchor="ctr">
                    <a:lnL>
                      <a:noFill/>
                    </a:lnL>
                    <a:lnR>
                      <a:noFill/>
                    </a:lnR>
                    <a:lnT>
                      <a:noFill/>
                    </a:lnT>
                    <a:lnB>
                      <a:noFill/>
                    </a:lnB>
                    <a:solidFill>
                      <a:srgbClr val="FFFFFF"/>
                    </a:solidFill>
                  </a:tcPr>
                </a:tc>
                <a:tc>
                  <a:txBody>
                    <a:bodyPr/>
                    <a:lstStyle/>
                    <a:p>
                      <a:pPr algn="r"/>
                      <a:r>
                        <a:rPr lang="de-DE" sz="1400">
                          <a:effectLst/>
                        </a:rPr>
                        <a:t>53%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83385244"/>
                  </a:ext>
                </a:extLst>
              </a:tr>
              <a:tr h="44084">
                <a:tc>
                  <a:txBody>
                    <a:bodyPr/>
                    <a:lstStyle/>
                    <a:p>
                      <a:pPr algn="r"/>
                      <a:r>
                        <a:rPr lang="de-DE" sz="1400">
                          <a:effectLst/>
                        </a:rPr>
                        <a:t>45</a:t>
                      </a:r>
                    </a:p>
                  </a:txBody>
                  <a:tcPr marL="0" marR="0" marT="0" marB="0" anchor="ctr">
                    <a:lnL>
                      <a:noFill/>
                    </a:lnL>
                    <a:lnR>
                      <a:noFill/>
                    </a:lnR>
                    <a:lnT>
                      <a:noFill/>
                    </a:lnT>
                    <a:lnB>
                      <a:noFill/>
                    </a:lnB>
                    <a:solidFill>
                      <a:srgbClr val="FFFFFF"/>
                    </a:solidFill>
                  </a:tcPr>
                </a:tc>
                <a:tc>
                  <a:txBody>
                    <a:bodyPr/>
                    <a:lstStyle/>
                    <a:p>
                      <a:pPr algn="r"/>
                      <a:r>
                        <a:rPr lang="de-DE" sz="1400">
                          <a:effectLst/>
                        </a:rPr>
                        <a:t>16.06.2021</a:t>
                      </a:r>
                    </a:p>
                  </a:txBody>
                  <a:tcPr marL="0" marR="0" marT="0" marB="0" anchor="ctr">
                    <a:lnL>
                      <a:noFill/>
                    </a:lnL>
                    <a:lnR>
                      <a:noFill/>
                    </a:lnR>
                    <a:lnT>
                      <a:noFill/>
                    </a:lnT>
                    <a:lnB>
                      <a:noFill/>
                    </a:lnB>
                    <a:solidFill>
                      <a:srgbClr val="FFFFFF"/>
                    </a:solidFill>
                  </a:tcPr>
                </a:tc>
                <a:tc>
                  <a:txBody>
                    <a:bodyPr/>
                    <a:lstStyle/>
                    <a:p>
                      <a:r>
                        <a:rPr lang="en-US" sz="1400">
                          <a:effectLst/>
                        </a:rPr>
                        <a:t>Traditional Crafts: Handcraft - Chinese Knots</a:t>
                      </a:r>
                    </a:p>
                  </a:txBody>
                  <a:tcPr marL="0" marR="0" marT="0" marB="0" anchor="ctr">
                    <a:lnL>
                      <a:noFill/>
                    </a:lnL>
                    <a:lnR>
                      <a:noFill/>
                    </a:lnR>
                    <a:lnT>
                      <a:noFill/>
                    </a:lnT>
                    <a:lnB>
                      <a:noFill/>
                    </a:lnB>
                    <a:solidFill>
                      <a:srgbClr val="FFFFFF"/>
                    </a:solidFill>
                  </a:tcPr>
                </a:tc>
                <a:tc>
                  <a:txBody>
                    <a:bodyPr/>
                    <a:lstStyle/>
                    <a:p>
                      <a:r>
                        <a:rPr lang="en-US" sz="1400">
                          <a:effectLst/>
                        </a:rPr>
                        <a:t>18</a:t>
                      </a:r>
                    </a:p>
                  </a:txBody>
                  <a:tcPr marL="0" marR="0" marT="0" marB="0" anchor="ctr">
                    <a:lnL>
                      <a:noFill/>
                    </a:lnL>
                    <a:lnR>
                      <a:noFill/>
                    </a:lnR>
                    <a:lnT>
                      <a:noFill/>
                    </a:lnT>
                    <a:lnB>
                      <a:noFill/>
                    </a:lnB>
                    <a:solidFill>
                      <a:srgbClr val="FFFFFF"/>
                    </a:solidFill>
                  </a:tcPr>
                </a:tc>
                <a:tc>
                  <a:txBody>
                    <a:bodyPr/>
                    <a:lstStyle/>
                    <a:p>
                      <a:pPr algn="r"/>
                      <a:r>
                        <a:rPr lang="de-DE" sz="1400">
                          <a:effectLst/>
                        </a:rPr>
                        <a:t>317</a:t>
                      </a:r>
                    </a:p>
                  </a:txBody>
                  <a:tcPr marL="0" marR="0" marT="0" marB="0" anchor="ctr">
                    <a:lnL>
                      <a:noFill/>
                    </a:lnL>
                    <a:lnR>
                      <a:noFill/>
                    </a:lnR>
                    <a:lnT>
                      <a:noFill/>
                    </a:lnT>
                    <a:lnB>
                      <a:noFill/>
                    </a:lnB>
                    <a:solidFill>
                      <a:srgbClr val="FFFFFF"/>
                    </a:solidFill>
                  </a:tcPr>
                </a:tc>
                <a:tc>
                  <a:txBody>
                    <a:bodyPr/>
                    <a:lstStyle/>
                    <a:p>
                      <a:pPr algn="r"/>
                      <a:r>
                        <a:rPr lang="de-DE" sz="1400">
                          <a:effectLst/>
                        </a:rPr>
                        <a:t>53%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527795296"/>
                  </a:ext>
                </a:extLst>
              </a:tr>
              <a:tr h="29389">
                <a:tc>
                  <a:txBody>
                    <a:bodyPr/>
                    <a:lstStyle/>
                    <a:p>
                      <a:pPr algn="r"/>
                      <a:r>
                        <a:rPr lang="de-DE" sz="1400">
                          <a:effectLst/>
                        </a:rPr>
                        <a:t>46</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Fine Arts: Painting</a:t>
                      </a:r>
                    </a:p>
                  </a:txBody>
                  <a:tcPr marL="0" marR="0" marT="0" marB="0" anchor="ctr">
                    <a:lnL>
                      <a:noFill/>
                    </a:lnL>
                    <a:lnR>
                      <a:noFill/>
                    </a:lnR>
                    <a:lnT>
                      <a:noFill/>
                    </a:lnT>
                    <a:lnB>
                      <a:noFill/>
                    </a:lnB>
                    <a:solidFill>
                      <a:srgbClr val="FFFFFF"/>
                    </a:solidFill>
                  </a:tcPr>
                </a:tc>
                <a:tc>
                  <a:txBody>
                    <a:bodyPr/>
                    <a:lstStyle/>
                    <a:p>
                      <a:r>
                        <a:rPr lang="en-US" sz="1400">
                          <a:effectLst/>
                        </a:rPr>
                        <a:t>32</a:t>
                      </a:r>
                    </a:p>
                  </a:txBody>
                  <a:tcPr marL="0" marR="0" marT="0" marB="0" anchor="ctr">
                    <a:lnL>
                      <a:noFill/>
                    </a:lnL>
                    <a:lnR>
                      <a:noFill/>
                    </a:lnR>
                    <a:lnT>
                      <a:noFill/>
                    </a:lnT>
                    <a:lnB>
                      <a:noFill/>
                    </a:lnB>
                    <a:solidFill>
                      <a:srgbClr val="FFFFFF"/>
                    </a:solidFill>
                  </a:tcPr>
                </a:tc>
                <a:tc>
                  <a:txBody>
                    <a:bodyPr/>
                    <a:lstStyle/>
                    <a:p>
                      <a:pPr algn="r"/>
                      <a:r>
                        <a:rPr lang="de-DE" sz="1400">
                          <a:effectLst/>
                        </a:rPr>
                        <a:t>316</a:t>
                      </a:r>
                    </a:p>
                  </a:txBody>
                  <a:tcPr marL="0" marR="0" marT="0" marB="0" anchor="ctr">
                    <a:lnL>
                      <a:noFill/>
                    </a:lnL>
                    <a:lnR>
                      <a:noFill/>
                    </a:lnR>
                    <a:lnT>
                      <a:noFill/>
                    </a:lnT>
                    <a:lnB>
                      <a:noFill/>
                    </a:lnB>
                    <a:solidFill>
                      <a:srgbClr val="FFFFFF"/>
                    </a:solidFill>
                  </a:tcPr>
                </a:tc>
                <a:tc>
                  <a:txBody>
                    <a:bodyPr/>
                    <a:lstStyle/>
                    <a:p>
                      <a:pPr algn="r"/>
                      <a:r>
                        <a:rPr lang="de-DE" sz="1400">
                          <a:effectLst/>
                        </a:rPr>
                        <a:t>53%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677511072"/>
                  </a:ext>
                </a:extLst>
              </a:tr>
              <a:tr h="29389">
                <a:tc>
                  <a:txBody>
                    <a:bodyPr/>
                    <a:lstStyle/>
                    <a:p>
                      <a:pPr algn="r"/>
                      <a:r>
                        <a:rPr lang="de-DE" sz="1400">
                          <a:effectLst/>
                        </a:rPr>
                        <a:t>47</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Chinese clothing / interieur: Cheongsam</a:t>
                      </a:r>
                    </a:p>
                  </a:txBody>
                  <a:tcPr marL="0" marR="0" marT="0" marB="0" anchor="ctr">
                    <a:lnL>
                      <a:noFill/>
                    </a:lnL>
                    <a:lnR>
                      <a:noFill/>
                    </a:lnR>
                    <a:lnT>
                      <a:noFill/>
                    </a:lnT>
                    <a:lnB>
                      <a:noFill/>
                    </a:lnB>
                    <a:solidFill>
                      <a:srgbClr val="FFFFFF"/>
                    </a:solidFill>
                  </a:tcPr>
                </a:tc>
                <a:tc>
                  <a:txBody>
                    <a:bodyPr/>
                    <a:lstStyle/>
                    <a:p>
                      <a:r>
                        <a:rPr lang="en-US" sz="1400">
                          <a:effectLst/>
                        </a:rPr>
                        <a:t>113</a:t>
                      </a:r>
                    </a:p>
                  </a:txBody>
                  <a:tcPr marL="0" marR="0" marT="0" marB="0" anchor="ctr">
                    <a:lnL>
                      <a:noFill/>
                    </a:lnL>
                    <a:lnR>
                      <a:noFill/>
                    </a:lnR>
                    <a:lnT>
                      <a:noFill/>
                    </a:lnT>
                    <a:lnB>
                      <a:noFill/>
                    </a:lnB>
                    <a:solidFill>
                      <a:srgbClr val="FFFFFF"/>
                    </a:solidFill>
                  </a:tcPr>
                </a:tc>
                <a:tc>
                  <a:txBody>
                    <a:bodyPr/>
                    <a:lstStyle/>
                    <a:p>
                      <a:pPr algn="r"/>
                      <a:r>
                        <a:rPr lang="de-DE" sz="1400">
                          <a:effectLst/>
                        </a:rPr>
                        <a:t>312</a:t>
                      </a:r>
                    </a:p>
                  </a:txBody>
                  <a:tcPr marL="0" marR="0" marT="0" marB="0" anchor="ctr">
                    <a:lnL>
                      <a:noFill/>
                    </a:lnL>
                    <a:lnR>
                      <a:noFill/>
                    </a:lnR>
                    <a:lnT>
                      <a:noFill/>
                    </a:lnT>
                    <a:lnB>
                      <a:noFill/>
                    </a:lnB>
                    <a:solidFill>
                      <a:srgbClr val="FFFFFF"/>
                    </a:solidFill>
                  </a:tcPr>
                </a:tc>
                <a:tc>
                  <a:txBody>
                    <a:bodyPr/>
                    <a:lstStyle/>
                    <a:p>
                      <a:pPr algn="r"/>
                      <a:r>
                        <a:rPr lang="de-DE" sz="1400">
                          <a:effectLst/>
                        </a:rPr>
                        <a:t>52%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661435038"/>
                  </a:ext>
                </a:extLst>
              </a:tr>
              <a:tr h="29389">
                <a:tc>
                  <a:txBody>
                    <a:bodyPr/>
                    <a:lstStyle/>
                    <a:p>
                      <a:pPr algn="r"/>
                      <a:r>
                        <a:rPr lang="de-DE" sz="1400">
                          <a:effectLst/>
                        </a:rPr>
                        <a:t>48</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Silk Road - by land and by sea: Zhang Qian and the Silk Road</a:t>
                      </a:r>
                    </a:p>
                  </a:txBody>
                  <a:tcPr marL="0" marR="0" marT="0" marB="0" anchor="ctr">
                    <a:lnL>
                      <a:noFill/>
                    </a:lnL>
                    <a:lnR>
                      <a:noFill/>
                    </a:lnR>
                    <a:lnT>
                      <a:noFill/>
                    </a:lnT>
                    <a:lnB>
                      <a:noFill/>
                    </a:lnB>
                    <a:solidFill>
                      <a:srgbClr val="FFFFFF"/>
                    </a:solidFill>
                  </a:tcPr>
                </a:tc>
                <a:tc>
                  <a:txBody>
                    <a:bodyPr/>
                    <a:lstStyle/>
                    <a:p>
                      <a:r>
                        <a:rPr lang="en-US" sz="1400">
                          <a:effectLst/>
                        </a:rPr>
                        <a:t>89</a:t>
                      </a:r>
                    </a:p>
                  </a:txBody>
                  <a:tcPr marL="0" marR="0" marT="0" marB="0" anchor="ctr">
                    <a:lnL>
                      <a:noFill/>
                    </a:lnL>
                    <a:lnR>
                      <a:noFill/>
                    </a:lnR>
                    <a:lnT>
                      <a:noFill/>
                    </a:lnT>
                    <a:lnB>
                      <a:noFill/>
                    </a:lnB>
                    <a:solidFill>
                      <a:srgbClr val="FFFFFF"/>
                    </a:solidFill>
                  </a:tcPr>
                </a:tc>
                <a:tc>
                  <a:txBody>
                    <a:bodyPr/>
                    <a:lstStyle/>
                    <a:p>
                      <a:pPr algn="r"/>
                      <a:r>
                        <a:rPr lang="de-DE" sz="1400">
                          <a:effectLst/>
                        </a:rPr>
                        <a:t>309</a:t>
                      </a:r>
                    </a:p>
                  </a:txBody>
                  <a:tcPr marL="0" marR="0" marT="0" marB="0" anchor="ctr">
                    <a:lnL>
                      <a:noFill/>
                    </a:lnL>
                    <a:lnR>
                      <a:noFill/>
                    </a:lnR>
                    <a:lnT>
                      <a:noFill/>
                    </a:lnT>
                    <a:lnB>
                      <a:noFill/>
                    </a:lnB>
                    <a:solidFill>
                      <a:srgbClr val="FFFFFF"/>
                    </a:solidFill>
                  </a:tcPr>
                </a:tc>
                <a:tc>
                  <a:txBody>
                    <a:bodyPr/>
                    <a:lstStyle/>
                    <a:p>
                      <a:pPr algn="r"/>
                      <a:r>
                        <a:rPr lang="de-DE" sz="1400">
                          <a:effectLst/>
                        </a:rPr>
                        <a:t>52%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862303555"/>
                  </a:ext>
                </a:extLst>
              </a:tr>
              <a:tr h="29389">
                <a:tc>
                  <a:txBody>
                    <a:bodyPr/>
                    <a:lstStyle/>
                    <a:p>
                      <a:pPr algn="r"/>
                      <a:r>
                        <a:rPr lang="de-DE" sz="1400">
                          <a:effectLst/>
                        </a:rPr>
                        <a:t>49</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Money culture: Currency, Jiaozi (A Paper Currency in Northern Song Dynasty)</a:t>
                      </a:r>
                    </a:p>
                  </a:txBody>
                  <a:tcPr marL="0" marR="0" marT="0" marB="0" anchor="ctr">
                    <a:lnL>
                      <a:noFill/>
                    </a:lnL>
                    <a:lnR>
                      <a:noFill/>
                    </a:lnR>
                    <a:lnT>
                      <a:noFill/>
                    </a:lnT>
                    <a:lnB>
                      <a:noFill/>
                    </a:lnB>
                    <a:solidFill>
                      <a:srgbClr val="FFFFFF"/>
                    </a:solidFill>
                  </a:tcPr>
                </a:tc>
                <a:tc>
                  <a:txBody>
                    <a:bodyPr/>
                    <a:lstStyle/>
                    <a:p>
                      <a:r>
                        <a:rPr lang="en-US" sz="1400">
                          <a:effectLst/>
                        </a:rPr>
                        <a:t>105</a:t>
                      </a:r>
                    </a:p>
                  </a:txBody>
                  <a:tcPr marL="0" marR="0" marT="0" marB="0" anchor="ctr">
                    <a:lnL>
                      <a:noFill/>
                    </a:lnL>
                    <a:lnR>
                      <a:noFill/>
                    </a:lnR>
                    <a:lnT>
                      <a:noFill/>
                    </a:lnT>
                    <a:lnB>
                      <a:noFill/>
                    </a:lnB>
                    <a:solidFill>
                      <a:srgbClr val="FFFFFF"/>
                    </a:solidFill>
                  </a:tcPr>
                </a:tc>
                <a:tc>
                  <a:txBody>
                    <a:bodyPr/>
                    <a:lstStyle/>
                    <a:p>
                      <a:pPr algn="r"/>
                      <a:r>
                        <a:rPr lang="de-DE" sz="1400">
                          <a:effectLst/>
                        </a:rPr>
                        <a:t>308</a:t>
                      </a:r>
                    </a:p>
                  </a:txBody>
                  <a:tcPr marL="0" marR="0" marT="0" marB="0" anchor="ctr">
                    <a:lnL>
                      <a:noFill/>
                    </a:lnL>
                    <a:lnR>
                      <a:noFill/>
                    </a:lnR>
                    <a:lnT>
                      <a:noFill/>
                    </a:lnT>
                    <a:lnB>
                      <a:noFill/>
                    </a:lnB>
                    <a:solidFill>
                      <a:srgbClr val="FFFFFF"/>
                    </a:solidFill>
                  </a:tcPr>
                </a:tc>
                <a:tc>
                  <a:txBody>
                    <a:bodyPr/>
                    <a:lstStyle/>
                    <a:p>
                      <a:pPr algn="r"/>
                      <a:r>
                        <a:rPr lang="de-DE" sz="1400">
                          <a:effectLst/>
                        </a:rPr>
                        <a:t>51%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14655529"/>
                  </a:ext>
                </a:extLst>
              </a:tr>
              <a:tr h="29389">
                <a:tc>
                  <a:txBody>
                    <a:bodyPr/>
                    <a:lstStyle/>
                    <a:p>
                      <a:pPr algn="r"/>
                      <a:r>
                        <a:rPr lang="de-DE" sz="1400">
                          <a:effectLst/>
                        </a:rPr>
                        <a:t>50</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nn-NO" sz="1400">
                          <a:effectLst/>
                        </a:rPr>
                        <a:t>Beijing Opera: Actor Mei Lanfang</a:t>
                      </a:r>
                    </a:p>
                  </a:txBody>
                  <a:tcPr marL="0" marR="0" marT="0" marB="0" anchor="ctr">
                    <a:lnL>
                      <a:noFill/>
                    </a:lnL>
                    <a:lnR>
                      <a:noFill/>
                    </a:lnR>
                    <a:lnT>
                      <a:noFill/>
                    </a:lnT>
                    <a:lnB>
                      <a:noFill/>
                    </a:lnB>
                    <a:solidFill>
                      <a:srgbClr val="FFFFFF"/>
                    </a:solidFill>
                  </a:tcPr>
                </a:tc>
                <a:tc>
                  <a:txBody>
                    <a:bodyPr/>
                    <a:lstStyle/>
                    <a:p>
                      <a:r>
                        <a:rPr lang="en-US" sz="1400">
                          <a:effectLst/>
                        </a:rPr>
                        <a:t>61</a:t>
                      </a:r>
                    </a:p>
                  </a:txBody>
                  <a:tcPr marL="0" marR="0" marT="0" marB="0" anchor="ctr">
                    <a:lnL>
                      <a:noFill/>
                    </a:lnL>
                    <a:lnR>
                      <a:noFill/>
                    </a:lnR>
                    <a:lnT>
                      <a:noFill/>
                    </a:lnT>
                    <a:lnB>
                      <a:noFill/>
                    </a:lnB>
                    <a:solidFill>
                      <a:srgbClr val="FFFFFF"/>
                    </a:solidFill>
                  </a:tcPr>
                </a:tc>
                <a:tc>
                  <a:txBody>
                    <a:bodyPr/>
                    <a:lstStyle/>
                    <a:p>
                      <a:pPr algn="r"/>
                      <a:r>
                        <a:rPr lang="de-DE" sz="1400">
                          <a:effectLst/>
                        </a:rPr>
                        <a:t>306</a:t>
                      </a:r>
                    </a:p>
                  </a:txBody>
                  <a:tcPr marL="0" marR="0" marT="0" marB="0" anchor="ctr">
                    <a:lnL>
                      <a:noFill/>
                    </a:lnL>
                    <a:lnR>
                      <a:noFill/>
                    </a:lnR>
                    <a:lnT>
                      <a:noFill/>
                    </a:lnT>
                    <a:lnB>
                      <a:noFill/>
                    </a:lnB>
                    <a:solidFill>
                      <a:srgbClr val="FFFFFF"/>
                    </a:solidFill>
                  </a:tcPr>
                </a:tc>
                <a:tc>
                  <a:txBody>
                    <a:bodyPr/>
                    <a:lstStyle/>
                    <a:p>
                      <a:pPr algn="r"/>
                      <a:r>
                        <a:rPr lang="de-DE" sz="1400">
                          <a:effectLst/>
                        </a:rPr>
                        <a:t>51%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68883601"/>
                  </a:ext>
                </a:extLst>
              </a:tr>
              <a:tr h="29389">
                <a:tc>
                  <a:txBody>
                    <a:bodyPr/>
                    <a:lstStyle/>
                    <a:p>
                      <a:pPr algn="r"/>
                      <a:r>
                        <a:rPr lang="de-DE" sz="1400">
                          <a:effectLst/>
                        </a:rPr>
                        <a:t>51</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Education: Ancient Chinese Education</a:t>
                      </a:r>
                    </a:p>
                  </a:txBody>
                  <a:tcPr marL="0" marR="0" marT="0" marB="0" anchor="ctr">
                    <a:lnL>
                      <a:noFill/>
                    </a:lnL>
                    <a:lnR>
                      <a:noFill/>
                    </a:lnR>
                    <a:lnT>
                      <a:noFill/>
                    </a:lnT>
                    <a:lnB>
                      <a:noFill/>
                    </a:lnB>
                    <a:solidFill>
                      <a:srgbClr val="FFFFFF"/>
                    </a:solidFill>
                  </a:tcPr>
                </a:tc>
                <a:tc>
                  <a:txBody>
                    <a:bodyPr/>
                    <a:lstStyle/>
                    <a:p>
                      <a:r>
                        <a:rPr lang="en-US" sz="1400">
                          <a:effectLst/>
                        </a:rPr>
                        <a:t>116</a:t>
                      </a:r>
                    </a:p>
                  </a:txBody>
                  <a:tcPr marL="0" marR="0" marT="0" marB="0" anchor="ctr">
                    <a:lnL>
                      <a:noFill/>
                    </a:lnL>
                    <a:lnR>
                      <a:noFill/>
                    </a:lnR>
                    <a:lnT>
                      <a:noFill/>
                    </a:lnT>
                    <a:lnB>
                      <a:noFill/>
                    </a:lnB>
                    <a:solidFill>
                      <a:srgbClr val="FFFFFF"/>
                    </a:solidFill>
                  </a:tcPr>
                </a:tc>
                <a:tc>
                  <a:txBody>
                    <a:bodyPr/>
                    <a:lstStyle/>
                    <a:p>
                      <a:pPr algn="r"/>
                      <a:r>
                        <a:rPr lang="de-DE" sz="1400">
                          <a:effectLst/>
                        </a:rPr>
                        <a:t>305</a:t>
                      </a:r>
                    </a:p>
                  </a:txBody>
                  <a:tcPr marL="0" marR="0" marT="0" marB="0" anchor="ctr">
                    <a:lnL>
                      <a:noFill/>
                    </a:lnL>
                    <a:lnR>
                      <a:noFill/>
                    </a:lnR>
                    <a:lnT>
                      <a:noFill/>
                    </a:lnT>
                    <a:lnB>
                      <a:noFill/>
                    </a:lnB>
                    <a:solidFill>
                      <a:srgbClr val="FFFFFF"/>
                    </a:solidFill>
                  </a:tcPr>
                </a:tc>
                <a:tc>
                  <a:txBody>
                    <a:bodyPr/>
                    <a:lstStyle/>
                    <a:p>
                      <a:pPr algn="r"/>
                      <a:r>
                        <a:rPr lang="de-DE" sz="1400">
                          <a:effectLst/>
                        </a:rPr>
                        <a:t>51%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782892573"/>
                  </a:ext>
                </a:extLst>
              </a:tr>
              <a:tr h="29389">
                <a:tc>
                  <a:txBody>
                    <a:bodyPr/>
                    <a:lstStyle/>
                    <a:p>
                      <a:pPr algn="r"/>
                      <a:r>
                        <a:rPr lang="de-DE" sz="1400">
                          <a:effectLst/>
                        </a:rPr>
                        <a:t>52</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Chinese language</a:t>
                      </a:r>
                    </a:p>
                  </a:txBody>
                  <a:tcPr marL="0" marR="0" marT="0" marB="0" anchor="ctr">
                    <a:lnL>
                      <a:noFill/>
                    </a:lnL>
                    <a:lnR>
                      <a:noFill/>
                    </a:lnR>
                    <a:lnT>
                      <a:noFill/>
                    </a:lnT>
                    <a:lnB>
                      <a:noFill/>
                    </a:lnB>
                    <a:solidFill>
                      <a:srgbClr val="FFFFFF"/>
                    </a:solidFill>
                  </a:tcPr>
                </a:tc>
                <a:tc>
                  <a:txBody>
                    <a:bodyPr/>
                    <a:lstStyle/>
                    <a:p>
                      <a:r>
                        <a:rPr lang="it-IT" sz="1400">
                          <a:effectLst/>
                        </a:rPr>
                        <a:t>44</a:t>
                      </a:r>
                    </a:p>
                  </a:txBody>
                  <a:tcPr marL="0" marR="0" marT="0" marB="0" anchor="ctr">
                    <a:lnL>
                      <a:noFill/>
                    </a:lnL>
                    <a:lnR>
                      <a:noFill/>
                    </a:lnR>
                    <a:lnT>
                      <a:noFill/>
                    </a:lnT>
                    <a:lnB>
                      <a:noFill/>
                    </a:lnB>
                    <a:solidFill>
                      <a:srgbClr val="FFFFFF"/>
                    </a:solidFill>
                  </a:tcPr>
                </a:tc>
                <a:tc>
                  <a:txBody>
                    <a:bodyPr/>
                    <a:lstStyle/>
                    <a:p>
                      <a:pPr algn="r"/>
                      <a:r>
                        <a:rPr lang="de-DE" sz="1400">
                          <a:effectLst/>
                        </a:rPr>
                        <a:t>304</a:t>
                      </a:r>
                    </a:p>
                  </a:txBody>
                  <a:tcPr marL="0" marR="0" marT="0" marB="0" anchor="ctr">
                    <a:lnL>
                      <a:noFill/>
                    </a:lnL>
                    <a:lnR>
                      <a:noFill/>
                    </a:lnR>
                    <a:lnT>
                      <a:noFill/>
                    </a:lnT>
                    <a:lnB>
                      <a:noFill/>
                    </a:lnB>
                    <a:solidFill>
                      <a:srgbClr val="FFFFFF"/>
                    </a:solidFill>
                  </a:tcPr>
                </a:tc>
                <a:tc>
                  <a:txBody>
                    <a:bodyPr/>
                    <a:lstStyle/>
                    <a:p>
                      <a:pPr algn="r"/>
                      <a:r>
                        <a:rPr lang="de-DE" sz="1400">
                          <a:effectLst/>
                        </a:rPr>
                        <a:t>51%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224361189"/>
                  </a:ext>
                </a:extLst>
              </a:tr>
              <a:tr h="29389">
                <a:tc>
                  <a:txBody>
                    <a:bodyPr/>
                    <a:lstStyle/>
                    <a:p>
                      <a:pPr algn="r"/>
                      <a:r>
                        <a:rPr lang="de-DE" sz="1400">
                          <a:effectLst/>
                        </a:rPr>
                        <a:t>53</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Traditional Crafts: Embroidery</a:t>
                      </a:r>
                    </a:p>
                  </a:txBody>
                  <a:tcPr marL="0" marR="0" marT="0" marB="0" anchor="ctr">
                    <a:lnL>
                      <a:noFill/>
                    </a:lnL>
                    <a:lnR>
                      <a:noFill/>
                    </a:lnR>
                    <a:lnT>
                      <a:noFill/>
                    </a:lnT>
                    <a:lnB>
                      <a:noFill/>
                    </a:lnB>
                    <a:solidFill>
                      <a:srgbClr val="FFFFFF"/>
                    </a:solidFill>
                  </a:tcPr>
                </a:tc>
                <a:tc>
                  <a:txBody>
                    <a:bodyPr/>
                    <a:lstStyle/>
                    <a:p>
                      <a:r>
                        <a:rPr lang="en-US" sz="1400">
                          <a:effectLst/>
                        </a:rPr>
                        <a:t>14</a:t>
                      </a:r>
                    </a:p>
                  </a:txBody>
                  <a:tcPr marL="0" marR="0" marT="0" marB="0" anchor="ctr">
                    <a:lnL>
                      <a:noFill/>
                    </a:lnL>
                    <a:lnR>
                      <a:noFill/>
                    </a:lnR>
                    <a:lnT>
                      <a:noFill/>
                    </a:lnT>
                    <a:lnB>
                      <a:noFill/>
                    </a:lnB>
                    <a:solidFill>
                      <a:srgbClr val="FFFFFF"/>
                    </a:solidFill>
                  </a:tcPr>
                </a:tc>
                <a:tc>
                  <a:txBody>
                    <a:bodyPr/>
                    <a:lstStyle/>
                    <a:p>
                      <a:pPr algn="r"/>
                      <a:r>
                        <a:rPr lang="de-DE" sz="1400">
                          <a:effectLst/>
                        </a:rPr>
                        <a:t>304</a:t>
                      </a:r>
                    </a:p>
                  </a:txBody>
                  <a:tcPr marL="0" marR="0" marT="0" marB="0" anchor="ctr">
                    <a:lnL>
                      <a:noFill/>
                    </a:lnL>
                    <a:lnR>
                      <a:noFill/>
                    </a:lnR>
                    <a:lnT>
                      <a:noFill/>
                    </a:lnT>
                    <a:lnB>
                      <a:noFill/>
                    </a:lnB>
                    <a:solidFill>
                      <a:srgbClr val="FFFFFF"/>
                    </a:solidFill>
                  </a:tcPr>
                </a:tc>
                <a:tc>
                  <a:txBody>
                    <a:bodyPr/>
                    <a:lstStyle/>
                    <a:p>
                      <a:pPr algn="r"/>
                      <a:r>
                        <a:rPr lang="de-DE" sz="1400">
                          <a:effectLst/>
                        </a:rPr>
                        <a:t>51%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04374504"/>
                  </a:ext>
                </a:extLst>
              </a:tr>
              <a:tr h="29389">
                <a:tc>
                  <a:txBody>
                    <a:bodyPr/>
                    <a:lstStyle/>
                    <a:p>
                      <a:pPr algn="r"/>
                      <a:r>
                        <a:rPr lang="de-DE" sz="1400">
                          <a:effectLst/>
                        </a:rPr>
                        <a:t>54</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Chinese Mythology: Gods and Immortals</a:t>
                      </a:r>
                    </a:p>
                  </a:txBody>
                  <a:tcPr marL="0" marR="0" marT="0" marB="0" anchor="ctr">
                    <a:lnL>
                      <a:noFill/>
                    </a:lnL>
                    <a:lnR>
                      <a:noFill/>
                    </a:lnR>
                    <a:lnT>
                      <a:noFill/>
                    </a:lnT>
                    <a:lnB>
                      <a:noFill/>
                    </a:lnB>
                    <a:solidFill>
                      <a:srgbClr val="FFFFFF"/>
                    </a:solidFill>
                  </a:tcPr>
                </a:tc>
                <a:tc>
                  <a:txBody>
                    <a:bodyPr/>
                    <a:lstStyle/>
                    <a:p>
                      <a:r>
                        <a:rPr lang="en-US" sz="1400">
                          <a:effectLst/>
                        </a:rPr>
                        <a:t>74</a:t>
                      </a:r>
                    </a:p>
                  </a:txBody>
                  <a:tcPr marL="0" marR="0" marT="0" marB="0" anchor="ctr">
                    <a:lnL>
                      <a:noFill/>
                    </a:lnL>
                    <a:lnR>
                      <a:noFill/>
                    </a:lnR>
                    <a:lnT>
                      <a:noFill/>
                    </a:lnT>
                    <a:lnB>
                      <a:noFill/>
                    </a:lnB>
                    <a:solidFill>
                      <a:srgbClr val="FFFFFF"/>
                    </a:solidFill>
                  </a:tcPr>
                </a:tc>
                <a:tc>
                  <a:txBody>
                    <a:bodyPr/>
                    <a:lstStyle/>
                    <a:p>
                      <a:pPr algn="r"/>
                      <a:r>
                        <a:rPr lang="de-DE" sz="1400">
                          <a:effectLst/>
                        </a:rPr>
                        <a:t>303</a:t>
                      </a:r>
                    </a:p>
                  </a:txBody>
                  <a:tcPr marL="0" marR="0" marT="0" marB="0" anchor="ctr">
                    <a:lnL>
                      <a:noFill/>
                    </a:lnL>
                    <a:lnR>
                      <a:noFill/>
                    </a:lnR>
                    <a:lnT>
                      <a:noFill/>
                    </a:lnT>
                    <a:lnB>
                      <a:noFill/>
                    </a:lnB>
                    <a:solidFill>
                      <a:srgbClr val="FFFFFF"/>
                    </a:solidFill>
                  </a:tcPr>
                </a:tc>
                <a:tc>
                  <a:txBody>
                    <a:bodyPr/>
                    <a:lstStyle/>
                    <a:p>
                      <a:pPr algn="r"/>
                      <a:r>
                        <a:rPr lang="de-DE" sz="1400">
                          <a:effectLst/>
                        </a:rPr>
                        <a:t>51%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719695935"/>
                  </a:ext>
                </a:extLst>
              </a:tr>
              <a:tr h="29389">
                <a:tc>
                  <a:txBody>
                    <a:bodyPr/>
                    <a:lstStyle/>
                    <a:p>
                      <a:pPr algn="r"/>
                      <a:r>
                        <a:rPr lang="de-DE" sz="1400">
                          <a:effectLst/>
                        </a:rPr>
                        <a:t>55</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Chinese Writing: Calligraphy</a:t>
                      </a:r>
                    </a:p>
                  </a:txBody>
                  <a:tcPr marL="0" marR="0" marT="0" marB="0" anchor="ctr">
                    <a:lnL>
                      <a:noFill/>
                    </a:lnL>
                    <a:lnR>
                      <a:noFill/>
                    </a:lnR>
                    <a:lnT>
                      <a:noFill/>
                    </a:lnT>
                    <a:lnB>
                      <a:noFill/>
                    </a:lnB>
                    <a:solidFill>
                      <a:srgbClr val="FFFFFF"/>
                    </a:solidFill>
                  </a:tcPr>
                </a:tc>
                <a:tc>
                  <a:txBody>
                    <a:bodyPr/>
                    <a:lstStyle/>
                    <a:p>
                      <a:r>
                        <a:rPr lang="en-US" sz="1400">
                          <a:effectLst/>
                        </a:rPr>
                        <a:t>11</a:t>
                      </a:r>
                    </a:p>
                  </a:txBody>
                  <a:tcPr marL="0" marR="0" marT="0" marB="0" anchor="ctr">
                    <a:lnL>
                      <a:noFill/>
                    </a:lnL>
                    <a:lnR>
                      <a:noFill/>
                    </a:lnR>
                    <a:lnT>
                      <a:noFill/>
                    </a:lnT>
                    <a:lnB>
                      <a:noFill/>
                    </a:lnB>
                    <a:solidFill>
                      <a:srgbClr val="FFFFFF"/>
                    </a:solidFill>
                  </a:tcPr>
                </a:tc>
                <a:tc>
                  <a:txBody>
                    <a:bodyPr/>
                    <a:lstStyle/>
                    <a:p>
                      <a:pPr algn="r"/>
                      <a:r>
                        <a:rPr lang="de-DE" sz="1400">
                          <a:effectLst/>
                        </a:rPr>
                        <a:t>302</a:t>
                      </a:r>
                    </a:p>
                  </a:txBody>
                  <a:tcPr marL="0" marR="0" marT="0" marB="0" anchor="ctr">
                    <a:lnL>
                      <a:noFill/>
                    </a:lnL>
                    <a:lnR>
                      <a:noFill/>
                    </a:lnR>
                    <a:lnT>
                      <a:noFill/>
                    </a:lnT>
                    <a:lnB>
                      <a:noFill/>
                    </a:lnB>
                    <a:solidFill>
                      <a:srgbClr val="FFFFFF"/>
                    </a:solidFill>
                  </a:tcPr>
                </a:tc>
                <a:tc>
                  <a:txBody>
                    <a:bodyPr/>
                    <a:lstStyle/>
                    <a:p>
                      <a:pPr algn="r"/>
                      <a:r>
                        <a:rPr lang="de-DE" sz="1400">
                          <a:effectLst/>
                        </a:rPr>
                        <a:t>50%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604107168"/>
                  </a:ext>
                </a:extLst>
              </a:tr>
              <a:tr h="29389">
                <a:tc>
                  <a:txBody>
                    <a:bodyPr/>
                    <a:lstStyle/>
                    <a:p>
                      <a:pPr algn="r"/>
                      <a:r>
                        <a:rPr lang="de-DE" sz="1400">
                          <a:effectLst/>
                        </a:rPr>
                        <a:t>56</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Landscapes and tourism: The Ancient Tea Horse Road</a:t>
                      </a:r>
                    </a:p>
                  </a:txBody>
                  <a:tcPr marL="0" marR="0" marT="0" marB="0" anchor="ctr">
                    <a:lnL>
                      <a:noFill/>
                    </a:lnL>
                    <a:lnR>
                      <a:noFill/>
                    </a:lnR>
                    <a:lnT>
                      <a:noFill/>
                    </a:lnT>
                    <a:lnB>
                      <a:noFill/>
                    </a:lnB>
                    <a:solidFill>
                      <a:srgbClr val="FFFFFF"/>
                    </a:solidFill>
                  </a:tcPr>
                </a:tc>
                <a:tc>
                  <a:txBody>
                    <a:bodyPr/>
                    <a:lstStyle/>
                    <a:p>
                      <a:r>
                        <a:rPr lang="en-US" sz="1400">
                          <a:effectLst/>
                        </a:rPr>
                        <a:t>123</a:t>
                      </a:r>
                    </a:p>
                  </a:txBody>
                  <a:tcPr marL="0" marR="0" marT="0" marB="0" anchor="ctr">
                    <a:lnL>
                      <a:noFill/>
                    </a:lnL>
                    <a:lnR>
                      <a:noFill/>
                    </a:lnR>
                    <a:lnT>
                      <a:noFill/>
                    </a:lnT>
                    <a:lnB>
                      <a:noFill/>
                    </a:lnB>
                    <a:solidFill>
                      <a:srgbClr val="FFFFFF"/>
                    </a:solidFill>
                  </a:tcPr>
                </a:tc>
                <a:tc>
                  <a:txBody>
                    <a:bodyPr/>
                    <a:lstStyle/>
                    <a:p>
                      <a:pPr algn="r"/>
                      <a:r>
                        <a:rPr lang="de-DE" sz="1400">
                          <a:effectLst/>
                        </a:rPr>
                        <a:t>300</a:t>
                      </a:r>
                    </a:p>
                  </a:txBody>
                  <a:tcPr marL="0" marR="0" marT="0" marB="0" anchor="ctr">
                    <a:lnL>
                      <a:noFill/>
                    </a:lnL>
                    <a:lnR>
                      <a:noFill/>
                    </a:lnR>
                    <a:lnT>
                      <a:noFill/>
                    </a:lnT>
                    <a:lnB>
                      <a:noFill/>
                    </a:lnB>
                    <a:solidFill>
                      <a:srgbClr val="FFFFFF"/>
                    </a:solidFill>
                  </a:tcPr>
                </a:tc>
                <a:tc>
                  <a:txBody>
                    <a:bodyPr/>
                    <a:lstStyle/>
                    <a:p>
                      <a:pPr algn="r"/>
                      <a:r>
                        <a:rPr lang="de-DE" sz="1400">
                          <a:effectLst/>
                        </a:rPr>
                        <a:t>50%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52532075"/>
                  </a:ext>
                </a:extLst>
              </a:tr>
              <a:tr h="29389">
                <a:tc>
                  <a:txBody>
                    <a:bodyPr/>
                    <a:lstStyle/>
                    <a:p>
                      <a:pPr algn="r"/>
                      <a:r>
                        <a:rPr lang="de-DE" sz="1400">
                          <a:effectLst/>
                        </a:rPr>
                        <a:t>57</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Traditional Festivals: Spring Festival Couplets</a:t>
                      </a:r>
                    </a:p>
                  </a:txBody>
                  <a:tcPr marL="0" marR="0" marT="0" marB="0" anchor="ctr">
                    <a:lnL>
                      <a:noFill/>
                    </a:lnL>
                    <a:lnR>
                      <a:noFill/>
                    </a:lnR>
                    <a:lnT>
                      <a:noFill/>
                    </a:lnT>
                    <a:lnB>
                      <a:noFill/>
                    </a:lnB>
                    <a:solidFill>
                      <a:srgbClr val="FFFFFF"/>
                    </a:solidFill>
                  </a:tcPr>
                </a:tc>
                <a:tc>
                  <a:txBody>
                    <a:bodyPr/>
                    <a:lstStyle/>
                    <a:p>
                      <a:r>
                        <a:rPr lang="en-US" sz="1400">
                          <a:effectLst/>
                        </a:rPr>
                        <a:t>3</a:t>
                      </a:r>
                    </a:p>
                  </a:txBody>
                  <a:tcPr marL="0" marR="0" marT="0" marB="0" anchor="ctr">
                    <a:lnL>
                      <a:noFill/>
                    </a:lnL>
                    <a:lnR>
                      <a:noFill/>
                    </a:lnR>
                    <a:lnT>
                      <a:noFill/>
                    </a:lnT>
                    <a:lnB>
                      <a:noFill/>
                    </a:lnB>
                    <a:solidFill>
                      <a:srgbClr val="FFFFFF"/>
                    </a:solidFill>
                  </a:tcPr>
                </a:tc>
                <a:tc>
                  <a:txBody>
                    <a:bodyPr/>
                    <a:lstStyle/>
                    <a:p>
                      <a:pPr algn="r"/>
                      <a:r>
                        <a:rPr lang="de-DE" sz="1400">
                          <a:effectLst/>
                        </a:rPr>
                        <a:t>299</a:t>
                      </a:r>
                    </a:p>
                  </a:txBody>
                  <a:tcPr marL="0" marR="0" marT="0" marB="0" anchor="ctr">
                    <a:lnL>
                      <a:noFill/>
                    </a:lnL>
                    <a:lnR>
                      <a:noFill/>
                    </a:lnR>
                    <a:lnT>
                      <a:noFill/>
                    </a:lnT>
                    <a:lnB>
                      <a:noFill/>
                    </a:lnB>
                    <a:solidFill>
                      <a:srgbClr val="FFFFFF"/>
                    </a:solidFill>
                  </a:tcPr>
                </a:tc>
                <a:tc>
                  <a:txBody>
                    <a:bodyPr/>
                    <a:lstStyle/>
                    <a:p>
                      <a:pPr algn="r"/>
                      <a:r>
                        <a:rPr lang="de-DE" sz="1400">
                          <a:effectLst/>
                        </a:rPr>
                        <a:t>50%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859234354"/>
                  </a:ext>
                </a:extLst>
              </a:tr>
              <a:tr h="29389">
                <a:tc>
                  <a:txBody>
                    <a:bodyPr/>
                    <a:lstStyle/>
                    <a:p>
                      <a:pPr algn="r"/>
                      <a:r>
                        <a:rPr lang="de-DE" sz="1400">
                          <a:effectLst/>
                        </a:rPr>
                        <a:t>58</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Premodern literature: Li Bai's </a:t>
                      </a:r>
                      <a:r>
                        <a:rPr lang="zh-CN" altLang="de-DE" sz="1400">
                          <a:effectLst/>
                        </a:rPr>
                        <a:t>李白 </a:t>
                      </a:r>
                      <a:r>
                        <a:rPr lang="de-DE" altLang="zh-CN" sz="1400">
                          <a:effectLst/>
                        </a:rPr>
                        <a:t>《</a:t>
                      </a:r>
                      <a:r>
                        <a:rPr lang="zh-CN" altLang="de-DE" sz="1400">
                          <a:effectLst/>
                        </a:rPr>
                        <a:t>长干行</a:t>
                      </a:r>
                      <a:r>
                        <a:rPr lang="de-DE" altLang="zh-CN" sz="1400">
                          <a:effectLst/>
                        </a:rPr>
                        <a:t>》 </a:t>
                      </a:r>
                      <a:r>
                        <a:rPr lang="de-DE" sz="1400">
                          <a:effectLst/>
                        </a:rPr>
                        <a:t>and its translations</a:t>
                      </a:r>
                    </a:p>
                  </a:txBody>
                  <a:tcPr marL="0" marR="0" marT="0" marB="0" anchor="ctr">
                    <a:lnL>
                      <a:noFill/>
                    </a:lnL>
                    <a:lnR>
                      <a:noFill/>
                    </a:lnR>
                    <a:lnT>
                      <a:noFill/>
                    </a:lnT>
                    <a:lnB>
                      <a:noFill/>
                    </a:lnB>
                    <a:solidFill>
                      <a:srgbClr val="FFFFFF"/>
                    </a:solidFill>
                  </a:tcPr>
                </a:tc>
                <a:tc>
                  <a:txBody>
                    <a:bodyPr/>
                    <a:lstStyle/>
                    <a:p>
                      <a:r>
                        <a:rPr lang="it-IT" sz="1400">
                          <a:effectLst/>
                        </a:rPr>
                        <a:t>52</a:t>
                      </a:r>
                    </a:p>
                  </a:txBody>
                  <a:tcPr marL="0" marR="0" marT="0" marB="0" anchor="ctr">
                    <a:lnL>
                      <a:noFill/>
                    </a:lnL>
                    <a:lnR>
                      <a:noFill/>
                    </a:lnR>
                    <a:lnT>
                      <a:noFill/>
                    </a:lnT>
                    <a:lnB>
                      <a:noFill/>
                    </a:lnB>
                    <a:solidFill>
                      <a:srgbClr val="FFFFFF"/>
                    </a:solidFill>
                  </a:tcPr>
                </a:tc>
                <a:tc>
                  <a:txBody>
                    <a:bodyPr/>
                    <a:lstStyle/>
                    <a:p>
                      <a:pPr algn="r"/>
                      <a:r>
                        <a:rPr lang="de-DE" sz="1400">
                          <a:effectLst/>
                        </a:rPr>
                        <a:t>297</a:t>
                      </a:r>
                    </a:p>
                  </a:txBody>
                  <a:tcPr marL="0" marR="0" marT="0" marB="0" anchor="ctr">
                    <a:lnL>
                      <a:noFill/>
                    </a:lnL>
                    <a:lnR>
                      <a:noFill/>
                    </a:lnR>
                    <a:lnT>
                      <a:noFill/>
                    </a:lnT>
                    <a:lnB>
                      <a:noFill/>
                    </a:lnB>
                    <a:solidFill>
                      <a:srgbClr val="FFFFFF"/>
                    </a:solidFill>
                  </a:tcPr>
                </a:tc>
                <a:tc>
                  <a:txBody>
                    <a:bodyPr/>
                    <a:lstStyle/>
                    <a:p>
                      <a:pPr algn="r"/>
                      <a:r>
                        <a:rPr lang="de-DE" sz="1400">
                          <a:effectLst/>
                        </a:rPr>
                        <a:t>50%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563152216"/>
                  </a:ext>
                </a:extLst>
              </a:tr>
              <a:tr h="29389">
                <a:tc>
                  <a:txBody>
                    <a:bodyPr/>
                    <a:lstStyle/>
                    <a:p>
                      <a:pPr algn="r"/>
                      <a:r>
                        <a:rPr lang="de-DE" sz="1400">
                          <a:effectLst/>
                        </a:rPr>
                        <a:t>59</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Chinese Medicine: Acupuncture and Moxibustion</a:t>
                      </a:r>
                    </a:p>
                  </a:txBody>
                  <a:tcPr marL="0" marR="0" marT="0" marB="0" anchor="ctr">
                    <a:lnL>
                      <a:noFill/>
                    </a:lnL>
                    <a:lnR>
                      <a:noFill/>
                    </a:lnR>
                    <a:lnT>
                      <a:noFill/>
                    </a:lnT>
                    <a:lnB>
                      <a:noFill/>
                    </a:lnB>
                    <a:solidFill>
                      <a:srgbClr val="FFFFFF"/>
                    </a:solidFill>
                  </a:tcPr>
                </a:tc>
                <a:tc>
                  <a:txBody>
                    <a:bodyPr/>
                    <a:lstStyle/>
                    <a:p>
                      <a:r>
                        <a:rPr lang="en-US" sz="1400">
                          <a:effectLst/>
                        </a:rPr>
                        <a:t>67</a:t>
                      </a:r>
                    </a:p>
                  </a:txBody>
                  <a:tcPr marL="0" marR="0" marT="0" marB="0" anchor="ctr">
                    <a:lnL>
                      <a:noFill/>
                    </a:lnL>
                    <a:lnR>
                      <a:noFill/>
                    </a:lnR>
                    <a:lnT>
                      <a:noFill/>
                    </a:lnT>
                    <a:lnB>
                      <a:noFill/>
                    </a:lnB>
                    <a:solidFill>
                      <a:srgbClr val="FFFFFF"/>
                    </a:solidFill>
                  </a:tcPr>
                </a:tc>
                <a:tc>
                  <a:txBody>
                    <a:bodyPr/>
                    <a:lstStyle/>
                    <a:p>
                      <a:pPr algn="r"/>
                      <a:r>
                        <a:rPr lang="de-DE" sz="1400">
                          <a:effectLst/>
                        </a:rPr>
                        <a:t>296</a:t>
                      </a:r>
                    </a:p>
                  </a:txBody>
                  <a:tcPr marL="0" marR="0" marT="0" marB="0" anchor="ctr">
                    <a:lnL>
                      <a:noFill/>
                    </a:lnL>
                    <a:lnR>
                      <a:noFill/>
                    </a:lnR>
                    <a:lnT>
                      <a:noFill/>
                    </a:lnT>
                    <a:lnB>
                      <a:noFill/>
                    </a:lnB>
                    <a:solidFill>
                      <a:srgbClr val="FFFFFF"/>
                    </a:solidFill>
                  </a:tcPr>
                </a:tc>
                <a:tc>
                  <a:txBody>
                    <a:bodyPr/>
                    <a:lstStyle/>
                    <a:p>
                      <a:pPr algn="r"/>
                      <a:r>
                        <a:rPr lang="de-DE" sz="1400">
                          <a:effectLst/>
                        </a:rPr>
                        <a:t>49%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21106842"/>
                  </a:ext>
                </a:extLst>
              </a:tr>
              <a:tr h="29389">
                <a:tc>
                  <a:txBody>
                    <a:bodyPr/>
                    <a:lstStyle/>
                    <a:p>
                      <a:pPr algn="r"/>
                      <a:r>
                        <a:rPr lang="de-DE" sz="1400">
                          <a:effectLst/>
                        </a:rPr>
                        <a:t>60</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Silk and porcelain: Silk</a:t>
                      </a:r>
                    </a:p>
                  </a:txBody>
                  <a:tcPr marL="0" marR="0" marT="0" marB="0" anchor="ctr">
                    <a:lnL>
                      <a:noFill/>
                    </a:lnL>
                    <a:lnR>
                      <a:noFill/>
                    </a:lnR>
                    <a:lnT>
                      <a:noFill/>
                    </a:lnT>
                    <a:lnB>
                      <a:noFill/>
                    </a:lnB>
                    <a:solidFill>
                      <a:srgbClr val="FFFFFF"/>
                    </a:solidFill>
                  </a:tcPr>
                </a:tc>
                <a:tc>
                  <a:txBody>
                    <a:bodyPr/>
                    <a:lstStyle/>
                    <a:p>
                      <a:r>
                        <a:rPr lang="en-US" sz="1400">
                          <a:effectLst/>
                        </a:rPr>
                        <a:t>29</a:t>
                      </a:r>
                    </a:p>
                  </a:txBody>
                  <a:tcPr marL="0" marR="0" marT="0" marB="0" anchor="ctr">
                    <a:lnL>
                      <a:noFill/>
                    </a:lnL>
                    <a:lnR>
                      <a:noFill/>
                    </a:lnR>
                    <a:lnT>
                      <a:noFill/>
                    </a:lnT>
                    <a:lnB>
                      <a:noFill/>
                    </a:lnB>
                    <a:solidFill>
                      <a:srgbClr val="FFFFFF"/>
                    </a:solidFill>
                  </a:tcPr>
                </a:tc>
                <a:tc>
                  <a:txBody>
                    <a:bodyPr/>
                    <a:lstStyle/>
                    <a:p>
                      <a:pPr algn="r"/>
                      <a:r>
                        <a:rPr lang="de-DE" sz="1400">
                          <a:effectLst/>
                        </a:rPr>
                        <a:t>296</a:t>
                      </a:r>
                    </a:p>
                  </a:txBody>
                  <a:tcPr marL="0" marR="0" marT="0" marB="0" anchor="ctr">
                    <a:lnL>
                      <a:noFill/>
                    </a:lnL>
                    <a:lnR>
                      <a:noFill/>
                    </a:lnR>
                    <a:lnT>
                      <a:noFill/>
                    </a:lnT>
                    <a:lnB>
                      <a:noFill/>
                    </a:lnB>
                    <a:solidFill>
                      <a:srgbClr val="FFFFFF"/>
                    </a:solidFill>
                  </a:tcPr>
                </a:tc>
                <a:tc>
                  <a:txBody>
                    <a:bodyPr/>
                    <a:lstStyle/>
                    <a:p>
                      <a:pPr algn="r"/>
                      <a:r>
                        <a:rPr lang="de-DE" sz="1400">
                          <a:effectLst/>
                        </a:rPr>
                        <a:t>49%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081698243"/>
                  </a:ext>
                </a:extLst>
              </a:tr>
              <a:tr h="29389">
                <a:tc>
                  <a:txBody>
                    <a:bodyPr/>
                    <a:lstStyle/>
                    <a:p>
                      <a:pPr algn="r"/>
                      <a:r>
                        <a:rPr lang="de-DE" sz="1400">
                          <a:effectLst/>
                        </a:rPr>
                        <a:t>61</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Science and Technology: China's Four New Inventions</a:t>
                      </a:r>
                    </a:p>
                  </a:txBody>
                  <a:tcPr marL="0" marR="0" marT="0" marB="0" anchor="ctr">
                    <a:lnL>
                      <a:noFill/>
                    </a:lnL>
                    <a:lnR>
                      <a:noFill/>
                    </a:lnR>
                    <a:lnT>
                      <a:noFill/>
                    </a:lnT>
                    <a:lnB>
                      <a:noFill/>
                    </a:lnB>
                    <a:solidFill>
                      <a:srgbClr val="FFFFFF"/>
                    </a:solidFill>
                  </a:tcPr>
                </a:tc>
                <a:tc>
                  <a:txBody>
                    <a:bodyPr/>
                    <a:lstStyle/>
                    <a:p>
                      <a:r>
                        <a:rPr lang="en-US" sz="1400">
                          <a:effectLst/>
                        </a:rPr>
                        <a:t>7</a:t>
                      </a:r>
                    </a:p>
                  </a:txBody>
                  <a:tcPr marL="0" marR="0" marT="0" marB="0" anchor="ctr">
                    <a:lnL>
                      <a:noFill/>
                    </a:lnL>
                    <a:lnR>
                      <a:noFill/>
                    </a:lnR>
                    <a:lnT>
                      <a:noFill/>
                    </a:lnT>
                    <a:lnB>
                      <a:noFill/>
                    </a:lnB>
                    <a:solidFill>
                      <a:srgbClr val="FFFFFF"/>
                    </a:solidFill>
                  </a:tcPr>
                </a:tc>
                <a:tc>
                  <a:txBody>
                    <a:bodyPr/>
                    <a:lstStyle/>
                    <a:p>
                      <a:pPr algn="r"/>
                      <a:r>
                        <a:rPr lang="de-DE" sz="1400">
                          <a:effectLst/>
                        </a:rPr>
                        <a:t>294</a:t>
                      </a:r>
                    </a:p>
                  </a:txBody>
                  <a:tcPr marL="0" marR="0" marT="0" marB="0" anchor="ctr">
                    <a:lnL>
                      <a:noFill/>
                    </a:lnL>
                    <a:lnR>
                      <a:noFill/>
                    </a:lnR>
                    <a:lnT>
                      <a:noFill/>
                    </a:lnT>
                    <a:lnB>
                      <a:noFill/>
                    </a:lnB>
                    <a:solidFill>
                      <a:srgbClr val="FFFFFF"/>
                    </a:solidFill>
                  </a:tcPr>
                </a:tc>
                <a:tc>
                  <a:txBody>
                    <a:bodyPr/>
                    <a:lstStyle/>
                    <a:p>
                      <a:pPr algn="r"/>
                      <a:r>
                        <a:rPr lang="de-DE" sz="1400">
                          <a:effectLst/>
                        </a:rPr>
                        <a:t>49%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26235745"/>
                  </a:ext>
                </a:extLst>
              </a:tr>
              <a:tr h="44084">
                <a:tc>
                  <a:txBody>
                    <a:bodyPr/>
                    <a:lstStyle/>
                    <a:p>
                      <a:pPr algn="r"/>
                      <a:r>
                        <a:rPr lang="de-DE" sz="1400">
                          <a:effectLst/>
                        </a:rPr>
                        <a:t>62</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Stage entertainment: Chinese cinema (dramas and movies) and its popularity and affection in Vietnam</a:t>
                      </a:r>
                    </a:p>
                  </a:txBody>
                  <a:tcPr marL="0" marR="0" marT="0" marB="0" anchor="ctr">
                    <a:lnL>
                      <a:noFill/>
                    </a:lnL>
                    <a:lnR>
                      <a:noFill/>
                    </a:lnR>
                    <a:lnT>
                      <a:noFill/>
                    </a:lnT>
                    <a:lnB>
                      <a:noFill/>
                    </a:lnB>
                    <a:solidFill>
                      <a:srgbClr val="FFFFFF"/>
                    </a:solidFill>
                  </a:tcPr>
                </a:tc>
                <a:tc>
                  <a:txBody>
                    <a:bodyPr/>
                    <a:lstStyle/>
                    <a:p>
                      <a:r>
                        <a:rPr lang="en-US" sz="1400">
                          <a:effectLst/>
                        </a:rPr>
                        <a:t>101</a:t>
                      </a:r>
                    </a:p>
                  </a:txBody>
                  <a:tcPr marL="0" marR="0" marT="0" marB="0" anchor="ctr">
                    <a:lnL>
                      <a:noFill/>
                    </a:lnL>
                    <a:lnR>
                      <a:noFill/>
                    </a:lnR>
                    <a:lnT>
                      <a:noFill/>
                    </a:lnT>
                    <a:lnB>
                      <a:noFill/>
                    </a:lnB>
                    <a:solidFill>
                      <a:srgbClr val="FFFFFF"/>
                    </a:solidFill>
                  </a:tcPr>
                </a:tc>
                <a:tc>
                  <a:txBody>
                    <a:bodyPr/>
                    <a:lstStyle/>
                    <a:p>
                      <a:pPr algn="r"/>
                      <a:r>
                        <a:rPr lang="de-DE" sz="1400">
                          <a:effectLst/>
                        </a:rPr>
                        <a:t>294</a:t>
                      </a:r>
                    </a:p>
                  </a:txBody>
                  <a:tcPr marL="0" marR="0" marT="0" marB="0" anchor="ctr">
                    <a:lnL>
                      <a:noFill/>
                    </a:lnL>
                    <a:lnR>
                      <a:noFill/>
                    </a:lnR>
                    <a:lnT>
                      <a:noFill/>
                    </a:lnT>
                    <a:lnB>
                      <a:noFill/>
                    </a:lnB>
                    <a:solidFill>
                      <a:srgbClr val="FFFFFF"/>
                    </a:solidFill>
                  </a:tcPr>
                </a:tc>
                <a:tc>
                  <a:txBody>
                    <a:bodyPr/>
                    <a:lstStyle/>
                    <a:p>
                      <a:pPr algn="r"/>
                      <a:r>
                        <a:rPr lang="de-DE" sz="1400">
                          <a:effectLst/>
                        </a:rPr>
                        <a:t>49%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0913900"/>
                  </a:ext>
                </a:extLst>
              </a:tr>
              <a:tr h="29389">
                <a:tc>
                  <a:txBody>
                    <a:bodyPr/>
                    <a:lstStyle/>
                    <a:p>
                      <a:pPr algn="r"/>
                      <a:r>
                        <a:rPr lang="de-DE" sz="1400">
                          <a:effectLst/>
                        </a:rPr>
                        <a:t>63</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Games: Go </a:t>
                      </a:r>
                      <a:r>
                        <a:rPr lang="zh-CN" altLang="de-DE" sz="1400">
                          <a:effectLst/>
                        </a:rPr>
                        <a:t>围棋 </a:t>
                      </a:r>
                    </a:p>
                  </a:txBody>
                  <a:tcPr marL="0" marR="0" marT="0" marB="0" anchor="ctr">
                    <a:lnL>
                      <a:noFill/>
                    </a:lnL>
                    <a:lnR>
                      <a:noFill/>
                    </a:lnR>
                    <a:lnT>
                      <a:noFill/>
                    </a:lnT>
                    <a:lnB>
                      <a:noFill/>
                    </a:lnB>
                    <a:solidFill>
                      <a:srgbClr val="FFFFFF"/>
                    </a:solidFill>
                  </a:tcPr>
                </a:tc>
                <a:tc>
                  <a:txBody>
                    <a:bodyPr/>
                    <a:lstStyle/>
                    <a:p>
                      <a:r>
                        <a:rPr lang="en-US" sz="1400">
                          <a:effectLst/>
                        </a:rPr>
                        <a:t>107</a:t>
                      </a:r>
                    </a:p>
                  </a:txBody>
                  <a:tcPr marL="0" marR="0" marT="0" marB="0" anchor="ctr">
                    <a:lnL>
                      <a:noFill/>
                    </a:lnL>
                    <a:lnR>
                      <a:noFill/>
                    </a:lnR>
                    <a:lnT>
                      <a:noFill/>
                    </a:lnT>
                    <a:lnB>
                      <a:noFill/>
                    </a:lnB>
                    <a:solidFill>
                      <a:srgbClr val="FFFFFF"/>
                    </a:solidFill>
                  </a:tcPr>
                </a:tc>
                <a:tc>
                  <a:txBody>
                    <a:bodyPr/>
                    <a:lstStyle/>
                    <a:p>
                      <a:pPr algn="r"/>
                      <a:r>
                        <a:rPr lang="de-DE" sz="1400">
                          <a:effectLst/>
                        </a:rPr>
                        <a:t>291</a:t>
                      </a:r>
                    </a:p>
                  </a:txBody>
                  <a:tcPr marL="0" marR="0" marT="0" marB="0" anchor="ctr">
                    <a:lnL>
                      <a:noFill/>
                    </a:lnL>
                    <a:lnR>
                      <a:noFill/>
                    </a:lnR>
                    <a:lnT>
                      <a:noFill/>
                    </a:lnT>
                    <a:lnB>
                      <a:noFill/>
                    </a:lnB>
                    <a:solidFill>
                      <a:srgbClr val="FFFFFF"/>
                    </a:solidFill>
                  </a:tcPr>
                </a:tc>
                <a:tc>
                  <a:txBody>
                    <a:bodyPr/>
                    <a:lstStyle/>
                    <a:p>
                      <a:pPr algn="r"/>
                      <a:r>
                        <a:rPr lang="de-DE" sz="1400">
                          <a:effectLst/>
                        </a:rPr>
                        <a:t>49%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054211796"/>
                  </a:ext>
                </a:extLst>
              </a:tr>
              <a:tr h="29389">
                <a:tc>
                  <a:txBody>
                    <a:bodyPr/>
                    <a:lstStyle/>
                    <a:p>
                      <a:pPr algn="r"/>
                      <a:r>
                        <a:rPr lang="de-DE" sz="1400">
                          <a:effectLst/>
                        </a:rPr>
                        <a:t>64</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Premodern literature: Strange Stories from a Chinese Studio</a:t>
                      </a:r>
                    </a:p>
                  </a:txBody>
                  <a:tcPr marL="0" marR="0" marT="0" marB="0" anchor="ctr">
                    <a:lnL>
                      <a:noFill/>
                    </a:lnL>
                    <a:lnR>
                      <a:noFill/>
                    </a:lnR>
                    <a:lnT>
                      <a:noFill/>
                    </a:lnT>
                    <a:lnB>
                      <a:noFill/>
                    </a:lnB>
                    <a:solidFill>
                      <a:srgbClr val="FFFFFF"/>
                    </a:solidFill>
                  </a:tcPr>
                </a:tc>
                <a:tc>
                  <a:txBody>
                    <a:bodyPr/>
                    <a:lstStyle/>
                    <a:p>
                      <a:r>
                        <a:rPr lang="en-US" sz="1400">
                          <a:effectLst/>
                        </a:rPr>
                        <a:t>54</a:t>
                      </a:r>
                    </a:p>
                  </a:txBody>
                  <a:tcPr marL="0" marR="0" marT="0" marB="0" anchor="ctr">
                    <a:lnL>
                      <a:noFill/>
                    </a:lnL>
                    <a:lnR>
                      <a:noFill/>
                    </a:lnR>
                    <a:lnT>
                      <a:noFill/>
                    </a:lnT>
                    <a:lnB>
                      <a:noFill/>
                    </a:lnB>
                    <a:solidFill>
                      <a:srgbClr val="FFFFFF"/>
                    </a:solidFill>
                  </a:tcPr>
                </a:tc>
                <a:tc>
                  <a:txBody>
                    <a:bodyPr/>
                    <a:lstStyle/>
                    <a:p>
                      <a:pPr algn="r"/>
                      <a:r>
                        <a:rPr lang="de-DE" sz="1400">
                          <a:effectLst/>
                        </a:rPr>
                        <a:t>289</a:t>
                      </a:r>
                    </a:p>
                  </a:txBody>
                  <a:tcPr marL="0" marR="0" marT="0" marB="0" anchor="ctr">
                    <a:lnL>
                      <a:noFill/>
                    </a:lnL>
                    <a:lnR>
                      <a:noFill/>
                    </a:lnR>
                    <a:lnT>
                      <a:noFill/>
                    </a:lnT>
                    <a:lnB>
                      <a:noFill/>
                    </a:lnB>
                    <a:solidFill>
                      <a:srgbClr val="FFFFFF"/>
                    </a:solidFill>
                  </a:tcPr>
                </a:tc>
                <a:tc>
                  <a:txBody>
                    <a:bodyPr/>
                    <a:lstStyle/>
                    <a:p>
                      <a:pPr algn="r"/>
                      <a:r>
                        <a:rPr lang="de-DE" sz="1400">
                          <a:effectLst/>
                        </a:rPr>
                        <a:t>48%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72391851"/>
                  </a:ext>
                </a:extLst>
              </a:tr>
              <a:tr h="29389">
                <a:tc>
                  <a:txBody>
                    <a:bodyPr/>
                    <a:lstStyle/>
                    <a:p>
                      <a:pPr algn="r"/>
                      <a:r>
                        <a:rPr lang="de-DE" sz="1400">
                          <a:effectLst/>
                        </a:rPr>
                        <a:t>65</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Religions: Daoism</a:t>
                      </a:r>
                    </a:p>
                  </a:txBody>
                  <a:tcPr marL="0" marR="0" marT="0" marB="0" anchor="ctr">
                    <a:lnL>
                      <a:noFill/>
                    </a:lnL>
                    <a:lnR>
                      <a:noFill/>
                    </a:lnR>
                    <a:lnT>
                      <a:noFill/>
                    </a:lnT>
                    <a:lnB>
                      <a:noFill/>
                    </a:lnB>
                    <a:solidFill>
                      <a:srgbClr val="FFFFFF"/>
                    </a:solidFill>
                  </a:tcPr>
                </a:tc>
                <a:tc>
                  <a:txBody>
                    <a:bodyPr/>
                    <a:lstStyle/>
                    <a:p>
                      <a:r>
                        <a:rPr lang="en-US" sz="1400">
                          <a:effectLst/>
                        </a:rPr>
                        <a:t>76</a:t>
                      </a:r>
                    </a:p>
                  </a:txBody>
                  <a:tcPr marL="0" marR="0" marT="0" marB="0" anchor="ctr">
                    <a:lnL>
                      <a:noFill/>
                    </a:lnL>
                    <a:lnR>
                      <a:noFill/>
                    </a:lnR>
                    <a:lnT>
                      <a:noFill/>
                    </a:lnT>
                    <a:lnB>
                      <a:noFill/>
                    </a:lnB>
                    <a:solidFill>
                      <a:srgbClr val="FFFFFF"/>
                    </a:solidFill>
                  </a:tcPr>
                </a:tc>
                <a:tc>
                  <a:txBody>
                    <a:bodyPr/>
                    <a:lstStyle/>
                    <a:p>
                      <a:pPr algn="r"/>
                      <a:r>
                        <a:rPr lang="de-DE" sz="1400">
                          <a:effectLst/>
                        </a:rPr>
                        <a:t>288</a:t>
                      </a:r>
                    </a:p>
                  </a:txBody>
                  <a:tcPr marL="0" marR="0" marT="0" marB="0" anchor="ctr">
                    <a:lnL>
                      <a:noFill/>
                    </a:lnL>
                    <a:lnR>
                      <a:noFill/>
                    </a:lnR>
                    <a:lnT>
                      <a:noFill/>
                    </a:lnT>
                    <a:lnB>
                      <a:noFill/>
                    </a:lnB>
                    <a:solidFill>
                      <a:srgbClr val="FFFFFF"/>
                    </a:solidFill>
                  </a:tcPr>
                </a:tc>
                <a:tc>
                  <a:txBody>
                    <a:bodyPr/>
                    <a:lstStyle/>
                    <a:p>
                      <a:pPr algn="r"/>
                      <a:r>
                        <a:rPr lang="de-DE" sz="1400">
                          <a:effectLst/>
                        </a:rPr>
                        <a:t>48%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589502495"/>
                  </a:ext>
                </a:extLst>
              </a:tr>
              <a:tr h="29389">
                <a:tc>
                  <a:txBody>
                    <a:bodyPr/>
                    <a:lstStyle/>
                    <a:p>
                      <a:pPr algn="r"/>
                      <a:r>
                        <a:rPr lang="de-DE" sz="1400">
                          <a:effectLst/>
                        </a:rPr>
                        <a:t>66</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Science and Technology: Ancient Science and Technology</a:t>
                      </a:r>
                    </a:p>
                  </a:txBody>
                  <a:tcPr marL="0" marR="0" marT="0" marB="0" anchor="ctr">
                    <a:lnL>
                      <a:noFill/>
                    </a:lnL>
                    <a:lnR>
                      <a:noFill/>
                    </a:lnR>
                    <a:lnT>
                      <a:noFill/>
                    </a:lnT>
                    <a:lnB>
                      <a:noFill/>
                    </a:lnB>
                    <a:solidFill>
                      <a:srgbClr val="FFFFFF"/>
                    </a:solidFill>
                  </a:tcPr>
                </a:tc>
                <a:tc>
                  <a:txBody>
                    <a:bodyPr/>
                    <a:lstStyle/>
                    <a:p>
                      <a:r>
                        <a:rPr lang="en-US" sz="1400">
                          <a:effectLst/>
                        </a:rPr>
                        <a:t>5</a:t>
                      </a:r>
                    </a:p>
                  </a:txBody>
                  <a:tcPr marL="0" marR="0" marT="0" marB="0" anchor="ctr">
                    <a:lnL>
                      <a:noFill/>
                    </a:lnL>
                    <a:lnR>
                      <a:noFill/>
                    </a:lnR>
                    <a:lnT>
                      <a:noFill/>
                    </a:lnT>
                    <a:lnB>
                      <a:noFill/>
                    </a:lnB>
                    <a:solidFill>
                      <a:srgbClr val="FFFFFF"/>
                    </a:solidFill>
                  </a:tcPr>
                </a:tc>
                <a:tc>
                  <a:txBody>
                    <a:bodyPr/>
                    <a:lstStyle/>
                    <a:p>
                      <a:pPr algn="r"/>
                      <a:r>
                        <a:rPr lang="de-DE" sz="1400">
                          <a:effectLst/>
                        </a:rPr>
                        <a:t>286</a:t>
                      </a:r>
                    </a:p>
                  </a:txBody>
                  <a:tcPr marL="0" marR="0" marT="0" marB="0" anchor="ctr">
                    <a:lnL>
                      <a:noFill/>
                    </a:lnL>
                    <a:lnR>
                      <a:noFill/>
                    </a:lnR>
                    <a:lnT>
                      <a:noFill/>
                    </a:lnT>
                    <a:lnB>
                      <a:noFill/>
                    </a:lnB>
                    <a:solidFill>
                      <a:srgbClr val="FFFFFF"/>
                    </a:solidFill>
                  </a:tcPr>
                </a:tc>
                <a:tc>
                  <a:txBody>
                    <a:bodyPr/>
                    <a:lstStyle/>
                    <a:p>
                      <a:pPr algn="r"/>
                      <a:r>
                        <a:rPr lang="de-DE" sz="1400">
                          <a:effectLst/>
                        </a:rPr>
                        <a:t>48%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261814007"/>
                  </a:ext>
                </a:extLst>
              </a:tr>
              <a:tr h="29389">
                <a:tc>
                  <a:txBody>
                    <a:bodyPr/>
                    <a:lstStyle/>
                    <a:p>
                      <a:pPr algn="r"/>
                      <a:r>
                        <a:rPr lang="de-DE" sz="1400">
                          <a:effectLst/>
                        </a:rPr>
                        <a:t>67</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Architecture: Bridges</a:t>
                      </a:r>
                    </a:p>
                  </a:txBody>
                  <a:tcPr marL="0" marR="0" marT="0" marB="0" anchor="ctr">
                    <a:lnL>
                      <a:noFill/>
                    </a:lnL>
                    <a:lnR>
                      <a:noFill/>
                    </a:lnR>
                    <a:lnT>
                      <a:noFill/>
                    </a:lnT>
                    <a:lnB>
                      <a:noFill/>
                    </a:lnB>
                    <a:solidFill>
                      <a:srgbClr val="FFFFFF"/>
                    </a:solidFill>
                  </a:tcPr>
                </a:tc>
                <a:tc>
                  <a:txBody>
                    <a:bodyPr/>
                    <a:lstStyle/>
                    <a:p>
                      <a:r>
                        <a:rPr lang="en-US" sz="1400">
                          <a:effectLst/>
                        </a:rPr>
                        <a:t>39</a:t>
                      </a:r>
                    </a:p>
                  </a:txBody>
                  <a:tcPr marL="0" marR="0" marT="0" marB="0" anchor="ctr">
                    <a:lnL>
                      <a:noFill/>
                    </a:lnL>
                    <a:lnR>
                      <a:noFill/>
                    </a:lnR>
                    <a:lnT>
                      <a:noFill/>
                    </a:lnT>
                    <a:lnB>
                      <a:noFill/>
                    </a:lnB>
                    <a:solidFill>
                      <a:srgbClr val="FFFFFF"/>
                    </a:solidFill>
                  </a:tcPr>
                </a:tc>
                <a:tc>
                  <a:txBody>
                    <a:bodyPr/>
                    <a:lstStyle/>
                    <a:p>
                      <a:pPr algn="r"/>
                      <a:r>
                        <a:rPr lang="de-DE" sz="1400">
                          <a:effectLst/>
                        </a:rPr>
                        <a:t>284</a:t>
                      </a:r>
                    </a:p>
                  </a:txBody>
                  <a:tcPr marL="0" marR="0" marT="0" marB="0" anchor="ctr">
                    <a:lnL>
                      <a:noFill/>
                    </a:lnL>
                    <a:lnR>
                      <a:noFill/>
                    </a:lnR>
                    <a:lnT>
                      <a:noFill/>
                    </a:lnT>
                    <a:lnB>
                      <a:noFill/>
                    </a:lnB>
                    <a:solidFill>
                      <a:srgbClr val="FFFFFF"/>
                    </a:solidFill>
                  </a:tcPr>
                </a:tc>
                <a:tc>
                  <a:txBody>
                    <a:bodyPr/>
                    <a:lstStyle/>
                    <a:p>
                      <a:pPr algn="r"/>
                      <a:r>
                        <a:rPr lang="de-DE" sz="1400">
                          <a:effectLst/>
                        </a:rPr>
                        <a:t>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89519353"/>
                  </a:ext>
                </a:extLst>
              </a:tr>
              <a:tr h="29389">
                <a:tc>
                  <a:txBody>
                    <a:bodyPr/>
                    <a:lstStyle/>
                    <a:p>
                      <a:pPr algn="r"/>
                      <a:r>
                        <a:rPr lang="de-DE" sz="1400">
                          <a:effectLst/>
                        </a:rPr>
                        <a:t>68</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Education: Yuelu Academy (One of the Four Most Prestigious Academies)</a:t>
                      </a:r>
                    </a:p>
                  </a:txBody>
                  <a:tcPr marL="0" marR="0" marT="0" marB="0" anchor="ctr">
                    <a:lnL>
                      <a:noFill/>
                    </a:lnL>
                    <a:lnR>
                      <a:noFill/>
                    </a:lnR>
                    <a:lnT>
                      <a:noFill/>
                    </a:lnT>
                    <a:lnB>
                      <a:noFill/>
                    </a:lnB>
                    <a:solidFill>
                      <a:srgbClr val="FFFFFF"/>
                    </a:solidFill>
                  </a:tcPr>
                </a:tc>
                <a:tc>
                  <a:txBody>
                    <a:bodyPr/>
                    <a:lstStyle/>
                    <a:p>
                      <a:r>
                        <a:rPr lang="en-US" sz="1400">
                          <a:effectLst/>
                        </a:rPr>
                        <a:t>117</a:t>
                      </a:r>
                    </a:p>
                  </a:txBody>
                  <a:tcPr marL="0" marR="0" marT="0" marB="0" anchor="ctr">
                    <a:lnL>
                      <a:noFill/>
                    </a:lnL>
                    <a:lnR>
                      <a:noFill/>
                    </a:lnR>
                    <a:lnT>
                      <a:noFill/>
                    </a:lnT>
                    <a:lnB>
                      <a:noFill/>
                    </a:lnB>
                    <a:solidFill>
                      <a:srgbClr val="FFFFFF"/>
                    </a:solidFill>
                  </a:tcPr>
                </a:tc>
                <a:tc>
                  <a:txBody>
                    <a:bodyPr/>
                    <a:lstStyle/>
                    <a:p>
                      <a:pPr algn="r"/>
                      <a:r>
                        <a:rPr lang="de-DE" sz="1400">
                          <a:effectLst/>
                        </a:rPr>
                        <a:t>283</a:t>
                      </a:r>
                    </a:p>
                  </a:txBody>
                  <a:tcPr marL="0" marR="0" marT="0" marB="0" anchor="ctr">
                    <a:lnL>
                      <a:noFill/>
                    </a:lnL>
                    <a:lnR>
                      <a:noFill/>
                    </a:lnR>
                    <a:lnT>
                      <a:noFill/>
                    </a:lnT>
                    <a:lnB>
                      <a:noFill/>
                    </a:lnB>
                    <a:solidFill>
                      <a:srgbClr val="FFFFFF"/>
                    </a:solidFill>
                  </a:tcPr>
                </a:tc>
                <a:tc>
                  <a:txBody>
                    <a:bodyPr/>
                    <a:lstStyle/>
                    <a:p>
                      <a:pPr algn="r"/>
                      <a:r>
                        <a:rPr lang="de-DE" sz="1400">
                          <a:effectLst/>
                        </a:rPr>
                        <a:t>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603595278"/>
                  </a:ext>
                </a:extLst>
              </a:tr>
              <a:tr h="29389">
                <a:tc>
                  <a:txBody>
                    <a:bodyPr/>
                    <a:lstStyle/>
                    <a:p>
                      <a:pPr algn="r"/>
                      <a:r>
                        <a:rPr lang="de-DE" sz="1400">
                          <a:effectLst/>
                        </a:rPr>
                        <a:t>69</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Landscapes and tourism: Mogao Grottoes</a:t>
                      </a:r>
                    </a:p>
                  </a:txBody>
                  <a:tcPr marL="0" marR="0" marT="0" marB="0" anchor="ctr">
                    <a:lnL>
                      <a:noFill/>
                    </a:lnL>
                    <a:lnR>
                      <a:noFill/>
                    </a:lnR>
                    <a:lnT>
                      <a:noFill/>
                    </a:lnT>
                    <a:lnB>
                      <a:noFill/>
                    </a:lnB>
                    <a:solidFill>
                      <a:srgbClr val="FFFFFF"/>
                    </a:solidFill>
                  </a:tcPr>
                </a:tc>
                <a:tc>
                  <a:txBody>
                    <a:bodyPr/>
                    <a:lstStyle/>
                    <a:p>
                      <a:r>
                        <a:rPr lang="en-US" sz="1400">
                          <a:effectLst/>
                        </a:rPr>
                        <a:t>124</a:t>
                      </a:r>
                    </a:p>
                  </a:txBody>
                  <a:tcPr marL="0" marR="0" marT="0" marB="0" anchor="ctr">
                    <a:lnL>
                      <a:noFill/>
                    </a:lnL>
                    <a:lnR>
                      <a:noFill/>
                    </a:lnR>
                    <a:lnT>
                      <a:noFill/>
                    </a:lnT>
                    <a:lnB>
                      <a:noFill/>
                    </a:lnB>
                    <a:solidFill>
                      <a:srgbClr val="FFFFFF"/>
                    </a:solidFill>
                  </a:tcPr>
                </a:tc>
                <a:tc>
                  <a:txBody>
                    <a:bodyPr/>
                    <a:lstStyle/>
                    <a:p>
                      <a:pPr algn="r"/>
                      <a:r>
                        <a:rPr lang="de-DE" sz="1400">
                          <a:effectLst/>
                        </a:rPr>
                        <a:t>283</a:t>
                      </a:r>
                    </a:p>
                  </a:txBody>
                  <a:tcPr marL="0" marR="0" marT="0" marB="0" anchor="ctr">
                    <a:lnL>
                      <a:noFill/>
                    </a:lnL>
                    <a:lnR>
                      <a:noFill/>
                    </a:lnR>
                    <a:lnT>
                      <a:noFill/>
                    </a:lnT>
                    <a:lnB>
                      <a:noFill/>
                    </a:lnB>
                    <a:solidFill>
                      <a:srgbClr val="FFFFFF"/>
                    </a:solidFill>
                  </a:tcPr>
                </a:tc>
                <a:tc>
                  <a:txBody>
                    <a:bodyPr/>
                    <a:lstStyle/>
                    <a:p>
                      <a:pPr algn="r"/>
                      <a:r>
                        <a:rPr lang="de-DE" sz="1400">
                          <a:effectLst/>
                        </a:rPr>
                        <a:t>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914827821"/>
                  </a:ext>
                </a:extLst>
              </a:tr>
              <a:tr h="29389">
                <a:tc>
                  <a:txBody>
                    <a:bodyPr/>
                    <a:lstStyle/>
                    <a:p>
                      <a:pPr algn="r"/>
                      <a:r>
                        <a:rPr lang="de-DE" sz="1400">
                          <a:effectLst/>
                        </a:rPr>
                        <a:t>70</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Silk Road - by land and by sea: Zheng He and the Maritime Silk Road</a:t>
                      </a:r>
                    </a:p>
                  </a:txBody>
                  <a:tcPr marL="0" marR="0" marT="0" marB="0" anchor="ctr">
                    <a:lnL>
                      <a:noFill/>
                    </a:lnL>
                    <a:lnR>
                      <a:noFill/>
                    </a:lnR>
                    <a:lnT>
                      <a:noFill/>
                    </a:lnT>
                    <a:lnB>
                      <a:noFill/>
                    </a:lnB>
                    <a:solidFill>
                      <a:srgbClr val="FFFFFF"/>
                    </a:solidFill>
                  </a:tcPr>
                </a:tc>
                <a:tc>
                  <a:txBody>
                    <a:bodyPr/>
                    <a:lstStyle/>
                    <a:p>
                      <a:r>
                        <a:rPr lang="en-US" sz="1400">
                          <a:effectLst/>
                        </a:rPr>
                        <a:t>90</a:t>
                      </a:r>
                    </a:p>
                  </a:txBody>
                  <a:tcPr marL="0" marR="0" marT="0" marB="0" anchor="ctr">
                    <a:lnL>
                      <a:noFill/>
                    </a:lnL>
                    <a:lnR>
                      <a:noFill/>
                    </a:lnR>
                    <a:lnT>
                      <a:noFill/>
                    </a:lnT>
                    <a:lnB>
                      <a:noFill/>
                    </a:lnB>
                    <a:solidFill>
                      <a:srgbClr val="FFFFFF"/>
                    </a:solidFill>
                  </a:tcPr>
                </a:tc>
                <a:tc>
                  <a:txBody>
                    <a:bodyPr/>
                    <a:lstStyle/>
                    <a:p>
                      <a:pPr algn="r"/>
                      <a:r>
                        <a:rPr lang="de-DE" sz="1400">
                          <a:effectLst/>
                        </a:rPr>
                        <a:t>283</a:t>
                      </a:r>
                    </a:p>
                  </a:txBody>
                  <a:tcPr marL="0" marR="0" marT="0" marB="0" anchor="ctr">
                    <a:lnL>
                      <a:noFill/>
                    </a:lnL>
                    <a:lnR>
                      <a:noFill/>
                    </a:lnR>
                    <a:lnT>
                      <a:noFill/>
                    </a:lnT>
                    <a:lnB>
                      <a:noFill/>
                    </a:lnB>
                    <a:solidFill>
                      <a:srgbClr val="FFFFFF"/>
                    </a:solidFill>
                  </a:tcPr>
                </a:tc>
                <a:tc>
                  <a:txBody>
                    <a:bodyPr/>
                    <a:lstStyle/>
                    <a:p>
                      <a:pPr algn="r"/>
                      <a:r>
                        <a:rPr lang="de-DE" sz="1400">
                          <a:effectLst/>
                        </a:rPr>
                        <a:t>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831476094"/>
                  </a:ext>
                </a:extLst>
              </a:tr>
              <a:tr h="29389">
                <a:tc>
                  <a:txBody>
                    <a:bodyPr/>
                    <a:lstStyle/>
                    <a:p>
                      <a:pPr algn="r"/>
                      <a:r>
                        <a:rPr lang="de-DE" sz="1400">
                          <a:effectLst/>
                        </a:rPr>
                        <a:t>71</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Ancient literature: Classical Literature</a:t>
                      </a:r>
                    </a:p>
                  </a:txBody>
                  <a:tcPr marL="0" marR="0" marT="0" marB="0" anchor="ctr">
                    <a:lnL>
                      <a:noFill/>
                    </a:lnL>
                    <a:lnR>
                      <a:noFill/>
                    </a:lnR>
                    <a:lnT>
                      <a:noFill/>
                    </a:lnT>
                    <a:lnB>
                      <a:noFill/>
                    </a:lnB>
                    <a:solidFill>
                      <a:srgbClr val="FFFFFF"/>
                    </a:solidFill>
                  </a:tcPr>
                </a:tc>
                <a:tc>
                  <a:txBody>
                    <a:bodyPr/>
                    <a:lstStyle/>
                    <a:p>
                      <a:r>
                        <a:rPr lang="it-IT" sz="1400">
                          <a:effectLst/>
                        </a:rPr>
                        <a:t>46</a:t>
                      </a:r>
                    </a:p>
                  </a:txBody>
                  <a:tcPr marL="0" marR="0" marT="0" marB="0" anchor="ctr">
                    <a:lnL>
                      <a:noFill/>
                    </a:lnL>
                    <a:lnR>
                      <a:noFill/>
                    </a:lnR>
                    <a:lnT>
                      <a:noFill/>
                    </a:lnT>
                    <a:lnB>
                      <a:noFill/>
                    </a:lnB>
                    <a:solidFill>
                      <a:srgbClr val="FFFFFF"/>
                    </a:solidFill>
                  </a:tcPr>
                </a:tc>
                <a:tc>
                  <a:txBody>
                    <a:bodyPr/>
                    <a:lstStyle/>
                    <a:p>
                      <a:pPr algn="r"/>
                      <a:r>
                        <a:rPr lang="de-DE" sz="1400">
                          <a:effectLst/>
                        </a:rPr>
                        <a:t>281</a:t>
                      </a:r>
                    </a:p>
                  </a:txBody>
                  <a:tcPr marL="0" marR="0" marT="0" marB="0" anchor="ctr">
                    <a:lnL>
                      <a:noFill/>
                    </a:lnL>
                    <a:lnR>
                      <a:noFill/>
                    </a:lnR>
                    <a:lnT>
                      <a:noFill/>
                    </a:lnT>
                    <a:lnB>
                      <a:noFill/>
                    </a:lnB>
                    <a:solidFill>
                      <a:srgbClr val="FFFFFF"/>
                    </a:solidFill>
                  </a:tcPr>
                </a:tc>
                <a:tc>
                  <a:txBody>
                    <a:bodyPr/>
                    <a:lstStyle/>
                    <a:p>
                      <a:pPr algn="r"/>
                      <a:r>
                        <a:rPr lang="de-DE" sz="1400">
                          <a:effectLst/>
                        </a:rPr>
                        <a:t>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506026975"/>
                  </a:ext>
                </a:extLst>
              </a:tr>
              <a:tr h="29389">
                <a:tc>
                  <a:txBody>
                    <a:bodyPr/>
                    <a:lstStyle/>
                    <a:p>
                      <a:pPr algn="r"/>
                      <a:r>
                        <a:rPr lang="de-DE" sz="1400">
                          <a:effectLst/>
                        </a:rPr>
                        <a:t>72</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Army and weapons: Chinese Ancient Weapons</a:t>
                      </a:r>
                    </a:p>
                  </a:txBody>
                  <a:tcPr marL="0" marR="0" marT="0" marB="0" anchor="ctr">
                    <a:lnL>
                      <a:noFill/>
                    </a:lnL>
                    <a:lnR>
                      <a:noFill/>
                    </a:lnR>
                    <a:lnT>
                      <a:noFill/>
                    </a:lnT>
                    <a:lnB>
                      <a:noFill/>
                    </a:lnB>
                    <a:solidFill>
                      <a:srgbClr val="FFFFFF"/>
                    </a:solidFill>
                  </a:tcPr>
                </a:tc>
                <a:tc>
                  <a:txBody>
                    <a:bodyPr/>
                    <a:lstStyle/>
                    <a:p>
                      <a:r>
                        <a:rPr lang="en-US" sz="1400">
                          <a:effectLst/>
                        </a:rPr>
                        <a:t>121</a:t>
                      </a:r>
                    </a:p>
                  </a:txBody>
                  <a:tcPr marL="0" marR="0" marT="0" marB="0" anchor="ctr">
                    <a:lnL>
                      <a:noFill/>
                    </a:lnL>
                    <a:lnR>
                      <a:noFill/>
                    </a:lnR>
                    <a:lnT>
                      <a:noFill/>
                    </a:lnT>
                    <a:lnB>
                      <a:noFill/>
                    </a:lnB>
                    <a:solidFill>
                      <a:srgbClr val="FFFFFF"/>
                    </a:solidFill>
                  </a:tcPr>
                </a:tc>
                <a:tc>
                  <a:txBody>
                    <a:bodyPr/>
                    <a:lstStyle/>
                    <a:p>
                      <a:pPr algn="r"/>
                      <a:r>
                        <a:rPr lang="de-DE" sz="1400">
                          <a:effectLst/>
                        </a:rPr>
                        <a:t>281</a:t>
                      </a:r>
                    </a:p>
                  </a:txBody>
                  <a:tcPr marL="0" marR="0" marT="0" marB="0" anchor="ctr">
                    <a:lnL>
                      <a:noFill/>
                    </a:lnL>
                    <a:lnR>
                      <a:noFill/>
                    </a:lnR>
                    <a:lnT>
                      <a:noFill/>
                    </a:lnT>
                    <a:lnB>
                      <a:noFill/>
                    </a:lnB>
                    <a:solidFill>
                      <a:srgbClr val="FFFFFF"/>
                    </a:solidFill>
                  </a:tcPr>
                </a:tc>
                <a:tc>
                  <a:txBody>
                    <a:bodyPr/>
                    <a:lstStyle/>
                    <a:p>
                      <a:pPr algn="r"/>
                      <a:r>
                        <a:rPr lang="de-DE" sz="1400">
                          <a:effectLst/>
                        </a:rPr>
                        <a:t>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245701542"/>
                  </a:ext>
                </a:extLst>
              </a:tr>
              <a:tr h="29389">
                <a:tc>
                  <a:txBody>
                    <a:bodyPr/>
                    <a:lstStyle/>
                    <a:p>
                      <a:pPr algn="r"/>
                      <a:r>
                        <a:rPr lang="de-DE" sz="1400">
                          <a:effectLst/>
                        </a:rPr>
                        <a:t>73</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Aesthetic ideals and social customs: Habits, Ways of Contacting</a:t>
                      </a:r>
                    </a:p>
                  </a:txBody>
                  <a:tcPr marL="0" marR="0" marT="0" marB="0" anchor="ctr">
                    <a:lnL>
                      <a:noFill/>
                    </a:lnL>
                    <a:lnR>
                      <a:noFill/>
                    </a:lnR>
                    <a:lnT>
                      <a:noFill/>
                    </a:lnT>
                    <a:lnB>
                      <a:noFill/>
                    </a:lnB>
                    <a:solidFill>
                      <a:srgbClr val="FFFFFF"/>
                    </a:solidFill>
                  </a:tcPr>
                </a:tc>
                <a:tc>
                  <a:txBody>
                    <a:bodyPr/>
                    <a:lstStyle/>
                    <a:p>
                      <a:r>
                        <a:rPr lang="en-US" sz="1400">
                          <a:effectLst/>
                        </a:rPr>
                        <a:t>109</a:t>
                      </a:r>
                    </a:p>
                  </a:txBody>
                  <a:tcPr marL="0" marR="0" marT="0" marB="0" anchor="ctr">
                    <a:lnL>
                      <a:noFill/>
                    </a:lnL>
                    <a:lnR>
                      <a:noFill/>
                    </a:lnR>
                    <a:lnT>
                      <a:noFill/>
                    </a:lnT>
                    <a:lnB>
                      <a:noFill/>
                    </a:lnB>
                    <a:solidFill>
                      <a:srgbClr val="FFFFFF"/>
                    </a:solidFill>
                  </a:tcPr>
                </a:tc>
                <a:tc>
                  <a:txBody>
                    <a:bodyPr/>
                    <a:lstStyle/>
                    <a:p>
                      <a:pPr algn="r"/>
                      <a:r>
                        <a:rPr lang="de-DE" sz="1400">
                          <a:effectLst/>
                        </a:rPr>
                        <a:t>279</a:t>
                      </a:r>
                    </a:p>
                  </a:txBody>
                  <a:tcPr marL="0" marR="0" marT="0" marB="0" anchor="ctr">
                    <a:lnL>
                      <a:noFill/>
                    </a:lnL>
                    <a:lnR>
                      <a:noFill/>
                    </a:lnR>
                    <a:lnT>
                      <a:noFill/>
                    </a:lnT>
                    <a:lnB>
                      <a:noFill/>
                    </a:lnB>
                    <a:solidFill>
                      <a:srgbClr val="FFFFFF"/>
                    </a:solidFill>
                  </a:tcPr>
                </a:tc>
                <a:tc>
                  <a:txBody>
                    <a:bodyPr/>
                    <a:lstStyle/>
                    <a:p>
                      <a:pPr algn="r"/>
                      <a:r>
                        <a:rPr lang="de-DE" sz="1400">
                          <a:effectLst/>
                        </a:rPr>
                        <a:t>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07129756"/>
                  </a:ext>
                </a:extLst>
              </a:tr>
              <a:tr h="29389">
                <a:tc>
                  <a:txBody>
                    <a:bodyPr/>
                    <a:lstStyle/>
                    <a:p>
                      <a:pPr algn="r"/>
                      <a:r>
                        <a:rPr lang="de-DE" sz="1400">
                          <a:effectLst/>
                        </a:rPr>
                        <a:t>74</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Architecture: Three Great Towers in China</a:t>
                      </a:r>
                    </a:p>
                  </a:txBody>
                  <a:tcPr marL="0" marR="0" marT="0" marB="0" anchor="ctr">
                    <a:lnL>
                      <a:noFill/>
                    </a:lnL>
                    <a:lnR>
                      <a:noFill/>
                    </a:lnR>
                    <a:lnT>
                      <a:noFill/>
                    </a:lnT>
                    <a:lnB>
                      <a:noFill/>
                    </a:lnB>
                    <a:solidFill>
                      <a:srgbClr val="FFFFFF"/>
                    </a:solidFill>
                  </a:tcPr>
                </a:tc>
                <a:tc>
                  <a:txBody>
                    <a:bodyPr/>
                    <a:lstStyle/>
                    <a:p>
                      <a:r>
                        <a:rPr lang="en-US" sz="1400">
                          <a:effectLst/>
                        </a:rPr>
                        <a:t>38</a:t>
                      </a:r>
                    </a:p>
                  </a:txBody>
                  <a:tcPr marL="0" marR="0" marT="0" marB="0" anchor="ctr">
                    <a:lnL>
                      <a:noFill/>
                    </a:lnL>
                    <a:lnR>
                      <a:noFill/>
                    </a:lnR>
                    <a:lnT>
                      <a:noFill/>
                    </a:lnT>
                    <a:lnB>
                      <a:noFill/>
                    </a:lnB>
                    <a:solidFill>
                      <a:srgbClr val="FFFFFF"/>
                    </a:solidFill>
                  </a:tcPr>
                </a:tc>
                <a:tc>
                  <a:txBody>
                    <a:bodyPr/>
                    <a:lstStyle/>
                    <a:p>
                      <a:pPr algn="r"/>
                      <a:r>
                        <a:rPr lang="de-DE" sz="1400">
                          <a:effectLst/>
                        </a:rPr>
                        <a:t>275</a:t>
                      </a:r>
                    </a:p>
                  </a:txBody>
                  <a:tcPr marL="0" marR="0" marT="0" marB="0" anchor="ctr">
                    <a:lnL>
                      <a:noFill/>
                    </a:lnL>
                    <a:lnR>
                      <a:noFill/>
                    </a:lnR>
                    <a:lnT>
                      <a:noFill/>
                    </a:lnT>
                    <a:lnB>
                      <a:noFill/>
                    </a:lnB>
                    <a:solidFill>
                      <a:srgbClr val="FFFFFF"/>
                    </a:solidFill>
                  </a:tcPr>
                </a:tc>
                <a:tc>
                  <a:txBody>
                    <a:bodyPr/>
                    <a:lstStyle/>
                    <a:p>
                      <a:pPr algn="r"/>
                      <a:r>
                        <a:rPr lang="de-DE" sz="1400">
                          <a:effectLst/>
                        </a:rPr>
                        <a:t>46%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962812549"/>
                  </a:ext>
                </a:extLst>
              </a:tr>
              <a:tr h="29389">
                <a:tc>
                  <a:txBody>
                    <a:bodyPr/>
                    <a:lstStyle/>
                    <a:p>
                      <a:pPr algn="r"/>
                      <a:r>
                        <a:rPr lang="de-DE" sz="1400">
                          <a:effectLst/>
                        </a:rPr>
                        <a:t>75</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Fine Arts: Seal-cutting</a:t>
                      </a:r>
                    </a:p>
                  </a:txBody>
                  <a:tcPr marL="0" marR="0" marT="0" marB="0" anchor="ctr">
                    <a:lnL>
                      <a:noFill/>
                    </a:lnL>
                    <a:lnR>
                      <a:noFill/>
                    </a:lnR>
                    <a:lnT>
                      <a:noFill/>
                    </a:lnT>
                    <a:lnB>
                      <a:noFill/>
                    </a:lnB>
                    <a:solidFill>
                      <a:srgbClr val="FFFFFF"/>
                    </a:solidFill>
                  </a:tcPr>
                </a:tc>
                <a:tc>
                  <a:txBody>
                    <a:bodyPr/>
                    <a:lstStyle/>
                    <a:p>
                      <a:r>
                        <a:rPr lang="en-US" sz="1400">
                          <a:effectLst/>
                        </a:rPr>
                        <a:t>33</a:t>
                      </a:r>
                    </a:p>
                  </a:txBody>
                  <a:tcPr marL="0" marR="0" marT="0" marB="0" anchor="ctr">
                    <a:lnL>
                      <a:noFill/>
                    </a:lnL>
                    <a:lnR>
                      <a:noFill/>
                    </a:lnR>
                    <a:lnT>
                      <a:noFill/>
                    </a:lnT>
                    <a:lnB>
                      <a:noFill/>
                    </a:lnB>
                    <a:solidFill>
                      <a:srgbClr val="FFFFFF"/>
                    </a:solidFill>
                  </a:tcPr>
                </a:tc>
                <a:tc>
                  <a:txBody>
                    <a:bodyPr/>
                    <a:lstStyle/>
                    <a:p>
                      <a:pPr algn="r"/>
                      <a:r>
                        <a:rPr lang="de-DE" sz="1400">
                          <a:effectLst/>
                        </a:rPr>
                        <a:t>275</a:t>
                      </a:r>
                    </a:p>
                  </a:txBody>
                  <a:tcPr marL="0" marR="0" marT="0" marB="0" anchor="ctr">
                    <a:lnL>
                      <a:noFill/>
                    </a:lnL>
                    <a:lnR>
                      <a:noFill/>
                    </a:lnR>
                    <a:lnT>
                      <a:noFill/>
                    </a:lnT>
                    <a:lnB>
                      <a:noFill/>
                    </a:lnB>
                    <a:solidFill>
                      <a:srgbClr val="FFFFFF"/>
                    </a:solidFill>
                  </a:tcPr>
                </a:tc>
                <a:tc>
                  <a:txBody>
                    <a:bodyPr/>
                    <a:lstStyle/>
                    <a:p>
                      <a:pPr algn="r"/>
                      <a:r>
                        <a:rPr lang="de-DE" sz="1400">
                          <a:effectLst/>
                        </a:rPr>
                        <a:t>46%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67561009"/>
                  </a:ext>
                </a:extLst>
              </a:tr>
              <a:tr h="29389">
                <a:tc>
                  <a:txBody>
                    <a:bodyPr/>
                    <a:lstStyle/>
                    <a:p>
                      <a:pPr algn="r"/>
                      <a:r>
                        <a:rPr lang="de-DE" sz="1400">
                          <a:effectLst/>
                        </a:rPr>
                        <a:t>76</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Silk Road - by land and by sea: Zheng He's Voyages</a:t>
                      </a:r>
                    </a:p>
                  </a:txBody>
                  <a:tcPr marL="0" marR="0" marT="0" marB="0" anchor="ctr">
                    <a:lnL>
                      <a:noFill/>
                    </a:lnL>
                    <a:lnR>
                      <a:noFill/>
                    </a:lnR>
                    <a:lnT>
                      <a:noFill/>
                    </a:lnT>
                    <a:lnB>
                      <a:noFill/>
                    </a:lnB>
                    <a:solidFill>
                      <a:srgbClr val="FFFFFF"/>
                    </a:solidFill>
                  </a:tcPr>
                </a:tc>
                <a:tc>
                  <a:txBody>
                    <a:bodyPr/>
                    <a:lstStyle/>
                    <a:p>
                      <a:r>
                        <a:rPr lang="en-US" sz="1400">
                          <a:effectLst/>
                        </a:rPr>
                        <a:t>91</a:t>
                      </a:r>
                    </a:p>
                  </a:txBody>
                  <a:tcPr marL="0" marR="0" marT="0" marB="0" anchor="ctr">
                    <a:lnL>
                      <a:noFill/>
                    </a:lnL>
                    <a:lnR>
                      <a:noFill/>
                    </a:lnR>
                    <a:lnT>
                      <a:noFill/>
                    </a:lnT>
                    <a:lnB>
                      <a:noFill/>
                    </a:lnB>
                    <a:solidFill>
                      <a:srgbClr val="FFFFFF"/>
                    </a:solidFill>
                  </a:tcPr>
                </a:tc>
                <a:tc>
                  <a:txBody>
                    <a:bodyPr/>
                    <a:lstStyle/>
                    <a:p>
                      <a:pPr algn="r"/>
                      <a:r>
                        <a:rPr lang="de-DE" sz="1400">
                          <a:effectLst/>
                        </a:rPr>
                        <a:t>275</a:t>
                      </a:r>
                    </a:p>
                  </a:txBody>
                  <a:tcPr marL="0" marR="0" marT="0" marB="0" anchor="ctr">
                    <a:lnL>
                      <a:noFill/>
                    </a:lnL>
                    <a:lnR>
                      <a:noFill/>
                    </a:lnR>
                    <a:lnT>
                      <a:noFill/>
                    </a:lnT>
                    <a:lnB>
                      <a:noFill/>
                    </a:lnB>
                    <a:solidFill>
                      <a:srgbClr val="FFFFFF"/>
                    </a:solidFill>
                  </a:tcPr>
                </a:tc>
                <a:tc>
                  <a:txBody>
                    <a:bodyPr/>
                    <a:lstStyle/>
                    <a:p>
                      <a:pPr algn="r"/>
                      <a:r>
                        <a:rPr lang="de-DE" sz="1400">
                          <a:effectLst/>
                        </a:rPr>
                        <a:t>46%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975243033"/>
                  </a:ext>
                </a:extLst>
              </a:tr>
              <a:tr h="29389">
                <a:tc>
                  <a:txBody>
                    <a:bodyPr/>
                    <a:lstStyle/>
                    <a:p>
                      <a:pPr algn="r"/>
                      <a:r>
                        <a:rPr lang="de-DE" sz="1400">
                          <a:effectLst/>
                        </a:rPr>
                        <a:t>77</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Garden Culture: Gardens</a:t>
                      </a:r>
                    </a:p>
                  </a:txBody>
                  <a:tcPr marL="0" marR="0" marT="0" marB="0" anchor="ctr">
                    <a:lnL>
                      <a:noFill/>
                    </a:lnL>
                    <a:lnR>
                      <a:noFill/>
                    </a:lnR>
                    <a:lnT>
                      <a:noFill/>
                    </a:lnT>
                    <a:lnB>
                      <a:noFill/>
                    </a:lnB>
                    <a:solidFill>
                      <a:srgbClr val="FFFFFF"/>
                    </a:solidFill>
                  </a:tcPr>
                </a:tc>
                <a:tc>
                  <a:txBody>
                    <a:bodyPr/>
                    <a:lstStyle/>
                    <a:p>
                      <a:r>
                        <a:rPr lang="en-US" sz="1400">
                          <a:effectLst/>
                        </a:rPr>
                        <a:t>40</a:t>
                      </a:r>
                    </a:p>
                  </a:txBody>
                  <a:tcPr marL="0" marR="0" marT="0" marB="0" anchor="ctr">
                    <a:lnL>
                      <a:noFill/>
                    </a:lnL>
                    <a:lnR>
                      <a:noFill/>
                    </a:lnR>
                    <a:lnT>
                      <a:noFill/>
                    </a:lnT>
                    <a:lnB>
                      <a:noFill/>
                    </a:lnB>
                    <a:solidFill>
                      <a:srgbClr val="FFFFFF"/>
                    </a:solidFill>
                  </a:tcPr>
                </a:tc>
                <a:tc>
                  <a:txBody>
                    <a:bodyPr/>
                    <a:lstStyle/>
                    <a:p>
                      <a:pPr algn="r"/>
                      <a:r>
                        <a:rPr lang="de-DE" sz="1400">
                          <a:effectLst/>
                        </a:rPr>
                        <a:t>274</a:t>
                      </a:r>
                    </a:p>
                  </a:txBody>
                  <a:tcPr marL="0" marR="0" marT="0" marB="0" anchor="ctr">
                    <a:lnL>
                      <a:noFill/>
                    </a:lnL>
                    <a:lnR>
                      <a:noFill/>
                    </a:lnR>
                    <a:lnT>
                      <a:noFill/>
                    </a:lnT>
                    <a:lnB>
                      <a:noFill/>
                    </a:lnB>
                    <a:solidFill>
                      <a:srgbClr val="FFFFFF"/>
                    </a:solidFill>
                  </a:tcPr>
                </a:tc>
                <a:tc>
                  <a:txBody>
                    <a:bodyPr/>
                    <a:lstStyle/>
                    <a:p>
                      <a:pPr algn="r"/>
                      <a:r>
                        <a:rPr lang="de-DE" sz="1400">
                          <a:effectLst/>
                        </a:rPr>
                        <a:t>46%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81995735"/>
                  </a:ext>
                </a:extLst>
              </a:tr>
              <a:tr h="29389">
                <a:tc>
                  <a:txBody>
                    <a:bodyPr/>
                    <a:lstStyle/>
                    <a:p>
                      <a:pPr algn="r"/>
                      <a:r>
                        <a:rPr lang="de-DE" sz="1400">
                          <a:effectLst/>
                        </a:rPr>
                        <a:t>78</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Chinese Medicine: Diagnosis and Pharmacology</a:t>
                      </a:r>
                    </a:p>
                  </a:txBody>
                  <a:tcPr marL="0" marR="0" marT="0" marB="0" anchor="ctr">
                    <a:lnL>
                      <a:noFill/>
                    </a:lnL>
                    <a:lnR>
                      <a:noFill/>
                    </a:lnR>
                    <a:lnT>
                      <a:noFill/>
                    </a:lnT>
                    <a:lnB>
                      <a:noFill/>
                    </a:lnB>
                    <a:solidFill>
                      <a:srgbClr val="FFFFFF"/>
                    </a:solidFill>
                  </a:tcPr>
                </a:tc>
                <a:tc>
                  <a:txBody>
                    <a:bodyPr/>
                    <a:lstStyle/>
                    <a:p>
                      <a:r>
                        <a:rPr lang="en-US" sz="1400">
                          <a:effectLst/>
                        </a:rPr>
                        <a:t>66</a:t>
                      </a:r>
                    </a:p>
                  </a:txBody>
                  <a:tcPr marL="0" marR="0" marT="0" marB="0" anchor="ctr">
                    <a:lnL>
                      <a:noFill/>
                    </a:lnL>
                    <a:lnR>
                      <a:noFill/>
                    </a:lnR>
                    <a:lnT>
                      <a:noFill/>
                    </a:lnT>
                    <a:lnB>
                      <a:noFill/>
                    </a:lnB>
                    <a:solidFill>
                      <a:srgbClr val="FFFFFF"/>
                    </a:solidFill>
                  </a:tcPr>
                </a:tc>
                <a:tc>
                  <a:txBody>
                    <a:bodyPr/>
                    <a:lstStyle/>
                    <a:p>
                      <a:pPr algn="r"/>
                      <a:r>
                        <a:rPr lang="de-DE" sz="1400">
                          <a:effectLst/>
                        </a:rPr>
                        <a:t>273</a:t>
                      </a:r>
                    </a:p>
                  </a:txBody>
                  <a:tcPr marL="0" marR="0" marT="0" marB="0" anchor="ctr">
                    <a:lnL>
                      <a:noFill/>
                    </a:lnL>
                    <a:lnR>
                      <a:noFill/>
                    </a:lnR>
                    <a:lnT>
                      <a:noFill/>
                    </a:lnT>
                    <a:lnB>
                      <a:noFill/>
                    </a:lnB>
                    <a:solidFill>
                      <a:srgbClr val="FFFFFF"/>
                    </a:solidFill>
                  </a:tcPr>
                </a:tc>
                <a:tc>
                  <a:txBody>
                    <a:bodyPr/>
                    <a:lstStyle/>
                    <a:p>
                      <a:pPr algn="r"/>
                      <a:r>
                        <a:rPr lang="de-DE" sz="1400">
                          <a:effectLst/>
                        </a:rPr>
                        <a:t>46%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1207402"/>
                  </a:ext>
                </a:extLst>
              </a:tr>
              <a:tr h="29389">
                <a:tc>
                  <a:txBody>
                    <a:bodyPr/>
                    <a:lstStyle/>
                    <a:p>
                      <a:pPr algn="r"/>
                      <a:r>
                        <a:rPr lang="de-DE" sz="1400">
                          <a:effectLst/>
                        </a:rPr>
                        <a:t>79</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Beijing Opera</a:t>
                      </a:r>
                    </a:p>
                  </a:txBody>
                  <a:tcPr marL="0" marR="0" marT="0" marB="0" anchor="ctr">
                    <a:lnL>
                      <a:noFill/>
                    </a:lnL>
                    <a:lnR>
                      <a:noFill/>
                    </a:lnR>
                    <a:lnT>
                      <a:noFill/>
                    </a:lnT>
                    <a:lnB>
                      <a:noFill/>
                    </a:lnB>
                    <a:solidFill>
                      <a:srgbClr val="FFFFFF"/>
                    </a:solidFill>
                  </a:tcPr>
                </a:tc>
                <a:tc>
                  <a:txBody>
                    <a:bodyPr/>
                    <a:lstStyle/>
                    <a:p>
                      <a:r>
                        <a:rPr lang="en-US" sz="1400">
                          <a:effectLst/>
                        </a:rPr>
                        <a:t>60</a:t>
                      </a:r>
                    </a:p>
                  </a:txBody>
                  <a:tcPr marL="0" marR="0" marT="0" marB="0" anchor="ctr">
                    <a:lnL>
                      <a:noFill/>
                    </a:lnL>
                    <a:lnR>
                      <a:noFill/>
                    </a:lnR>
                    <a:lnT>
                      <a:noFill/>
                    </a:lnT>
                    <a:lnB>
                      <a:noFill/>
                    </a:lnB>
                    <a:solidFill>
                      <a:srgbClr val="FFFFFF"/>
                    </a:solidFill>
                  </a:tcPr>
                </a:tc>
                <a:tc>
                  <a:txBody>
                    <a:bodyPr/>
                    <a:lstStyle/>
                    <a:p>
                      <a:pPr algn="r"/>
                      <a:r>
                        <a:rPr lang="de-DE" sz="1400">
                          <a:effectLst/>
                        </a:rPr>
                        <a:t>272</a:t>
                      </a:r>
                    </a:p>
                  </a:txBody>
                  <a:tcPr marL="0" marR="0" marT="0" marB="0" anchor="ctr">
                    <a:lnL>
                      <a:noFill/>
                    </a:lnL>
                    <a:lnR>
                      <a:noFill/>
                    </a:lnR>
                    <a:lnT>
                      <a:noFill/>
                    </a:lnT>
                    <a:lnB>
                      <a:noFill/>
                    </a:lnB>
                    <a:solidFill>
                      <a:srgbClr val="FFFFFF"/>
                    </a:solidFill>
                  </a:tcPr>
                </a:tc>
                <a:tc>
                  <a:txBody>
                    <a:bodyPr/>
                    <a:lstStyle/>
                    <a:p>
                      <a:pPr algn="r"/>
                      <a:r>
                        <a:rPr lang="de-DE" sz="1400">
                          <a:effectLst/>
                        </a:rPr>
                        <a:t>45%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945086908"/>
                  </a:ext>
                </a:extLst>
              </a:tr>
              <a:tr h="29389">
                <a:tc>
                  <a:txBody>
                    <a:bodyPr/>
                    <a:lstStyle/>
                    <a:p>
                      <a:pPr algn="r"/>
                      <a:r>
                        <a:rPr lang="de-DE" sz="1400">
                          <a:effectLst/>
                        </a:rPr>
                        <a:t>80</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Chinese Writing: Chinese Characters and Scripts</a:t>
                      </a:r>
                    </a:p>
                  </a:txBody>
                  <a:tcPr marL="0" marR="0" marT="0" marB="0" anchor="ctr">
                    <a:lnL>
                      <a:noFill/>
                    </a:lnL>
                    <a:lnR>
                      <a:noFill/>
                    </a:lnR>
                    <a:lnT>
                      <a:noFill/>
                    </a:lnT>
                    <a:lnB>
                      <a:noFill/>
                    </a:lnB>
                    <a:solidFill>
                      <a:srgbClr val="FFFFFF"/>
                    </a:solidFill>
                  </a:tcPr>
                </a:tc>
                <a:tc>
                  <a:txBody>
                    <a:bodyPr/>
                    <a:lstStyle/>
                    <a:p>
                      <a:r>
                        <a:rPr lang="en-US" sz="1400">
                          <a:effectLst/>
                        </a:rPr>
                        <a:t>10</a:t>
                      </a:r>
                    </a:p>
                  </a:txBody>
                  <a:tcPr marL="0" marR="0" marT="0" marB="0" anchor="ctr">
                    <a:lnL>
                      <a:noFill/>
                    </a:lnL>
                    <a:lnR>
                      <a:noFill/>
                    </a:lnR>
                    <a:lnT>
                      <a:noFill/>
                    </a:lnT>
                    <a:lnB>
                      <a:noFill/>
                    </a:lnB>
                    <a:solidFill>
                      <a:srgbClr val="FFFFFF"/>
                    </a:solidFill>
                  </a:tcPr>
                </a:tc>
                <a:tc>
                  <a:txBody>
                    <a:bodyPr/>
                    <a:lstStyle/>
                    <a:p>
                      <a:pPr algn="r"/>
                      <a:r>
                        <a:rPr lang="de-DE" sz="1400">
                          <a:effectLst/>
                        </a:rPr>
                        <a:t>272</a:t>
                      </a:r>
                    </a:p>
                  </a:txBody>
                  <a:tcPr marL="0" marR="0" marT="0" marB="0" anchor="ctr">
                    <a:lnL>
                      <a:noFill/>
                    </a:lnL>
                    <a:lnR>
                      <a:noFill/>
                    </a:lnR>
                    <a:lnT>
                      <a:noFill/>
                    </a:lnT>
                    <a:lnB>
                      <a:noFill/>
                    </a:lnB>
                    <a:solidFill>
                      <a:srgbClr val="FFFFFF"/>
                    </a:solidFill>
                  </a:tcPr>
                </a:tc>
                <a:tc>
                  <a:txBody>
                    <a:bodyPr/>
                    <a:lstStyle/>
                    <a:p>
                      <a:pPr algn="r"/>
                      <a:r>
                        <a:rPr lang="de-DE" sz="1400">
                          <a:effectLst/>
                        </a:rPr>
                        <a:t>45%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46652143"/>
                  </a:ext>
                </a:extLst>
              </a:tr>
              <a:tr h="29389">
                <a:tc>
                  <a:txBody>
                    <a:bodyPr/>
                    <a:lstStyle/>
                    <a:p>
                      <a:pPr algn="r"/>
                      <a:r>
                        <a:rPr lang="de-DE" sz="1400">
                          <a:effectLst/>
                        </a:rPr>
                        <a:t>81</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Premodern literature: China's Four Great Classical Novels</a:t>
                      </a:r>
                    </a:p>
                  </a:txBody>
                  <a:tcPr marL="0" marR="0" marT="0" marB="0" anchor="ctr">
                    <a:lnL>
                      <a:noFill/>
                    </a:lnL>
                    <a:lnR>
                      <a:noFill/>
                    </a:lnR>
                    <a:lnT>
                      <a:noFill/>
                    </a:lnT>
                    <a:lnB>
                      <a:noFill/>
                    </a:lnB>
                    <a:solidFill>
                      <a:srgbClr val="FFFFFF"/>
                    </a:solidFill>
                  </a:tcPr>
                </a:tc>
                <a:tc>
                  <a:txBody>
                    <a:bodyPr/>
                    <a:lstStyle/>
                    <a:p>
                      <a:r>
                        <a:rPr lang="en-US" sz="1400">
                          <a:effectLst/>
                        </a:rPr>
                        <a:t>53</a:t>
                      </a:r>
                    </a:p>
                  </a:txBody>
                  <a:tcPr marL="0" marR="0" marT="0" marB="0" anchor="ctr">
                    <a:lnL>
                      <a:noFill/>
                    </a:lnL>
                    <a:lnR>
                      <a:noFill/>
                    </a:lnR>
                    <a:lnT>
                      <a:noFill/>
                    </a:lnT>
                    <a:lnB>
                      <a:noFill/>
                    </a:lnB>
                    <a:solidFill>
                      <a:srgbClr val="FFFFFF"/>
                    </a:solidFill>
                  </a:tcPr>
                </a:tc>
                <a:tc>
                  <a:txBody>
                    <a:bodyPr/>
                    <a:lstStyle/>
                    <a:p>
                      <a:pPr algn="r"/>
                      <a:r>
                        <a:rPr lang="de-DE" sz="1400">
                          <a:effectLst/>
                        </a:rPr>
                        <a:t>270</a:t>
                      </a:r>
                    </a:p>
                  </a:txBody>
                  <a:tcPr marL="0" marR="0" marT="0" marB="0" anchor="ctr">
                    <a:lnL>
                      <a:noFill/>
                    </a:lnL>
                    <a:lnR>
                      <a:noFill/>
                    </a:lnR>
                    <a:lnT>
                      <a:noFill/>
                    </a:lnT>
                    <a:lnB>
                      <a:noFill/>
                    </a:lnB>
                    <a:solidFill>
                      <a:srgbClr val="FFFFFF"/>
                    </a:solidFill>
                  </a:tcPr>
                </a:tc>
                <a:tc>
                  <a:txBody>
                    <a:bodyPr/>
                    <a:lstStyle/>
                    <a:p>
                      <a:pPr algn="r"/>
                      <a:r>
                        <a:rPr lang="de-DE" sz="1400">
                          <a:effectLst/>
                        </a:rPr>
                        <a:t>45%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7449283"/>
                  </a:ext>
                </a:extLst>
              </a:tr>
              <a:tr h="29389">
                <a:tc>
                  <a:txBody>
                    <a:bodyPr/>
                    <a:lstStyle/>
                    <a:p>
                      <a:pPr algn="r"/>
                      <a:r>
                        <a:rPr lang="de-DE" sz="1400">
                          <a:effectLst/>
                        </a:rPr>
                        <a:t>82</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Chinese clothing / interieur: The Folding Screen</a:t>
                      </a:r>
                    </a:p>
                  </a:txBody>
                  <a:tcPr marL="0" marR="0" marT="0" marB="0" anchor="ctr">
                    <a:lnL>
                      <a:noFill/>
                    </a:lnL>
                    <a:lnR>
                      <a:noFill/>
                    </a:lnR>
                    <a:lnT>
                      <a:noFill/>
                    </a:lnT>
                    <a:lnB>
                      <a:noFill/>
                    </a:lnB>
                    <a:solidFill>
                      <a:srgbClr val="FFFFFF"/>
                    </a:solidFill>
                  </a:tcPr>
                </a:tc>
                <a:tc>
                  <a:txBody>
                    <a:bodyPr/>
                    <a:lstStyle/>
                    <a:p>
                      <a:r>
                        <a:rPr lang="en-US" sz="1400">
                          <a:effectLst/>
                        </a:rPr>
                        <a:t>115</a:t>
                      </a:r>
                    </a:p>
                  </a:txBody>
                  <a:tcPr marL="0" marR="0" marT="0" marB="0" anchor="ctr">
                    <a:lnL>
                      <a:noFill/>
                    </a:lnL>
                    <a:lnR>
                      <a:noFill/>
                    </a:lnR>
                    <a:lnT>
                      <a:noFill/>
                    </a:lnT>
                    <a:lnB>
                      <a:noFill/>
                    </a:lnB>
                    <a:solidFill>
                      <a:srgbClr val="FFFFFF"/>
                    </a:solidFill>
                  </a:tcPr>
                </a:tc>
                <a:tc>
                  <a:txBody>
                    <a:bodyPr/>
                    <a:lstStyle/>
                    <a:p>
                      <a:pPr algn="r"/>
                      <a:r>
                        <a:rPr lang="de-DE" sz="1400">
                          <a:effectLst/>
                        </a:rPr>
                        <a:t>267</a:t>
                      </a:r>
                    </a:p>
                  </a:txBody>
                  <a:tcPr marL="0" marR="0" marT="0" marB="0" anchor="ctr">
                    <a:lnL>
                      <a:noFill/>
                    </a:lnL>
                    <a:lnR>
                      <a:noFill/>
                    </a:lnR>
                    <a:lnT>
                      <a:noFill/>
                    </a:lnT>
                    <a:lnB>
                      <a:noFill/>
                    </a:lnB>
                    <a:solidFill>
                      <a:srgbClr val="FFFFFF"/>
                    </a:solidFill>
                  </a:tcPr>
                </a:tc>
                <a:tc>
                  <a:txBody>
                    <a:bodyPr/>
                    <a:lstStyle/>
                    <a:p>
                      <a:pPr algn="r"/>
                      <a:r>
                        <a:rPr lang="de-DE" sz="1400">
                          <a:effectLst/>
                        </a:rPr>
                        <a:t>45%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96028121"/>
                  </a:ext>
                </a:extLst>
              </a:tr>
              <a:tr h="29389">
                <a:tc>
                  <a:txBody>
                    <a:bodyPr/>
                    <a:lstStyle/>
                    <a:p>
                      <a:pPr algn="r"/>
                      <a:r>
                        <a:rPr lang="de-DE" sz="1400">
                          <a:effectLst/>
                        </a:rPr>
                        <a:t>83</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Ancient literature: Chinese Mythology</a:t>
                      </a:r>
                    </a:p>
                  </a:txBody>
                  <a:tcPr marL="0" marR="0" marT="0" marB="0" anchor="ctr">
                    <a:lnL>
                      <a:noFill/>
                    </a:lnL>
                    <a:lnR>
                      <a:noFill/>
                    </a:lnR>
                    <a:lnT>
                      <a:noFill/>
                    </a:lnT>
                    <a:lnB>
                      <a:noFill/>
                    </a:lnB>
                    <a:solidFill>
                      <a:srgbClr val="FFFFFF"/>
                    </a:solidFill>
                  </a:tcPr>
                </a:tc>
                <a:tc>
                  <a:txBody>
                    <a:bodyPr/>
                    <a:lstStyle/>
                    <a:p>
                      <a:r>
                        <a:rPr lang="it-IT" sz="1400">
                          <a:effectLst/>
                        </a:rPr>
                        <a:t>48</a:t>
                      </a:r>
                    </a:p>
                  </a:txBody>
                  <a:tcPr marL="0" marR="0" marT="0" marB="0" anchor="ctr">
                    <a:lnL>
                      <a:noFill/>
                    </a:lnL>
                    <a:lnR>
                      <a:noFill/>
                    </a:lnR>
                    <a:lnT>
                      <a:noFill/>
                    </a:lnT>
                    <a:lnB>
                      <a:noFill/>
                    </a:lnB>
                    <a:solidFill>
                      <a:srgbClr val="FFFFFF"/>
                    </a:solidFill>
                  </a:tcPr>
                </a:tc>
                <a:tc>
                  <a:txBody>
                    <a:bodyPr/>
                    <a:lstStyle/>
                    <a:p>
                      <a:pPr algn="r"/>
                      <a:r>
                        <a:rPr lang="de-DE" sz="1400">
                          <a:effectLst/>
                        </a:rPr>
                        <a:t>265</a:t>
                      </a:r>
                    </a:p>
                  </a:txBody>
                  <a:tcPr marL="0" marR="0" marT="0" marB="0" anchor="ctr">
                    <a:lnL>
                      <a:noFill/>
                    </a:lnL>
                    <a:lnR>
                      <a:noFill/>
                    </a:lnR>
                    <a:lnT>
                      <a:noFill/>
                    </a:lnT>
                    <a:lnB>
                      <a:noFill/>
                    </a:lnB>
                    <a:solidFill>
                      <a:srgbClr val="FFFFFF"/>
                    </a:solidFill>
                  </a:tcPr>
                </a:tc>
                <a:tc>
                  <a:txBody>
                    <a:bodyPr/>
                    <a:lstStyle/>
                    <a:p>
                      <a:pPr algn="r"/>
                      <a:r>
                        <a:rPr lang="de-DE" sz="1400">
                          <a:effectLst/>
                        </a:rPr>
                        <a:t>44%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230285341"/>
                  </a:ext>
                </a:extLst>
              </a:tr>
              <a:tr h="29389">
                <a:tc>
                  <a:txBody>
                    <a:bodyPr/>
                    <a:lstStyle/>
                    <a:p>
                      <a:pPr algn="r"/>
                      <a:r>
                        <a:rPr lang="de-DE" sz="1400">
                          <a:effectLst/>
                        </a:rPr>
                        <a:t>84</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Chinese Medicine: Zhang Zhongjing</a:t>
                      </a:r>
                    </a:p>
                  </a:txBody>
                  <a:tcPr marL="0" marR="0" marT="0" marB="0" anchor="ctr">
                    <a:lnL>
                      <a:noFill/>
                    </a:lnL>
                    <a:lnR>
                      <a:noFill/>
                    </a:lnR>
                    <a:lnT>
                      <a:noFill/>
                    </a:lnT>
                    <a:lnB>
                      <a:noFill/>
                    </a:lnB>
                    <a:solidFill>
                      <a:srgbClr val="FFFFFF"/>
                    </a:solidFill>
                  </a:tcPr>
                </a:tc>
                <a:tc>
                  <a:txBody>
                    <a:bodyPr/>
                    <a:lstStyle/>
                    <a:p>
                      <a:r>
                        <a:rPr lang="en-US" sz="1400">
                          <a:effectLst/>
                        </a:rPr>
                        <a:t>69</a:t>
                      </a:r>
                    </a:p>
                  </a:txBody>
                  <a:tcPr marL="0" marR="0" marT="0" marB="0" anchor="ctr">
                    <a:lnL>
                      <a:noFill/>
                    </a:lnL>
                    <a:lnR>
                      <a:noFill/>
                    </a:lnR>
                    <a:lnT>
                      <a:noFill/>
                    </a:lnT>
                    <a:lnB>
                      <a:noFill/>
                    </a:lnB>
                    <a:solidFill>
                      <a:srgbClr val="FFFFFF"/>
                    </a:solidFill>
                  </a:tcPr>
                </a:tc>
                <a:tc>
                  <a:txBody>
                    <a:bodyPr/>
                    <a:lstStyle/>
                    <a:p>
                      <a:pPr algn="r"/>
                      <a:r>
                        <a:rPr lang="de-DE" sz="1400">
                          <a:effectLst/>
                        </a:rPr>
                        <a:t>264</a:t>
                      </a:r>
                    </a:p>
                  </a:txBody>
                  <a:tcPr marL="0" marR="0" marT="0" marB="0" anchor="ctr">
                    <a:lnL>
                      <a:noFill/>
                    </a:lnL>
                    <a:lnR>
                      <a:noFill/>
                    </a:lnR>
                    <a:lnT>
                      <a:noFill/>
                    </a:lnT>
                    <a:lnB>
                      <a:noFill/>
                    </a:lnB>
                    <a:solidFill>
                      <a:srgbClr val="FFFFFF"/>
                    </a:solidFill>
                  </a:tcPr>
                </a:tc>
                <a:tc>
                  <a:txBody>
                    <a:bodyPr/>
                    <a:lstStyle/>
                    <a:p>
                      <a:pPr algn="r"/>
                      <a:r>
                        <a:rPr lang="de-DE" sz="1400">
                          <a:effectLst/>
                        </a:rPr>
                        <a:t>44%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92489859"/>
                  </a:ext>
                </a:extLst>
              </a:tr>
              <a:tr h="29389">
                <a:tc>
                  <a:txBody>
                    <a:bodyPr/>
                    <a:lstStyle/>
                    <a:p>
                      <a:pPr algn="r"/>
                      <a:r>
                        <a:rPr lang="de-DE" sz="1400">
                          <a:effectLst/>
                        </a:rPr>
                        <a:t>85</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Landscapes and tourism: Four State-Level Cultural Relics</a:t>
                      </a:r>
                    </a:p>
                  </a:txBody>
                  <a:tcPr marL="0" marR="0" marT="0" marB="0" anchor="ctr">
                    <a:lnL>
                      <a:noFill/>
                    </a:lnL>
                    <a:lnR>
                      <a:noFill/>
                    </a:lnR>
                    <a:lnT>
                      <a:noFill/>
                    </a:lnT>
                    <a:lnB>
                      <a:noFill/>
                    </a:lnB>
                    <a:solidFill>
                      <a:srgbClr val="FFFFFF"/>
                    </a:solidFill>
                  </a:tcPr>
                </a:tc>
                <a:tc>
                  <a:txBody>
                    <a:bodyPr/>
                    <a:lstStyle/>
                    <a:p>
                      <a:r>
                        <a:rPr lang="en-US" sz="1400">
                          <a:effectLst/>
                        </a:rPr>
                        <a:t>125</a:t>
                      </a:r>
                    </a:p>
                  </a:txBody>
                  <a:tcPr marL="0" marR="0" marT="0" marB="0" anchor="ctr">
                    <a:lnL>
                      <a:noFill/>
                    </a:lnL>
                    <a:lnR>
                      <a:noFill/>
                    </a:lnR>
                    <a:lnT>
                      <a:noFill/>
                    </a:lnT>
                    <a:lnB>
                      <a:noFill/>
                    </a:lnB>
                    <a:solidFill>
                      <a:srgbClr val="FFFFFF"/>
                    </a:solidFill>
                  </a:tcPr>
                </a:tc>
                <a:tc>
                  <a:txBody>
                    <a:bodyPr/>
                    <a:lstStyle/>
                    <a:p>
                      <a:pPr algn="r"/>
                      <a:r>
                        <a:rPr lang="de-DE" sz="1400">
                          <a:effectLst/>
                        </a:rPr>
                        <a:t>263</a:t>
                      </a:r>
                    </a:p>
                  </a:txBody>
                  <a:tcPr marL="0" marR="0" marT="0" marB="0" anchor="ctr">
                    <a:lnL>
                      <a:noFill/>
                    </a:lnL>
                    <a:lnR>
                      <a:noFill/>
                    </a:lnR>
                    <a:lnT>
                      <a:noFill/>
                    </a:lnT>
                    <a:lnB>
                      <a:noFill/>
                    </a:lnB>
                    <a:solidFill>
                      <a:srgbClr val="FFFFFF"/>
                    </a:solidFill>
                  </a:tcPr>
                </a:tc>
                <a:tc>
                  <a:txBody>
                    <a:bodyPr/>
                    <a:lstStyle/>
                    <a:p>
                      <a:pPr algn="r"/>
                      <a:r>
                        <a:rPr lang="de-DE" sz="1400">
                          <a:effectLst/>
                        </a:rPr>
                        <a:t>44%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766249208"/>
                  </a:ext>
                </a:extLst>
              </a:tr>
              <a:tr h="29389">
                <a:tc>
                  <a:txBody>
                    <a:bodyPr/>
                    <a:lstStyle/>
                    <a:p>
                      <a:pPr algn="r"/>
                      <a:r>
                        <a:rPr lang="de-DE" sz="1400">
                          <a:effectLst/>
                        </a:rPr>
                        <a:t>86</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Martial Arts: Qigong</a:t>
                      </a:r>
                    </a:p>
                  </a:txBody>
                  <a:tcPr marL="0" marR="0" marT="0" marB="0" anchor="ctr">
                    <a:lnL>
                      <a:noFill/>
                    </a:lnL>
                    <a:lnR>
                      <a:noFill/>
                    </a:lnR>
                    <a:lnT>
                      <a:noFill/>
                    </a:lnT>
                    <a:lnB>
                      <a:noFill/>
                    </a:lnB>
                    <a:solidFill>
                      <a:srgbClr val="FFFFFF"/>
                    </a:solidFill>
                  </a:tcPr>
                </a:tc>
                <a:tc>
                  <a:txBody>
                    <a:bodyPr/>
                    <a:lstStyle/>
                    <a:p>
                      <a:r>
                        <a:rPr lang="en-US" sz="1400">
                          <a:effectLst/>
                        </a:rPr>
                        <a:t>64</a:t>
                      </a:r>
                    </a:p>
                  </a:txBody>
                  <a:tcPr marL="0" marR="0" marT="0" marB="0" anchor="ctr">
                    <a:lnL>
                      <a:noFill/>
                    </a:lnL>
                    <a:lnR>
                      <a:noFill/>
                    </a:lnR>
                    <a:lnT>
                      <a:noFill/>
                    </a:lnT>
                    <a:lnB>
                      <a:noFill/>
                    </a:lnB>
                    <a:solidFill>
                      <a:srgbClr val="FFFFFF"/>
                    </a:solidFill>
                  </a:tcPr>
                </a:tc>
                <a:tc>
                  <a:txBody>
                    <a:bodyPr/>
                    <a:lstStyle/>
                    <a:p>
                      <a:pPr algn="r"/>
                      <a:r>
                        <a:rPr lang="de-DE" sz="1400">
                          <a:effectLst/>
                        </a:rPr>
                        <a:t>262</a:t>
                      </a:r>
                    </a:p>
                  </a:txBody>
                  <a:tcPr marL="0" marR="0" marT="0" marB="0" anchor="ctr">
                    <a:lnL>
                      <a:noFill/>
                    </a:lnL>
                    <a:lnR>
                      <a:noFill/>
                    </a:lnR>
                    <a:lnT>
                      <a:noFill/>
                    </a:lnT>
                    <a:lnB>
                      <a:noFill/>
                    </a:lnB>
                    <a:solidFill>
                      <a:srgbClr val="FFFFFF"/>
                    </a:solidFill>
                  </a:tcPr>
                </a:tc>
                <a:tc>
                  <a:txBody>
                    <a:bodyPr/>
                    <a:lstStyle/>
                    <a:p>
                      <a:pPr algn="r"/>
                      <a:r>
                        <a:rPr lang="de-DE" sz="1400">
                          <a:effectLst/>
                        </a:rPr>
                        <a:t>44%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712640219"/>
                  </a:ext>
                </a:extLst>
              </a:tr>
              <a:tr h="29389">
                <a:tc>
                  <a:txBody>
                    <a:bodyPr/>
                    <a:lstStyle/>
                    <a:p>
                      <a:pPr algn="r"/>
                      <a:r>
                        <a:rPr lang="de-DE" sz="1400">
                          <a:effectLst/>
                        </a:rPr>
                        <a:t>87</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Architecture: Four Great Pavilions</a:t>
                      </a:r>
                    </a:p>
                  </a:txBody>
                  <a:tcPr marL="0" marR="0" marT="0" marB="0" anchor="ctr">
                    <a:lnL>
                      <a:noFill/>
                    </a:lnL>
                    <a:lnR>
                      <a:noFill/>
                    </a:lnR>
                    <a:lnT>
                      <a:noFill/>
                    </a:lnT>
                    <a:lnB>
                      <a:noFill/>
                    </a:lnB>
                    <a:solidFill>
                      <a:srgbClr val="FFFFFF"/>
                    </a:solidFill>
                  </a:tcPr>
                </a:tc>
                <a:tc>
                  <a:txBody>
                    <a:bodyPr/>
                    <a:lstStyle/>
                    <a:p>
                      <a:r>
                        <a:rPr lang="en-US" sz="1400">
                          <a:effectLst/>
                        </a:rPr>
                        <a:t>37</a:t>
                      </a:r>
                    </a:p>
                  </a:txBody>
                  <a:tcPr marL="0" marR="0" marT="0" marB="0" anchor="ctr">
                    <a:lnL>
                      <a:noFill/>
                    </a:lnL>
                    <a:lnR>
                      <a:noFill/>
                    </a:lnR>
                    <a:lnT>
                      <a:noFill/>
                    </a:lnT>
                    <a:lnB>
                      <a:noFill/>
                    </a:lnB>
                    <a:solidFill>
                      <a:srgbClr val="FFFFFF"/>
                    </a:solidFill>
                  </a:tcPr>
                </a:tc>
                <a:tc>
                  <a:txBody>
                    <a:bodyPr/>
                    <a:lstStyle/>
                    <a:p>
                      <a:pPr algn="r"/>
                      <a:r>
                        <a:rPr lang="de-DE" sz="1400">
                          <a:effectLst/>
                        </a:rPr>
                        <a:t>261</a:t>
                      </a:r>
                    </a:p>
                  </a:txBody>
                  <a:tcPr marL="0" marR="0" marT="0" marB="0" anchor="ctr">
                    <a:lnL>
                      <a:noFill/>
                    </a:lnL>
                    <a:lnR>
                      <a:noFill/>
                    </a:lnR>
                    <a:lnT>
                      <a:noFill/>
                    </a:lnT>
                    <a:lnB>
                      <a:noFill/>
                    </a:lnB>
                    <a:solidFill>
                      <a:srgbClr val="FFFFFF"/>
                    </a:solidFill>
                  </a:tcPr>
                </a:tc>
                <a:tc>
                  <a:txBody>
                    <a:bodyPr/>
                    <a:lstStyle/>
                    <a:p>
                      <a:pPr algn="r"/>
                      <a:r>
                        <a:rPr lang="de-DE" sz="1400">
                          <a:effectLst/>
                        </a:rPr>
                        <a:t>44%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960834985"/>
                  </a:ext>
                </a:extLst>
              </a:tr>
              <a:tr h="29389">
                <a:tc>
                  <a:txBody>
                    <a:bodyPr/>
                    <a:lstStyle/>
                    <a:p>
                      <a:pPr algn="r"/>
                      <a:r>
                        <a:rPr lang="de-DE" sz="1400">
                          <a:effectLst/>
                        </a:rPr>
                        <a:t>88</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Religions: Buddhism</a:t>
                      </a:r>
                    </a:p>
                  </a:txBody>
                  <a:tcPr marL="0" marR="0" marT="0" marB="0" anchor="ctr">
                    <a:lnL>
                      <a:noFill/>
                    </a:lnL>
                    <a:lnR>
                      <a:noFill/>
                    </a:lnR>
                    <a:lnT>
                      <a:noFill/>
                    </a:lnT>
                    <a:lnB>
                      <a:noFill/>
                    </a:lnB>
                    <a:solidFill>
                      <a:srgbClr val="FFFFFF"/>
                    </a:solidFill>
                  </a:tcPr>
                </a:tc>
                <a:tc>
                  <a:txBody>
                    <a:bodyPr/>
                    <a:lstStyle/>
                    <a:p>
                      <a:r>
                        <a:rPr lang="en-US" sz="1400">
                          <a:effectLst/>
                        </a:rPr>
                        <a:t>75</a:t>
                      </a:r>
                    </a:p>
                  </a:txBody>
                  <a:tcPr marL="0" marR="0" marT="0" marB="0" anchor="ctr">
                    <a:lnL>
                      <a:noFill/>
                    </a:lnL>
                    <a:lnR>
                      <a:noFill/>
                    </a:lnR>
                    <a:lnT>
                      <a:noFill/>
                    </a:lnT>
                    <a:lnB>
                      <a:noFill/>
                    </a:lnB>
                    <a:solidFill>
                      <a:srgbClr val="FFFFFF"/>
                    </a:solidFill>
                  </a:tcPr>
                </a:tc>
                <a:tc>
                  <a:txBody>
                    <a:bodyPr/>
                    <a:lstStyle/>
                    <a:p>
                      <a:pPr algn="r"/>
                      <a:r>
                        <a:rPr lang="de-DE" sz="1400">
                          <a:effectLst/>
                        </a:rPr>
                        <a:t>260</a:t>
                      </a:r>
                    </a:p>
                  </a:txBody>
                  <a:tcPr marL="0" marR="0" marT="0" marB="0" anchor="ctr">
                    <a:lnL>
                      <a:noFill/>
                    </a:lnL>
                    <a:lnR>
                      <a:noFill/>
                    </a:lnR>
                    <a:lnT>
                      <a:noFill/>
                    </a:lnT>
                    <a:lnB>
                      <a:noFill/>
                    </a:lnB>
                    <a:solidFill>
                      <a:srgbClr val="FFFFFF"/>
                    </a:solidFill>
                  </a:tcPr>
                </a:tc>
                <a:tc>
                  <a:txBody>
                    <a:bodyPr/>
                    <a:lstStyle/>
                    <a:p>
                      <a:pPr algn="r"/>
                      <a:r>
                        <a:rPr lang="de-DE" sz="1400">
                          <a:effectLst/>
                        </a:rPr>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318870581"/>
                  </a:ext>
                </a:extLst>
              </a:tr>
              <a:tr h="29389">
                <a:tc>
                  <a:txBody>
                    <a:bodyPr/>
                    <a:lstStyle/>
                    <a:p>
                      <a:pPr algn="r"/>
                      <a:r>
                        <a:rPr lang="de-DE" sz="1400">
                          <a:effectLst/>
                        </a:rPr>
                        <a:t>89</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Traditional Cuisine: Chopsticks</a:t>
                      </a:r>
                    </a:p>
                  </a:txBody>
                  <a:tcPr marL="0" marR="0" marT="0" marB="0" anchor="ctr">
                    <a:lnL>
                      <a:noFill/>
                    </a:lnL>
                    <a:lnR>
                      <a:noFill/>
                    </a:lnR>
                    <a:lnT>
                      <a:noFill/>
                    </a:lnT>
                    <a:lnB>
                      <a:noFill/>
                    </a:lnB>
                    <a:solidFill>
                      <a:srgbClr val="FFFFFF"/>
                    </a:solidFill>
                  </a:tcPr>
                </a:tc>
                <a:tc>
                  <a:txBody>
                    <a:bodyPr/>
                    <a:lstStyle/>
                    <a:p>
                      <a:r>
                        <a:rPr lang="en-US" sz="1400">
                          <a:effectLst/>
                        </a:rPr>
                        <a:t>27</a:t>
                      </a:r>
                    </a:p>
                  </a:txBody>
                  <a:tcPr marL="0" marR="0" marT="0" marB="0" anchor="ctr">
                    <a:lnL>
                      <a:noFill/>
                    </a:lnL>
                    <a:lnR>
                      <a:noFill/>
                    </a:lnR>
                    <a:lnT>
                      <a:noFill/>
                    </a:lnT>
                    <a:lnB>
                      <a:noFill/>
                    </a:lnB>
                    <a:solidFill>
                      <a:srgbClr val="FFFFFF"/>
                    </a:solidFill>
                  </a:tcPr>
                </a:tc>
                <a:tc>
                  <a:txBody>
                    <a:bodyPr/>
                    <a:lstStyle/>
                    <a:p>
                      <a:pPr algn="r"/>
                      <a:r>
                        <a:rPr lang="de-DE" sz="1400">
                          <a:effectLst/>
                        </a:rPr>
                        <a:t>260</a:t>
                      </a:r>
                    </a:p>
                  </a:txBody>
                  <a:tcPr marL="0" marR="0" marT="0" marB="0" anchor="ctr">
                    <a:lnL>
                      <a:noFill/>
                    </a:lnL>
                    <a:lnR>
                      <a:noFill/>
                    </a:lnR>
                    <a:lnT>
                      <a:noFill/>
                    </a:lnT>
                    <a:lnB>
                      <a:noFill/>
                    </a:lnB>
                    <a:solidFill>
                      <a:srgbClr val="FFFFFF"/>
                    </a:solidFill>
                  </a:tcPr>
                </a:tc>
                <a:tc>
                  <a:txBody>
                    <a:bodyPr/>
                    <a:lstStyle/>
                    <a:p>
                      <a:pPr algn="r"/>
                      <a:r>
                        <a:rPr lang="de-DE" sz="1400">
                          <a:effectLst/>
                        </a:rPr>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443386706"/>
                  </a:ext>
                </a:extLst>
              </a:tr>
              <a:tr h="29389">
                <a:tc>
                  <a:txBody>
                    <a:bodyPr/>
                    <a:lstStyle/>
                    <a:p>
                      <a:pPr algn="r"/>
                      <a:r>
                        <a:rPr lang="de-DE" sz="1400">
                          <a:effectLst/>
                        </a:rPr>
                        <a:t>90</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Westernization: The Eastward Spread of Western Learning</a:t>
                      </a:r>
                    </a:p>
                  </a:txBody>
                  <a:tcPr marL="0" marR="0" marT="0" marB="0" anchor="ctr">
                    <a:lnL>
                      <a:noFill/>
                    </a:lnL>
                    <a:lnR>
                      <a:noFill/>
                    </a:lnR>
                    <a:lnT>
                      <a:noFill/>
                    </a:lnT>
                    <a:lnB>
                      <a:noFill/>
                    </a:lnB>
                    <a:solidFill>
                      <a:srgbClr val="FFFFFF"/>
                    </a:solidFill>
                  </a:tcPr>
                </a:tc>
                <a:tc>
                  <a:txBody>
                    <a:bodyPr/>
                    <a:lstStyle/>
                    <a:p>
                      <a:r>
                        <a:rPr lang="en-US" sz="1400">
                          <a:effectLst/>
                        </a:rPr>
                        <a:t>92</a:t>
                      </a:r>
                    </a:p>
                  </a:txBody>
                  <a:tcPr marL="0" marR="0" marT="0" marB="0" anchor="ctr">
                    <a:lnL>
                      <a:noFill/>
                    </a:lnL>
                    <a:lnR>
                      <a:noFill/>
                    </a:lnR>
                    <a:lnT>
                      <a:noFill/>
                    </a:lnT>
                    <a:lnB>
                      <a:noFill/>
                    </a:lnB>
                    <a:solidFill>
                      <a:srgbClr val="FFFFFF"/>
                    </a:solidFill>
                  </a:tcPr>
                </a:tc>
                <a:tc>
                  <a:txBody>
                    <a:bodyPr/>
                    <a:lstStyle/>
                    <a:p>
                      <a:pPr algn="r"/>
                      <a:r>
                        <a:rPr lang="de-DE" sz="1400">
                          <a:effectLst/>
                        </a:rPr>
                        <a:t>260</a:t>
                      </a:r>
                    </a:p>
                  </a:txBody>
                  <a:tcPr marL="0" marR="0" marT="0" marB="0" anchor="ctr">
                    <a:lnL>
                      <a:noFill/>
                    </a:lnL>
                    <a:lnR>
                      <a:noFill/>
                    </a:lnR>
                    <a:lnT>
                      <a:noFill/>
                    </a:lnT>
                    <a:lnB>
                      <a:noFill/>
                    </a:lnB>
                    <a:solidFill>
                      <a:srgbClr val="FFFFFF"/>
                    </a:solidFill>
                  </a:tcPr>
                </a:tc>
                <a:tc>
                  <a:txBody>
                    <a:bodyPr/>
                    <a:lstStyle/>
                    <a:p>
                      <a:pPr algn="r"/>
                      <a:r>
                        <a:rPr lang="de-DE" sz="1400">
                          <a:effectLst/>
                        </a:rPr>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284204239"/>
                  </a:ext>
                </a:extLst>
              </a:tr>
              <a:tr h="29389">
                <a:tc>
                  <a:txBody>
                    <a:bodyPr/>
                    <a:lstStyle/>
                    <a:p>
                      <a:pPr algn="r"/>
                      <a:r>
                        <a:rPr lang="de-DE" sz="1400">
                          <a:effectLst/>
                        </a:rPr>
                        <a:t>91</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Body movement performance: Chinese Lion Dancing </a:t>
                      </a:r>
                    </a:p>
                  </a:txBody>
                  <a:tcPr marL="0" marR="0" marT="0" marB="0" anchor="ctr">
                    <a:lnL>
                      <a:noFill/>
                    </a:lnL>
                    <a:lnR>
                      <a:noFill/>
                    </a:lnR>
                    <a:lnT>
                      <a:noFill/>
                    </a:lnT>
                    <a:lnB>
                      <a:noFill/>
                    </a:lnB>
                    <a:solidFill>
                      <a:srgbClr val="FFFFFF"/>
                    </a:solidFill>
                  </a:tcPr>
                </a:tc>
                <a:tc>
                  <a:txBody>
                    <a:bodyPr/>
                    <a:lstStyle/>
                    <a:p>
                      <a:r>
                        <a:rPr lang="en-US" sz="1400">
                          <a:effectLst/>
                        </a:rPr>
                        <a:t>104</a:t>
                      </a:r>
                    </a:p>
                  </a:txBody>
                  <a:tcPr marL="0" marR="0" marT="0" marB="0" anchor="ctr">
                    <a:lnL>
                      <a:noFill/>
                    </a:lnL>
                    <a:lnR>
                      <a:noFill/>
                    </a:lnR>
                    <a:lnT>
                      <a:noFill/>
                    </a:lnT>
                    <a:lnB>
                      <a:noFill/>
                    </a:lnB>
                    <a:solidFill>
                      <a:srgbClr val="FFFFFF"/>
                    </a:solidFill>
                  </a:tcPr>
                </a:tc>
                <a:tc>
                  <a:txBody>
                    <a:bodyPr/>
                    <a:lstStyle/>
                    <a:p>
                      <a:pPr algn="r"/>
                      <a:r>
                        <a:rPr lang="de-DE" sz="1400">
                          <a:effectLst/>
                        </a:rPr>
                        <a:t>259</a:t>
                      </a:r>
                    </a:p>
                  </a:txBody>
                  <a:tcPr marL="0" marR="0" marT="0" marB="0" anchor="ctr">
                    <a:lnL>
                      <a:noFill/>
                    </a:lnL>
                    <a:lnR>
                      <a:noFill/>
                    </a:lnR>
                    <a:lnT>
                      <a:noFill/>
                    </a:lnT>
                    <a:lnB>
                      <a:noFill/>
                    </a:lnB>
                    <a:solidFill>
                      <a:srgbClr val="FFFFFF"/>
                    </a:solidFill>
                  </a:tcPr>
                </a:tc>
                <a:tc>
                  <a:txBody>
                    <a:bodyPr/>
                    <a:lstStyle/>
                    <a:p>
                      <a:pPr algn="r"/>
                      <a:r>
                        <a:rPr lang="de-DE" sz="1400">
                          <a:effectLst/>
                        </a:rPr>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619794928"/>
                  </a:ext>
                </a:extLst>
              </a:tr>
              <a:tr h="29389">
                <a:tc>
                  <a:txBody>
                    <a:bodyPr/>
                    <a:lstStyle/>
                    <a:p>
                      <a:pPr algn="r"/>
                      <a:r>
                        <a:rPr lang="de-DE" sz="1400">
                          <a:effectLst/>
                        </a:rPr>
                        <a:t>92</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Body movement performance: Stilts</a:t>
                      </a:r>
                    </a:p>
                  </a:txBody>
                  <a:tcPr marL="0" marR="0" marT="0" marB="0" anchor="ctr">
                    <a:lnL>
                      <a:noFill/>
                    </a:lnL>
                    <a:lnR>
                      <a:noFill/>
                    </a:lnR>
                    <a:lnT>
                      <a:noFill/>
                    </a:lnT>
                    <a:lnB>
                      <a:noFill/>
                    </a:lnB>
                    <a:solidFill>
                      <a:srgbClr val="FFFFFF"/>
                    </a:solidFill>
                  </a:tcPr>
                </a:tc>
                <a:tc>
                  <a:txBody>
                    <a:bodyPr/>
                    <a:lstStyle/>
                    <a:p>
                      <a:r>
                        <a:rPr lang="en-US" sz="1400">
                          <a:effectLst/>
                        </a:rPr>
                        <a:t>102</a:t>
                      </a:r>
                    </a:p>
                  </a:txBody>
                  <a:tcPr marL="0" marR="0" marT="0" marB="0" anchor="ctr">
                    <a:lnL>
                      <a:noFill/>
                    </a:lnL>
                    <a:lnR>
                      <a:noFill/>
                    </a:lnR>
                    <a:lnT>
                      <a:noFill/>
                    </a:lnT>
                    <a:lnB>
                      <a:noFill/>
                    </a:lnB>
                    <a:solidFill>
                      <a:srgbClr val="FFFFFF"/>
                    </a:solidFill>
                  </a:tcPr>
                </a:tc>
                <a:tc>
                  <a:txBody>
                    <a:bodyPr/>
                    <a:lstStyle/>
                    <a:p>
                      <a:pPr algn="r"/>
                      <a:r>
                        <a:rPr lang="de-DE" sz="1400">
                          <a:effectLst/>
                        </a:rPr>
                        <a:t>259</a:t>
                      </a:r>
                    </a:p>
                  </a:txBody>
                  <a:tcPr marL="0" marR="0" marT="0" marB="0" anchor="ctr">
                    <a:lnL>
                      <a:noFill/>
                    </a:lnL>
                    <a:lnR>
                      <a:noFill/>
                    </a:lnR>
                    <a:lnT>
                      <a:noFill/>
                    </a:lnT>
                    <a:lnB>
                      <a:noFill/>
                    </a:lnB>
                    <a:solidFill>
                      <a:srgbClr val="FFFFFF"/>
                    </a:solidFill>
                  </a:tcPr>
                </a:tc>
                <a:tc>
                  <a:txBody>
                    <a:bodyPr/>
                    <a:lstStyle/>
                    <a:p>
                      <a:pPr algn="r"/>
                      <a:r>
                        <a:rPr lang="de-DE" sz="1400">
                          <a:effectLst/>
                        </a:rPr>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04575721"/>
                  </a:ext>
                </a:extLst>
              </a:tr>
              <a:tr h="29389">
                <a:tc>
                  <a:txBody>
                    <a:bodyPr/>
                    <a:lstStyle/>
                    <a:p>
                      <a:pPr algn="r"/>
                      <a:r>
                        <a:rPr lang="de-DE" sz="1400">
                          <a:effectLst/>
                        </a:rPr>
                        <a:t>93</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Science and Technology: Compass</a:t>
                      </a:r>
                    </a:p>
                  </a:txBody>
                  <a:tcPr marL="0" marR="0" marT="0" marB="0" anchor="ctr">
                    <a:lnL>
                      <a:noFill/>
                    </a:lnL>
                    <a:lnR>
                      <a:noFill/>
                    </a:lnR>
                    <a:lnT>
                      <a:noFill/>
                    </a:lnT>
                    <a:lnB>
                      <a:noFill/>
                    </a:lnB>
                    <a:solidFill>
                      <a:srgbClr val="FFFFFF"/>
                    </a:solidFill>
                  </a:tcPr>
                </a:tc>
                <a:tc>
                  <a:txBody>
                    <a:bodyPr/>
                    <a:lstStyle/>
                    <a:p>
                      <a:r>
                        <a:rPr lang="en-US" sz="1400">
                          <a:effectLst/>
                        </a:rPr>
                        <a:t>6</a:t>
                      </a:r>
                    </a:p>
                  </a:txBody>
                  <a:tcPr marL="0" marR="0" marT="0" marB="0" anchor="ctr">
                    <a:lnL>
                      <a:noFill/>
                    </a:lnL>
                    <a:lnR>
                      <a:noFill/>
                    </a:lnR>
                    <a:lnT>
                      <a:noFill/>
                    </a:lnT>
                    <a:lnB>
                      <a:noFill/>
                    </a:lnB>
                    <a:solidFill>
                      <a:srgbClr val="FFFFFF"/>
                    </a:solidFill>
                  </a:tcPr>
                </a:tc>
                <a:tc>
                  <a:txBody>
                    <a:bodyPr/>
                    <a:lstStyle/>
                    <a:p>
                      <a:pPr algn="r"/>
                      <a:r>
                        <a:rPr lang="de-DE" sz="1400">
                          <a:effectLst/>
                        </a:rPr>
                        <a:t>259</a:t>
                      </a:r>
                    </a:p>
                  </a:txBody>
                  <a:tcPr marL="0" marR="0" marT="0" marB="0" anchor="ctr">
                    <a:lnL>
                      <a:noFill/>
                    </a:lnL>
                    <a:lnR>
                      <a:noFill/>
                    </a:lnR>
                    <a:lnT>
                      <a:noFill/>
                    </a:lnT>
                    <a:lnB>
                      <a:noFill/>
                    </a:lnB>
                    <a:solidFill>
                      <a:srgbClr val="FFFFFF"/>
                    </a:solidFill>
                  </a:tcPr>
                </a:tc>
                <a:tc>
                  <a:txBody>
                    <a:bodyPr/>
                    <a:lstStyle/>
                    <a:p>
                      <a:pPr algn="r"/>
                      <a:r>
                        <a:rPr lang="de-DE" sz="1400">
                          <a:effectLst/>
                        </a:rPr>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4855421"/>
                  </a:ext>
                </a:extLst>
              </a:tr>
              <a:tr h="29389">
                <a:tc>
                  <a:txBody>
                    <a:bodyPr/>
                    <a:lstStyle/>
                    <a:p>
                      <a:pPr algn="r"/>
                      <a:r>
                        <a:rPr lang="de-DE" sz="1400">
                          <a:effectLst/>
                        </a:rPr>
                        <a:t>94</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Chinese Writing: The Evolution of Calligraphy</a:t>
                      </a:r>
                    </a:p>
                  </a:txBody>
                  <a:tcPr marL="0" marR="0" marT="0" marB="0" anchor="ctr">
                    <a:lnL>
                      <a:noFill/>
                    </a:lnL>
                    <a:lnR>
                      <a:noFill/>
                    </a:lnR>
                    <a:lnT>
                      <a:noFill/>
                    </a:lnT>
                    <a:lnB>
                      <a:noFill/>
                    </a:lnB>
                    <a:solidFill>
                      <a:srgbClr val="FFFFFF"/>
                    </a:solidFill>
                  </a:tcPr>
                </a:tc>
                <a:tc>
                  <a:txBody>
                    <a:bodyPr/>
                    <a:lstStyle/>
                    <a:p>
                      <a:r>
                        <a:rPr lang="en-US" sz="1400">
                          <a:effectLst/>
                        </a:rPr>
                        <a:t>12</a:t>
                      </a:r>
                    </a:p>
                  </a:txBody>
                  <a:tcPr marL="0" marR="0" marT="0" marB="0" anchor="ctr">
                    <a:lnL>
                      <a:noFill/>
                    </a:lnL>
                    <a:lnR>
                      <a:noFill/>
                    </a:lnR>
                    <a:lnT>
                      <a:noFill/>
                    </a:lnT>
                    <a:lnB>
                      <a:noFill/>
                    </a:lnB>
                    <a:solidFill>
                      <a:srgbClr val="FFFFFF"/>
                    </a:solidFill>
                  </a:tcPr>
                </a:tc>
                <a:tc>
                  <a:txBody>
                    <a:bodyPr/>
                    <a:lstStyle/>
                    <a:p>
                      <a:pPr algn="r"/>
                      <a:r>
                        <a:rPr lang="de-DE" sz="1400">
                          <a:effectLst/>
                        </a:rPr>
                        <a:t>258</a:t>
                      </a:r>
                    </a:p>
                  </a:txBody>
                  <a:tcPr marL="0" marR="0" marT="0" marB="0" anchor="ctr">
                    <a:lnL>
                      <a:noFill/>
                    </a:lnL>
                    <a:lnR>
                      <a:noFill/>
                    </a:lnR>
                    <a:lnT>
                      <a:noFill/>
                    </a:lnT>
                    <a:lnB>
                      <a:noFill/>
                    </a:lnB>
                    <a:solidFill>
                      <a:srgbClr val="FFFFFF"/>
                    </a:solidFill>
                  </a:tcPr>
                </a:tc>
                <a:tc>
                  <a:txBody>
                    <a:bodyPr/>
                    <a:lstStyle/>
                    <a:p>
                      <a:pPr algn="r"/>
                      <a:r>
                        <a:rPr lang="de-DE" sz="1400">
                          <a:effectLst/>
                        </a:rPr>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06112382"/>
                  </a:ext>
                </a:extLst>
              </a:tr>
              <a:tr h="29389">
                <a:tc>
                  <a:txBody>
                    <a:bodyPr/>
                    <a:lstStyle/>
                    <a:p>
                      <a:pPr algn="r"/>
                      <a:r>
                        <a:rPr lang="de-DE" sz="1400">
                          <a:effectLst/>
                        </a:rPr>
                        <a:t>95</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Chinese Writing: Ancient Writing and Painting Tool, Writing Brush</a:t>
                      </a:r>
                    </a:p>
                  </a:txBody>
                  <a:tcPr marL="0" marR="0" marT="0" marB="0" anchor="ctr">
                    <a:lnL>
                      <a:noFill/>
                    </a:lnL>
                    <a:lnR>
                      <a:noFill/>
                    </a:lnR>
                    <a:lnT>
                      <a:noFill/>
                    </a:lnT>
                    <a:lnB>
                      <a:noFill/>
                    </a:lnB>
                    <a:solidFill>
                      <a:srgbClr val="FFFFFF"/>
                    </a:solidFill>
                  </a:tcPr>
                </a:tc>
                <a:tc>
                  <a:txBody>
                    <a:bodyPr/>
                    <a:lstStyle/>
                    <a:p>
                      <a:r>
                        <a:rPr lang="en-US" sz="1400">
                          <a:effectLst/>
                        </a:rPr>
                        <a:t>13</a:t>
                      </a:r>
                    </a:p>
                  </a:txBody>
                  <a:tcPr marL="0" marR="0" marT="0" marB="0" anchor="ctr">
                    <a:lnL>
                      <a:noFill/>
                    </a:lnL>
                    <a:lnR>
                      <a:noFill/>
                    </a:lnR>
                    <a:lnT>
                      <a:noFill/>
                    </a:lnT>
                    <a:lnB>
                      <a:noFill/>
                    </a:lnB>
                    <a:solidFill>
                      <a:srgbClr val="FFFFFF"/>
                    </a:solidFill>
                  </a:tcPr>
                </a:tc>
                <a:tc>
                  <a:txBody>
                    <a:bodyPr/>
                    <a:lstStyle/>
                    <a:p>
                      <a:pPr algn="r"/>
                      <a:r>
                        <a:rPr lang="de-DE" sz="1400">
                          <a:effectLst/>
                        </a:rPr>
                        <a:t>255</a:t>
                      </a:r>
                    </a:p>
                  </a:txBody>
                  <a:tcPr marL="0" marR="0" marT="0" marB="0" anchor="ctr">
                    <a:lnL>
                      <a:noFill/>
                    </a:lnL>
                    <a:lnR>
                      <a:noFill/>
                    </a:lnR>
                    <a:lnT>
                      <a:noFill/>
                    </a:lnT>
                    <a:lnB>
                      <a:noFill/>
                    </a:lnB>
                    <a:solidFill>
                      <a:srgbClr val="FFFFFF"/>
                    </a:solidFill>
                  </a:tcPr>
                </a:tc>
                <a:tc>
                  <a:txBody>
                    <a:bodyPr/>
                    <a:lstStyle/>
                    <a:p>
                      <a:pPr algn="r"/>
                      <a:r>
                        <a:rPr lang="de-DE" sz="1400">
                          <a:effectLst/>
                        </a:rPr>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76178680"/>
                  </a:ext>
                </a:extLst>
              </a:tr>
              <a:tr h="29389">
                <a:tc>
                  <a:txBody>
                    <a:bodyPr/>
                    <a:lstStyle/>
                    <a:p>
                      <a:pPr algn="r"/>
                      <a:r>
                        <a:rPr lang="de-DE" sz="1400">
                          <a:effectLst/>
                        </a:rPr>
                        <a:t>96</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Garden Culture: Bonsai (Penjing) </a:t>
                      </a:r>
                    </a:p>
                  </a:txBody>
                  <a:tcPr marL="0" marR="0" marT="0" marB="0" anchor="ctr">
                    <a:lnL>
                      <a:noFill/>
                    </a:lnL>
                    <a:lnR>
                      <a:noFill/>
                    </a:lnR>
                    <a:lnT>
                      <a:noFill/>
                    </a:lnT>
                    <a:lnB>
                      <a:noFill/>
                    </a:lnB>
                    <a:solidFill>
                      <a:srgbClr val="FFFFFF"/>
                    </a:solidFill>
                  </a:tcPr>
                </a:tc>
                <a:tc>
                  <a:txBody>
                    <a:bodyPr/>
                    <a:lstStyle/>
                    <a:p>
                      <a:r>
                        <a:rPr lang="en-US" sz="1400">
                          <a:effectLst/>
                        </a:rPr>
                        <a:t>43</a:t>
                      </a:r>
                    </a:p>
                  </a:txBody>
                  <a:tcPr marL="0" marR="0" marT="0" marB="0" anchor="ctr">
                    <a:lnL>
                      <a:noFill/>
                    </a:lnL>
                    <a:lnR>
                      <a:noFill/>
                    </a:lnR>
                    <a:lnT>
                      <a:noFill/>
                    </a:lnT>
                    <a:lnB>
                      <a:noFill/>
                    </a:lnB>
                    <a:solidFill>
                      <a:srgbClr val="FFFFFF"/>
                    </a:solidFill>
                  </a:tcPr>
                </a:tc>
                <a:tc>
                  <a:txBody>
                    <a:bodyPr/>
                    <a:lstStyle/>
                    <a:p>
                      <a:pPr algn="r"/>
                      <a:r>
                        <a:rPr lang="de-DE" sz="1400">
                          <a:effectLst/>
                        </a:rPr>
                        <a:t>253</a:t>
                      </a:r>
                    </a:p>
                  </a:txBody>
                  <a:tcPr marL="0" marR="0" marT="0" marB="0" anchor="ctr">
                    <a:lnL>
                      <a:noFill/>
                    </a:lnL>
                    <a:lnR>
                      <a:noFill/>
                    </a:lnR>
                    <a:lnT>
                      <a:noFill/>
                    </a:lnT>
                    <a:lnB>
                      <a:noFill/>
                    </a:lnB>
                    <a:solidFill>
                      <a:srgbClr val="FFFFFF"/>
                    </a:solidFill>
                  </a:tcPr>
                </a:tc>
                <a:tc>
                  <a:txBody>
                    <a:bodyPr/>
                    <a:lstStyle/>
                    <a:p>
                      <a:pPr algn="r"/>
                      <a:r>
                        <a:rPr lang="de-DE" sz="1400">
                          <a:effectLst/>
                        </a:rPr>
                        <a:t>42%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0201790"/>
                  </a:ext>
                </a:extLst>
              </a:tr>
              <a:tr h="29389">
                <a:tc>
                  <a:txBody>
                    <a:bodyPr/>
                    <a:lstStyle/>
                    <a:p>
                      <a:pPr algn="r"/>
                      <a:r>
                        <a:rPr lang="de-DE" sz="1400">
                          <a:effectLst/>
                        </a:rPr>
                        <a:t>97</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Traditional Crafts: Lacquerware</a:t>
                      </a:r>
                    </a:p>
                  </a:txBody>
                  <a:tcPr marL="0" marR="0" marT="0" marB="0" anchor="ctr">
                    <a:lnL>
                      <a:noFill/>
                    </a:lnL>
                    <a:lnR>
                      <a:noFill/>
                    </a:lnR>
                    <a:lnT>
                      <a:noFill/>
                    </a:lnT>
                    <a:lnB>
                      <a:noFill/>
                    </a:lnB>
                    <a:solidFill>
                      <a:srgbClr val="FFFFFF"/>
                    </a:solidFill>
                  </a:tcPr>
                </a:tc>
                <a:tc>
                  <a:txBody>
                    <a:bodyPr/>
                    <a:lstStyle/>
                    <a:p>
                      <a:r>
                        <a:rPr lang="en-US" sz="1400">
                          <a:effectLst/>
                        </a:rPr>
                        <a:t>16</a:t>
                      </a:r>
                    </a:p>
                  </a:txBody>
                  <a:tcPr marL="0" marR="0" marT="0" marB="0" anchor="ctr">
                    <a:lnL>
                      <a:noFill/>
                    </a:lnL>
                    <a:lnR>
                      <a:noFill/>
                    </a:lnR>
                    <a:lnT>
                      <a:noFill/>
                    </a:lnT>
                    <a:lnB>
                      <a:noFill/>
                    </a:lnB>
                    <a:solidFill>
                      <a:srgbClr val="FFFFFF"/>
                    </a:solidFill>
                  </a:tcPr>
                </a:tc>
                <a:tc>
                  <a:txBody>
                    <a:bodyPr/>
                    <a:lstStyle/>
                    <a:p>
                      <a:pPr algn="r"/>
                      <a:r>
                        <a:rPr lang="de-DE" sz="1400">
                          <a:effectLst/>
                        </a:rPr>
                        <a:t>247</a:t>
                      </a:r>
                    </a:p>
                  </a:txBody>
                  <a:tcPr marL="0" marR="0" marT="0" marB="0" anchor="ctr">
                    <a:lnL>
                      <a:noFill/>
                    </a:lnL>
                    <a:lnR>
                      <a:noFill/>
                    </a:lnR>
                    <a:lnT>
                      <a:noFill/>
                    </a:lnT>
                    <a:lnB>
                      <a:noFill/>
                    </a:lnB>
                    <a:solidFill>
                      <a:srgbClr val="FFFFFF"/>
                    </a:solidFill>
                  </a:tcPr>
                </a:tc>
                <a:tc>
                  <a:txBody>
                    <a:bodyPr/>
                    <a:lstStyle/>
                    <a:p>
                      <a:pPr algn="r"/>
                      <a:r>
                        <a:rPr lang="de-DE" sz="1400">
                          <a:effectLst/>
                        </a:rPr>
                        <a:t>41%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531822549"/>
                  </a:ext>
                </a:extLst>
              </a:tr>
              <a:tr h="29389">
                <a:tc>
                  <a:txBody>
                    <a:bodyPr/>
                    <a:lstStyle/>
                    <a:p>
                      <a:pPr algn="r"/>
                      <a:r>
                        <a:rPr lang="de-DE" sz="1400">
                          <a:effectLst/>
                        </a:rPr>
                        <a:t>98</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Chinese clothing / interieur: Batik</a:t>
                      </a:r>
                    </a:p>
                  </a:txBody>
                  <a:tcPr marL="0" marR="0" marT="0" marB="0" anchor="ctr">
                    <a:lnL>
                      <a:noFill/>
                    </a:lnL>
                    <a:lnR>
                      <a:noFill/>
                    </a:lnR>
                    <a:lnT>
                      <a:noFill/>
                    </a:lnT>
                    <a:lnB>
                      <a:noFill/>
                    </a:lnB>
                    <a:solidFill>
                      <a:srgbClr val="FFFFFF"/>
                    </a:solidFill>
                  </a:tcPr>
                </a:tc>
                <a:tc>
                  <a:txBody>
                    <a:bodyPr/>
                    <a:lstStyle/>
                    <a:p>
                      <a:r>
                        <a:rPr lang="en-US" sz="1400">
                          <a:effectLst/>
                        </a:rPr>
                        <a:t>114</a:t>
                      </a:r>
                    </a:p>
                  </a:txBody>
                  <a:tcPr marL="0" marR="0" marT="0" marB="0" anchor="ctr">
                    <a:lnL>
                      <a:noFill/>
                    </a:lnL>
                    <a:lnR>
                      <a:noFill/>
                    </a:lnR>
                    <a:lnT>
                      <a:noFill/>
                    </a:lnT>
                    <a:lnB>
                      <a:noFill/>
                    </a:lnB>
                    <a:solidFill>
                      <a:srgbClr val="FFFFFF"/>
                    </a:solidFill>
                  </a:tcPr>
                </a:tc>
                <a:tc>
                  <a:txBody>
                    <a:bodyPr/>
                    <a:lstStyle/>
                    <a:p>
                      <a:pPr algn="r"/>
                      <a:r>
                        <a:rPr lang="de-DE" sz="1400">
                          <a:effectLst/>
                        </a:rPr>
                        <a:t>242</a:t>
                      </a:r>
                    </a:p>
                  </a:txBody>
                  <a:tcPr marL="0" marR="0" marT="0" marB="0" anchor="ctr">
                    <a:lnL>
                      <a:noFill/>
                    </a:lnL>
                    <a:lnR>
                      <a:noFill/>
                    </a:lnR>
                    <a:lnT>
                      <a:noFill/>
                    </a:lnT>
                    <a:lnB>
                      <a:noFill/>
                    </a:lnB>
                    <a:solidFill>
                      <a:srgbClr val="FFFFFF"/>
                    </a:solidFill>
                  </a:tcPr>
                </a:tc>
                <a:tc>
                  <a:txBody>
                    <a:bodyPr/>
                    <a:lstStyle/>
                    <a:p>
                      <a:pPr algn="r"/>
                      <a:r>
                        <a:rPr lang="de-DE" sz="1400">
                          <a:effectLst/>
                        </a:rPr>
                        <a:t>40%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615630255"/>
                  </a:ext>
                </a:extLst>
              </a:tr>
              <a:tr h="29389">
                <a:tc>
                  <a:txBody>
                    <a:bodyPr/>
                    <a:lstStyle/>
                    <a:p>
                      <a:pPr algn="r"/>
                      <a:r>
                        <a:rPr lang="de-DE" sz="1400">
                          <a:effectLst/>
                        </a:rPr>
                        <a:t>99</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Confucianism: Confucian Culture</a:t>
                      </a:r>
                    </a:p>
                  </a:txBody>
                  <a:tcPr marL="0" marR="0" marT="0" marB="0" anchor="ctr">
                    <a:lnL>
                      <a:noFill/>
                    </a:lnL>
                    <a:lnR>
                      <a:noFill/>
                    </a:lnR>
                    <a:lnT>
                      <a:noFill/>
                    </a:lnT>
                    <a:lnB>
                      <a:noFill/>
                    </a:lnB>
                    <a:solidFill>
                      <a:srgbClr val="FFFFFF"/>
                    </a:solidFill>
                  </a:tcPr>
                </a:tc>
                <a:tc>
                  <a:txBody>
                    <a:bodyPr/>
                    <a:lstStyle/>
                    <a:p>
                      <a:r>
                        <a:rPr lang="en-US" sz="1400">
                          <a:effectLst/>
                        </a:rPr>
                        <a:t>81</a:t>
                      </a:r>
                    </a:p>
                  </a:txBody>
                  <a:tcPr marL="0" marR="0" marT="0" marB="0" anchor="ctr">
                    <a:lnL>
                      <a:noFill/>
                    </a:lnL>
                    <a:lnR>
                      <a:noFill/>
                    </a:lnR>
                    <a:lnT>
                      <a:noFill/>
                    </a:lnT>
                    <a:lnB>
                      <a:noFill/>
                    </a:lnB>
                    <a:solidFill>
                      <a:srgbClr val="FFFFFF"/>
                    </a:solidFill>
                  </a:tcPr>
                </a:tc>
                <a:tc>
                  <a:txBody>
                    <a:bodyPr/>
                    <a:lstStyle/>
                    <a:p>
                      <a:pPr algn="r"/>
                      <a:r>
                        <a:rPr lang="de-DE" sz="1400">
                          <a:effectLst/>
                        </a:rPr>
                        <a:t>237</a:t>
                      </a:r>
                    </a:p>
                  </a:txBody>
                  <a:tcPr marL="0" marR="0" marT="0" marB="0" anchor="ctr">
                    <a:lnL>
                      <a:noFill/>
                    </a:lnL>
                    <a:lnR>
                      <a:noFill/>
                    </a:lnR>
                    <a:lnT>
                      <a:noFill/>
                    </a:lnT>
                    <a:lnB>
                      <a:noFill/>
                    </a:lnB>
                    <a:solidFill>
                      <a:srgbClr val="FFFFFF"/>
                    </a:solidFill>
                  </a:tcPr>
                </a:tc>
                <a:tc>
                  <a:txBody>
                    <a:bodyPr/>
                    <a:lstStyle/>
                    <a:p>
                      <a:pPr algn="r"/>
                      <a:r>
                        <a:rPr lang="de-DE" sz="1400">
                          <a:effectLst/>
                        </a:rPr>
                        <a:t>40%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79443017"/>
                  </a:ext>
                </a:extLst>
              </a:tr>
              <a:tr h="29389">
                <a:tc>
                  <a:txBody>
                    <a:bodyPr/>
                    <a:lstStyle/>
                    <a:p>
                      <a:pPr algn="r"/>
                      <a:r>
                        <a:rPr lang="de-DE" sz="1400">
                          <a:effectLst/>
                        </a:rPr>
                        <a:t>100</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Westernization: The Westernization Movement</a:t>
                      </a:r>
                    </a:p>
                  </a:txBody>
                  <a:tcPr marL="0" marR="0" marT="0" marB="0" anchor="ctr">
                    <a:lnL>
                      <a:noFill/>
                    </a:lnL>
                    <a:lnR>
                      <a:noFill/>
                    </a:lnR>
                    <a:lnT>
                      <a:noFill/>
                    </a:lnT>
                    <a:lnB>
                      <a:noFill/>
                    </a:lnB>
                    <a:solidFill>
                      <a:srgbClr val="FFFFFF"/>
                    </a:solidFill>
                  </a:tcPr>
                </a:tc>
                <a:tc>
                  <a:txBody>
                    <a:bodyPr/>
                    <a:lstStyle/>
                    <a:p>
                      <a:r>
                        <a:rPr lang="en-US" sz="1400">
                          <a:effectLst/>
                        </a:rPr>
                        <a:t>93</a:t>
                      </a:r>
                    </a:p>
                  </a:txBody>
                  <a:tcPr marL="0" marR="0" marT="0" marB="0" anchor="ctr">
                    <a:lnL>
                      <a:noFill/>
                    </a:lnL>
                    <a:lnR>
                      <a:noFill/>
                    </a:lnR>
                    <a:lnT>
                      <a:noFill/>
                    </a:lnT>
                    <a:lnB>
                      <a:noFill/>
                    </a:lnB>
                    <a:solidFill>
                      <a:srgbClr val="FFFFFF"/>
                    </a:solidFill>
                  </a:tcPr>
                </a:tc>
                <a:tc>
                  <a:txBody>
                    <a:bodyPr/>
                    <a:lstStyle/>
                    <a:p>
                      <a:pPr algn="r"/>
                      <a:r>
                        <a:rPr lang="de-DE" sz="1400">
                          <a:effectLst/>
                        </a:rPr>
                        <a:t>236</a:t>
                      </a:r>
                    </a:p>
                  </a:txBody>
                  <a:tcPr marL="0" marR="0" marT="0" marB="0" anchor="ctr">
                    <a:lnL>
                      <a:noFill/>
                    </a:lnL>
                    <a:lnR>
                      <a:noFill/>
                    </a:lnR>
                    <a:lnT>
                      <a:noFill/>
                    </a:lnT>
                    <a:lnB>
                      <a:noFill/>
                    </a:lnB>
                    <a:solidFill>
                      <a:srgbClr val="FFFFFF"/>
                    </a:solidFill>
                  </a:tcPr>
                </a:tc>
                <a:tc>
                  <a:txBody>
                    <a:bodyPr/>
                    <a:lstStyle/>
                    <a:p>
                      <a:pPr algn="r"/>
                      <a:r>
                        <a:rPr lang="de-DE" sz="1400">
                          <a:effectLst/>
                        </a:rPr>
                        <a:t>39%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10899973"/>
                  </a:ext>
                </a:extLst>
              </a:tr>
              <a:tr h="29389">
                <a:tc>
                  <a:txBody>
                    <a:bodyPr/>
                    <a:lstStyle/>
                    <a:p>
                      <a:pPr algn="r"/>
                      <a:r>
                        <a:rPr lang="de-DE" sz="1400">
                          <a:effectLst/>
                        </a:rPr>
                        <a:t>101</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Modern and Contemporary Literature: Novels</a:t>
                      </a:r>
                    </a:p>
                  </a:txBody>
                  <a:tcPr marL="0" marR="0" marT="0" marB="0" anchor="ctr">
                    <a:lnL>
                      <a:noFill/>
                    </a:lnL>
                    <a:lnR>
                      <a:noFill/>
                    </a:lnR>
                    <a:lnT>
                      <a:noFill/>
                    </a:lnT>
                    <a:lnB>
                      <a:noFill/>
                    </a:lnB>
                    <a:solidFill>
                      <a:srgbClr val="FFFFFF"/>
                    </a:solidFill>
                  </a:tcPr>
                </a:tc>
                <a:tc>
                  <a:txBody>
                    <a:bodyPr/>
                    <a:lstStyle/>
                    <a:p>
                      <a:r>
                        <a:rPr lang="en-US" sz="1400">
                          <a:effectLst/>
                        </a:rPr>
                        <a:t>57</a:t>
                      </a:r>
                    </a:p>
                  </a:txBody>
                  <a:tcPr marL="0" marR="0" marT="0" marB="0" anchor="ctr">
                    <a:lnL>
                      <a:noFill/>
                    </a:lnL>
                    <a:lnR>
                      <a:noFill/>
                    </a:lnR>
                    <a:lnT>
                      <a:noFill/>
                    </a:lnT>
                    <a:lnB>
                      <a:noFill/>
                    </a:lnB>
                    <a:solidFill>
                      <a:srgbClr val="FFFFFF"/>
                    </a:solidFill>
                  </a:tcPr>
                </a:tc>
                <a:tc>
                  <a:txBody>
                    <a:bodyPr/>
                    <a:lstStyle/>
                    <a:p>
                      <a:pPr algn="r"/>
                      <a:r>
                        <a:rPr lang="de-DE" sz="1400">
                          <a:effectLst/>
                        </a:rPr>
                        <a:t>234</a:t>
                      </a:r>
                    </a:p>
                  </a:txBody>
                  <a:tcPr marL="0" marR="0" marT="0" marB="0" anchor="ctr">
                    <a:lnL>
                      <a:noFill/>
                    </a:lnL>
                    <a:lnR>
                      <a:noFill/>
                    </a:lnR>
                    <a:lnT>
                      <a:noFill/>
                    </a:lnT>
                    <a:lnB>
                      <a:noFill/>
                    </a:lnB>
                    <a:solidFill>
                      <a:srgbClr val="FFFFFF"/>
                    </a:solidFill>
                  </a:tcPr>
                </a:tc>
                <a:tc>
                  <a:txBody>
                    <a:bodyPr/>
                    <a:lstStyle/>
                    <a:p>
                      <a:pPr algn="r"/>
                      <a:r>
                        <a:rPr lang="de-DE" sz="1400">
                          <a:effectLst/>
                        </a:rPr>
                        <a:t>39%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37364223"/>
                  </a:ext>
                </a:extLst>
              </a:tr>
              <a:tr h="29389">
                <a:tc>
                  <a:txBody>
                    <a:bodyPr/>
                    <a:lstStyle/>
                    <a:p>
                      <a:pPr algn="r"/>
                      <a:r>
                        <a:rPr lang="de-DE" sz="1400">
                          <a:effectLst/>
                        </a:rPr>
                        <a:t>102</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Modern and Contemporary Literature: Literature, Science Fiction, and Fantasy</a:t>
                      </a:r>
                    </a:p>
                  </a:txBody>
                  <a:tcPr marL="0" marR="0" marT="0" marB="0" anchor="ctr">
                    <a:lnL>
                      <a:noFill/>
                    </a:lnL>
                    <a:lnR>
                      <a:noFill/>
                    </a:lnR>
                    <a:lnT>
                      <a:noFill/>
                    </a:lnT>
                    <a:lnB>
                      <a:noFill/>
                    </a:lnB>
                    <a:solidFill>
                      <a:srgbClr val="FFFFFF"/>
                    </a:solidFill>
                  </a:tcPr>
                </a:tc>
                <a:tc>
                  <a:txBody>
                    <a:bodyPr/>
                    <a:lstStyle/>
                    <a:p>
                      <a:r>
                        <a:rPr lang="en-US" sz="1400">
                          <a:effectLst/>
                        </a:rPr>
                        <a:t>59</a:t>
                      </a:r>
                    </a:p>
                  </a:txBody>
                  <a:tcPr marL="0" marR="0" marT="0" marB="0" anchor="ctr">
                    <a:lnL>
                      <a:noFill/>
                    </a:lnL>
                    <a:lnR>
                      <a:noFill/>
                    </a:lnR>
                    <a:lnT>
                      <a:noFill/>
                    </a:lnT>
                    <a:lnB>
                      <a:noFill/>
                    </a:lnB>
                    <a:solidFill>
                      <a:srgbClr val="FFFFFF"/>
                    </a:solidFill>
                  </a:tcPr>
                </a:tc>
                <a:tc>
                  <a:txBody>
                    <a:bodyPr/>
                    <a:lstStyle/>
                    <a:p>
                      <a:pPr algn="r"/>
                      <a:r>
                        <a:rPr lang="de-DE" sz="1400">
                          <a:effectLst/>
                        </a:rPr>
                        <a:t>233</a:t>
                      </a:r>
                    </a:p>
                  </a:txBody>
                  <a:tcPr marL="0" marR="0" marT="0" marB="0" anchor="ctr">
                    <a:lnL>
                      <a:noFill/>
                    </a:lnL>
                    <a:lnR>
                      <a:noFill/>
                    </a:lnR>
                    <a:lnT>
                      <a:noFill/>
                    </a:lnT>
                    <a:lnB>
                      <a:noFill/>
                    </a:lnB>
                    <a:solidFill>
                      <a:srgbClr val="FFFFFF"/>
                    </a:solidFill>
                  </a:tcPr>
                </a:tc>
                <a:tc>
                  <a:txBody>
                    <a:bodyPr/>
                    <a:lstStyle/>
                    <a:p>
                      <a:pPr algn="r"/>
                      <a:r>
                        <a:rPr lang="de-DE" sz="1400">
                          <a:effectLst/>
                        </a:rPr>
                        <a:t>39%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94882227"/>
                  </a:ext>
                </a:extLst>
              </a:tr>
              <a:tr h="29389">
                <a:tc>
                  <a:txBody>
                    <a:bodyPr/>
                    <a:lstStyle/>
                    <a:p>
                      <a:pPr algn="r"/>
                      <a:r>
                        <a:rPr lang="de-DE" sz="1400">
                          <a:effectLst/>
                        </a:rPr>
                        <a:t>103</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Ancient literature: Yue Fu</a:t>
                      </a:r>
                    </a:p>
                  </a:txBody>
                  <a:tcPr marL="0" marR="0" marT="0" marB="0" anchor="ctr">
                    <a:lnL>
                      <a:noFill/>
                    </a:lnL>
                    <a:lnR>
                      <a:noFill/>
                    </a:lnR>
                    <a:lnT>
                      <a:noFill/>
                    </a:lnT>
                    <a:lnB>
                      <a:noFill/>
                    </a:lnB>
                    <a:solidFill>
                      <a:srgbClr val="FFFFFF"/>
                    </a:solidFill>
                  </a:tcPr>
                </a:tc>
                <a:tc>
                  <a:txBody>
                    <a:bodyPr/>
                    <a:lstStyle/>
                    <a:p>
                      <a:r>
                        <a:rPr lang="it-IT" sz="1400">
                          <a:effectLst/>
                        </a:rPr>
                        <a:t>47</a:t>
                      </a:r>
                    </a:p>
                  </a:txBody>
                  <a:tcPr marL="0" marR="0" marT="0" marB="0" anchor="ctr">
                    <a:lnL>
                      <a:noFill/>
                    </a:lnL>
                    <a:lnR>
                      <a:noFill/>
                    </a:lnR>
                    <a:lnT>
                      <a:noFill/>
                    </a:lnT>
                    <a:lnB>
                      <a:noFill/>
                    </a:lnB>
                    <a:solidFill>
                      <a:srgbClr val="FFFFFF"/>
                    </a:solidFill>
                  </a:tcPr>
                </a:tc>
                <a:tc>
                  <a:txBody>
                    <a:bodyPr/>
                    <a:lstStyle/>
                    <a:p>
                      <a:pPr algn="r"/>
                      <a:r>
                        <a:rPr lang="de-DE" sz="1400">
                          <a:effectLst/>
                        </a:rPr>
                        <a:t>231</a:t>
                      </a:r>
                    </a:p>
                  </a:txBody>
                  <a:tcPr marL="0" marR="0" marT="0" marB="0" anchor="ctr">
                    <a:lnL>
                      <a:noFill/>
                    </a:lnL>
                    <a:lnR>
                      <a:noFill/>
                    </a:lnR>
                    <a:lnT>
                      <a:noFill/>
                    </a:lnT>
                    <a:lnB>
                      <a:noFill/>
                    </a:lnB>
                    <a:solidFill>
                      <a:srgbClr val="FFFFFF"/>
                    </a:solidFill>
                  </a:tcPr>
                </a:tc>
                <a:tc>
                  <a:txBody>
                    <a:bodyPr/>
                    <a:lstStyle/>
                    <a:p>
                      <a:pPr algn="r"/>
                      <a:r>
                        <a:rPr lang="de-DE" sz="1400">
                          <a:effectLst/>
                        </a:rPr>
                        <a:t>39%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47391604"/>
                  </a:ext>
                </a:extLst>
              </a:tr>
              <a:tr h="29389">
                <a:tc>
                  <a:txBody>
                    <a:bodyPr/>
                    <a:lstStyle/>
                    <a:p>
                      <a:pPr algn="r"/>
                      <a:r>
                        <a:rPr lang="de-DE" sz="1400">
                          <a:effectLst/>
                        </a:rPr>
                        <a:t>104</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Modern and Contemporary Literature: Modern Literature</a:t>
                      </a:r>
                    </a:p>
                  </a:txBody>
                  <a:tcPr marL="0" marR="0" marT="0" marB="0" anchor="ctr">
                    <a:lnL>
                      <a:noFill/>
                    </a:lnL>
                    <a:lnR>
                      <a:noFill/>
                    </a:lnR>
                    <a:lnT>
                      <a:noFill/>
                    </a:lnT>
                    <a:lnB>
                      <a:noFill/>
                    </a:lnB>
                    <a:solidFill>
                      <a:srgbClr val="FFFFFF"/>
                    </a:solidFill>
                  </a:tcPr>
                </a:tc>
                <a:tc>
                  <a:txBody>
                    <a:bodyPr/>
                    <a:lstStyle/>
                    <a:p>
                      <a:r>
                        <a:rPr lang="en-US" sz="1400">
                          <a:effectLst/>
                        </a:rPr>
                        <a:t>55</a:t>
                      </a:r>
                    </a:p>
                  </a:txBody>
                  <a:tcPr marL="0" marR="0" marT="0" marB="0" anchor="ctr">
                    <a:lnL>
                      <a:noFill/>
                    </a:lnL>
                    <a:lnR>
                      <a:noFill/>
                    </a:lnR>
                    <a:lnT>
                      <a:noFill/>
                    </a:lnT>
                    <a:lnB>
                      <a:noFill/>
                    </a:lnB>
                    <a:solidFill>
                      <a:srgbClr val="FFFFFF"/>
                    </a:solidFill>
                  </a:tcPr>
                </a:tc>
                <a:tc>
                  <a:txBody>
                    <a:bodyPr/>
                    <a:lstStyle/>
                    <a:p>
                      <a:pPr algn="r"/>
                      <a:r>
                        <a:rPr lang="de-DE" sz="1400">
                          <a:effectLst/>
                        </a:rPr>
                        <a:t>231</a:t>
                      </a:r>
                    </a:p>
                  </a:txBody>
                  <a:tcPr marL="0" marR="0" marT="0" marB="0" anchor="ctr">
                    <a:lnL>
                      <a:noFill/>
                    </a:lnL>
                    <a:lnR>
                      <a:noFill/>
                    </a:lnR>
                    <a:lnT>
                      <a:noFill/>
                    </a:lnT>
                    <a:lnB>
                      <a:noFill/>
                    </a:lnB>
                    <a:solidFill>
                      <a:srgbClr val="FFFFFF"/>
                    </a:solidFill>
                  </a:tcPr>
                </a:tc>
                <a:tc>
                  <a:txBody>
                    <a:bodyPr/>
                    <a:lstStyle/>
                    <a:p>
                      <a:pPr algn="r"/>
                      <a:r>
                        <a:rPr lang="de-DE" sz="1400">
                          <a:effectLst/>
                        </a:rPr>
                        <a:t>39%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277924084"/>
                  </a:ext>
                </a:extLst>
              </a:tr>
              <a:tr h="44084">
                <a:tc>
                  <a:txBody>
                    <a:bodyPr/>
                    <a:lstStyle/>
                    <a:p>
                      <a:pPr algn="r"/>
                      <a:r>
                        <a:rPr lang="de-DE" sz="1400">
                          <a:effectLst/>
                        </a:rPr>
                        <a:t>105</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Education: The Nine-Grade Official Selection System in Wei, Jin, Southern and Northern Dynasties</a:t>
                      </a:r>
                    </a:p>
                  </a:txBody>
                  <a:tcPr marL="0" marR="0" marT="0" marB="0" anchor="ctr">
                    <a:lnL>
                      <a:noFill/>
                    </a:lnL>
                    <a:lnR>
                      <a:noFill/>
                    </a:lnR>
                    <a:lnT>
                      <a:noFill/>
                    </a:lnT>
                    <a:lnB>
                      <a:noFill/>
                    </a:lnB>
                    <a:solidFill>
                      <a:srgbClr val="FFFFFF"/>
                    </a:solidFill>
                  </a:tcPr>
                </a:tc>
                <a:tc>
                  <a:txBody>
                    <a:bodyPr/>
                    <a:lstStyle/>
                    <a:p>
                      <a:r>
                        <a:rPr lang="en-US" sz="1400">
                          <a:effectLst/>
                        </a:rPr>
                        <a:t>118</a:t>
                      </a:r>
                    </a:p>
                  </a:txBody>
                  <a:tcPr marL="0" marR="0" marT="0" marB="0" anchor="ctr">
                    <a:lnL>
                      <a:noFill/>
                    </a:lnL>
                    <a:lnR>
                      <a:noFill/>
                    </a:lnR>
                    <a:lnT>
                      <a:noFill/>
                    </a:lnT>
                    <a:lnB>
                      <a:noFill/>
                    </a:lnB>
                    <a:solidFill>
                      <a:srgbClr val="FFFFFF"/>
                    </a:solidFill>
                  </a:tcPr>
                </a:tc>
                <a:tc>
                  <a:txBody>
                    <a:bodyPr/>
                    <a:lstStyle/>
                    <a:p>
                      <a:pPr algn="r"/>
                      <a:r>
                        <a:rPr lang="de-DE" sz="1400">
                          <a:effectLst/>
                        </a:rPr>
                        <a:t>229</a:t>
                      </a:r>
                    </a:p>
                  </a:txBody>
                  <a:tcPr marL="0" marR="0" marT="0" marB="0" anchor="ctr">
                    <a:lnL>
                      <a:noFill/>
                    </a:lnL>
                    <a:lnR>
                      <a:noFill/>
                    </a:lnR>
                    <a:lnT>
                      <a:noFill/>
                    </a:lnT>
                    <a:lnB>
                      <a:noFill/>
                    </a:lnB>
                    <a:solidFill>
                      <a:srgbClr val="FFFFFF"/>
                    </a:solidFill>
                  </a:tcPr>
                </a:tc>
                <a:tc>
                  <a:txBody>
                    <a:bodyPr/>
                    <a:lstStyle/>
                    <a:p>
                      <a:pPr algn="r"/>
                      <a:r>
                        <a:rPr lang="de-DE" sz="1400">
                          <a:effectLst/>
                        </a:rPr>
                        <a:t>38%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33036928"/>
                  </a:ext>
                </a:extLst>
              </a:tr>
              <a:tr h="29389">
                <a:tc>
                  <a:txBody>
                    <a:bodyPr/>
                    <a:lstStyle/>
                    <a:p>
                      <a:pPr algn="r"/>
                      <a:r>
                        <a:rPr lang="de-DE" sz="1400">
                          <a:effectLst/>
                        </a:rPr>
                        <a:t>106</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Confucianism: Four Main Philosophic Schools</a:t>
                      </a:r>
                    </a:p>
                  </a:txBody>
                  <a:tcPr marL="0" marR="0" marT="0" marB="0" anchor="ctr">
                    <a:lnL>
                      <a:noFill/>
                    </a:lnL>
                    <a:lnR>
                      <a:noFill/>
                    </a:lnR>
                    <a:lnT>
                      <a:noFill/>
                    </a:lnT>
                    <a:lnB>
                      <a:noFill/>
                    </a:lnB>
                    <a:solidFill>
                      <a:srgbClr val="FFFFFF"/>
                    </a:solidFill>
                  </a:tcPr>
                </a:tc>
                <a:tc>
                  <a:txBody>
                    <a:bodyPr/>
                    <a:lstStyle/>
                    <a:p>
                      <a:r>
                        <a:rPr lang="en-US" sz="1400">
                          <a:effectLst/>
                        </a:rPr>
                        <a:t>79</a:t>
                      </a:r>
                    </a:p>
                  </a:txBody>
                  <a:tcPr marL="0" marR="0" marT="0" marB="0" anchor="ctr">
                    <a:lnL>
                      <a:noFill/>
                    </a:lnL>
                    <a:lnR>
                      <a:noFill/>
                    </a:lnR>
                    <a:lnT>
                      <a:noFill/>
                    </a:lnT>
                    <a:lnB>
                      <a:noFill/>
                    </a:lnB>
                    <a:solidFill>
                      <a:srgbClr val="FFFFFF"/>
                    </a:solidFill>
                  </a:tcPr>
                </a:tc>
                <a:tc>
                  <a:txBody>
                    <a:bodyPr/>
                    <a:lstStyle/>
                    <a:p>
                      <a:pPr algn="r"/>
                      <a:r>
                        <a:rPr lang="de-DE" sz="1400">
                          <a:effectLst/>
                        </a:rPr>
                        <a:t>226</a:t>
                      </a:r>
                    </a:p>
                  </a:txBody>
                  <a:tcPr marL="0" marR="0" marT="0" marB="0" anchor="ctr">
                    <a:lnL>
                      <a:noFill/>
                    </a:lnL>
                    <a:lnR>
                      <a:noFill/>
                    </a:lnR>
                    <a:lnT>
                      <a:noFill/>
                    </a:lnT>
                    <a:lnB>
                      <a:noFill/>
                    </a:lnB>
                    <a:solidFill>
                      <a:srgbClr val="FFFFFF"/>
                    </a:solidFill>
                  </a:tcPr>
                </a:tc>
                <a:tc>
                  <a:txBody>
                    <a:bodyPr/>
                    <a:lstStyle/>
                    <a:p>
                      <a:pPr algn="r"/>
                      <a:r>
                        <a:rPr lang="de-DE" sz="1400">
                          <a:effectLst/>
                        </a:rPr>
                        <a:t>38%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260407412"/>
                  </a:ext>
                </a:extLst>
              </a:tr>
              <a:tr h="44084">
                <a:tc>
                  <a:txBody>
                    <a:bodyPr/>
                    <a:lstStyle/>
                    <a:p>
                      <a:pPr algn="r"/>
                      <a:r>
                        <a:rPr lang="de-DE" sz="1400">
                          <a:effectLst/>
                        </a:rPr>
                        <a:t>107</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Philosophical Schools (Daoism, Buddhism, Legalism): Classical Philosophy - Reading Tao Te Ching</a:t>
                      </a:r>
                    </a:p>
                  </a:txBody>
                  <a:tcPr marL="0" marR="0" marT="0" marB="0" anchor="ctr">
                    <a:lnL>
                      <a:noFill/>
                    </a:lnL>
                    <a:lnR>
                      <a:noFill/>
                    </a:lnR>
                    <a:lnT>
                      <a:noFill/>
                    </a:lnT>
                    <a:lnB>
                      <a:noFill/>
                    </a:lnB>
                    <a:solidFill>
                      <a:srgbClr val="FFFFFF"/>
                    </a:solidFill>
                  </a:tcPr>
                </a:tc>
                <a:tc>
                  <a:txBody>
                    <a:bodyPr/>
                    <a:lstStyle/>
                    <a:p>
                      <a:r>
                        <a:rPr lang="en-US" sz="1400">
                          <a:effectLst/>
                        </a:rPr>
                        <a:t>85</a:t>
                      </a:r>
                    </a:p>
                  </a:txBody>
                  <a:tcPr marL="0" marR="0" marT="0" marB="0" anchor="ctr">
                    <a:lnL>
                      <a:noFill/>
                    </a:lnL>
                    <a:lnR>
                      <a:noFill/>
                    </a:lnR>
                    <a:lnT>
                      <a:noFill/>
                    </a:lnT>
                    <a:lnB>
                      <a:noFill/>
                    </a:lnB>
                    <a:solidFill>
                      <a:srgbClr val="FFFFFF"/>
                    </a:solidFill>
                  </a:tcPr>
                </a:tc>
                <a:tc>
                  <a:txBody>
                    <a:bodyPr/>
                    <a:lstStyle/>
                    <a:p>
                      <a:pPr algn="r"/>
                      <a:r>
                        <a:rPr lang="de-DE" sz="1400">
                          <a:effectLst/>
                        </a:rPr>
                        <a:t>225</a:t>
                      </a:r>
                    </a:p>
                  </a:txBody>
                  <a:tcPr marL="0" marR="0" marT="0" marB="0" anchor="ctr">
                    <a:lnL>
                      <a:noFill/>
                    </a:lnL>
                    <a:lnR>
                      <a:noFill/>
                    </a:lnR>
                    <a:lnT>
                      <a:noFill/>
                    </a:lnT>
                    <a:lnB>
                      <a:noFill/>
                    </a:lnB>
                    <a:solidFill>
                      <a:srgbClr val="FFFFFF"/>
                    </a:solidFill>
                  </a:tcPr>
                </a:tc>
                <a:tc>
                  <a:txBody>
                    <a:bodyPr/>
                    <a:lstStyle/>
                    <a:p>
                      <a:pPr algn="r"/>
                      <a:r>
                        <a:rPr lang="de-DE" sz="1400">
                          <a:effectLst/>
                        </a:rPr>
                        <a:t>38%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46028435"/>
                  </a:ext>
                </a:extLst>
              </a:tr>
              <a:tr h="29389">
                <a:tc>
                  <a:txBody>
                    <a:bodyPr/>
                    <a:lstStyle/>
                    <a:p>
                      <a:pPr algn="r"/>
                      <a:r>
                        <a:rPr lang="de-DE" sz="1400">
                          <a:effectLst/>
                        </a:rPr>
                        <a:t>108</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Minority cultures: Lisu People and Daogan Festival of Lisu Ethnic Minority</a:t>
                      </a:r>
                    </a:p>
                  </a:txBody>
                  <a:tcPr marL="0" marR="0" marT="0" marB="0" anchor="ctr">
                    <a:lnL>
                      <a:noFill/>
                    </a:lnL>
                    <a:lnR>
                      <a:noFill/>
                    </a:lnR>
                    <a:lnT>
                      <a:noFill/>
                    </a:lnT>
                    <a:lnB>
                      <a:noFill/>
                    </a:lnB>
                    <a:solidFill>
                      <a:srgbClr val="FFFFFF"/>
                    </a:solidFill>
                  </a:tcPr>
                </a:tc>
                <a:tc>
                  <a:txBody>
                    <a:bodyPr/>
                    <a:lstStyle/>
                    <a:p>
                      <a:r>
                        <a:rPr lang="en-US" sz="1400">
                          <a:effectLst/>
                        </a:rPr>
                        <a:t>111</a:t>
                      </a:r>
                    </a:p>
                  </a:txBody>
                  <a:tcPr marL="0" marR="0" marT="0" marB="0" anchor="ctr">
                    <a:lnL>
                      <a:noFill/>
                    </a:lnL>
                    <a:lnR>
                      <a:noFill/>
                    </a:lnR>
                    <a:lnT>
                      <a:noFill/>
                    </a:lnT>
                    <a:lnB>
                      <a:noFill/>
                    </a:lnB>
                    <a:solidFill>
                      <a:srgbClr val="FFFFFF"/>
                    </a:solidFill>
                  </a:tcPr>
                </a:tc>
                <a:tc>
                  <a:txBody>
                    <a:bodyPr/>
                    <a:lstStyle/>
                    <a:p>
                      <a:pPr algn="r"/>
                      <a:r>
                        <a:rPr lang="de-DE" sz="1400">
                          <a:effectLst/>
                        </a:rPr>
                        <a:t>219</a:t>
                      </a:r>
                    </a:p>
                  </a:txBody>
                  <a:tcPr marL="0" marR="0" marT="0" marB="0" anchor="ctr">
                    <a:lnL>
                      <a:noFill/>
                    </a:lnL>
                    <a:lnR>
                      <a:noFill/>
                    </a:lnR>
                    <a:lnT>
                      <a:noFill/>
                    </a:lnT>
                    <a:lnB>
                      <a:noFill/>
                    </a:lnB>
                    <a:solidFill>
                      <a:srgbClr val="FFFFFF"/>
                    </a:solidFill>
                  </a:tcPr>
                </a:tc>
                <a:tc>
                  <a:txBody>
                    <a:bodyPr/>
                    <a:lstStyle/>
                    <a:p>
                      <a:pPr algn="r"/>
                      <a:r>
                        <a:rPr lang="de-DE" sz="1400">
                          <a:effectLst/>
                        </a:rPr>
                        <a:t>37%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218348353"/>
                  </a:ext>
                </a:extLst>
              </a:tr>
              <a:tr h="29389">
                <a:tc>
                  <a:txBody>
                    <a:bodyPr/>
                    <a:lstStyle/>
                    <a:p>
                      <a:pPr algn="r"/>
                      <a:r>
                        <a:rPr lang="de-DE" sz="1400">
                          <a:effectLst/>
                        </a:rPr>
                        <a:t>109</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Landscapes and tourism: Four Buddhist Shrines</a:t>
                      </a:r>
                    </a:p>
                  </a:txBody>
                  <a:tcPr marL="0" marR="0" marT="0" marB="0" anchor="ctr">
                    <a:lnL>
                      <a:noFill/>
                    </a:lnL>
                    <a:lnR>
                      <a:noFill/>
                    </a:lnR>
                    <a:lnT>
                      <a:noFill/>
                    </a:lnT>
                    <a:lnB>
                      <a:noFill/>
                    </a:lnB>
                    <a:solidFill>
                      <a:srgbClr val="FFFFFF"/>
                    </a:solidFill>
                  </a:tcPr>
                </a:tc>
                <a:tc>
                  <a:txBody>
                    <a:bodyPr/>
                    <a:lstStyle/>
                    <a:p>
                      <a:r>
                        <a:rPr lang="en-US" sz="1400">
                          <a:effectLst/>
                        </a:rPr>
                        <a:t>127</a:t>
                      </a:r>
                    </a:p>
                  </a:txBody>
                  <a:tcPr marL="0" marR="0" marT="0" marB="0" anchor="ctr">
                    <a:lnL>
                      <a:noFill/>
                    </a:lnL>
                    <a:lnR>
                      <a:noFill/>
                    </a:lnR>
                    <a:lnT>
                      <a:noFill/>
                    </a:lnT>
                    <a:lnB>
                      <a:noFill/>
                    </a:lnB>
                    <a:solidFill>
                      <a:srgbClr val="FFFFFF"/>
                    </a:solidFill>
                  </a:tcPr>
                </a:tc>
                <a:tc>
                  <a:txBody>
                    <a:bodyPr/>
                    <a:lstStyle/>
                    <a:p>
                      <a:pPr algn="r"/>
                      <a:r>
                        <a:rPr lang="de-DE" sz="1400">
                          <a:effectLst/>
                        </a:rPr>
                        <a:t>213</a:t>
                      </a:r>
                    </a:p>
                  </a:txBody>
                  <a:tcPr marL="0" marR="0" marT="0" marB="0" anchor="ctr">
                    <a:lnL>
                      <a:noFill/>
                    </a:lnL>
                    <a:lnR>
                      <a:noFill/>
                    </a:lnR>
                    <a:lnT>
                      <a:noFill/>
                    </a:lnT>
                    <a:lnB>
                      <a:noFill/>
                    </a:lnB>
                    <a:solidFill>
                      <a:srgbClr val="FFFFFF"/>
                    </a:solidFill>
                  </a:tcPr>
                </a:tc>
                <a:tc>
                  <a:txBody>
                    <a:bodyPr/>
                    <a:lstStyle/>
                    <a:p>
                      <a:pPr algn="r"/>
                      <a:r>
                        <a:rPr lang="de-DE" sz="1400">
                          <a:effectLst/>
                        </a:rPr>
                        <a:t>36%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162377074"/>
                  </a:ext>
                </a:extLst>
              </a:tr>
              <a:tr h="29389">
                <a:tc>
                  <a:txBody>
                    <a:bodyPr/>
                    <a:lstStyle/>
                    <a:p>
                      <a:pPr algn="r"/>
                      <a:r>
                        <a:rPr lang="de-DE" sz="1400">
                          <a:effectLst/>
                        </a:rPr>
                        <a:t>110</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nn-NO" sz="1400">
                          <a:effectLst/>
                        </a:rPr>
                        <a:t>Beijing Opera: Beijing Opera Acrobatics</a:t>
                      </a:r>
                    </a:p>
                  </a:txBody>
                  <a:tcPr marL="0" marR="0" marT="0" marB="0" anchor="ctr">
                    <a:lnL>
                      <a:noFill/>
                    </a:lnL>
                    <a:lnR>
                      <a:noFill/>
                    </a:lnR>
                    <a:lnT>
                      <a:noFill/>
                    </a:lnT>
                    <a:lnB>
                      <a:noFill/>
                    </a:lnB>
                    <a:solidFill>
                      <a:srgbClr val="FFFFFF"/>
                    </a:solidFill>
                  </a:tcPr>
                </a:tc>
                <a:tc>
                  <a:txBody>
                    <a:bodyPr/>
                    <a:lstStyle/>
                    <a:p>
                      <a:r>
                        <a:rPr lang="en-US" sz="1400">
                          <a:effectLst/>
                        </a:rPr>
                        <a:t>62</a:t>
                      </a:r>
                    </a:p>
                  </a:txBody>
                  <a:tcPr marL="0" marR="0" marT="0" marB="0" anchor="ctr">
                    <a:lnL>
                      <a:noFill/>
                    </a:lnL>
                    <a:lnR>
                      <a:noFill/>
                    </a:lnR>
                    <a:lnT>
                      <a:noFill/>
                    </a:lnT>
                    <a:lnB>
                      <a:noFill/>
                    </a:lnB>
                    <a:solidFill>
                      <a:srgbClr val="FFFFFF"/>
                    </a:solidFill>
                  </a:tcPr>
                </a:tc>
                <a:tc>
                  <a:txBody>
                    <a:bodyPr/>
                    <a:lstStyle/>
                    <a:p>
                      <a:pPr algn="r"/>
                      <a:r>
                        <a:rPr lang="de-DE" sz="1400">
                          <a:effectLst/>
                        </a:rPr>
                        <a:t>211</a:t>
                      </a:r>
                    </a:p>
                  </a:txBody>
                  <a:tcPr marL="0" marR="0" marT="0" marB="0" anchor="ctr">
                    <a:lnL>
                      <a:noFill/>
                    </a:lnL>
                    <a:lnR>
                      <a:noFill/>
                    </a:lnR>
                    <a:lnT>
                      <a:noFill/>
                    </a:lnT>
                    <a:lnB>
                      <a:noFill/>
                    </a:lnB>
                    <a:solidFill>
                      <a:srgbClr val="FFFFFF"/>
                    </a:solidFill>
                  </a:tcPr>
                </a:tc>
                <a:tc>
                  <a:txBody>
                    <a:bodyPr/>
                    <a:lstStyle/>
                    <a:p>
                      <a:pPr algn="r"/>
                      <a:r>
                        <a:rPr lang="de-DE" sz="1400">
                          <a:effectLst/>
                        </a:rPr>
                        <a:t>35%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156204613"/>
                  </a:ext>
                </a:extLst>
              </a:tr>
              <a:tr h="29389">
                <a:tc>
                  <a:txBody>
                    <a:bodyPr/>
                    <a:lstStyle/>
                    <a:p>
                      <a:pPr algn="r"/>
                      <a:r>
                        <a:rPr lang="de-DE" sz="1400">
                          <a:effectLst/>
                        </a:rPr>
                        <a:t>111</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Confucianism: Classical Philosophy - Confucius and Confucianism</a:t>
                      </a:r>
                    </a:p>
                  </a:txBody>
                  <a:tcPr marL="0" marR="0" marT="0" marB="0" anchor="ctr">
                    <a:lnL>
                      <a:noFill/>
                    </a:lnL>
                    <a:lnR>
                      <a:noFill/>
                    </a:lnR>
                    <a:lnT>
                      <a:noFill/>
                    </a:lnT>
                    <a:lnB>
                      <a:noFill/>
                    </a:lnB>
                    <a:solidFill>
                      <a:srgbClr val="FFFFFF"/>
                    </a:solidFill>
                  </a:tcPr>
                </a:tc>
                <a:tc>
                  <a:txBody>
                    <a:bodyPr/>
                    <a:lstStyle/>
                    <a:p>
                      <a:r>
                        <a:rPr lang="en-US" sz="1400">
                          <a:effectLst/>
                        </a:rPr>
                        <a:t>80</a:t>
                      </a:r>
                    </a:p>
                  </a:txBody>
                  <a:tcPr marL="0" marR="0" marT="0" marB="0" anchor="ctr">
                    <a:lnL>
                      <a:noFill/>
                    </a:lnL>
                    <a:lnR>
                      <a:noFill/>
                    </a:lnR>
                    <a:lnT>
                      <a:noFill/>
                    </a:lnT>
                    <a:lnB>
                      <a:noFill/>
                    </a:lnB>
                    <a:solidFill>
                      <a:srgbClr val="FFFFFF"/>
                    </a:solidFill>
                  </a:tcPr>
                </a:tc>
                <a:tc>
                  <a:txBody>
                    <a:bodyPr/>
                    <a:lstStyle/>
                    <a:p>
                      <a:pPr algn="r"/>
                      <a:r>
                        <a:rPr lang="de-DE" sz="1400">
                          <a:effectLst/>
                        </a:rPr>
                        <a:t>211</a:t>
                      </a:r>
                    </a:p>
                  </a:txBody>
                  <a:tcPr marL="0" marR="0" marT="0" marB="0" anchor="ctr">
                    <a:lnL>
                      <a:noFill/>
                    </a:lnL>
                    <a:lnR>
                      <a:noFill/>
                    </a:lnR>
                    <a:lnT>
                      <a:noFill/>
                    </a:lnT>
                    <a:lnB>
                      <a:noFill/>
                    </a:lnB>
                    <a:solidFill>
                      <a:srgbClr val="FFFFFF"/>
                    </a:solidFill>
                  </a:tcPr>
                </a:tc>
                <a:tc>
                  <a:txBody>
                    <a:bodyPr/>
                    <a:lstStyle/>
                    <a:p>
                      <a:pPr algn="r"/>
                      <a:r>
                        <a:rPr lang="de-DE" sz="1400">
                          <a:effectLst/>
                        </a:rPr>
                        <a:t>35%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38226266"/>
                  </a:ext>
                </a:extLst>
              </a:tr>
              <a:tr h="29389">
                <a:tc>
                  <a:txBody>
                    <a:bodyPr/>
                    <a:lstStyle/>
                    <a:p>
                      <a:pPr algn="r"/>
                      <a:r>
                        <a:rPr lang="de-DE" sz="1400">
                          <a:effectLst/>
                        </a:rPr>
                        <a:t>112</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Martial Arts: Wushu</a:t>
                      </a:r>
                    </a:p>
                  </a:txBody>
                  <a:tcPr marL="0" marR="0" marT="0" marB="0" anchor="ctr">
                    <a:lnL>
                      <a:noFill/>
                    </a:lnL>
                    <a:lnR>
                      <a:noFill/>
                    </a:lnR>
                    <a:lnT>
                      <a:noFill/>
                    </a:lnT>
                    <a:lnB>
                      <a:noFill/>
                    </a:lnB>
                    <a:solidFill>
                      <a:srgbClr val="FFFFFF"/>
                    </a:solidFill>
                  </a:tcPr>
                </a:tc>
                <a:tc>
                  <a:txBody>
                    <a:bodyPr/>
                    <a:lstStyle/>
                    <a:p>
                      <a:r>
                        <a:rPr lang="en-US" sz="1400">
                          <a:effectLst/>
                        </a:rPr>
                        <a:t>63</a:t>
                      </a:r>
                    </a:p>
                  </a:txBody>
                  <a:tcPr marL="0" marR="0" marT="0" marB="0" anchor="ctr">
                    <a:lnL>
                      <a:noFill/>
                    </a:lnL>
                    <a:lnR>
                      <a:noFill/>
                    </a:lnR>
                    <a:lnT>
                      <a:noFill/>
                    </a:lnT>
                    <a:lnB>
                      <a:noFill/>
                    </a:lnB>
                    <a:solidFill>
                      <a:srgbClr val="FFFFFF"/>
                    </a:solidFill>
                  </a:tcPr>
                </a:tc>
                <a:tc>
                  <a:txBody>
                    <a:bodyPr/>
                    <a:lstStyle/>
                    <a:p>
                      <a:pPr algn="r"/>
                      <a:r>
                        <a:rPr lang="de-DE" sz="1400">
                          <a:effectLst/>
                        </a:rPr>
                        <a:t>211</a:t>
                      </a:r>
                    </a:p>
                  </a:txBody>
                  <a:tcPr marL="0" marR="0" marT="0" marB="0" anchor="ctr">
                    <a:lnL>
                      <a:noFill/>
                    </a:lnL>
                    <a:lnR>
                      <a:noFill/>
                    </a:lnR>
                    <a:lnT>
                      <a:noFill/>
                    </a:lnT>
                    <a:lnB>
                      <a:noFill/>
                    </a:lnB>
                    <a:solidFill>
                      <a:srgbClr val="FFFFFF"/>
                    </a:solidFill>
                  </a:tcPr>
                </a:tc>
                <a:tc>
                  <a:txBody>
                    <a:bodyPr/>
                    <a:lstStyle/>
                    <a:p>
                      <a:pPr algn="r"/>
                      <a:r>
                        <a:rPr lang="de-DE" sz="1400">
                          <a:effectLst/>
                        </a:rPr>
                        <a:t>35%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949760717"/>
                  </a:ext>
                </a:extLst>
              </a:tr>
              <a:tr h="29389">
                <a:tc>
                  <a:txBody>
                    <a:bodyPr/>
                    <a:lstStyle/>
                    <a:p>
                      <a:pPr algn="r"/>
                      <a:r>
                        <a:rPr lang="de-DE" sz="1400">
                          <a:effectLst/>
                        </a:rPr>
                        <a:t>113</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Army and weapons: Terracotta Army</a:t>
                      </a:r>
                    </a:p>
                  </a:txBody>
                  <a:tcPr marL="0" marR="0" marT="0" marB="0" anchor="ctr">
                    <a:lnL>
                      <a:noFill/>
                    </a:lnL>
                    <a:lnR>
                      <a:noFill/>
                    </a:lnR>
                    <a:lnT>
                      <a:noFill/>
                    </a:lnT>
                    <a:lnB>
                      <a:noFill/>
                    </a:lnB>
                    <a:solidFill>
                      <a:srgbClr val="FFFFFF"/>
                    </a:solidFill>
                  </a:tcPr>
                </a:tc>
                <a:tc>
                  <a:txBody>
                    <a:bodyPr/>
                    <a:lstStyle/>
                    <a:p>
                      <a:r>
                        <a:rPr lang="en-US" sz="1400">
                          <a:effectLst/>
                        </a:rPr>
                        <a:t>120</a:t>
                      </a:r>
                    </a:p>
                  </a:txBody>
                  <a:tcPr marL="0" marR="0" marT="0" marB="0" anchor="ctr">
                    <a:lnL>
                      <a:noFill/>
                    </a:lnL>
                    <a:lnR>
                      <a:noFill/>
                    </a:lnR>
                    <a:lnT>
                      <a:noFill/>
                    </a:lnT>
                    <a:lnB>
                      <a:noFill/>
                    </a:lnB>
                    <a:solidFill>
                      <a:srgbClr val="FFFFFF"/>
                    </a:solidFill>
                  </a:tcPr>
                </a:tc>
                <a:tc>
                  <a:txBody>
                    <a:bodyPr/>
                    <a:lstStyle/>
                    <a:p>
                      <a:pPr algn="r"/>
                      <a:r>
                        <a:rPr lang="de-DE" sz="1400">
                          <a:effectLst/>
                        </a:rPr>
                        <a:t>210</a:t>
                      </a:r>
                    </a:p>
                  </a:txBody>
                  <a:tcPr marL="0" marR="0" marT="0" marB="0" anchor="ctr">
                    <a:lnL>
                      <a:noFill/>
                    </a:lnL>
                    <a:lnR>
                      <a:noFill/>
                    </a:lnR>
                    <a:lnT>
                      <a:noFill/>
                    </a:lnT>
                    <a:lnB>
                      <a:noFill/>
                    </a:lnB>
                    <a:solidFill>
                      <a:srgbClr val="FFFFFF"/>
                    </a:solidFill>
                  </a:tcPr>
                </a:tc>
                <a:tc>
                  <a:txBody>
                    <a:bodyPr/>
                    <a:lstStyle/>
                    <a:p>
                      <a:pPr algn="r"/>
                      <a:r>
                        <a:rPr lang="de-DE" sz="1400">
                          <a:effectLst/>
                        </a:rPr>
                        <a:t>35%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40940931"/>
                  </a:ext>
                </a:extLst>
              </a:tr>
              <a:tr h="29389">
                <a:tc>
                  <a:txBody>
                    <a:bodyPr/>
                    <a:lstStyle/>
                    <a:p>
                      <a:pPr algn="r"/>
                      <a:r>
                        <a:rPr lang="de-DE" sz="1400">
                          <a:effectLst/>
                        </a:rPr>
                        <a:t>114</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Fine Arts: Bada Shanren and Qi Baishi</a:t>
                      </a:r>
                    </a:p>
                  </a:txBody>
                  <a:tcPr marL="0" marR="0" marT="0" marB="0" anchor="ctr">
                    <a:lnL>
                      <a:noFill/>
                    </a:lnL>
                    <a:lnR>
                      <a:noFill/>
                    </a:lnR>
                    <a:lnT>
                      <a:noFill/>
                    </a:lnT>
                    <a:lnB>
                      <a:noFill/>
                    </a:lnB>
                    <a:solidFill>
                      <a:srgbClr val="FFFFFF"/>
                    </a:solidFill>
                  </a:tcPr>
                </a:tc>
                <a:tc>
                  <a:txBody>
                    <a:bodyPr/>
                    <a:lstStyle/>
                    <a:p>
                      <a:r>
                        <a:rPr lang="en-US" sz="1400">
                          <a:effectLst/>
                        </a:rPr>
                        <a:t>34</a:t>
                      </a:r>
                    </a:p>
                  </a:txBody>
                  <a:tcPr marL="0" marR="0" marT="0" marB="0" anchor="ctr">
                    <a:lnL>
                      <a:noFill/>
                    </a:lnL>
                    <a:lnR>
                      <a:noFill/>
                    </a:lnR>
                    <a:lnT>
                      <a:noFill/>
                    </a:lnT>
                    <a:lnB>
                      <a:noFill/>
                    </a:lnB>
                    <a:solidFill>
                      <a:srgbClr val="FFFFFF"/>
                    </a:solidFill>
                  </a:tcPr>
                </a:tc>
                <a:tc>
                  <a:txBody>
                    <a:bodyPr/>
                    <a:lstStyle/>
                    <a:p>
                      <a:pPr algn="r"/>
                      <a:r>
                        <a:rPr lang="de-DE" sz="1400">
                          <a:effectLst/>
                        </a:rPr>
                        <a:t>210</a:t>
                      </a:r>
                    </a:p>
                  </a:txBody>
                  <a:tcPr marL="0" marR="0" marT="0" marB="0" anchor="ctr">
                    <a:lnL>
                      <a:noFill/>
                    </a:lnL>
                    <a:lnR>
                      <a:noFill/>
                    </a:lnR>
                    <a:lnT>
                      <a:noFill/>
                    </a:lnT>
                    <a:lnB>
                      <a:noFill/>
                    </a:lnB>
                    <a:solidFill>
                      <a:srgbClr val="FFFFFF"/>
                    </a:solidFill>
                  </a:tcPr>
                </a:tc>
                <a:tc>
                  <a:txBody>
                    <a:bodyPr/>
                    <a:lstStyle/>
                    <a:p>
                      <a:pPr algn="r"/>
                      <a:r>
                        <a:rPr lang="de-DE" sz="1400">
                          <a:effectLst/>
                        </a:rPr>
                        <a:t>35%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39922695"/>
                  </a:ext>
                </a:extLst>
              </a:tr>
              <a:tr h="29389">
                <a:tc>
                  <a:txBody>
                    <a:bodyPr/>
                    <a:lstStyle/>
                    <a:p>
                      <a:pPr algn="r"/>
                      <a:r>
                        <a:rPr lang="de-DE" sz="1400">
                          <a:effectLst/>
                        </a:rPr>
                        <a:t>115</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Martial Arts: Huo Yuanjia</a:t>
                      </a:r>
                    </a:p>
                  </a:txBody>
                  <a:tcPr marL="0" marR="0" marT="0" marB="0" anchor="ctr">
                    <a:lnL>
                      <a:noFill/>
                    </a:lnL>
                    <a:lnR>
                      <a:noFill/>
                    </a:lnR>
                    <a:lnT>
                      <a:noFill/>
                    </a:lnT>
                    <a:lnB>
                      <a:noFill/>
                    </a:lnB>
                    <a:solidFill>
                      <a:srgbClr val="FFFFFF"/>
                    </a:solidFill>
                  </a:tcPr>
                </a:tc>
                <a:tc>
                  <a:txBody>
                    <a:bodyPr/>
                    <a:lstStyle/>
                    <a:p>
                      <a:r>
                        <a:rPr lang="en-US" sz="1400">
                          <a:effectLst/>
                        </a:rPr>
                        <a:t>65</a:t>
                      </a:r>
                    </a:p>
                  </a:txBody>
                  <a:tcPr marL="0" marR="0" marT="0" marB="0" anchor="ctr">
                    <a:lnL>
                      <a:noFill/>
                    </a:lnL>
                    <a:lnR>
                      <a:noFill/>
                    </a:lnR>
                    <a:lnT>
                      <a:noFill/>
                    </a:lnT>
                    <a:lnB>
                      <a:noFill/>
                    </a:lnB>
                    <a:solidFill>
                      <a:srgbClr val="FFFFFF"/>
                    </a:solidFill>
                  </a:tcPr>
                </a:tc>
                <a:tc>
                  <a:txBody>
                    <a:bodyPr/>
                    <a:lstStyle/>
                    <a:p>
                      <a:pPr algn="r"/>
                      <a:r>
                        <a:rPr lang="de-DE" sz="1400">
                          <a:effectLst/>
                        </a:rPr>
                        <a:t>210</a:t>
                      </a:r>
                    </a:p>
                  </a:txBody>
                  <a:tcPr marL="0" marR="0" marT="0" marB="0" anchor="ctr">
                    <a:lnL>
                      <a:noFill/>
                    </a:lnL>
                    <a:lnR>
                      <a:noFill/>
                    </a:lnR>
                    <a:lnT>
                      <a:noFill/>
                    </a:lnT>
                    <a:lnB>
                      <a:noFill/>
                    </a:lnB>
                    <a:solidFill>
                      <a:srgbClr val="FFFFFF"/>
                    </a:solidFill>
                  </a:tcPr>
                </a:tc>
                <a:tc>
                  <a:txBody>
                    <a:bodyPr/>
                    <a:lstStyle/>
                    <a:p>
                      <a:pPr algn="r"/>
                      <a:r>
                        <a:rPr lang="de-DE" sz="1400">
                          <a:effectLst/>
                        </a:rPr>
                        <a:t>35%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75625383"/>
                  </a:ext>
                </a:extLst>
              </a:tr>
              <a:tr h="29389">
                <a:tc>
                  <a:txBody>
                    <a:bodyPr/>
                    <a:lstStyle/>
                    <a:p>
                      <a:pPr algn="r"/>
                      <a:r>
                        <a:rPr lang="de-DE" sz="1400">
                          <a:effectLst/>
                        </a:rPr>
                        <a:t>116</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Modern and Contemporary Literature: Contemporary Literature</a:t>
                      </a:r>
                    </a:p>
                  </a:txBody>
                  <a:tcPr marL="0" marR="0" marT="0" marB="0" anchor="ctr">
                    <a:lnL>
                      <a:noFill/>
                    </a:lnL>
                    <a:lnR>
                      <a:noFill/>
                    </a:lnR>
                    <a:lnT>
                      <a:noFill/>
                    </a:lnT>
                    <a:lnB>
                      <a:noFill/>
                    </a:lnB>
                    <a:solidFill>
                      <a:srgbClr val="FFFFFF"/>
                    </a:solidFill>
                  </a:tcPr>
                </a:tc>
                <a:tc>
                  <a:txBody>
                    <a:bodyPr/>
                    <a:lstStyle/>
                    <a:p>
                      <a:r>
                        <a:rPr lang="en-US" sz="1400">
                          <a:effectLst/>
                        </a:rPr>
                        <a:t>58</a:t>
                      </a:r>
                    </a:p>
                  </a:txBody>
                  <a:tcPr marL="0" marR="0" marT="0" marB="0" anchor="ctr">
                    <a:lnL>
                      <a:noFill/>
                    </a:lnL>
                    <a:lnR>
                      <a:noFill/>
                    </a:lnR>
                    <a:lnT>
                      <a:noFill/>
                    </a:lnT>
                    <a:lnB>
                      <a:noFill/>
                    </a:lnB>
                    <a:solidFill>
                      <a:srgbClr val="FFFFFF"/>
                    </a:solidFill>
                  </a:tcPr>
                </a:tc>
                <a:tc>
                  <a:txBody>
                    <a:bodyPr/>
                    <a:lstStyle/>
                    <a:p>
                      <a:pPr algn="r"/>
                      <a:r>
                        <a:rPr lang="de-DE" sz="1400">
                          <a:effectLst/>
                        </a:rPr>
                        <a:t>209</a:t>
                      </a:r>
                    </a:p>
                  </a:txBody>
                  <a:tcPr marL="0" marR="0" marT="0" marB="0" anchor="ctr">
                    <a:lnL>
                      <a:noFill/>
                    </a:lnL>
                    <a:lnR>
                      <a:noFill/>
                    </a:lnR>
                    <a:lnT>
                      <a:noFill/>
                    </a:lnT>
                    <a:lnB>
                      <a:noFill/>
                    </a:lnB>
                    <a:solidFill>
                      <a:srgbClr val="FFFFFF"/>
                    </a:solidFill>
                  </a:tcPr>
                </a:tc>
                <a:tc>
                  <a:txBody>
                    <a:bodyPr/>
                    <a:lstStyle/>
                    <a:p>
                      <a:pPr algn="r"/>
                      <a:r>
                        <a:rPr lang="de-DE" sz="1400">
                          <a:effectLst/>
                        </a:rPr>
                        <a:t>35%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126106299"/>
                  </a:ext>
                </a:extLst>
              </a:tr>
              <a:tr h="29389">
                <a:tc>
                  <a:txBody>
                    <a:bodyPr/>
                    <a:lstStyle/>
                    <a:p>
                      <a:pPr algn="r"/>
                      <a:r>
                        <a:rPr lang="de-DE" sz="1400">
                          <a:effectLst/>
                        </a:rPr>
                        <a:t>117</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Philosophical Schools (Daoism, Buddhism, Legalism): Classical Philosophy - Daoism</a:t>
                      </a:r>
                    </a:p>
                  </a:txBody>
                  <a:tcPr marL="0" marR="0" marT="0" marB="0" anchor="ctr">
                    <a:lnL>
                      <a:noFill/>
                    </a:lnL>
                    <a:lnR>
                      <a:noFill/>
                    </a:lnR>
                    <a:lnT>
                      <a:noFill/>
                    </a:lnT>
                    <a:lnB>
                      <a:noFill/>
                    </a:lnB>
                    <a:solidFill>
                      <a:srgbClr val="FFFFFF"/>
                    </a:solidFill>
                  </a:tcPr>
                </a:tc>
                <a:tc>
                  <a:txBody>
                    <a:bodyPr/>
                    <a:lstStyle/>
                    <a:p>
                      <a:r>
                        <a:rPr lang="en-US" sz="1400">
                          <a:effectLst/>
                        </a:rPr>
                        <a:t>84</a:t>
                      </a:r>
                    </a:p>
                  </a:txBody>
                  <a:tcPr marL="0" marR="0" marT="0" marB="0" anchor="ctr">
                    <a:lnL>
                      <a:noFill/>
                    </a:lnL>
                    <a:lnR>
                      <a:noFill/>
                    </a:lnR>
                    <a:lnT>
                      <a:noFill/>
                    </a:lnT>
                    <a:lnB>
                      <a:noFill/>
                    </a:lnB>
                    <a:solidFill>
                      <a:srgbClr val="FFFFFF"/>
                    </a:solidFill>
                  </a:tcPr>
                </a:tc>
                <a:tc>
                  <a:txBody>
                    <a:bodyPr/>
                    <a:lstStyle/>
                    <a:p>
                      <a:pPr algn="r"/>
                      <a:r>
                        <a:rPr lang="de-DE" sz="1400">
                          <a:effectLst/>
                        </a:rPr>
                        <a:t>204</a:t>
                      </a:r>
                    </a:p>
                  </a:txBody>
                  <a:tcPr marL="0" marR="0" marT="0" marB="0" anchor="ctr">
                    <a:lnL>
                      <a:noFill/>
                    </a:lnL>
                    <a:lnR>
                      <a:noFill/>
                    </a:lnR>
                    <a:lnT>
                      <a:noFill/>
                    </a:lnT>
                    <a:lnB>
                      <a:noFill/>
                    </a:lnB>
                    <a:solidFill>
                      <a:srgbClr val="FFFFFF"/>
                    </a:solidFill>
                  </a:tcPr>
                </a:tc>
                <a:tc>
                  <a:txBody>
                    <a:bodyPr/>
                    <a:lstStyle/>
                    <a:p>
                      <a:pPr algn="r"/>
                      <a:r>
                        <a:rPr lang="de-DE" sz="1400">
                          <a:effectLst/>
                        </a:rPr>
                        <a:t>34%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063400271"/>
                  </a:ext>
                </a:extLst>
              </a:tr>
              <a:tr h="29389">
                <a:tc>
                  <a:txBody>
                    <a:bodyPr/>
                    <a:lstStyle/>
                    <a:p>
                      <a:pPr algn="r"/>
                      <a:r>
                        <a:rPr lang="de-DE" sz="1400">
                          <a:effectLst/>
                        </a:rPr>
                        <a:t>118</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Traditional Festivals: Lattice on Ancient Chinese Windows</a:t>
                      </a:r>
                    </a:p>
                  </a:txBody>
                  <a:tcPr marL="0" marR="0" marT="0" marB="0" anchor="ctr">
                    <a:lnL>
                      <a:noFill/>
                    </a:lnL>
                    <a:lnR>
                      <a:noFill/>
                    </a:lnR>
                    <a:lnT>
                      <a:noFill/>
                    </a:lnT>
                    <a:lnB>
                      <a:noFill/>
                    </a:lnB>
                    <a:solidFill>
                      <a:srgbClr val="FFFFFF"/>
                    </a:solidFill>
                  </a:tcPr>
                </a:tc>
                <a:tc>
                  <a:txBody>
                    <a:bodyPr/>
                    <a:lstStyle/>
                    <a:p>
                      <a:r>
                        <a:rPr lang="en-US" sz="1400">
                          <a:effectLst/>
                        </a:rPr>
                        <a:t>4</a:t>
                      </a:r>
                    </a:p>
                  </a:txBody>
                  <a:tcPr marL="0" marR="0" marT="0" marB="0" anchor="ctr">
                    <a:lnL>
                      <a:noFill/>
                    </a:lnL>
                    <a:lnR>
                      <a:noFill/>
                    </a:lnR>
                    <a:lnT>
                      <a:noFill/>
                    </a:lnT>
                    <a:lnB>
                      <a:noFill/>
                    </a:lnB>
                    <a:solidFill>
                      <a:srgbClr val="FFFFFF"/>
                    </a:solidFill>
                  </a:tcPr>
                </a:tc>
                <a:tc>
                  <a:txBody>
                    <a:bodyPr/>
                    <a:lstStyle/>
                    <a:p>
                      <a:pPr algn="r"/>
                      <a:r>
                        <a:rPr lang="de-DE" sz="1400">
                          <a:effectLst/>
                        </a:rPr>
                        <a:t>203</a:t>
                      </a:r>
                    </a:p>
                  </a:txBody>
                  <a:tcPr marL="0" marR="0" marT="0" marB="0" anchor="ctr">
                    <a:lnL>
                      <a:noFill/>
                    </a:lnL>
                    <a:lnR>
                      <a:noFill/>
                    </a:lnR>
                    <a:lnT>
                      <a:noFill/>
                    </a:lnT>
                    <a:lnB>
                      <a:noFill/>
                    </a:lnB>
                    <a:solidFill>
                      <a:srgbClr val="FFFFFF"/>
                    </a:solidFill>
                  </a:tcPr>
                </a:tc>
                <a:tc>
                  <a:txBody>
                    <a:bodyPr/>
                    <a:lstStyle/>
                    <a:p>
                      <a:pPr algn="r"/>
                      <a:r>
                        <a:rPr lang="de-DE" sz="1400">
                          <a:effectLst/>
                        </a:rPr>
                        <a:t>34%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665502122"/>
                  </a:ext>
                </a:extLst>
              </a:tr>
              <a:tr h="29389">
                <a:tc>
                  <a:txBody>
                    <a:bodyPr/>
                    <a:lstStyle/>
                    <a:p>
                      <a:pPr algn="r"/>
                      <a:r>
                        <a:rPr lang="de-DE" sz="1400">
                          <a:effectLst/>
                        </a:rPr>
                        <a:t>119</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Silk and porcelain: Porcelain</a:t>
                      </a:r>
                    </a:p>
                  </a:txBody>
                  <a:tcPr marL="0" marR="0" marT="0" marB="0" anchor="ctr">
                    <a:lnL>
                      <a:noFill/>
                    </a:lnL>
                    <a:lnR>
                      <a:noFill/>
                    </a:lnR>
                    <a:lnT>
                      <a:noFill/>
                    </a:lnT>
                    <a:lnB>
                      <a:noFill/>
                    </a:lnB>
                    <a:solidFill>
                      <a:srgbClr val="FFFFFF"/>
                    </a:solidFill>
                  </a:tcPr>
                </a:tc>
                <a:tc>
                  <a:txBody>
                    <a:bodyPr/>
                    <a:lstStyle/>
                    <a:p>
                      <a:r>
                        <a:rPr lang="en-US" sz="1400">
                          <a:effectLst/>
                        </a:rPr>
                        <a:t>30</a:t>
                      </a:r>
                    </a:p>
                  </a:txBody>
                  <a:tcPr marL="0" marR="0" marT="0" marB="0" anchor="ctr">
                    <a:lnL>
                      <a:noFill/>
                    </a:lnL>
                    <a:lnR>
                      <a:noFill/>
                    </a:lnR>
                    <a:lnT>
                      <a:noFill/>
                    </a:lnT>
                    <a:lnB>
                      <a:noFill/>
                    </a:lnB>
                    <a:solidFill>
                      <a:srgbClr val="FFFFFF"/>
                    </a:solidFill>
                  </a:tcPr>
                </a:tc>
                <a:tc>
                  <a:txBody>
                    <a:bodyPr/>
                    <a:lstStyle/>
                    <a:p>
                      <a:pPr algn="r"/>
                      <a:r>
                        <a:rPr lang="de-DE" sz="1400">
                          <a:effectLst/>
                        </a:rPr>
                        <a:t>197</a:t>
                      </a:r>
                    </a:p>
                  </a:txBody>
                  <a:tcPr marL="0" marR="0" marT="0" marB="0" anchor="ctr">
                    <a:lnL>
                      <a:noFill/>
                    </a:lnL>
                    <a:lnR>
                      <a:noFill/>
                    </a:lnR>
                    <a:lnT>
                      <a:noFill/>
                    </a:lnT>
                    <a:lnB>
                      <a:noFill/>
                    </a:lnB>
                    <a:solidFill>
                      <a:srgbClr val="FFFFFF"/>
                    </a:solidFill>
                  </a:tcPr>
                </a:tc>
                <a:tc>
                  <a:txBody>
                    <a:bodyPr/>
                    <a:lstStyle/>
                    <a:p>
                      <a:pPr algn="r"/>
                      <a:r>
                        <a:rPr lang="de-DE" sz="1400">
                          <a:effectLst/>
                        </a:rPr>
                        <a:t>33%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178415884"/>
                  </a:ext>
                </a:extLst>
              </a:tr>
              <a:tr h="29389">
                <a:tc>
                  <a:txBody>
                    <a:bodyPr/>
                    <a:lstStyle/>
                    <a:p>
                      <a:pPr algn="r"/>
                      <a:r>
                        <a:rPr lang="de-DE" sz="1400">
                          <a:effectLst/>
                        </a:rPr>
                        <a:t>120</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Philosophical Schools (Daoism, Buddhism, Legalism): Legalism </a:t>
                      </a:r>
                    </a:p>
                  </a:txBody>
                  <a:tcPr marL="0" marR="0" marT="0" marB="0" anchor="ctr">
                    <a:lnL>
                      <a:noFill/>
                    </a:lnL>
                    <a:lnR>
                      <a:noFill/>
                    </a:lnR>
                    <a:lnT>
                      <a:noFill/>
                    </a:lnT>
                    <a:lnB>
                      <a:noFill/>
                    </a:lnB>
                    <a:solidFill>
                      <a:srgbClr val="FFFFFF"/>
                    </a:solidFill>
                  </a:tcPr>
                </a:tc>
                <a:tc>
                  <a:txBody>
                    <a:bodyPr/>
                    <a:lstStyle/>
                    <a:p>
                      <a:r>
                        <a:rPr lang="en-US" sz="1400">
                          <a:effectLst/>
                        </a:rPr>
                        <a:t>88</a:t>
                      </a:r>
                    </a:p>
                  </a:txBody>
                  <a:tcPr marL="0" marR="0" marT="0" marB="0" anchor="ctr">
                    <a:lnL>
                      <a:noFill/>
                    </a:lnL>
                    <a:lnR>
                      <a:noFill/>
                    </a:lnR>
                    <a:lnT>
                      <a:noFill/>
                    </a:lnT>
                    <a:lnB>
                      <a:noFill/>
                    </a:lnB>
                    <a:solidFill>
                      <a:srgbClr val="FFFFFF"/>
                    </a:solidFill>
                  </a:tcPr>
                </a:tc>
                <a:tc>
                  <a:txBody>
                    <a:bodyPr/>
                    <a:lstStyle/>
                    <a:p>
                      <a:pPr algn="r"/>
                      <a:r>
                        <a:rPr lang="de-DE" sz="1400">
                          <a:effectLst/>
                        </a:rPr>
                        <a:t>196</a:t>
                      </a:r>
                    </a:p>
                  </a:txBody>
                  <a:tcPr marL="0" marR="0" marT="0" marB="0" anchor="ctr">
                    <a:lnL>
                      <a:noFill/>
                    </a:lnL>
                    <a:lnR>
                      <a:noFill/>
                    </a:lnR>
                    <a:lnT>
                      <a:noFill/>
                    </a:lnT>
                    <a:lnB>
                      <a:noFill/>
                    </a:lnB>
                    <a:solidFill>
                      <a:srgbClr val="FFFFFF"/>
                    </a:solidFill>
                  </a:tcPr>
                </a:tc>
                <a:tc>
                  <a:txBody>
                    <a:bodyPr/>
                    <a:lstStyle/>
                    <a:p>
                      <a:pPr algn="r"/>
                      <a:r>
                        <a:rPr lang="de-DE" sz="1400">
                          <a:effectLst/>
                        </a:rPr>
                        <a:t>33%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50377572"/>
                  </a:ext>
                </a:extLst>
              </a:tr>
              <a:tr h="29389">
                <a:tc>
                  <a:txBody>
                    <a:bodyPr/>
                    <a:lstStyle/>
                    <a:p>
                      <a:pPr algn="r"/>
                      <a:r>
                        <a:rPr lang="de-DE" sz="1400">
                          <a:effectLst/>
                        </a:rPr>
                        <a:t>121</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Confucianism: Chinese Traditional Culture-Five Constant Virtues</a:t>
                      </a:r>
                    </a:p>
                  </a:txBody>
                  <a:tcPr marL="0" marR="0" marT="0" marB="0" anchor="ctr">
                    <a:lnL>
                      <a:noFill/>
                    </a:lnL>
                    <a:lnR>
                      <a:noFill/>
                    </a:lnR>
                    <a:lnT>
                      <a:noFill/>
                    </a:lnT>
                    <a:lnB>
                      <a:noFill/>
                    </a:lnB>
                    <a:solidFill>
                      <a:srgbClr val="FFFFFF"/>
                    </a:solidFill>
                  </a:tcPr>
                </a:tc>
                <a:tc>
                  <a:txBody>
                    <a:bodyPr/>
                    <a:lstStyle/>
                    <a:p>
                      <a:r>
                        <a:rPr lang="en-US" sz="1400">
                          <a:effectLst/>
                        </a:rPr>
                        <a:t>83</a:t>
                      </a:r>
                    </a:p>
                  </a:txBody>
                  <a:tcPr marL="0" marR="0" marT="0" marB="0" anchor="ctr">
                    <a:lnL>
                      <a:noFill/>
                    </a:lnL>
                    <a:lnR>
                      <a:noFill/>
                    </a:lnR>
                    <a:lnT>
                      <a:noFill/>
                    </a:lnT>
                    <a:lnB>
                      <a:noFill/>
                    </a:lnB>
                    <a:solidFill>
                      <a:srgbClr val="FFFFFF"/>
                    </a:solidFill>
                  </a:tcPr>
                </a:tc>
                <a:tc>
                  <a:txBody>
                    <a:bodyPr/>
                    <a:lstStyle/>
                    <a:p>
                      <a:pPr algn="r"/>
                      <a:r>
                        <a:rPr lang="de-DE" sz="1400">
                          <a:effectLst/>
                        </a:rPr>
                        <a:t>195</a:t>
                      </a:r>
                    </a:p>
                  </a:txBody>
                  <a:tcPr marL="0" marR="0" marT="0" marB="0" anchor="ctr">
                    <a:lnL>
                      <a:noFill/>
                    </a:lnL>
                    <a:lnR>
                      <a:noFill/>
                    </a:lnR>
                    <a:lnT>
                      <a:noFill/>
                    </a:lnT>
                    <a:lnB>
                      <a:noFill/>
                    </a:lnB>
                    <a:solidFill>
                      <a:srgbClr val="FFFFFF"/>
                    </a:solidFill>
                  </a:tcPr>
                </a:tc>
                <a:tc>
                  <a:txBody>
                    <a:bodyPr/>
                    <a:lstStyle/>
                    <a:p>
                      <a:pPr algn="r"/>
                      <a:r>
                        <a:rPr lang="de-DE" sz="1400">
                          <a:effectLst/>
                        </a:rPr>
                        <a:t>33%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56845537"/>
                  </a:ext>
                </a:extLst>
              </a:tr>
              <a:tr h="29389">
                <a:tc>
                  <a:txBody>
                    <a:bodyPr/>
                    <a:lstStyle/>
                    <a:p>
                      <a:pPr algn="r"/>
                      <a:r>
                        <a:rPr lang="de-DE" sz="1400">
                          <a:effectLst/>
                        </a:rPr>
                        <a:t>122</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Traditional Crafts: Cloisonne</a:t>
                      </a:r>
                    </a:p>
                  </a:txBody>
                  <a:tcPr marL="0" marR="0" marT="0" marB="0" anchor="ctr">
                    <a:lnL>
                      <a:noFill/>
                    </a:lnL>
                    <a:lnR>
                      <a:noFill/>
                    </a:lnR>
                    <a:lnT>
                      <a:noFill/>
                    </a:lnT>
                    <a:lnB>
                      <a:noFill/>
                    </a:lnB>
                    <a:solidFill>
                      <a:srgbClr val="FFFFFF"/>
                    </a:solidFill>
                  </a:tcPr>
                </a:tc>
                <a:tc>
                  <a:txBody>
                    <a:bodyPr/>
                    <a:lstStyle/>
                    <a:p>
                      <a:r>
                        <a:rPr lang="en-US" sz="1400">
                          <a:effectLst/>
                        </a:rPr>
                        <a:t>15</a:t>
                      </a:r>
                    </a:p>
                  </a:txBody>
                  <a:tcPr marL="0" marR="0" marT="0" marB="0" anchor="ctr">
                    <a:lnL>
                      <a:noFill/>
                    </a:lnL>
                    <a:lnR>
                      <a:noFill/>
                    </a:lnR>
                    <a:lnT>
                      <a:noFill/>
                    </a:lnT>
                    <a:lnB>
                      <a:noFill/>
                    </a:lnB>
                    <a:solidFill>
                      <a:srgbClr val="FFFFFF"/>
                    </a:solidFill>
                  </a:tcPr>
                </a:tc>
                <a:tc>
                  <a:txBody>
                    <a:bodyPr/>
                    <a:lstStyle/>
                    <a:p>
                      <a:pPr algn="r"/>
                      <a:r>
                        <a:rPr lang="de-DE" sz="1400">
                          <a:effectLst/>
                        </a:rPr>
                        <a:t>194</a:t>
                      </a:r>
                    </a:p>
                  </a:txBody>
                  <a:tcPr marL="0" marR="0" marT="0" marB="0" anchor="ctr">
                    <a:lnL>
                      <a:noFill/>
                    </a:lnL>
                    <a:lnR>
                      <a:noFill/>
                    </a:lnR>
                    <a:lnT>
                      <a:noFill/>
                    </a:lnT>
                    <a:lnB>
                      <a:noFill/>
                    </a:lnB>
                    <a:solidFill>
                      <a:srgbClr val="FFFFFF"/>
                    </a:solidFill>
                  </a:tcPr>
                </a:tc>
                <a:tc>
                  <a:txBody>
                    <a:bodyPr/>
                    <a:lstStyle/>
                    <a:p>
                      <a:pPr algn="r"/>
                      <a:r>
                        <a:rPr lang="de-DE" sz="1400">
                          <a:effectLst/>
                        </a:rPr>
                        <a:t>32%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009646156"/>
                  </a:ext>
                </a:extLst>
              </a:tr>
              <a:tr h="29389">
                <a:tc>
                  <a:txBody>
                    <a:bodyPr/>
                    <a:lstStyle/>
                    <a:p>
                      <a:pPr algn="r"/>
                      <a:r>
                        <a:rPr lang="de-DE" sz="1400">
                          <a:effectLst/>
                        </a:rPr>
                        <a:t>123</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Religions: Christianity</a:t>
                      </a:r>
                    </a:p>
                  </a:txBody>
                  <a:tcPr marL="0" marR="0" marT="0" marB="0" anchor="ctr">
                    <a:lnL>
                      <a:noFill/>
                    </a:lnL>
                    <a:lnR>
                      <a:noFill/>
                    </a:lnR>
                    <a:lnT>
                      <a:noFill/>
                    </a:lnT>
                    <a:lnB>
                      <a:noFill/>
                    </a:lnB>
                    <a:solidFill>
                      <a:srgbClr val="FFFFFF"/>
                    </a:solidFill>
                  </a:tcPr>
                </a:tc>
                <a:tc>
                  <a:txBody>
                    <a:bodyPr/>
                    <a:lstStyle/>
                    <a:p>
                      <a:r>
                        <a:rPr lang="en-US" sz="1400">
                          <a:effectLst/>
                        </a:rPr>
                        <a:t>78</a:t>
                      </a:r>
                    </a:p>
                  </a:txBody>
                  <a:tcPr marL="0" marR="0" marT="0" marB="0" anchor="ctr">
                    <a:lnL>
                      <a:noFill/>
                    </a:lnL>
                    <a:lnR>
                      <a:noFill/>
                    </a:lnR>
                    <a:lnT>
                      <a:noFill/>
                    </a:lnT>
                    <a:lnB>
                      <a:noFill/>
                    </a:lnB>
                    <a:solidFill>
                      <a:srgbClr val="FFFFFF"/>
                    </a:solidFill>
                  </a:tcPr>
                </a:tc>
                <a:tc>
                  <a:txBody>
                    <a:bodyPr/>
                    <a:lstStyle/>
                    <a:p>
                      <a:pPr algn="r"/>
                      <a:r>
                        <a:rPr lang="de-DE" sz="1400">
                          <a:effectLst/>
                        </a:rPr>
                        <a:t>176</a:t>
                      </a:r>
                    </a:p>
                  </a:txBody>
                  <a:tcPr marL="0" marR="0" marT="0" marB="0" anchor="ctr">
                    <a:lnL>
                      <a:noFill/>
                    </a:lnL>
                    <a:lnR>
                      <a:noFill/>
                    </a:lnR>
                    <a:lnT>
                      <a:noFill/>
                    </a:lnT>
                    <a:lnB>
                      <a:noFill/>
                    </a:lnB>
                    <a:solidFill>
                      <a:srgbClr val="FFFFFF"/>
                    </a:solidFill>
                  </a:tcPr>
                </a:tc>
                <a:tc>
                  <a:txBody>
                    <a:bodyPr/>
                    <a:lstStyle/>
                    <a:p>
                      <a:pPr algn="r"/>
                      <a:r>
                        <a:rPr lang="de-DE" sz="1400">
                          <a:effectLst/>
                        </a:rPr>
                        <a:t>29%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80800120"/>
                  </a:ext>
                </a:extLst>
              </a:tr>
              <a:tr h="29389">
                <a:tc>
                  <a:txBody>
                    <a:bodyPr/>
                    <a:lstStyle/>
                    <a:p>
                      <a:pPr algn="r"/>
                      <a:r>
                        <a:rPr lang="de-DE" sz="1400">
                          <a:effectLst/>
                        </a:rPr>
                        <a:t>124</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de-DE" sz="1400">
                          <a:effectLst/>
                        </a:rPr>
                        <a:t>Religions: Islam</a:t>
                      </a:r>
                    </a:p>
                  </a:txBody>
                  <a:tcPr marL="0" marR="0" marT="0" marB="0" anchor="ctr">
                    <a:lnL>
                      <a:noFill/>
                    </a:lnL>
                    <a:lnR>
                      <a:noFill/>
                    </a:lnR>
                    <a:lnT>
                      <a:noFill/>
                    </a:lnT>
                    <a:lnB>
                      <a:noFill/>
                    </a:lnB>
                    <a:solidFill>
                      <a:srgbClr val="FFFFFF"/>
                    </a:solidFill>
                  </a:tcPr>
                </a:tc>
                <a:tc>
                  <a:txBody>
                    <a:bodyPr/>
                    <a:lstStyle/>
                    <a:p>
                      <a:r>
                        <a:rPr lang="en-US" sz="1400">
                          <a:effectLst/>
                        </a:rPr>
                        <a:t>77</a:t>
                      </a:r>
                    </a:p>
                  </a:txBody>
                  <a:tcPr marL="0" marR="0" marT="0" marB="0" anchor="ctr">
                    <a:lnL>
                      <a:noFill/>
                    </a:lnL>
                    <a:lnR>
                      <a:noFill/>
                    </a:lnR>
                    <a:lnT>
                      <a:noFill/>
                    </a:lnT>
                    <a:lnB>
                      <a:noFill/>
                    </a:lnB>
                    <a:solidFill>
                      <a:srgbClr val="FFFFFF"/>
                    </a:solidFill>
                  </a:tcPr>
                </a:tc>
                <a:tc>
                  <a:txBody>
                    <a:bodyPr/>
                    <a:lstStyle/>
                    <a:p>
                      <a:pPr algn="r"/>
                      <a:r>
                        <a:rPr lang="de-DE" sz="1400">
                          <a:effectLst/>
                        </a:rPr>
                        <a:t>171</a:t>
                      </a:r>
                    </a:p>
                  </a:txBody>
                  <a:tcPr marL="0" marR="0" marT="0" marB="0" anchor="ctr">
                    <a:lnL>
                      <a:noFill/>
                    </a:lnL>
                    <a:lnR>
                      <a:noFill/>
                    </a:lnR>
                    <a:lnT>
                      <a:noFill/>
                    </a:lnT>
                    <a:lnB>
                      <a:noFill/>
                    </a:lnB>
                    <a:solidFill>
                      <a:srgbClr val="FFFFFF"/>
                    </a:solidFill>
                  </a:tcPr>
                </a:tc>
                <a:tc>
                  <a:txBody>
                    <a:bodyPr/>
                    <a:lstStyle/>
                    <a:p>
                      <a:pPr algn="r"/>
                      <a:r>
                        <a:rPr lang="de-DE" sz="1400">
                          <a:effectLst/>
                        </a:rPr>
                        <a:t>29%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202011747"/>
                  </a:ext>
                </a:extLst>
              </a:tr>
              <a:tr h="29389">
                <a:tc>
                  <a:txBody>
                    <a:bodyPr/>
                    <a:lstStyle/>
                    <a:p>
                      <a:pPr algn="r"/>
                      <a:r>
                        <a:rPr lang="de-DE" sz="1400">
                          <a:effectLst/>
                        </a:rPr>
                        <a:t>125</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Confucianism: Classical Philosophy - Reading The Analects</a:t>
                      </a:r>
                    </a:p>
                  </a:txBody>
                  <a:tcPr marL="0" marR="0" marT="0" marB="0" anchor="ctr">
                    <a:lnL>
                      <a:noFill/>
                    </a:lnL>
                    <a:lnR>
                      <a:noFill/>
                    </a:lnR>
                    <a:lnT>
                      <a:noFill/>
                    </a:lnT>
                    <a:lnB>
                      <a:noFill/>
                    </a:lnB>
                    <a:solidFill>
                      <a:srgbClr val="FFFFFF"/>
                    </a:solidFill>
                  </a:tcPr>
                </a:tc>
                <a:tc>
                  <a:txBody>
                    <a:bodyPr/>
                    <a:lstStyle/>
                    <a:p>
                      <a:r>
                        <a:rPr lang="en-US" sz="1400">
                          <a:effectLst/>
                        </a:rPr>
                        <a:t>82</a:t>
                      </a:r>
                    </a:p>
                  </a:txBody>
                  <a:tcPr marL="0" marR="0" marT="0" marB="0" anchor="ctr">
                    <a:lnL>
                      <a:noFill/>
                    </a:lnL>
                    <a:lnR>
                      <a:noFill/>
                    </a:lnR>
                    <a:lnT>
                      <a:noFill/>
                    </a:lnT>
                    <a:lnB>
                      <a:noFill/>
                    </a:lnB>
                    <a:solidFill>
                      <a:srgbClr val="FFFFFF"/>
                    </a:solidFill>
                  </a:tcPr>
                </a:tc>
                <a:tc>
                  <a:txBody>
                    <a:bodyPr/>
                    <a:lstStyle/>
                    <a:p>
                      <a:pPr algn="r"/>
                      <a:r>
                        <a:rPr lang="de-DE" sz="1400">
                          <a:effectLst/>
                        </a:rPr>
                        <a:t>170</a:t>
                      </a:r>
                    </a:p>
                  </a:txBody>
                  <a:tcPr marL="0" marR="0" marT="0" marB="0" anchor="ctr">
                    <a:lnL>
                      <a:noFill/>
                    </a:lnL>
                    <a:lnR>
                      <a:noFill/>
                    </a:lnR>
                    <a:lnT>
                      <a:noFill/>
                    </a:lnT>
                    <a:lnB>
                      <a:noFill/>
                    </a:lnB>
                    <a:solidFill>
                      <a:srgbClr val="FFFFFF"/>
                    </a:solidFill>
                  </a:tcPr>
                </a:tc>
                <a:tc>
                  <a:txBody>
                    <a:bodyPr/>
                    <a:lstStyle/>
                    <a:p>
                      <a:pPr algn="r"/>
                      <a:r>
                        <a:rPr lang="de-DE" sz="1400">
                          <a:effectLst/>
                        </a:rPr>
                        <a:t>28%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681991308"/>
                  </a:ext>
                </a:extLst>
              </a:tr>
              <a:tr h="44084">
                <a:tc>
                  <a:txBody>
                    <a:bodyPr/>
                    <a:lstStyle/>
                    <a:p>
                      <a:pPr algn="r"/>
                      <a:r>
                        <a:rPr lang="de-DE" sz="1400">
                          <a:effectLst/>
                        </a:rPr>
                        <a:t>126</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Philosophical Schools (Daoism, Buddhism, Legalism): Classical Philosophy - Reading The Importance of Living</a:t>
                      </a:r>
                    </a:p>
                  </a:txBody>
                  <a:tcPr marL="0" marR="0" marT="0" marB="0" anchor="ctr">
                    <a:lnL>
                      <a:noFill/>
                    </a:lnL>
                    <a:lnR>
                      <a:noFill/>
                    </a:lnR>
                    <a:lnT>
                      <a:noFill/>
                    </a:lnT>
                    <a:lnB>
                      <a:noFill/>
                    </a:lnB>
                    <a:solidFill>
                      <a:srgbClr val="FFFFFF"/>
                    </a:solidFill>
                  </a:tcPr>
                </a:tc>
                <a:tc>
                  <a:txBody>
                    <a:bodyPr/>
                    <a:lstStyle/>
                    <a:p>
                      <a:r>
                        <a:rPr lang="en-US" sz="1400">
                          <a:effectLst/>
                        </a:rPr>
                        <a:t>87</a:t>
                      </a:r>
                    </a:p>
                  </a:txBody>
                  <a:tcPr marL="0" marR="0" marT="0" marB="0" anchor="ctr">
                    <a:lnL>
                      <a:noFill/>
                    </a:lnL>
                    <a:lnR>
                      <a:noFill/>
                    </a:lnR>
                    <a:lnT>
                      <a:noFill/>
                    </a:lnT>
                    <a:lnB>
                      <a:noFill/>
                    </a:lnB>
                    <a:solidFill>
                      <a:srgbClr val="FFFFFF"/>
                    </a:solidFill>
                  </a:tcPr>
                </a:tc>
                <a:tc>
                  <a:txBody>
                    <a:bodyPr/>
                    <a:lstStyle/>
                    <a:p>
                      <a:pPr algn="r"/>
                      <a:r>
                        <a:rPr lang="de-DE" sz="1400">
                          <a:effectLst/>
                        </a:rPr>
                        <a:t>168</a:t>
                      </a:r>
                    </a:p>
                  </a:txBody>
                  <a:tcPr marL="0" marR="0" marT="0" marB="0" anchor="ctr">
                    <a:lnL>
                      <a:noFill/>
                    </a:lnL>
                    <a:lnR>
                      <a:noFill/>
                    </a:lnR>
                    <a:lnT>
                      <a:noFill/>
                    </a:lnT>
                    <a:lnB>
                      <a:noFill/>
                    </a:lnB>
                    <a:solidFill>
                      <a:srgbClr val="FFFFFF"/>
                    </a:solidFill>
                  </a:tcPr>
                </a:tc>
                <a:tc>
                  <a:txBody>
                    <a:bodyPr/>
                    <a:lstStyle/>
                    <a:p>
                      <a:pPr algn="r"/>
                      <a:r>
                        <a:rPr lang="de-DE" sz="1400">
                          <a:effectLst/>
                        </a:rPr>
                        <a:t>28%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634600762"/>
                  </a:ext>
                </a:extLst>
              </a:tr>
              <a:tr h="44084">
                <a:tc>
                  <a:txBody>
                    <a:bodyPr/>
                    <a:lstStyle/>
                    <a:p>
                      <a:pPr algn="r"/>
                      <a:r>
                        <a:rPr lang="de-DE" sz="1400">
                          <a:effectLst/>
                        </a:rPr>
                        <a:t>127</a:t>
                      </a:r>
                    </a:p>
                  </a:txBody>
                  <a:tcPr marL="0" marR="0" marT="0" marB="0" anchor="ctr">
                    <a:lnL>
                      <a:noFill/>
                    </a:lnL>
                    <a:lnR>
                      <a:noFill/>
                    </a:lnR>
                    <a:lnT>
                      <a:noFill/>
                    </a:lnT>
                    <a:lnB>
                      <a:noFill/>
                    </a:lnB>
                    <a:solidFill>
                      <a:srgbClr val="FFFFFF"/>
                    </a:solidFill>
                  </a:tcPr>
                </a:tc>
                <a:tc>
                  <a:txBody>
                    <a:bodyPr/>
                    <a:lstStyle/>
                    <a:p>
                      <a:r>
                        <a:rPr lang="de-DE" sz="1400">
                          <a:effectLst/>
                        </a:rPr>
                        <a:t> </a:t>
                      </a:r>
                    </a:p>
                  </a:txBody>
                  <a:tcPr marL="0" marR="0" marT="0" marB="0" anchor="ctr">
                    <a:lnL>
                      <a:noFill/>
                    </a:lnL>
                    <a:lnR>
                      <a:noFill/>
                    </a:lnR>
                    <a:lnT>
                      <a:noFill/>
                    </a:lnT>
                    <a:lnB>
                      <a:noFill/>
                    </a:lnB>
                    <a:solidFill>
                      <a:srgbClr val="FFFFFF"/>
                    </a:solidFill>
                  </a:tcPr>
                </a:tc>
                <a:tc>
                  <a:txBody>
                    <a:bodyPr/>
                    <a:lstStyle/>
                    <a:p>
                      <a:r>
                        <a:rPr lang="en-US" sz="1400">
                          <a:effectLst/>
                        </a:rPr>
                        <a:t>Philosophical Schools (Daoism, Buddhism, Legalism): Classical Philosophy - Reading The Sutra of Hui-neng</a:t>
                      </a:r>
                    </a:p>
                  </a:txBody>
                  <a:tcPr marL="0" marR="0" marT="0" marB="0" anchor="ctr">
                    <a:lnL>
                      <a:noFill/>
                    </a:lnL>
                    <a:lnR>
                      <a:noFill/>
                    </a:lnR>
                    <a:lnT>
                      <a:noFill/>
                    </a:lnT>
                    <a:lnB>
                      <a:noFill/>
                    </a:lnB>
                    <a:solidFill>
                      <a:srgbClr val="FFFFFF"/>
                    </a:solidFill>
                  </a:tcPr>
                </a:tc>
                <a:tc>
                  <a:txBody>
                    <a:bodyPr/>
                    <a:lstStyle/>
                    <a:p>
                      <a:r>
                        <a:rPr lang="en-US" sz="1400">
                          <a:effectLst/>
                        </a:rPr>
                        <a:t>86</a:t>
                      </a:r>
                    </a:p>
                  </a:txBody>
                  <a:tcPr marL="0" marR="0" marT="0" marB="0" anchor="ctr">
                    <a:lnL>
                      <a:noFill/>
                    </a:lnL>
                    <a:lnR>
                      <a:noFill/>
                    </a:lnR>
                    <a:lnT>
                      <a:noFill/>
                    </a:lnT>
                    <a:lnB>
                      <a:noFill/>
                    </a:lnB>
                    <a:solidFill>
                      <a:srgbClr val="FFFFFF"/>
                    </a:solidFill>
                  </a:tcPr>
                </a:tc>
                <a:tc>
                  <a:txBody>
                    <a:bodyPr/>
                    <a:lstStyle/>
                    <a:p>
                      <a:pPr algn="r"/>
                      <a:r>
                        <a:rPr lang="de-DE" sz="1400">
                          <a:effectLst/>
                        </a:rPr>
                        <a:t>154</a:t>
                      </a:r>
                    </a:p>
                  </a:txBody>
                  <a:tcPr marL="0" marR="0" marT="0" marB="0" anchor="ctr">
                    <a:lnL>
                      <a:noFill/>
                    </a:lnL>
                    <a:lnR>
                      <a:noFill/>
                    </a:lnR>
                    <a:lnT>
                      <a:noFill/>
                    </a:lnT>
                    <a:lnB>
                      <a:noFill/>
                    </a:lnB>
                    <a:solidFill>
                      <a:srgbClr val="FFFFFF"/>
                    </a:solidFill>
                  </a:tcPr>
                </a:tc>
                <a:tc>
                  <a:txBody>
                    <a:bodyPr/>
                    <a:lstStyle/>
                    <a:p>
                      <a:pPr algn="r"/>
                      <a:r>
                        <a:rPr lang="de-DE" sz="1400" dirty="0">
                          <a:effectLst/>
                        </a:rPr>
                        <a:t>26%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22112272"/>
                  </a:ext>
                </a:extLst>
              </a:tr>
            </a:tbl>
          </a:graphicData>
        </a:graphic>
      </p:graphicFrame>
      <p:sp>
        <p:nvSpPr>
          <p:cNvPr id="3" name="Textfeld 2">
            <a:extLst>
              <a:ext uri="{FF2B5EF4-FFF2-40B4-BE49-F238E27FC236}">
                <a16:creationId xmlns:a16="http://schemas.microsoft.com/office/drawing/2014/main" id="{173FC18F-111D-42F6-BD1F-E5E374863038}"/>
              </a:ext>
            </a:extLst>
          </p:cNvPr>
          <p:cNvSpPr txBox="1"/>
          <p:nvPr/>
        </p:nvSpPr>
        <p:spPr>
          <a:xfrm>
            <a:off x="1043608" y="127962"/>
            <a:ext cx="6872138" cy="400110"/>
          </a:xfrm>
          <a:prstGeom prst="rect">
            <a:avLst/>
          </a:prstGeom>
          <a:noFill/>
        </p:spPr>
        <p:txBody>
          <a:bodyPr wrap="none" rtlCol="0">
            <a:spAutoFit/>
          </a:bodyPr>
          <a:lstStyle/>
          <a:p>
            <a:r>
              <a:rPr lang="de-DE" sz="2000" dirty="0" err="1"/>
              <a:t>Hitlist</a:t>
            </a:r>
            <a:r>
              <a:rPr lang="de-DE" sz="2000" dirty="0"/>
              <a:t> </a:t>
            </a:r>
            <a:r>
              <a:rPr lang="de-DE" sz="2000" dirty="0" err="1"/>
              <a:t>of</a:t>
            </a:r>
            <a:r>
              <a:rPr lang="de-DE" sz="2000" dirty="0"/>
              <a:t> Chinese </a:t>
            </a:r>
            <a:r>
              <a:rPr lang="de-DE" sz="2000" dirty="0" err="1"/>
              <a:t>cultural</a:t>
            </a:r>
            <a:r>
              <a:rPr lang="de-DE" sz="2000" dirty="0"/>
              <a:t> </a:t>
            </a:r>
            <a:r>
              <a:rPr lang="de-DE" sz="2000" dirty="0" err="1"/>
              <a:t>phenomena</a:t>
            </a:r>
            <a:r>
              <a:rPr lang="de-DE" sz="2000" dirty="0"/>
              <a:t>: This </a:t>
            </a:r>
            <a:r>
              <a:rPr lang="de-DE" sz="2000" dirty="0" err="1"/>
              <a:t>semesters</a:t>
            </a:r>
            <a:r>
              <a:rPr lang="de-DE" sz="2000" dirty="0"/>
              <a:t>‘ </a:t>
            </a:r>
            <a:r>
              <a:rPr lang="de-DE" sz="2000" dirty="0" err="1"/>
              <a:t>schedule</a:t>
            </a:r>
            <a:endParaRPr lang="de-DE" sz="2000" dirty="0"/>
          </a:p>
        </p:txBody>
      </p:sp>
    </p:spTree>
    <p:extLst>
      <p:ext uri="{BB962C8B-B14F-4D97-AF65-F5344CB8AC3E}">
        <p14:creationId xmlns:p14="http://schemas.microsoft.com/office/powerpoint/2010/main" val="2440970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lang="de-DE" altLang="zh-CN" dirty="0">
                <a:solidFill>
                  <a:srgbClr val="0E5772"/>
                </a:solidFill>
                <a:latin typeface="Arial" panose="020B0604020202020204" pitchFamily="34" charset="0"/>
                <a:cs typeface="Arial" panose="020B0604020202020204" pitchFamily="34" charset="0"/>
              </a:rPr>
              <a:t>Session 4 </a:t>
            </a:r>
            <a:r>
              <a:rPr lang="zh-CN" altLang="de-DE" dirty="0">
                <a:solidFill>
                  <a:srgbClr val="0E5772"/>
                </a:solidFill>
                <a:latin typeface="Arial" panose="020B0604020202020204" pitchFamily="34" charset="0"/>
                <a:cs typeface="Arial" panose="020B0604020202020204" pitchFamily="34" charset="0"/>
              </a:rPr>
              <a:t>第四周 </a:t>
            </a:r>
            <a:endParaRPr kumimoji="1" lang="zh-CN" altLang="en-US" dirty="0">
              <a:cs typeface="Arial" panose="020B0604020202020204" pitchFamily="34" charset="0"/>
            </a:endParaRPr>
          </a:p>
        </p:txBody>
      </p:sp>
      <p:graphicFrame>
        <p:nvGraphicFramePr>
          <p:cNvPr id="4" name="Tabelle 3">
            <a:extLst>
              <a:ext uri="{FF2B5EF4-FFF2-40B4-BE49-F238E27FC236}">
                <a16:creationId xmlns:a16="http://schemas.microsoft.com/office/drawing/2014/main" id="{F0CCF6A7-A137-4C3B-8516-C4B333F392CC}"/>
              </a:ext>
            </a:extLst>
          </p:cNvPr>
          <p:cNvGraphicFramePr>
            <a:graphicFrameLocks noGrp="1"/>
          </p:cNvGraphicFramePr>
          <p:nvPr>
            <p:extLst>
              <p:ext uri="{D42A27DB-BD31-4B8C-83A1-F6EECF244321}">
                <p14:modId xmlns:p14="http://schemas.microsoft.com/office/powerpoint/2010/main" val="3119314532"/>
              </p:ext>
            </p:extLst>
          </p:nvPr>
        </p:nvGraphicFramePr>
        <p:xfrm>
          <a:off x="89500" y="1716472"/>
          <a:ext cx="8964999" cy="24323040"/>
        </p:xfrm>
        <a:graphic>
          <a:graphicData uri="http://schemas.openxmlformats.org/drawingml/2006/table">
            <a:tbl>
              <a:tblPr/>
              <a:tblGrid>
                <a:gridCol w="378044">
                  <a:extLst>
                    <a:ext uri="{9D8B030D-6E8A-4147-A177-3AD203B41FA5}">
                      <a16:colId xmlns:a16="http://schemas.microsoft.com/office/drawing/2014/main" val="3045843897"/>
                    </a:ext>
                  </a:extLst>
                </a:gridCol>
                <a:gridCol w="1296144">
                  <a:extLst>
                    <a:ext uri="{9D8B030D-6E8A-4147-A177-3AD203B41FA5}">
                      <a16:colId xmlns:a16="http://schemas.microsoft.com/office/drawing/2014/main" val="241075143"/>
                    </a:ext>
                  </a:extLst>
                </a:gridCol>
                <a:gridCol w="5400600">
                  <a:extLst>
                    <a:ext uri="{9D8B030D-6E8A-4147-A177-3AD203B41FA5}">
                      <a16:colId xmlns:a16="http://schemas.microsoft.com/office/drawing/2014/main" val="3050210765"/>
                    </a:ext>
                  </a:extLst>
                </a:gridCol>
                <a:gridCol w="598881">
                  <a:extLst>
                    <a:ext uri="{9D8B030D-6E8A-4147-A177-3AD203B41FA5}">
                      <a16:colId xmlns:a16="http://schemas.microsoft.com/office/drawing/2014/main" val="1931049167"/>
                    </a:ext>
                  </a:extLst>
                </a:gridCol>
                <a:gridCol w="645665">
                  <a:extLst>
                    <a:ext uri="{9D8B030D-6E8A-4147-A177-3AD203B41FA5}">
                      <a16:colId xmlns:a16="http://schemas.microsoft.com/office/drawing/2014/main" val="2412937340"/>
                    </a:ext>
                  </a:extLst>
                </a:gridCol>
                <a:gridCol w="645665">
                  <a:extLst>
                    <a:ext uri="{9D8B030D-6E8A-4147-A177-3AD203B41FA5}">
                      <a16:colId xmlns:a16="http://schemas.microsoft.com/office/drawing/2014/main" val="3179490006"/>
                    </a:ext>
                  </a:extLst>
                </a:gridCol>
              </a:tblGrid>
              <a:tr h="58779">
                <a:tc>
                  <a:txBody>
                    <a:bodyPr/>
                    <a:lstStyle/>
                    <a:p>
                      <a:r>
                        <a:rPr lang="de-DE" sz="1400"/>
                        <a:t>Order</a:t>
                      </a:r>
                    </a:p>
                  </a:txBody>
                  <a:tcPr marL="0" marR="0" marT="0" marB="0" anchor="ctr">
                    <a:lnL>
                      <a:noFill/>
                    </a:lnL>
                    <a:lnR>
                      <a:noFill/>
                    </a:lnR>
                    <a:lnT>
                      <a:noFill/>
                    </a:lnT>
                    <a:lnB>
                      <a:noFill/>
                    </a:lnB>
                    <a:solidFill>
                      <a:srgbClr val="FFFFFF"/>
                    </a:solidFill>
                  </a:tcPr>
                </a:tc>
                <a:tc>
                  <a:txBody>
                    <a:bodyPr/>
                    <a:lstStyle/>
                    <a:p>
                      <a:r>
                        <a:rPr lang="de-DE" sz="1400"/>
                        <a:t>Date</a:t>
                      </a:r>
                    </a:p>
                  </a:txBody>
                  <a:tcPr marL="0" marR="0" marT="0" marB="0" anchor="ctr">
                    <a:lnL>
                      <a:noFill/>
                    </a:lnL>
                    <a:lnR>
                      <a:noFill/>
                    </a:lnR>
                    <a:lnT>
                      <a:noFill/>
                    </a:lnT>
                    <a:lnB>
                      <a:noFill/>
                    </a:lnB>
                    <a:solidFill>
                      <a:srgbClr val="FFFFFF"/>
                    </a:solidFill>
                  </a:tcPr>
                </a:tc>
                <a:tc>
                  <a:txBody>
                    <a:bodyPr/>
                    <a:lstStyle/>
                    <a:p>
                      <a:r>
                        <a:rPr lang="de-DE" sz="1400"/>
                        <a:t>Topic</a:t>
                      </a:r>
                    </a:p>
                  </a:txBody>
                  <a:tcPr marL="0" marR="0" marT="0" marB="0" anchor="ctr">
                    <a:lnL>
                      <a:noFill/>
                    </a:lnL>
                    <a:lnR>
                      <a:noFill/>
                    </a:lnR>
                    <a:lnT>
                      <a:noFill/>
                    </a:lnT>
                    <a:lnB>
                      <a:noFill/>
                    </a:lnB>
                    <a:solidFill>
                      <a:srgbClr val="FFFFFF"/>
                    </a:solidFill>
                  </a:tcPr>
                </a:tc>
                <a:tc>
                  <a:txBody>
                    <a:bodyPr/>
                    <a:lstStyle/>
                    <a:p>
                      <a:r>
                        <a:rPr lang="de-DE" sz="1400"/>
                        <a:t>Chapter</a:t>
                      </a:r>
                    </a:p>
                  </a:txBody>
                  <a:tcPr marL="0" marR="0" marT="0" marB="0" anchor="ctr">
                    <a:lnL>
                      <a:noFill/>
                    </a:lnL>
                    <a:lnR>
                      <a:noFill/>
                    </a:lnR>
                    <a:lnT>
                      <a:noFill/>
                    </a:lnT>
                    <a:lnB>
                      <a:noFill/>
                    </a:lnB>
                    <a:solidFill>
                      <a:srgbClr val="FFFFFF"/>
                    </a:solidFill>
                  </a:tcPr>
                </a:tc>
                <a:tc>
                  <a:txBody>
                    <a:bodyPr/>
                    <a:lstStyle/>
                    <a:p>
                      <a:r>
                        <a:rPr lang="de-DE" sz="1400"/>
                        <a:t>Points</a:t>
                      </a:r>
                    </a:p>
                  </a:txBody>
                  <a:tcPr marL="0" marR="0" marT="0" marB="0" anchor="ctr">
                    <a:lnL>
                      <a:noFill/>
                    </a:lnL>
                    <a:lnR>
                      <a:noFill/>
                    </a:lnR>
                    <a:lnT>
                      <a:noFill/>
                    </a:lnT>
                    <a:lnB>
                      <a:noFill/>
                    </a:lnB>
                    <a:solidFill>
                      <a:srgbClr val="FFFFFF"/>
                    </a:solidFill>
                  </a:tcPr>
                </a:tc>
                <a:tc>
                  <a:txBody>
                    <a:bodyPr/>
                    <a:lstStyle/>
                    <a:p>
                      <a:r>
                        <a:rPr lang="de-DE" sz="1400"/>
                        <a:t>Popularity</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790126752"/>
                  </a:ext>
                </a:extLst>
              </a:tr>
              <a:tr h="44084">
                <a:tc>
                  <a:txBody>
                    <a:bodyPr/>
                    <a:lstStyle/>
                    <a:p>
                      <a:pPr algn="r"/>
                      <a:r>
                        <a:rPr lang="de-DE" sz="1400"/>
                        <a:t>25</a:t>
                      </a:r>
                    </a:p>
                  </a:txBody>
                  <a:tcPr marL="0" marR="0" marT="0" marB="0" anchor="ctr">
                    <a:lnL>
                      <a:noFill/>
                    </a:lnL>
                    <a:lnR>
                      <a:noFill/>
                    </a:lnR>
                    <a:lnT>
                      <a:noFill/>
                    </a:lnT>
                    <a:lnB>
                      <a:noFill/>
                    </a:lnB>
                    <a:solidFill>
                      <a:srgbClr val="FFFFFF"/>
                    </a:solidFill>
                  </a:tcPr>
                </a:tc>
                <a:tc>
                  <a:txBody>
                    <a:bodyPr/>
                    <a:lstStyle/>
                    <a:p>
                      <a:pPr algn="r"/>
                      <a:r>
                        <a:rPr lang="de-DE" sz="1400"/>
                        <a:t>05.05.2021</a:t>
                      </a:r>
                    </a:p>
                  </a:txBody>
                  <a:tcPr marL="0" marR="0" marT="0" marB="0" anchor="ctr">
                    <a:lnL>
                      <a:noFill/>
                    </a:lnL>
                    <a:lnR>
                      <a:noFill/>
                    </a:lnR>
                    <a:lnT>
                      <a:noFill/>
                    </a:lnT>
                    <a:lnB>
                      <a:noFill/>
                    </a:lnB>
                    <a:solidFill>
                      <a:srgbClr val="FFFFFF"/>
                    </a:solidFill>
                  </a:tcPr>
                </a:tc>
                <a:tc>
                  <a:txBody>
                    <a:bodyPr/>
                    <a:lstStyle/>
                    <a:p>
                      <a:r>
                        <a:rPr lang="de-DE" sz="1400"/>
                        <a:t>Animals: Panda</a:t>
                      </a:r>
                    </a:p>
                  </a:txBody>
                  <a:tcPr marL="0" marR="0" marT="0" marB="0" anchor="ctr">
                    <a:lnL>
                      <a:noFill/>
                    </a:lnL>
                    <a:lnR>
                      <a:noFill/>
                    </a:lnR>
                    <a:lnT>
                      <a:noFill/>
                    </a:lnT>
                    <a:lnB>
                      <a:noFill/>
                    </a:lnB>
                    <a:solidFill>
                      <a:srgbClr val="FFFFFF"/>
                    </a:solidFill>
                  </a:tcPr>
                </a:tc>
                <a:tc>
                  <a:txBody>
                    <a:bodyPr/>
                    <a:lstStyle/>
                    <a:p>
                      <a:r>
                        <a:rPr lang="en-US" sz="1400"/>
                        <a:t>128</a:t>
                      </a:r>
                    </a:p>
                  </a:txBody>
                  <a:tcPr marL="0" marR="0" marT="0" marB="0" anchor="ctr">
                    <a:lnL>
                      <a:noFill/>
                    </a:lnL>
                    <a:lnR>
                      <a:noFill/>
                    </a:lnR>
                    <a:lnT>
                      <a:noFill/>
                    </a:lnT>
                    <a:lnB>
                      <a:noFill/>
                    </a:lnB>
                    <a:solidFill>
                      <a:srgbClr val="FFFFFF"/>
                    </a:solidFill>
                  </a:tcPr>
                </a:tc>
                <a:tc>
                  <a:txBody>
                    <a:bodyPr/>
                    <a:lstStyle/>
                    <a:p>
                      <a:pPr algn="r"/>
                      <a:r>
                        <a:rPr lang="de-DE" sz="1400"/>
                        <a:t>366</a:t>
                      </a:r>
                    </a:p>
                  </a:txBody>
                  <a:tcPr marL="0" marR="0" marT="0" marB="0" anchor="ctr">
                    <a:lnL>
                      <a:noFill/>
                    </a:lnL>
                    <a:lnR>
                      <a:noFill/>
                    </a:lnR>
                    <a:lnT>
                      <a:noFill/>
                    </a:lnT>
                    <a:lnB>
                      <a:noFill/>
                    </a:lnB>
                    <a:solidFill>
                      <a:srgbClr val="FFFFFF"/>
                    </a:solidFill>
                  </a:tcPr>
                </a:tc>
                <a:tc>
                  <a:txBody>
                    <a:bodyPr/>
                    <a:lstStyle/>
                    <a:p>
                      <a:pPr algn="r"/>
                      <a:r>
                        <a:rPr lang="de-DE" sz="1400" dirty="0"/>
                        <a:t>61%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185675871"/>
                  </a:ext>
                </a:extLst>
              </a:tr>
              <a:tr h="44084">
                <a:tc>
                  <a:txBody>
                    <a:bodyPr/>
                    <a:lstStyle/>
                    <a:p>
                      <a:pPr algn="r"/>
                      <a:r>
                        <a:rPr lang="de-DE" sz="1400"/>
                        <a:t>26</a:t>
                      </a:r>
                    </a:p>
                  </a:txBody>
                  <a:tcPr marL="0" marR="0" marT="0" marB="0" anchor="ctr">
                    <a:lnL>
                      <a:noFill/>
                    </a:lnL>
                    <a:lnR>
                      <a:noFill/>
                    </a:lnR>
                    <a:lnT>
                      <a:noFill/>
                    </a:lnT>
                    <a:lnB>
                      <a:noFill/>
                    </a:lnB>
                    <a:solidFill>
                      <a:srgbClr val="FFFFFF"/>
                    </a:solidFill>
                  </a:tcPr>
                </a:tc>
                <a:tc>
                  <a:txBody>
                    <a:bodyPr/>
                    <a:lstStyle/>
                    <a:p>
                      <a:pPr algn="r"/>
                      <a:r>
                        <a:rPr lang="de-DE" sz="1400"/>
                        <a:t>05.05.2021</a:t>
                      </a:r>
                    </a:p>
                  </a:txBody>
                  <a:tcPr marL="0" marR="0" marT="0" marB="0" anchor="ctr">
                    <a:lnL>
                      <a:noFill/>
                    </a:lnL>
                    <a:lnR>
                      <a:noFill/>
                    </a:lnR>
                    <a:lnT>
                      <a:noFill/>
                    </a:lnT>
                    <a:lnB>
                      <a:noFill/>
                    </a:lnB>
                    <a:solidFill>
                      <a:srgbClr val="FFFFFF"/>
                    </a:solidFill>
                  </a:tcPr>
                </a:tc>
                <a:tc>
                  <a:txBody>
                    <a:bodyPr/>
                    <a:lstStyle/>
                    <a:p>
                      <a:r>
                        <a:rPr lang="en-US" sz="1400" dirty="0"/>
                        <a:t>Facial Make-up: Face Changing in Sichuan Opera</a:t>
                      </a:r>
                    </a:p>
                  </a:txBody>
                  <a:tcPr marL="0" marR="0" marT="0" marB="0" anchor="ctr">
                    <a:lnL>
                      <a:noFill/>
                    </a:lnL>
                    <a:lnR>
                      <a:noFill/>
                    </a:lnR>
                    <a:lnT>
                      <a:noFill/>
                    </a:lnT>
                    <a:lnB>
                      <a:noFill/>
                    </a:lnB>
                    <a:solidFill>
                      <a:srgbClr val="FFFFFF"/>
                    </a:solidFill>
                  </a:tcPr>
                </a:tc>
                <a:tc>
                  <a:txBody>
                    <a:bodyPr/>
                    <a:lstStyle/>
                    <a:p>
                      <a:r>
                        <a:rPr lang="en-US" sz="1400"/>
                        <a:t>97</a:t>
                      </a:r>
                    </a:p>
                  </a:txBody>
                  <a:tcPr marL="0" marR="0" marT="0" marB="0" anchor="ctr">
                    <a:lnL>
                      <a:noFill/>
                    </a:lnL>
                    <a:lnR>
                      <a:noFill/>
                    </a:lnR>
                    <a:lnT>
                      <a:noFill/>
                    </a:lnT>
                    <a:lnB>
                      <a:noFill/>
                    </a:lnB>
                    <a:solidFill>
                      <a:srgbClr val="FFFFFF"/>
                    </a:solidFill>
                  </a:tcPr>
                </a:tc>
                <a:tc>
                  <a:txBody>
                    <a:bodyPr/>
                    <a:lstStyle/>
                    <a:p>
                      <a:pPr algn="r"/>
                      <a:r>
                        <a:rPr lang="de-DE" sz="1400"/>
                        <a:t>365</a:t>
                      </a:r>
                    </a:p>
                  </a:txBody>
                  <a:tcPr marL="0" marR="0" marT="0" marB="0" anchor="ctr">
                    <a:lnL>
                      <a:noFill/>
                    </a:lnL>
                    <a:lnR>
                      <a:noFill/>
                    </a:lnR>
                    <a:lnT>
                      <a:noFill/>
                    </a:lnT>
                    <a:lnB>
                      <a:noFill/>
                    </a:lnB>
                    <a:solidFill>
                      <a:srgbClr val="FFFFFF"/>
                    </a:solidFill>
                  </a:tcPr>
                </a:tc>
                <a:tc>
                  <a:txBody>
                    <a:bodyPr/>
                    <a:lstStyle/>
                    <a:p>
                      <a:pPr algn="r"/>
                      <a:r>
                        <a:rPr lang="de-DE" sz="1400"/>
                        <a:t>61%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224683921"/>
                  </a:ext>
                </a:extLst>
              </a:tr>
              <a:tr h="44084">
                <a:tc>
                  <a:txBody>
                    <a:bodyPr/>
                    <a:lstStyle/>
                    <a:p>
                      <a:pPr algn="r"/>
                      <a:r>
                        <a:rPr lang="de-DE" sz="1400"/>
                        <a:t>27</a:t>
                      </a:r>
                    </a:p>
                  </a:txBody>
                  <a:tcPr marL="0" marR="0" marT="0" marB="0" anchor="ctr">
                    <a:lnL>
                      <a:noFill/>
                    </a:lnL>
                    <a:lnR>
                      <a:noFill/>
                    </a:lnR>
                    <a:lnT>
                      <a:noFill/>
                    </a:lnT>
                    <a:lnB>
                      <a:noFill/>
                    </a:lnB>
                    <a:solidFill>
                      <a:srgbClr val="FFFFFF"/>
                    </a:solidFill>
                  </a:tcPr>
                </a:tc>
                <a:tc>
                  <a:txBody>
                    <a:bodyPr/>
                    <a:lstStyle/>
                    <a:p>
                      <a:pPr algn="r"/>
                      <a:r>
                        <a:rPr lang="de-DE" sz="1400"/>
                        <a:t>05.05.2021</a:t>
                      </a:r>
                    </a:p>
                  </a:txBody>
                  <a:tcPr marL="0" marR="0" marT="0" marB="0" anchor="ctr">
                    <a:lnL>
                      <a:noFill/>
                    </a:lnL>
                    <a:lnR>
                      <a:noFill/>
                    </a:lnR>
                    <a:lnT>
                      <a:noFill/>
                    </a:lnT>
                    <a:lnB>
                      <a:noFill/>
                    </a:lnB>
                    <a:solidFill>
                      <a:srgbClr val="FFFFFF"/>
                    </a:solidFill>
                  </a:tcPr>
                </a:tc>
                <a:tc>
                  <a:txBody>
                    <a:bodyPr/>
                    <a:lstStyle/>
                    <a:p>
                      <a:r>
                        <a:rPr lang="de-DE" sz="1400"/>
                        <a:t>Chinese Mythology: Huli-jing</a:t>
                      </a:r>
                    </a:p>
                  </a:txBody>
                  <a:tcPr marL="0" marR="0" marT="0" marB="0" anchor="ctr">
                    <a:lnL>
                      <a:noFill/>
                    </a:lnL>
                    <a:lnR>
                      <a:noFill/>
                    </a:lnR>
                    <a:lnT>
                      <a:noFill/>
                    </a:lnT>
                    <a:lnB>
                      <a:noFill/>
                    </a:lnB>
                    <a:solidFill>
                      <a:srgbClr val="FFFFFF"/>
                    </a:solidFill>
                  </a:tcPr>
                </a:tc>
                <a:tc>
                  <a:txBody>
                    <a:bodyPr/>
                    <a:lstStyle/>
                    <a:p>
                      <a:r>
                        <a:rPr lang="en-US" sz="1400"/>
                        <a:t>73</a:t>
                      </a:r>
                    </a:p>
                  </a:txBody>
                  <a:tcPr marL="0" marR="0" marT="0" marB="0" anchor="ctr">
                    <a:lnL>
                      <a:noFill/>
                    </a:lnL>
                    <a:lnR>
                      <a:noFill/>
                    </a:lnR>
                    <a:lnT>
                      <a:noFill/>
                    </a:lnT>
                    <a:lnB>
                      <a:noFill/>
                    </a:lnB>
                    <a:solidFill>
                      <a:srgbClr val="FFFFFF"/>
                    </a:solidFill>
                  </a:tcPr>
                </a:tc>
                <a:tc>
                  <a:txBody>
                    <a:bodyPr/>
                    <a:lstStyle/>
                    <a:p>
                      <a:pPr algn="r"/>
                      <a:r>
                        <a:rPr lang="de-DE" sz="1400"/>
                        <a:t>364</a:t>
                      </a:r>
                    </a:p>
                  </a:txBody>
                  <a:tcPr marL="0" marR="0" marT="0" marB="0" anchor="ctr">
                    <a:lnL>
                      <a:noFill/>
                    </a:lnL>
                    <a:lnR>
                      <a:noFill/>
                    </a:lnR>
                    <a:lnT>
                      <a:noFill/>
                    </a:lnT>
                    <a:lnB>
                      <a:noFill/>
                    </a:lnB>
                    <a:solidFill>
                      <a:srgbClr val="FFFFFF"/>
                    </a:solidFill>
                  </a:tcPr>
                </a:tc>
                <a:tc>
                  <a:txBody>
                    <a:bodyPr/>
                    <a:lstStyle/>
                    <a:p>
                      <a:pPr algn="r"/>
                      <a:r>
                        <a:rPr lang="de-DE" sz="1400"/>
                        <a:t>61%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08341384"/>
                  </a:ext>
                </a:extLst>
              </a:tr>
              <a:tr h="44084">
                <a:tc>
                  <a:txBody>
                    <a:bodyPr/>
                    <a:lstStyle/>
                    <a:p>
                      <a:pPr algn="r"/>
                      <a:r>
                        <a:rPr lang="de-DE" sz="1400"/>
                        <a:t>28</a:t>
                      </a:r>
                    </a:p>
                  </a:txBody>
                  <a:tcPr marL="0" marR="0" marT="0" marB="0" anchor="ctr">
                    <a:lnL>
                      <a:noFill/>
                    </a:lnL>
                    <a:lnR>
                      <a:noFill/>
                    </a:lnR>
                    <a:lnT>
                      <a:noFill/>
                    </a:lnT>
                    <a:lnB>
                      <a:noFill/>
                    </a:lnB>
                    <a:solidFill>
                      <a:srgbClr val="FFFFFF"/>
                    </a:solidFill>
                  </a:tcPr>
                </a:tc>
                <a:tc>
                  <a:txBody>
                    <a:bodyPr/>
                    <a:lstStyle/>
                    <a:p>
                      <a:pPr algn="r"/>
                      <a:r>
                        <a:rPr lang="de-DE" sz="1400"/>
                        <a:t>12.05.2021</a:t>
                      </a:r>
                    </a:p>
                  </a:txBody>
                  <a:tcPr marL="0" marR="0" marT="0" marB="0" anchor="ctr">
                    <a:lnL>
                      <a:noFill/>
                    </a:lnL>
                    <a:lnR>
                      <a:noFill/>
                    </a:lnR>
                    <a:lnT>
                      <a:noFill/>
                    </a:lnT>
                    <a:lnB>
                      <a:noFill/>
                    </a:lnB>
                    <a:solidFill>
                      <a:srgbClr val="FFFFFF"/>
                    </a:solidFill>
                  </a:tcPr>
                </a:tc>
                <a:tc>
                  <a:txBody>
                    <a:bodyPr/>
                    <a:lstStyle/>
                    <a:p>
                      <a:r>
                        <a:rPr lang="en-US" sz="1400" dirty="0"/>
                        <a:t>Traditional Crafts: Folk Art - Chinese Paper-cutting</a:t>
                      </a:r>
                    </a:p>
                  </a:txBody>
                  <a:tcPr marL="0" marR="0" marT="0" marB="0" anchor="ctr">
                    <a:lnL>
                      <a:noFill/>
                    </a:lnL>
                    <a:lnR>
                      <a:noFill/>
                    </a:lnR>
                    <a:lnT>
                      <a:noFill/>
                    </a:lnT>
                    <a:lnB>
                      <a:noFill/>
                    </a:lnB>
                    <a:solidFill>
                      <a:srgbClr val="FFFFFF"/>
                    </a:solidFill>
                  </a:tcPr>
                </a:tc>
                <a:tc>
                  <a:txBody>
                    <a:bodyPr/>
                    <a:lstStyle/>
                    <a:p>
                      <a:r>
                        <a:rPr lang="en-US" sz="1400"/>
                        <a:t>19</a:t>
                      </a:r>
                    </a:p>
                  </a:txBody>
                  <a:tcPr marL="0" marR="0" marT="0" marB="0" anchor="ctr">
                    <a:lnL>
                      <a:noFill/>
                    </a:lnL>
                    <a:lnR>
                      <a:noFill/>
                    </a:lnR>
                    <a:lnT>
                      <a:noFill/>
                    </a:lnT>
                    <a:lnB>
                      <a:noFill/>
                    </a:lnB>
                    <a:solidFill>
                      <a:srgbClr val="FFFFFF"/>
                    </a:solidFill>
                  </a:tcPr>
                </a:tc>
                <a:tc>
                  <a:txBody>
                    <a:bodyPr/>
                    <a:lstStyle/>
                    <a:p>
                      <a:pPr algn="r"/>
                      <a:r>
                        <a:rPr lang="de-DE" sz="1400"/>
                        <a:t>364</a:t>
                      </a:r>
                    </a:p>
                  </a:txBody>
                  <a:tcPr marL="0" marR="0" marT="0" marB="0" anchor="ctr">
                    <a:lnL>
                      <a:noFill/>
                    </a:lnL>
                    <a:lnR>
                      <a:noFill/>
                    </a:lnR>
                    <a:lnT>
                      <a:noFill/>
                    </a:lnT>
                    <a:lnB>
                      <a:noFill/>
                    </a:lnB>
                    <a:solidFill>
                      <a:srgbClr val="FFFFFF"/>
                    </a:solidFill>
                  </a:tcPr>
                </a:tc>
                <a:tc>
                  <a:txBody>
                    <a:bodyPr/>
                    <a:lstStyle/>
                    <a:p>
                      <a:pPr algn="r"/>
                      <a:r>
                        <a:rPr lang="de-DE" sz="1400"/>
                        <a:t>61%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99544847"/>
                  </a:ext>
                </a:extLst>
              </a:tr>
              <a:tr h="44084">
                <a:tc>
                  <a:txBody>
                    <a:bodyPr/>
                    <a:lstStyle/>
                    <a:p>
                      <a:pPr algn="r"/>
                      <a:r>
                        <a:rPr lang="de-DE" sz="1400"/>
                        <a:t>29</a:t>
                      </a:r>
                    </a:p>
                  </a:txBody>
                  <a:tcPr marL="0" marR="0" marT="0" marB="0" anchor="ctr">
                    <a:lnL>
                      <a:noFill/>
                    </a:lnL>
                    <a:lnR>
                      <a:noFill/>
                    </a:lnR>
                    <a:lnT>
                      <a:noFill/>
                    </a:lnT>
                    <a:lnB>
                      <a:noFill/>
                    </a:lnB>
                    <a:solidFill>
                      <a:srgbClr val="FFFFFF"/>
                    </a:solidFill>
                  </a:tcPr>
                </a:tc>
                <a:tc>
                  <a:txBody>
                    <a:bodyPr/>
                    <a:lstStyle/>
                    <a:p>
                      <a:pPr algn="r"/>
                      <a:r>
                        <a:rPr lang="de-DE" sz="1400"/>
                        <a:t>12.05.2021</a:t>
                      </a:r>
                    </a:p>
                  </a:txBody>
                  <a:tcPr marL="0" marR="0" marT="0" marB="0" anchor="ctr">
                    <a:lnL>
                      <a:noFill/>
                    </a:lnL>
                    <a:lnR>
                      <a:noFill/>
                    </a:lnR>
                    <a:lnT>
                      <a:noFill/>
                    </a:lnT>
                    <a:lnB>
                      <a:noFill/>
                    </a:lnB>
                    <a:solidFill>
                      <a:srgbClr val="FFFFFF"/>
                    </a:solidFill>
                  </a:tcPr>
                </a:tc>
                <a:tc>
                  <a:txBody>
                    <a:bodyPr/>
                    <a:lstStyle/>
                    <a:p>
                      <a:r>
                        <a:rPr lang="en-US" sz="1400"/>
                        <a:t>Science and Technology: Douyin (Tik Tok)</a:t>
                      </a:r>
                    </a:p>
                  </a:txBody>
                  <a:tcPr marL="0" marR="0" marT="0" marB="0" anchor="ctr">
                    <a:lnL>
                      <a:noFill/>
                    </a:lnL>
                    <a:lnR>
                      <a:noFill/>
                    </a:lnR>
                    <a:lnT>
                      <a:noFill/>
                    </a:lnT>
                    <a:lnB>
                      <a:noFill/>
                    </a:lnB>
                    <a:solidFill>
                      <a:srgbClr val="FFFFFF"/>
                    </a:solidFill>
                  </a:tcPr>
                </a:tc>
                <a:tc>
                  <a:txBody>
                    <a:bodyPr/>
                    <a:lstStyle/>
                    <a:p>
                      <a:r>
                        <a:rPr lang="en-US" sz="1400"/>
                        <a:t>8</a:t>
                      </a:r>
                    </a:p>
                  </a:txBody>
                  <a:tcPr marL="0" marR="0" marT="0" marB="0" anchor="ctr">
                    <a:lnL>
                      <a:noFill/>
                    </a:lnL>
                    <a:lnR>
                      <a:noFill/>
                    </a:lnR>
                    <a:lnT>
                      <a:noFill/>
                    </a:lnT>
                    <a:lnB>
                      <a:noFill/>
                    </a:lnB>
                    <a:solidFill>
                      <a:srgbClr val="FFFFFF"/>
                    </a:solidFill>
                  </a:tcPr>
                </a:tc>
                <a:tc>
                  <a:txBody>
                    <a:bodyPr/>
                    <a:lstStyle/>
                    <a:p>
                      <a:pPr algn="r"/>
                      <a:r>
                        <a:rPr lang="de-DE" sz="1400"/>
                        <a:t>362</a:t>
                      </a:r>
                    </a:p>
                  </a:txBody>
                  <a:tcPr marL="0" marR="0" marT="0" marB="0" anchor="ctr">
                    <a:lnL>
                      <a:noFill/>
                    </a:lnL>
                    <a:lnR>
                      <a:noFill/>
                    </a:lnR>
                    <a:lnT>
                      <a:noFill/>
                    </a:lnT>
                    <a:lnB>
                      <a:noFill/>
                    </a:lnB>
                    <a:solidFill>
                      <a:srgbClr val="FFFFFF"/>
                    </a:solidFill>
                  </a:tcPr>
                </a:tc>
                <a:tc>
                  <a:txBody>
                    <a:bodyPr/>
                    <a:lstStyle/>
                    <a:p>
                      <a:pPr algn="r"/>
                      <a:r>
                        <a:rPr lang="de-DE" sz="1400"/>
                        <a:t>60%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465668694"/>
                  </a:ext>
                </a:extLst>
              </a:tr>
              <a:tr h="44084">
                <a:tc>
                  <a:txBody>
                    <a:bodyPr/>
                    <a:lstStyle/>
                    <a:p>
                      <a:pPr algn="r"/>
                      <a:r>
                        <a:rPr lang="de-DE" sz="1400"/>
                        <a:t>30</a:t>
                      </a:r>
                    </a:p>
                  </a:txBody>
                  <a:tcPr marL="0" marR="0" marT="0" marB="0" anchor="ctr">
                    <a:lnL>
                      <a:noFill/>
                    </a:lnL>
                    <a:lnR>
                      <a:noFill/>
                    </a:lnR>
                    <a:lnT>
                      <a:noFill/>
                    </a:lnT>
                    <a:lnB>
                      <a:noFill/>
                    </a:lnB>
                    <a:solidFill>
                      <a:srgbClr val="FFFFFF"/>
                    </a:solidFill>
                  </a:tcPr>
                </a:tc>
                <a:tc>
                  <a:txBody>
                    <a:bodyPr/>
                    <a:lstStyle/>
                    <a:p>
                      <a:pPr algn="r"/>
                      <a:r>
                        <a:rPr lang="de-DE" sz="1400"/>
                        <a:t>12.05.2021</a:t>
                      </a:r>
                    </a:p>
                  </a:txBody>
                  <a:tcPr marL="0" marR="0" marT="0" marB="0" anchor="ctr">
                    <a:lnL>
                      <a:noFill/>
                    </a:lnL>
                    <a:lnR>
                      <a:noFill/>
                    </a:lnR>
                    <a:lnT>
                      <a:noFill/>
                    </a:lnT>
                    <a:lnB>
                      <a:noFill/>
                    </a:lnB>
                    <a:solidFill>
                      <a:srgbClr val="FFFFFF"/>
                    </a:solidFill>
                  </a:tcPr>
                </a:tc>
                <a:tc>
                  <a:txBody>
                    <a:bodyPr/>
                    <a:lstStyle/>
                    <a:p>
                      <a:r>
                        <a:rPr lang="en-US" sz="1400"/>
                        <a:t>Chinese clothing / interieur: Chinese clothing</a:t>
                      </a:r>
                    </a:p>
                  </a:txBody>
                  <a:tcPr marL="0" marR="0" marT="0" marB="0" anchor="ctr">
                    <a:lnL>
                      <a:noFill/>
                    </a:lnL>
                    <a:lnR>
                      <a:noFill/>
                    </a:lnR>
                    <a:lnT>
                      <a:noFill/>
                    </a:lnT>
                    <a:lnB>
                      <a:noFill/>
                    </a:lnB>
                    <a:solidFill>
                      <a:srgbClr val="FFFFFF"/>
                    </a:solidFill>
                  </a:tcPr>
                </a:tc>
                <a:tc>
                  <a:txBody>
                    <a:bodyPr/>
                    <a:lstStyle/>
                    <a:p>
                      <a:r>
                        <a:rPr lang="en-US" sz="1400"/>
                        <a:t>112</a:t>
                      </a:r>
                    </a:p>
                  </a:txBody>
                  <a:tcPr marL="0" marR="0" marT="0" marB="0" anchor="ctr">
                    <a:lnL>
                      <a:noFill/>
                    </a:lnL>
                    <a:lnR>
                      <a:noFill/>
                    </a:lnR>
                    <a:lnT>
                      <a:noFill/>
                    </a:lnT>
                    <a:lnB>
                      <a:noFill/>
                    </a:lnB>
                    <a:solidFill>
                      <a:srgbClr val="FFFFFF"/>
                    </a:solidFill>
                  </a:tcPr>
                </a:tc>
                <a:tc>
                  <a:txBody>
                    <a:bodyPr/>
                    <a:lstStyle/>
                    <a:p>
                      <a:pPr algn="r"/>
                      <a:r>
                        <a:rPr lang="de-DE" sz="1400"/>
                        <a:t>361</a:t>
                      </a:r>
                    </a:p>
                  </a:txBody>
                  <a:tcPr marL="0" marR="0" marT="0" marB="0" anchor="ctr">
                    <a:lnL>
                      <a:noFill/>
                    </a:lnL>
                    <a:lnR>
                      <a:noFill/>
                    </a:lnR>
                    <a:lnT>
                      <a:noFill/>
                    </a:lnT>
                    <a:lnB>
                      <a:noFill/>
                    </a:lnB>
                    <a:solidFill>
                      <a:srgbClr val="FFFFFF"/>
                    </a:solidFill>
                  </a:tcPr>
                </a:tc>
                <a:tc>
                  <a:txBody>
                    <a:bodyPr/>
                    <a:lstStyle/>
                    <a:p>
                      <a:pPr algn="r"/>
                      <a:r>
                        <a:rPr lang="de-DE" sz="1400"/>
                        <a:t>60%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878657410"/>
                  </a:ext>
                </a:extLst>
              </a:tr>
              <a:tr h="44084">
                <a:tc>
                  <a:txBody>
                    <a:bodyPr/>
                    <a:lstStyle/>
                    <a:p>
                      <a:pPr algn="r"/>
                      <a:r>
                        <a:rPr lang="de-DE" sz="1400"/>
                        <a:t>31</a:t>
                      </a:r>
                    </a:p>
                  </a:txBody>
                  <a:tcPr marL="0" marR="0" marT="0" marB="0" anchor="ctr">
                    <a:lnL>
                      <a:noFill/>
                    </a:lnL>
                    <a:lnR>
                      <a:noFill/>
                    </a:lnR>
                    <a:lnT>
                      <a:noFill/>
                    </a:lnT>
                    <a:lnB>
                      <a:noFill/>
                    </a:lnB>
                    <a:solidFill>
                      <a:srgbClr val="FFFFFF"/>
                    </a:solidFill>
                  </a:tcPr>
                </a:tc>
                <a:tc>
                  <a:txBody>
                    <a:bodyPr/>
                    <a:lstStyle/>
                    <a:p>
                      <a:pPr algn="r"/>
                      <a:r>
                        <a:rPr lang="de-DE" sz="1400"/>
                        <a:t>19.05.2021</a:t>
                      </a:r>
                    </a:p>
                  </a:txBody>
                  <a:tcPr marL="0" marR="0" marT="0" marB="0" anchor="ctr">
                    <a:lnL>
                      <a:noFill/>
                    </a:lnL>
                    <a:lnR>
                      <a:noFill/>
                    </a:lnR>
                    <a:lnT>
                      <a:noFill/>
                    </a:lnT>
                    <a:lnB>
                      <a:noFill/>
                    </a:lnB>
                    <a:solidFill>
                      <a:srgbClr val="FFFFFF"/>
                    </a:solidFill>
                  </a:tcPr>
                </a:tc>
                <a:tc>
                  <a:txBody>
                    <a:bodyPr/>
                    <a:lstStyle/>
                    <a:p>
                      <a:r>
                        <a:rPr lang="de-DE" sz="1400"/>
                        <a:t>Facial Make-up</a:t>
                      </a:r>
                    </a:p>
                  </a:txBody>
                  <a:tcPr marL="0" marR="0" marT="0" marB="0" anchor="ctr">
                    <a:lnL>
                      <a:noFill/>
                    </a:lnL>
                    <a:lnR>
                      <a:noFill/>
                    </a:lnR>
                    <a:lnT>
                      <a:noFill/>
                    </a:lnT>
                    <a:lnB>
                      <a:noFill/>
                    </a:lnB>
                    <a:solidFill>
                      <a:srgbClr val="FFFFFF"/>
                    </a:solidFill>
                  </a:tcPr>
                </a:tc>
                <a:tc>
                  <a:txBody>
                    <a:bodyPr/>
                    <a:lstStyle/>
                    <a:p>
                      <a:r>
                        <a:rPr lang="en-US" sz="1400"/>
                        <a:t>96</a:t>
                      </a:r>
                    </a:p>
                  </a:txBody>
                  <a:tcPr marL="0" marR="0" marT="0" marB="0" anchor="ctr">
                    <a:lnL>
                      <a:noFill/>
                    </a:lnL>
                    <a:lnR>
                      <a:noFill/>
                    </a:lnR>
                    <a:lnT>
                      <a:noFill/>
                    </a:lnT>
                    <a:lnB>
                      <a:noFill/>
                    </a:lnB>
                    <a:solidFill>
                      <a:srgbClr val="FFFFFF"/>
                    </a:solidFill>
                  </a:tcPr>
                </a:tc>
                <a:tc>
                  <a:txBody>
                    <a:bodyPr/>
                    <a:lstStyle/>
                    <a:p>
                      <a:pPr algn="r"/>
                      <a:r>
                        <a:rPr lang="de-DE" sz="1400"/>
                        <a:t>360</a:t>
                      </a:r>
                    </a:p>
                  </a:txBody>
                  <a:tcPr marL="0" marR="0" marT="0" marB="0" anchor="ctr">
                    <a:lnL>
                      <a:noFill/>
                    </a:lnL>
                    <a:lnR>
                      <a:noFill/>
                    </a:lnR>
                    <a:lnT>
                      <a:noFill/>
                    </a:lnT>
                    <a:lnB>
                      <a:noFill/>
                    </a:lnB>
                    <a:solidFill>
                      <a:srgbClr val="FFFFFF"/>
                    </a:solidFill>
                  </a:tcPr>
                </a:tc>
                <a:tc>
                  <a:txBody>
                    <a:bodyPr/>
                    <a:lstStyle/>
                    <a:p>
                      <a:pPr algn="r"/>
                      <a:r>
                        <a:rPr lang="de-DE" sz="1400"/>
                        <a:t>60%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157984104"/>
                  </a:ext>
                </a:extLst>
              </a:tr>
              <a:tr h="44084">
                <a:tc>
                  <a:txBody>
                    <a:bodyPr/>
                    <a:lstStyle/>
                    <a:p>
                      <a:pPr algn="r"/>
                      <a:r>
                        <a:rPr lang="de-DE" sz="1400"/>
                        <a:t>32</a:t>
                      </a:r>
                    </a:p>
                  </a:txBody>
                  <a:tcPr marL="0" marR="0" marT="0" marB="0" anchor="ctr">
                    <a:lnL>
                      <a:noFill/>
                    </a:lnL>
                    <a:lnR>
                      <a:noFill/>
                    </a:lnR>
                    <a:lnT>
                      <a:noFill/>
                    </a:lnT>
                    <a:lnB>
                      <a:noFill/>
                    </a:lnB>
                    <a:solidFill>
                      <a:srgbClr val="FFFFFF"/>
                    </a:solidFill>
                  </a:tcPr>
                </a:tc>
                <a:tc>
                  <a:txBody>
                    <a:bodyPr/>
                    <a:lstStyle/>
                    <a:p>
                      <a:pPr algn="r"/>
                      <a:r>
                        <a:rPr lang="de-DE" sz="1400"/>
                        <a:t>19.05.2021</a:t>
                      </a:r>
                    </a:p>
                  </a:txBody>
                  <a:tcPr marL="0" marR="0" marT="0" marB="0" anchor="ctr">
                    <a:lnL>
                      <a:noFill/>
                    </a:lnL>
                    <a:lnR>
                      <a:noFill/>
                    </a:lnR>
                    <a:lnT>
                      <a:noFill/>
                    </a:lnT>
                    <a:lnB>
                      <a:noFill/>
                    </a:lnB>
                    <a:solidFill>
                      <a:srgbClr val="FFFFFF"/>
                    </a:solidFill>
                  </a:tcPr>
                </a:tc>
                <a:tc>
                  <a:txBody>
                    <a:bodyPr/>
                    <a:lstStyle/>
                    <a:p>
                      <a:r>
                        <a:rPr lang="en-US" sz="1400"/>
                        <a:t>Beverages: The Liquor Culture of Ancient China</a:t>
                      </a:r>
                    </a:p>
                  </a:txBody>
                  <a:tcPr marL="0" marR="0" marT="0" marB="0" anchor="ctr">
                    <a:lnL>
                      <a:noFill/>
                    </a:lnL>
                    <a:lnR>
                      <a:noFill/>
                    </a:lnR>
                    <a:lnT>
                      <a:noFill/>
                    </a:lnT>
                    <a:lnB>
                      <a:noFill/>
                    </a:lnB>
                    <a:solidFill>
                      <a:srgbClr val="FFFFFF"/>
                    </a:solidFill>
                  </a:tcPr>
                </a:tc>
                <a:tc>
                  <a:txBody>
                    <a:bodyPr/>
                    <a:lstStyle/>
                    <a:p>
                      <a:r>
                        <a:rPr lang="en-US" sz="1400"/>
                        <a:t>22</a:t>
                      </a:r>
                    </a:p>
                  </a:txBody>
                  <a:tcPr marL="0" marR="0" marT="0" marB="0" anchor="ctr">
                    <a:lnL>
                      <a:noFill/>
                    </a:lnL>
                    <a:lnR>
                      <a:noFill/>
                    </a:lnR>
                    <a:lnT>
                      <a:noFill/>
                    </a:lnT>
                    <a:lnB>
                      <a:noFill/>
                    </a:lnB>
                    <a:solidFill>
                      <a:srgbClr val="FFFFFF"/>
                    </a:solidFill>
                  </a:tcPr>
                </a:tc>
                <a:tc>
                  <a:txBody>
                    <a:bodyPr/>
                    <a:lstStyle/>
                    <a:p>
                      <a:pPr algn="r"/>
                      <a:r>
                        <a:rPr lang="de-DE" sz="1400"/>
                        <a:t>357</a:t>
                      </a:r>
                    </a:p>
                  </a:txBody>
                  <a:tcPr marL="0" marR="0" marT="0" marB="0" anchor="ctr">
                    <a:lnL>
                      <a:noFill/>
                    </a:lnL>
                    <a:lnR>
                      <a:noFill/>
                    </a:lnR>
                    <a:lnT>
                      <a:noFill/>
                    </a:lnT>
                    <a:lnB>
                      <a:noFill/>
                    </a:lnB>
                    <a:solidFill>
                      <a:srgbClr val="FFFFFF"/>
                    </a:solidFill>
                  </a:tcPr>
                </a:tc>
                <a:tc>
                  <a:txBody>
                    <a:bodyPr/>
                    <a:lstStyle/>
                    <a:p>
                      <a:pPr algn="r"/>
                      <a:r>
                        <a:rPr lang="de-DE" sz="1400"/>
                        <a:t>60%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744282036"/>
                  </a:ext>
                </a:extLst>
              </a:tr>
              <a:tr h="44084">
                <a:tc>
                  <a:txBody>
                    <a:bodyPr/>
                    <a:lstStyle/>
                    <a:p>
                      <a:pPr algn="r"/>
                      <a:r>
                        <a:rPr lang="de-DE" sz="1400"/>
                        <a:t>33</a:t>
                      </a:r>
                    </a:p>
                  </a:txBody>
                  <a:tcPr marL="0" marR="0" marT="0" marB="0" anchor="ctr">
                    <a:lnL>
                      <a:noFill/>
                    </a:lnL>
                    <a:lnR>
                      <a:noFill/>
                    </a:lnR>
                    <a:lnT>
                      <a:noFill/>
                    </a:lnT>
                    <a:lnB>
                      <a:noFill/>
                    </a:lnB>
                    <a:solidFill>
                      <a:srgbClr val="FFFFFF"/>
                    </a:solidFill>
                  </a:tcPr>
                </a:tc>
                <a:tc>
                  <a:txBody>
                    <a:bodyPr/>
                    <a:lstStyle/>
                    <a:p>
                      <a:pPr algn="r"/>
                      <a:r>
                        <a:rPr lang="de-DE" sz="1400"/>
                        <a:t>19.05.2021</a:t>
                      </a:r>
                    </a:p>
                  </a:txBody>
                  <a:tcPr marL="0" marR="0" marT="0" marB="0" anchor="ctr">
                    <a:lnL>
                      <a:noFill/>
                    </a:lnL>
                    <a:lnR>
                      <a:noFill/>
                    </a:lnR>
                    <a:lnT>
                      <a:noFill/>
                    </a:lnT>
                    <a:lnB>
                      <a:noFill/>
                    </a:lnB>
                    <a:solidFill>
                      <a:srgbClr val="FFFFFF"/>
                    </a:solidFill>
                  </a:tcPr>
                </a:tc>
                <a:tc>
                  <a:txBody>
                    <a:bodyPr/>
                    <a:lstStyle/>
                    <a:p>
                      <a:r>
                        <a:rPr lang="de-DE" sz="1400"/>
                        <a:t>Premodern literature: Tang and Song (2 texts)</a:t>
                      </a:r>
                    </a:p>
                  </a:txBody>
                  <a:tcPr marL="0" marR="0" marT="0" marB="0" anchor="ctr">
                    <a:lnL>
                      <a:noFill/>
                    </a:lnL>
                    <a:lnR>
                      <a:noFill/>
                    </a:lnR>
                    <a:lnT>
                      <a:noFill/>
                    </a:lnT>
                    <a:lnB>
                      <a:noFill/>
                    </a:lnB>
                    <a:solidFill>
                      <a:srgbClr val="FFFFFF"/>
                    </a:solidFill>
                  </a:tcPr>
                </a:tc>
                <a:tc>
                  <a:txBody>
                    <a:bodyPr/>
                    <a:lstStyle/>
                    <a:p>
                      <a:r>
                        <a:rPr lang="it-IT" sz="1400"/>
                        <a:t>51</a:t>
                      </a:r>
                    </a:p>
                  </a:txBody>
                  <a:tcPr marL="0" marR="0" marT="0" marB="0" anchor="ctr">
                    <a:lnL>
                      <a:noFill/>
                    </a:lnL>
                    <a:lnR>
                      <a:noFill/>
                    </a:lnR>
                    <a:lnT>
                      <a:noFill/>
                    </a:lnT>
                    <a:lnB>
                      <a:noFill/>
                    </a:lnB>
                    <a:solidFill>
                      <a:srgbClr val="FFFFFF"/>
                    </a:solidFill>
                  </a:tcPr>
                </a:tc>
                <a:tc>
                  <a:txBody>
                    <a:bodyPr/>
                    <a:lstStyle/>
                    <a:p>
                      <a:pPr algn="r"/>
                      <a:r>
                        <a:rPr lang="de-DE" sz="1400"/>
                        <a:t>357</a:t>
                      </a:r>
                    </a:p>
                  </a:txBody>
                  <a:tcPr marL="0" marR="0" marT="0" marB="0" anchor="ctr">
                    <a:lnL>
                      <a:noFill/>
                    </a:lnL>
                    <a:lnR>
                      <a:noFill/>
                    </a:lnR>
                    <a:lnT>
                      <a:noFill/>
                    </a:lnT>
                    <a:lnB>
                      <a:noFill/>
                    </a:lnB>
                    <a:solidFill>
                      <a:srgbClr val="FFFFFF"/>
                    </a:solidFill>
                  </a:tcPr>
                </a:tc>
                <a:tc>
                  <a:txBody>
                    <a:bodyPr/>
                    <a:lstStyle/>
                    <a:p>
                      <a:pPr algn="r"/>
                      <a:r>
                        <a:rPr lang="de-DE" sz="1400"/>
                        <a:t>60%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584353486"/>
                  </a:ext>
                </a:extLst>
              </a:tr>
              <a:tr h="44084">
                <a:tc>
                  <a:txBody>
                    <a:bodyPr/>
                    <a:lstStyle/>
                    <a:p>
                      <a:pPr algn="r"/>
                      <a:r>
                        <a:rPr lang="de-DE" sz="1400"/>
                        <a:t>34</a:t>
                      </a:r>
                    </a:p>
                  </a:txBody>
                  <a:tcPr marL="0" marR="0" marT="0" marB="0" anchor="ctr">
                    <a:lnL>
                      <a:noFill/>
                    </a:lnL>
                    <a:lnR>
                      <a:noFill/>
                    </a:lnR>
                    <a:lnT>
                      <a:noFill/>
                    </a:lnT>
                    <a:lnB>
                      <a:noFill/>
                    </a:lnB>
                    <a:solidFill>
                      <a:srgbClr val="FFFFFF"/>
                    </a:solidFill>
                  </a:tcPr>
                </a:tc>
                <a:tc>
                  <a:txBody>
                    <a:bodyPr/>
                    <a:lstStyle/>
                    <a:p>
                      <a:pPr algn="r"/>
                      <a:r>
                        <a:rPr lang="de-DE" sz="1400"/>
                        <a:t>26.05.2021</a:t>
                      </a:r>
                    </a:p>
                  </a:txBody>
                  <a:tcPr marL="0" marR="0" marT="0" marB="0" anchor="ctr">
                    <a:lnL>
                      <a:noFill/>
                    </a:lnL>
                    <a:lnR>
                      <a:noFill/>
                    </a:lnR>
                    <a:lnT>
                      <a:noFill/>
                    </a:lnT>
                    <a:lnB>
                      <a:noFill/>
                    </a:lnB>
                    <a:solidFill>
                      <a:srgbClr val="FFFFFF"/>
                    </a:solidFill>
                  </a:tcPr>
                </a:tc>
                <a:tc>
                  <a:txBody>
                    <a:bodyPr/>
                    <a:lstStyle/>
                    <a:p>
                      <a:r>
                        <a:rPr lang="en-US" sz="1400"/>
                        <a:t>Chinese Medicine: The Development of Chinese Medicine</a:t>
                      </a:r>
                    </a:p>
                  </a:txBody>
                  <a:tcPr marL="0" marR="0" marT="0" marB="0" anchor="ctr">
                    <a:lnL>
                      <a:noFill/>
                    </a:lnL>
                    <a:lnR>
                      <a:noFill/>
                    </a:lnR>
                    <a:lnT>
                      <a:noFill/>
                    </a:lnT>
                    <a:lnB>
                      <a:noFill/>
                    </a:lnB>
                    <a:solidFill>
                      <a:srgbClr val="FFFFFF"/>
                    </a:solidFill>
                  </a:tcPr>
                </a:tc>
                <a:tc>
                  <a:txBody>
                    <a:bodyPr/>
                    <a:lstStyle/>
                    <a:p>
                      <a:r>
                        <a:rPr lang="en-US" sz="1400"/>
                        <a:t>68</a:t>
                      </a:r>
                    </a:p>
                  </a:txBody>
                  <a:tcPr marL="0" marR="0" marT="0" marB="0" anchor="ctr">
                    <a:lnL>
                      <a:noFill/>
                    </a:lnL>
                    <a:lnR>
                      <a:noFill/>
                    </a:lnR>
                    <a:lnT>
                      <a:noFill/>
                    </a:lnT>
                    <a:lnB>
                      <a:noFill/>
                    </a:lnB>
                    <a:solidFill>
                      <a:srgbClr val="FFFFFF"/>
                    </a:solidFill>
                  </a:tcPr>
                </a:tc>
                <a:tc>
                  <a:txBody>
                    <a:bodyPr/>
                    <a:lstStyle/>
                    <a:p>
                      <a:pPr algn="r"/>
                      <a:r>
                        <a:rPr lang="de-DE" sz="1400"/>
                        <a:t>356</a:t>
                      </a:r>
                    </a:p>
                  </a:txBody>
                  <a:tcPr marL="0" marR="0" marT="0" marB="0" anchor="ctr">
                    <a:lnL>
                      <a:noFill/>
                    </a:lnL>
                    <a:lnR>
                      <a:noFill/>
                    </a:lnR>
                    <a:lnT>
                      <a:noFill/>
                    </a:lnT>
                    <a:lnB>
                      <a:noFill/>
                    </a:lnB>
                    <a:solidFill>
                      <a:srgbClr val="FFFFFF"/>
                    </a:solidFill>
                  </a:tcPr>
                </a:tc>
                <a:tc>
                  <a:txBody>
                    <a:bodyPr/>
                    <a:lstStyle/>
                    <a:p>
                      <a:pPr algn="r"/>
                      <a:r>
                        <a:rPr lang="de-DE" sz="1400"/>
                        <a:t>59%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70816453"/>
                  </a:ext>
                </a:extLst>
              </a:tr>
              <a:tr h="44084">
                <a:tc>
                  <a:txBody>
                    <a:bodyPr/>
                    <a:lstStyle/>
                    <a:p>
                      <a:pPr algn="r"/>
                      <a:r>
                        <a:rPr lang="de-DE" sz="1400"/>
                        <a:t>35</a:t>
                      </a:r>
                    </a:p>
                  </a:txBody>
                  <a:tcPr marL="0" marR="0" marT="0" marB="0" anchor="ctr">
                    <a:lnL>
                      <a:noFill/>
                    </a:lnL>
                    <a:lnR>
                      <a:noFill/>
                    </a:lnR>
                    <a:lnT>
                      <a:noFill/>
                    </a:lnT>
                    <a:lnB>
                      <a:noFill/>
                    </a:lnB>
                    <a:solidFill>
                      <a:srgbClr val="FFFFFF"/>
                    </a:solidFill>
                  </a:tcPr>
                </a:tc>
                <a:tc>
                  <a:txBody>
                    <a:bodyPr/>
                    <a:lstStyle/>
                    <a:p>
                      <a:pPr algn="r"/>
                      <a:r>
                        <a:rPr lang="de-DE" sz="1400"/>
                        <a:t>26.05.2021</a:t>
                      </a:r>
                    </a:p>
                  </a:txBody>
                  <a:tcPr marL="0" marR="0" marT="0" marB="0" anchor="ctr">
                    <a:lnL>
                      <a:noFill/>
                    </a:lnL>
                    <a:lnR>
                      <a:noFill/>
                    </a:lnR>
                    <a:lnT>
                      <a:noFill/>
                    </a:lnT>
                    <a:lnB>
                      <a:noFill/>
                    </a:lnB>
                    <a:solidFill>
                      <a:srgbClr val="FFFFFF"/>
                    </a:solidFill>
                  </a:tcPr>
                </a:tc>
                <a:tc>
                  <a:txBody>
                    <a:bodyPr/>
                    <a:lstStyle/>
                    <a:p>
                      <a:r>
                        <a:rPr lang="de-DE" sz="1400"/>
                        <a:t>Modern and Contemporary Literature: Qian Zhongshu (Ch'ien Chung-shu)</a:t>
                      </a:r>
                    </a:p>
                  </a:txBody>
                  <a:tcPr marL="0" marR="0" marT="0" marB="0" anchor="ctr">
                    <a:lnL>
                      <a:noFill/>
                    </a:lnL>
                    <a:lnR>
                      <a:noFill/>
                    </a:lnR>
                    <a:lnT>
                      <a:noFill/>
                    </a:lnT>
                    <a:lnB>
                      <a:noFill/>
                    </a:lnB>
                    <a:solidFill>
                      <a:srgbClr val="FFFFFF"/>
                    </a:solidFill>
                  </a:tcPr>
                </a:tc>
                <a:tc>
                  <a:txBody>
                    <a:bodyPr/>
                    <a:lstStyle/>
                    <a:p>
                      <a:r>
                        <a:rPr lang="en-US" sz="1400"/>
                        <a:t>56</a:t>
                      </a:r>
                    </a:p>
                  </a:txBody>
                  <a:tcPr marL="0" marR="0" marT="0" marB="0" anchor="ctr">
                    <a:lnL>
                      <a:noFill/>
                    </a:lnL>
                    <a:lnR>
                      <a:noFill/>
                    </a:lnR>
                    <a:lnT>
                      <a:noFill/>
                    </a:lnT>
                    <a:lnB>
                      <a:noFill/>
                    </a:lnB>
                    <a:solidFill>
                      <a:srgbClr val="FFFFFF"/>
                    </a:solidFill>
                  </a:tcPr>
                </a:tc>
                <a:tc>
                  <a:txBody>
                    <a:bodyPr/>
                    <a:lstStyle/>
                    <a:p>
                      <a:pPr algn="r"/>
                      <a:r>
                        <a:rPr lang="de-DE" sz="1400"/>
                        <a:t>349</a:t>
                      </a:r>
                    </a:p>
                  </a:txBody>
                  <a:tcPr marL="0" marR="0" marT="0" marB="0" anchor="ctr">
                    <a:lnL>
                      <a:noFill/>
                    </a:lnL>
                    <a:lnR>
                      <a:noFill/>
                    </a:lnR>
                    <a:lnT>
                      <a:noFill/>
                    </a:lnT>
                    <a:lnB>
                      <a:noFill/>
                    </a:lnB>
                    <a:solidFill>
                      <a:srgbClr val="FFFFFF"/>
                    </a:solidFill>
                  </a:tcPr>
                </a:tc>
                <a:tc>
                  <a:txBody>
                    <a:bodyPr/>
                    <a:lstStyle/>
                    <a:p>
                      <a:pPr algn="r"/>
                      <a:r>
                        <a:rPr lang="de-DE" sz="1400"/>
                        <a:t>58%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040511365"/>
                  </a:ext>
                </a:extLst>
              </a:tr>
              <a:tr h="44084">
                <a:tc>
                  <a:txBody>
                    <a:bodyPr/>
                    <a:lstStyle/>
                    <a:p>
                      <a:pPr algn="r"/>
                      <a:r>
                        <a:rPr lang="de-DE" sz="1400"/>
                        <a:t>36</a:t>
                      </a:r>
                    </a:p>
                  </a:txBody>
                  <a:tcPr marL="0" marR="0" marT="0" marB="0" anchor="ctr">
                    <a:lnL>
                      <a:noFill/>
                    </a:lnL>
                    <a:lnR>
                      <a:noFill/>
                    </a:lnR>
                    <a:lnT>
                      <a:noFill/>
                    </a:lnT>
                    <a:lnB>
                      <a:noFill/>
                    </a:lnB>
                    <a:solidFill>
                      <a:srgbClr val="FFFFFF"/>
                    </a:solidFill>
                  </a:tcPr>
                </a:tc>
                <a:tc>
                  <a:txBody>
                    <a:bodyPr/>
                    <a:lstStyle/>
                    <a:p>
                      <a:pPr algn="r"/>
                      <a:r>
                        <a:rPr lang="de-DE" sz="1400"/>
                        <a:t>26.05.2021</a:t>
                      </a:r>
                    </a:p>
                  </a:txBody>
                  <a:tcPr marL="0" marR="0" marT="0" marB="0" anchor="ctr">
                    <a:lnL>
                      <a:noFill/>
                    </a:lnL>
                    <a:lnR>
                      <a:noFill/>
                    </a:lnR>
                    <a:lnT>
                      <a:noFill/>
                    </a:lnT>
                    <a:lnB>
                      <a:noFill/>
                    </a:lnB>
                    <a:solidFill>
                      <a:srgbClr val="FFFFFF"/>
                    </a:solidFill>
                  </a:tcPr>
                </a:tc>
                <a:tc>
                  <a:txBody>
                    <a:bodyPr/>
                    <a:lstStyle/>
                    <a:p>
                      <a:r>
                        <a:rPr lang="de-DE" sz="1400"/>
                        <a:t>Body movement performance: Traditional Chinese Dance</a:t>
                      </a:r>
                    </a:p>
                  </a:txBody>
                  <a:tcPr marL="0" marR="0" marT="0" marB="0" anchor="ctr">
                    <a:lnL>
                      <a:noFill/>
                    </a:lnL>
                    <a:lnR>
                      <a:noFill/>
                    </a:lnR>
                    <a:lnT>
                      <a:noFill/>
                    </a:lnT>
                    <a:lnB>
                      <a:noFill/>
                    </a:lnB>
                    <a:solidFill>
                      <a:srgbClr val="FFFFFF"/>
                    </a:solidFill>
                  </a:tcPr>
                </a:tc>
                <a:tc>
                  <a:txBody>
                    <a:bodyPr/>
                    <a:lstStyle/>
                    <a:p>
                      <a:r>
                        <a:rPr lang="en-US" sz="1400"/>
                        <a:t>103</a:t>
                      </a:r>
                    </a:p>
                  </a:txBody>
                  <a:tcPr marL="0" marR="0" marT="0" marB="0" anchor="ctr">
                    <a:lnL>
                      <a:noFill/>
                    </a:lnL>
                    <a:lnR>
                      <a:noFill/>
                    </a:lnR>
                    <a:lnT>
                      <a:noFill/>
                    </a:lnT>
                    <a:lnB>
                      <a:noFill/>
                    </a:lnB>
                    <a:solidFill>
                      <a:srgbClr val="FFFFFF"/>
                    </a:solidFill>
                  </a:tcPr>
                </a:tc>
                <a:tc>
                  <a:txBody>
                    <a:bodyPr/>
                    <a:lstStyle/>
                    <a:p>
                      <a:pPr algn="r"/>
                      <a:r>
                        <a:rPr lang="de-DE" sz="1400"/>
                        <a:t>346</a:t>
                      </a:r>
                    </a:p>
                  </a:txBody>
                  <a:tcPr marL="0" marR="0" marT="0" marB="0" anchor="ctr">
                    <a:lnL>
                      <a:noFill/>
                    </a:lnL>
                    <a:lnR>
                      <a:noFill/>
                    </a:lnR>
                    <a:lnT>
                      <a:noFill/>
                    </a:lnT>
                    <a:lnB>
                      <a:noFill/>
                    </a:lnB>
                    <a:solidFill>
                      <a:srgbClr val="FFFFFF"/>
                    </a:solidFill>
                  </a:tcPr>
                </a:tc>
                <a:tc>
                  <a:txBody>
                    <a:bodyPr/>
                    <a:lstStyle/>
                    <a:p>
                      <a:pPr algn="r"/>
                      <a:r>
                        <a:rPr lang="de-DE" sz="1400"/>
                        <a:t>58%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455496750"/>
                  </a:ext>
                </a:extLst>
              </a:tr>
              <a:tr h="44084">
                <a:tc>
                  <a:txBody>
                    <a:bodyPr/>
                    <a:lstStyle/>
                    <a:p>
                      <a:pPr algn="r"/>
                      <a:r>
                        <a:rPr lang="de-DE" sz="1400"/>
                        <a:t>37</a:t>
                      </a:r>
                    </a:p>
                  </a:txBody>
                  <a:tcPr marL="0" marR="0" marT="0" marB="0" anchor="ctr">
                    <a:lnL>
                      <a:noFill/>
                    </a:lnL>
                    <a:lnR>
                      <a:noFill/>
                    </a:lnR>
                    <a:lnT>
                      <a:noFill/>
                    </a:lnT>
                    <a:lnB>
                      <a:noFill/>
                    </a:lnB>
                    <a:solidFill>
                      <a:srgbClr val="FFFFFF"/>
                    </a:solidFill>
                  </a:tcPr>
                </a:tc>
                <a:tc>
                  <a:txBody>
                    <a:bodyPr/>
                    <a:lstStyle/>
                    <a:p>
                      <a:pPr algn="r"/>
                      <a:r>
                        <a:rPr lang="de-DE" sz="1400"/>
                        <a:t>02.06.2021</a:t>
                      </a:r>
                    </a:p>
                  </a:txBody>
                  <a:tcPr marL="0" marR="0" marT="0" marB="0" anchor="ctr">
                    <a:lnL>
                      <a:noFill/>
                    </a:lnL>
                    <a:lnR>
                      <a:noFill/>
                    </a:lnR>
                    <a:lnT>
                      <a:noFill/>
                    </a:lnT>
                    <a:lnB>
                      <a:noFill/>
                    </a:lnB>
                    <a:solidFill>
                      <a:srgbClr val="FFFFFF"/>
                    </a:solidFill>
                  </a:tcPr>
                </a:tc>
                <a:tc>
                  <a:txBody>
                    <a:bodyPr/>
                    <a:lstStyle/>
                    <a:p>
                      <a:r>
                        <a:rPr lang="en-US" sz="1400"/>
                        <a:t>Chinese Astrology: Calendar, The 24 Solar Terms</a:t>
                      </a:r>
                    </a:p>
                  </a:txBody>
                  <a:tcPr marL="0" marR="0" marT="0" marB="0" anchor="ctr">
                    <a:lnL>
                      <a:noFill/>
                    </a:lnL>
                    <a:lnR>
                      <a:noFill/>
                    </a:lnR>
                    <a:lnT>
                      <a:noFill/>
                    </a:lnT>
                    <a:lnB>
                      <a:noFill/>
                    </a:lnB>
                    <a:solidFill>
                      <a:srgbClr val="FFFFFF"/>
                    </a:solidFill>
                  </a:tcPr>
                </a:tc>
                <a:tc>
                  <a:txBody>
                    <a:bodyPr/>
                    <a:lstStyle/>
                    <a:p>
                      <a:r>
                        <a:rPr lang="en-US" sz="1400"/>
                        <a:t>72</a:t>
                      </a:r>
                    </a:p>
                  </a:txBody>
                  <a:tcPr marL="0" marR="0" marT="0" marB="0" anchor="ctr">
                    <a:lnL>
                      <a:noFill/>
                    </a:lnL>
                    <a:lnR>
                      <a:noFill/>
                    </a:lnR>
                    <a:lnT>
                      <a:noFill/>
                    </a:lnT>
                    <a:lnB>
                      <a:noFill/>
                    </a:lnB>
                    <a:solidFill>
                      <a:srgbClr val="FFFFFF"/>
                    </a:solidFill>
                  </a:tcPr>
                </a:tc>
                <a:tc>
                  <a:txBody>
                    <a:bodyPr/>
                    <a:lstStyle/>
                    <a:p>
                      <a:pPr algn="r"/>
                      <a:r>
                        <a:rPr lang="de-DE" sz="1400"/>
                        <a:t>346</a:t>
                      </a:r>
                    </a:p>
                  </a:txBody>
                  <a:tcPr marL="0" marR="0" marT="0" marB="0" anchor="ctr">
                    <a:lnL>
                      <a:noFill/>
                    </a:lnL>
                    <a:lnR>
                      <a:noFill/>
                    </a:lnR>
                    <a:lnT>
                      <a:noFill/>
                    </a:lnT>
                    <a:lnB>
                      <a:noFill/>
                    </a:lnB>
                    <a:solidFill>
                      <a:srgbClr val="FFFFFF"/>
                    </a:solidFill>
                  </a:tcPr>
                </a:tc>
                <a:tc>
                  <a:txBody>
                    <a:bodyPr/>
                    <a:lstStyle/>
                    <a:p>
                      <a:pPr algn="r"/>
                      <a:r>
                        <a:rPr lang="de-DE" sz="1400"/>
                        <a:t>58%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863508812"/>
                  </a:ext>
                </a:extLst>
              </a:tr>
              <a:tr h="44084">
                <a:tc>
                  <a:txBody>
                    <a:bodyPr/>
                    <a:lstStyle/>
                    <a:p>
                      <a:pPr algn="r"/>
                      <a:r>
                        <a:rPr lang="de-DE" sz="1400"/>
                        <a:t>38</a:t>
                      </a:r>
                    </a:p>
                  </a:txBody>
                  <a:tcPr marL="0" marR="0" marT="0" marB="0" anchor="ctr">
                    <a:lnL>
                      <a:noFill/>
                    </a:lnL>
                    <a:lnR>
                      <a:noFill/>
                    </a:lnR>
                    <a:lnT>
                      <a:noFill/>
                    </a:lnT>
                    <a:lnB>
                      <a:noFill/>
                    </a:lnB>
                    <a:solidFill>
                      <a:srgbClr val="FFFFFF"/>
                    </a:solidFill>
                  </a:tcPr>
                </a:tc>
                <a:tc>
                  <a:txBody>
                    <a:bodyPr/>
                    <a:lstStyle/>
                    <a:p>
                      <a:pPr algn="r"/>
                      <a:r>
                        <a:rPr lang="de-DE" sz="1400"/>
                        <a:t>02.06.2021</a:t>
                      </a:r>
                    </a:p>
                  </a:txBody>
                  <a:tcPr marL="0" marR="0" marT="0" marB="0" anchor="ctr">
                    <a:lnL>
                      <a:noFill/>
                    </a:lnL>
                    <a:lnR>
                      <a:noFill/>
                    </a:lnR>
                    <a:lnT>
                      <a:noFill/>
                    </a:lnT>
                    <a:lnB>
                      <a:noFill/>
                    </a:lnB>
                    <a:solidFill>
                      <a:srgbClr val="FFFFFF"/>
                    </a:solidFill>
                  </a:tcPr>
                </a:tc>
                <a:tc>
                  <a:txBody>
                    <a:bodyPr/>
                    <a:lstStyle/>
                    <a:p>
                      <a:r>
                        <a:rPr lang="de-DE" sz="1400"/>
                        <a:t>Stage entertainment: Shadow Play</a:t>
                      </a:r>
                    </a:p>
                  </a:txBody>
                  <a:tcPr marL="0" marR="0" marT="0" marB="0" anchor="ctr">
                    <a:lnL>
                      <a:noFill/>
                    </a:lnL>
                    <a:lnR>
                      <a:noFill/>
                    </a:lnR>
                    <a:lnT>
                      <a:noFill/>
                    </a:lnT>
                    <a:lnB>
                      <a:noFill/>
                    </a:lnB>
                    <a:solidFill>
                      <a:srgbClr val="FFFFFF"/>
                    </a:solidFill>
                  </a:tcPr>
                </a:tc>
                <a:tc>
                  <a:txBody>
                    <a:bodyPr/>
                    <a:lstStyle/>
                    <a:p>
                      <a:r>
                        <a:rPr lang="en-US" sz="1400"/>
                        <a:t>100</a:t>
                      </a:r>
                    </a:p>
                  </a:txBody>
                  <a:tcPr marL="0" marR="0" marT="0" marB="0" anchor="ctr">
                    <a:lnL>
                      <a:noFill/>
                    </a:lnL>
                    <a:lnR>
                      <a:noFill/>
                    </a:lnR>
                    <a:lnT>
                      <a:noFill/>
                    </a:lnT>
                    <a:lnB>
                      <a:noFill/>
                    </a:lnB>
                    <a:solidFill>
                      <a:srgbClr val="FFFFFF"/>
                    </a:solidFill>
                  </a:tcPr>
                </a:tc>
                <a:tc>
                  <a:txBody>
                    <a:bodyPr/>
                    <a:lstStyle/>
                    <a:p>
                      <a:pPr algn="r"/>
                      <a:r>
                        <a:rPr lang="de-DE" sz="1400"/>
                        <a:t>344</a:t>
                      </a:r>
                    </a:p>
                  </a:txBody>
                  <a:tcPr marL="0" marR="0" marT="0" marB="0" anchor="ctr">
                    <a:lnL>
                      <a:noFill/>
                    </a:lnL>
                    <a:lnR>
                      <a:noFill/>
                    </a:lnR>
                    <a:lnT>
                      <a:noFill/>
                    </a:lnT>
                    <a:lnB>
                      <a:noFill/>
                    </a:lnB>
                    <a:solidFill>
                      <a:srgbClr val="FFFFFF"/>
                    </a:solidFill>
                  </a:tcPr>
                </a:tc>
                <a:tc>
                  <a:txBody>
                    <a:bodyPr/>
                    <a:lstStyle/>
                    <a:p>
                      <a:pPr algn="r"/>
                      <a:r>
                        <a:rPr lang="de-DE" sz="1400"/>
                        <a:t>57%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16683431"/>
                  </a:ext>
                </a:extLst>
              </a:tr>
              <a:tr h="44084">
                <a:tc>
                  <a:txBody>
                    <a:bodyPr/>
                    <a:lstStyle/>
                    <a:p>
                      <a:pPr algn="r"/>
                      <a:r>
                        <a:rPr lang="de-DE" sz="1400"/>
                        <a:t>39</a:t>
                      </a:r>
                    </a:p>
                  </a:txBody>
                  <a:tcPr marL="0" marR="0" marT="0" marB="0" anchor="ctr">
                    <a:lnL>
                      <a:noFill/>
                    </a:lnL>
                    <a:lnR>
                      <a:noFill/>
                    </a:lnR>
                    <a:lnT>
                      <a:noFill/>
                    </a:lnT>
                    <a:lnB>
                      <a:noFill/>
                    </a:lnB>
                    <a:solidFill>
                      <a:srgbClr val="FFFFFF"/>
                    </a:solidFill>
                  </a:tcPr>
                </a:tc>
                <a:tc>
                  <a:txBody>
                    <a:bodyPr/>
                    <a:lstStyle/>
                    <a:p>
                      <a:pPr algn="r"/>
                      <a:r>
                        <a:rPr lang="de-DE" sz="1400"/>
                        <a:t>02.06.2021</a:t>
                      </a:r>
                    </a:p>
                  </a:txBody>
                  <a:tcPr marL="0" marR="0" marT="0" marB="0" anchor="ctr">
                    <a:lnL>
                      <a:noFill/>
                    </a:lnL>
                    <a:lnR>
                      <a:noFill/>
                    </a:lnR>
                    <a:lnT>
                      <a:noFill/>
                    </a:lnT>
                    <a:lnB>
                      <a:noFill/>
                    </a:lnB>
                    <a:solidFill>
                      <a:srgbClr val="FFFFFF"/>
                    </a:solidFill>
                  </a:tcPr>
                </a:tc>
                <a:tc>
                  <a:txBody>
                    <a:bodyPr/>
                    <a:lstStyle/>
                    <a:p>
                      <a:r>
                        <a:rPr lang="de-DE" sz="1400"/>
                        <a:t>Chinese Astrology: Chinese Astrology</a:t>
                      </a:r>
                    </a:p>
                  </a:txBody>
                  <a:tcPr marL="0" marR="0" marT="0" marB="0" anchor="ctr">
                    <a:lnL>
                      <a:noFill/>
                    </a:lnL>
                    <a:lnR>
                      <a:noFill/>
                    </a:lnR>
                    <a:lnT>
                      <a:noFill/>
                    </a:lnT>
                    <a:lnB>
                      <a:noFill/>
                    </a:lnB>
                    <a:solidFill>
                      <a:srgbClr val="FFFFFF"/>
                    </a:solidFill>
                  </a:tcPr>
                </a:tc>
                <a:tc>
                  <a:txBody>
                    <a:bodyPr/>
                    <a:lstStyle/>
                    <a:p>
                      <a:r>
                        <a:rPr lang="en-US" sz="1400"/>
                        <a:t>70</a:t>
                      </a:r>
                    </a:p>
                  </a:txBody>
                  <a:tcPr marL="0" marR="0" marT="0" marB="0" anchor="ctr">
                    <a:lnL>
                      <a:noFill/>
                    </a:lnL>
                    <a:lnR>
                      <a:noFill/>
                    </a:lnR>
                    <a:lnT>
                      <a:noFill/>
                    </a:lnT>
                    <a:lnB>
                      <a:noFill/>
                    </a:lnB>
                    <a:solidFill>
                      <a:srgbClr val="FFFFFF"/>
                    </a:solidFill>
                  </a:tcPr>
                </a:tc>
                <a:tc>
                  <a:txBody>
                    <a:bodyPr/>
                    <a:lstStyle/>
                    <a:p>
                      <a:pPr algn="r"/>
                      <a:r>
                        <a:rPr lang="de-DE" sz="1400"/>
                        <a:t>338</a:t>
                      </a:r>
                    </a:p>
                  </a:txBody>
                  <a:tcPr marL="0" marR="0" marT="0" marB="0" anchor="ctr">
                    <a:lnL>
                      <a:noFill/>
                    </a:lnL>
                    <a:lnR>
                      <a:noFill/>
                    </a:lnR>
                    <a:lnT>
                      <a:noFill/>
                    </a:lnT>
                    <a:lnB>
                      <a:noFill/>
                    </a:lnB>
                    <a:solidFill>
                      <a:srgbClr val="FFFFFF"/>
                    </a:solidFill>
                  </a:tcPr>
                </a:tc>
                <a:tc>
                  <a:txBody>
                    <a:bodyPr/>
                    <a:lstStyle/>
                    <a:p>
                      <a:pPr algn="r"/>
                      <a:r>
                        <a:rPr lang="de-DE" sz="1400"/>
                        <a:t>56%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833753757"/>
                  </a:ext>
                </a:extLst>
              </a:tr>
              <a:tr h="44084">
                <a:tc>
                  <a:txBody>
                    <a:bodyPr/>
                    <a:lstStyle/>
                    <a:p>
                      <a:pPr algn="r"/>
                      <a:r>
                        <a:rPr lang="de-DE" sz="1400"/>
                        <a:t>40</a:t>
                      </a:r>
                    </a:p>
                  </a:txBody>
                  <a:tcPr marL="0" marR="0" marT="0" marB="0" anchor="ctr">
                    <a:lnL>
                      <a:noFill/>
                    </a:lnL>
                    <a:lnR>
                      <a:noFill/>
                    </a:lnR>
                    <a:lnT>
                      <a:noFill/>
                    </a:lnT>
                    <a:lnB>
                      <a:noFill/>
                    </a:lnB>
                    <a:solidFill>
                      <a:srgbClr val="FFFFFF"/>
                    </a:solidFill>
                  </a:tcPr>
                </a:tc>
                <a:tc>
                  <a:txBody>
                    <a:bodyPr/>
                    <a:lstStyle/>
                    <a:p>
                      <a:pPr algn="r"/>
                      <a:r>
                        <a:rPr lang="de-DE" sz="1400"/>
                        <a:t>09.06.2021</a:t>
                      </a:r>
                    </a:p>
                  </a:txBody>
                  <a:tcPr marL="0" marR="0" marT="0" marB="0" anchor="ctr">
                    <a:lnL>
                      <a:noFill/>
                    </a:lnL>
                    <a:lnR>
                      <a:noFill/>
                    </a:lnR>
                    <a:lnT>
                      <a:noFill/>
                    </a:lnT>
                    <a:lnB>
                      <a:noFill/>
                    </a:lnB>
                    <a:solidFill>
                      <a:srgbClr val="FFFFFF"/>
                    </a:solidFill>
                  </a:tcPr>
                </a:tc>
                <a:tc>
                  <a:txBody>
                    <a:bodyPr/>
                    <a:lstStyle/>
                    <a:p>
                      <a:r>
                        <a:rPr lang="de-DE" sz="1400" dirty="0"/>
                        <a:t>Chinese Writing: Chinese </a:t>
                      </a:r>
                      <a:r>
                        <a:rPr lang="de-DE" sz="1400" dirty="0" err="1"/>
                        <a:t>Characters</a:t>
                      </a:r>
                      <a:endParaRPr lang="de-DE" sz="1400" dirty="0"/>
                    </a:p>
                  </a:txBody>
                  <a:tcPr marL="0" marR="0" marT="0" marB="0" anchor="ctr">
                    <a:lnL>
                      <a:noFill/>
                    </a:lnL>
                    <a:lnR>
                      <a:noFill/>
                    </a:lnR>
                    <a:lnT>
                      <a:noFill/>
                    </a:lnT>
                    <a:lnB>
                      <a:noFill/>
                    </a:lnB>
                    <a:solidFill>
                      <a:srgbClr val="FFFFFF"/>
                    </a:solidFill>
                  </a:tcPr>
                </a:tc>
                <a:tc>
                  <a:txBody>
                    <a:bodyPr/>
                    <a:lstStyle/>
                    <a:p>
                      <a:r>
                        <a:rPr lang="en-US" sz="1400"/>
                        <a:t>9</a:t>
                      </a:r>
                    </a:p>
                  </a:txBody>
                  <a:tcPr marL="0" marR="0" marT="0" marB="0" anchor="ctr">
                    <a:lnL>
                      <a:noFill/>
                    </a:lnL>
                    <a:lnR>
                      <a:noFill/>
                    </a:lnR>
                    <a:lnT>
                      <a:noFill/>
                    </a:lnT>
                    <a:lnB>
                      <a:noFill/>
                    </a:lnB>
                    <a:solidFill>
                      <a:srgbClr val="FFFFFF"/>
                    </a:solidFill>
                  </a:tcPr>
                </a:tc>
                <a:tc>
                  <a:txBody>
                    <a:bodyPr/>
                    <a:lstStyle/>
                    <a:p>
                      <a:pPr algn="r"/>
                      <a:r>
                        <a:rPr lang="de-DE" sz="1400"/>
                        <a:t>336</a:t>
                      </a:r>
                    </a:p>
                  </a:txBody>
                  <a:tcPr marL="0" marR="0" marT="0" marB="0" anchor="ctr">
                    <a:lnL>
                      <a:noFill/>
                    </a:lnL>
                    <a:lnR>
                      <a:noFill/>
                    </a:lnR>
                    <a:lnT>
                      <a:noFill/>
                    </a:lnT>
                    <a:lnB>
                      <a:noFill/>
                    </a:lnB>
                    <a:solidFill>
                      <a:srgbClr val="FFFFFF"/>
                    </a:solidFill>
                  </a:tcPr>
                </a:tc>
                <a:tc>
                  <a:txBody>
                    <a:bodyPr/>
                    <a:lstStyle/>
                    <a:p>
                      <a:pPr algn="r"/>
                      <a:r>
                        <a:rPr lang="de-DE" sz="1400"/>
                        <a:t>56%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69506827"/>
                  </a:ext>
                </a:extLst>
              </a:tr>
              <a:tr h="44084">
                <a:tc>
                  <a:txBody>
                    <a:bodyPr/>
                    <a:lstStyle/>
                    <a:p>
                      <a:pPr algn="r"/>
                      <a:r>
                        <a:rPr lang="de-DE" sz="1400"/>
                        <a:t>41</a:t>
                      </a:r>
                    </a:p>
                  </a:txBody>
                  <a:tcPr marL="0" marR="0" marT="0" marB="0" anchor="ctr">
                    <a:lnL>
                      <a:noFill/>
                    </a:lnL>
                    <a:lnR>
                      <a:noFill/>
                    </a:lnR>
                    <a:lnT>
                      <a:noFill/>
                    </a:lnT>
                    <a:lnB>
                      <a:noFill/>
                    </a:lnB>
                    <a:solidFill>
                      <a:srgbClr val="FFFFFF"/>
                    </a:solidFill>
                  </a:tcPr>
                </a:tc>
                <a:tc>
                  <a:txBody>
                    <a:bodyPr/>
                    <a:lstStyle/>
                    <a:p>
                      <a:pPr algn="r"/>
                      <a:r>
                        <a:rPr lang="de-DE" sz="1400"/>
                        <a:t>09.06.2021</a:t>
                      </a:r>
                    </a:p>
                  </a:txBody>
                  <a:tcPr marL="0" marR="0" marT="0" marB="0" anchor="ctr">
                    <a:lnL>
                      <a:noFill/>
                    </a:lnL>
                    <a:lnR>
                      <a:noFill/>
                    </a:lnR>
                    <a:lnT>
                      <a:noFill/>
                    </a:lnT>
                    <a:lnB>
                      <a:noFill/>
                    </a:lnB>
                    <a:solidFill>
                      <a:srgbClr val="FFFFFF"/>
                    </a:solidFill>
                  </a:tcPr>
                </a:tc>
                <a:tc>
                  <a:txBody>
                    <a:bodyPr/>
                    <a:lstStyle/>
                    <a:p>
                      <a:r>
                        <a:rPr lang="en-US" sz="1400"/>
                        <a:t>Landscapes and tourism: Landscape, Five Famous Mountains</a:t>
                      </a:r>
                    </a:p>
                  </a:txBody>
                  <a:tcPr marL="0" marR="0" marT="0" marB="0" anchor="ctr">
                    <a:lnL>
                      <a:noFill/>
                    </a:lnL>
                    <a:lnR>
                      <a:noFill/>
                    </a:lnR>
                    <a:lnT>
                      <a:noFill/>
                    </a:lnT>
                    <a:lnB>
                      <a:noFill/>
                    </a:lnB>
                    <a:solidFill>
                      <a:srgbClr val="FFFFFF"/>
                    </a:solidFill>
                  </a:tcPr>
                </a:tc>
                <a:tc>
                  <a:txBody>
                    <a:bodyPr/>
                    <a:lstStyle/>
                    <a:p>
                      <a:r>
                        <a:rPr lang="en-US" sz="1400"/>
                        <a:t>122</a:t>
                      </a:r>
                    </a:p>
                  </a:txBody>
                  <a:tcPr marL="0" marR="0" marT="0" marB="0" anchor="ctr">
                    <a:lnL>
                      <a:noFill/>
                    </a:lnL>
                    <a:lnR>
                      <a:noFill/>
                    </a:lnR>
                    <a:lnT>
                      <a:noFill/>
                    </a:lnT>
                    <a:lnB>
                      <a:noFill/>
                    </a:lnB>
                    <a:solidFill>
                      <a:srgbClr val="FFFFFF"/>
                    </a:solidFill>
                  </a:tcPr>
                </a:tc>
                <a:tc>
                  <a:txBody>
                    <a:bodyPr/>
                    <a:lstStyle/>
                    <a:p>
                      <a:pPr algn="r"/>
                      <a:r>
                        <a:rPr lang="de-DE" sz="1400"/>
                        <a:t>333</a:t>
                      </a:r>
                    </a:p>
                  </a:txBody>
                  <a:tcPr marL="0" marR="0" marT="0" marB="0" anchor="ctr">
                    <a:lnL>
                      <a:noFill/>
                    </a:lnL>
                    <a:lnR>
                      <a:noFill/>
                    </a:lnR>
                    <a:lnT>
                      <a:noFill/>
                    </a:lnT>
                    <a:lnB>
                      <a:noFill/>
                    </a:lnB>
                    <a:solidFill>
                      <a:srgbClr val="FFFFFF"/>
                    </a:solidFill>
                  </a:tcPr>
                </a:tc>
                <a:tc>
                  <a:txBody>
                    <a:bodyPr/>
                    <a:lstStyle/>
                    <a:p>
                      <a:pPr algn="r"/>
                      <a:r>
                        <a:rPr lang="de-DE" sz="1400"/>
                        <a:t>56%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885714760"/>
                  </a:ext>
                </a:extLst>
              </a:tr>
              <a:tr h="44084">
                <a:tc>
                  <a:txBody>
                    <a:bodyPr/>
                    <a:lstStyle/>
                    <a:p>
                      <a:pPr algn="r"/>
                      <a:r>
                        <a:rPr lang="de-DE" sz="1400"/>
                        <a:t>42</a:t>
                      </a:r>
                    </a:p>
                  </a:txBody>
                  <a:tcPr marL="0" marR="0" marT="0" marB="0" anchor="ctr">
                    <a:lnL>
                      <a:noFill/>
                    </a:lnL>
                    <a:lnR>
                      <a:noFill/>
                    </a:lnR>
                    <a:lnT>
                      <a:noFill/>
                    </a:lnT>
                    <a:lnB>
                      <a:noFill/>
                    </a:lnB>
                    <a:solidFill>
                      <a:srgbClr val="FFFFFF"/>
                    </a:solidFill>
                  </a:tcPr>
                </a:tc>
                <a:tc>
                  <a:txBody>
                    <a:bodyPr/>
                    <a:lstStyle/>
                    <a:p>
                      <a:pPr algn="r"/>
                      <a:r>
                        <a:rPr lang="de-DE" sz="1400"/>
                        <a:t>09.06.2021</a:t>
                      </a:r>
                    </a:p>
                  </a:txBody>
                  <a:tcPr marL="0" marR="0" marT="0" marB="0" anchor="ctr">
                    <a:lnL>
                      <a:noFill/>
                    </a:lnL>
                    <a:lnR>
                      <a:noFill/>
                    </a:lnR>
                    <a:lnT>
                      <a:noFill/>
                    </a:lnT>
                    <a:lnB>
                      <a:noFill/>
                    </a:lnB>
                    <a:solidFill>
                      <a:srgbClr val="FFFFFF"/>
                    </a:solidFill>
                  </a:tcPr>
                </a:tc>
                <a:tc>
                  <a:txBody>
                    <a:bodyPr/>
                    <a:lstStyle/>
                    <a:p>
                      <a:r>
                        <a:rPr lang="de-DE" sz="1400"/>
                        <a:t>Traditional Crafts: Carving</a:t>
                      </a:r>
                    </a:p>
                  </a:txBody>
                  <a:tcPr marL="0" marR="0" marT="0" marB="0" anchor="ctr">
                    <a:lnL>
                      <a:noFill/>
                    </a:lnL>
                    <a:lnR>
                      <a:noFill/>
                    </a:lnR>
                    <a:lnT>
                      <a:noFill/>
                    </a:lnT>
                    <a:lnB>
                      <a:noFill/>
                    </a:lnB>
                    <a:solidFill>
                      <a:srgbClr val="FFFFFF"/>
                    </a:solidFill>
                  </a:tcPr>
                </a:tc>
                <a:tc>
                  <a:txBody>
                    <a:bodyPr/>
                    <a:lstStyle/>
                    <a:p>
                      <a:r>
                        <a:rPr lang="en-US" sz="1400"/>
                        <a:t>17</a:t>
                      </a:r>
                    </a:p>
                  </a:txBody>
                  <a:tcPr marL="0" marR="0" marT="0" marB="0" anchor="ctr">
                    <a:lnL>
                      <a:noFill/>
                    </a:lnL>
                    <a:lnR>
                      <a:noFill/>
                    </a:lnR>
                    <a:lnT>
                      <a:noFill/>
                    </a:lnT>
                    <a:lnB>
                      <a:noFill/>
                    </a:lnB>
                    <a:solidFill>
                      <a:srgbClr val="FFFFFF"/>
                    </a:solidFill>
                  </a:tcPr>
                </a:tc>
                <a:tc>
                  <a:txBody>
                    <a:bodyPr/>
                    <a:lstStyle/>
                    <a:p>
                      <a:pPr algn="r"/>
                      <a:r>
                        <a:rPr lang="de-DE" sz="1400"/>
                        <a:t>326</a:t>
                      </a:r>
                    </a:p>
                  </a:txBody>
                  <a:tcPr marL="0" marR="0" marT="0" marB="0" anchor="ctr">
                    <a:lnL>
                      <a:noFill/>
                    </a:lnL>
                    <a:lnR>
                      <a:noFill/>
                    </a:lnR>
                    <a:lnT>
                      <a:noFill/>
                    </a:lnT>
                    <a:lnB>
                      <a:noFill/>
                    </a:lnB>
                    <a:solidFill>
                      <a:srgbClr val="FFFFFF"/>
                    </a:solidFill>
                  </a:tcPr>
                </a:tc>
                <a:tc>
                  <a:txBody>
                    <a:bodyPr/>
                    <a:lstStyle/>
                    <a:p>
                      <a:pPr algn="r"/>
                      <a:r>
                        <a:rPr lang="de-DE" sz="1400"/>
                        <a:t>54%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09871121"/>
                  </a:ext>
                </a:extLst>
              </a:tr>
              <a:tr h="44084">
                <a:tc>
                  <a:txBody>
                    <a:bodyPr/>
                    <a:lstStyle/>
                    <a:p>
                      <a:pPr algn="r"/>
                      <a:r>
                        <a:rPr lang="de-DE" sz="1400"/>
                        <a:t>43</a:t>
                      </a:r>
                    </a:p>
                  </a:txBody>
                  <a:tcPr marL="0" marR="0" marT="0" marB="0" anchor="ctr">
                    <a:lnL>
                      <a:noFill/>
                    </a:lnL>
                    <a:lnR>
                      <a:noFill/>
                    </a:lnR>
                    <a:lnT>
                      <a:noFill/>
                    </a:lnT>
                    <a:lnB>
                      <a:noFill/>
                    </a:lnB>
                    <a:solidFill>
                      <a:srgbClr val="FFFFFF"/>
                    </a:solidFill>
                  </a:tcPr>
                </a:tc>
                <a:tc>
                  <a:txBody>
                    <a:bodyPr/>
                    <a:lstStyle/>
                    <a:p>
                      <a:pPr algn="r"/>
                      <a:r>
                        <a:rPr lang="de-DE" sz="1400"/>
                        <a:t>16.06.2021</a:t>
                      </a:r>
                    </a:p>
                  </a:txBody>
                  <a:tcPr marL="0" marR="0" marT="0" marB="0" anchor="ctr">
                    <a:lnL>
                      <a:noFill/>
                    </a:lnL>
                    <a:lnR>
                      <a:noFill/>
                    </a:lnR>
                    <a:lnT>
                      <a:noFill/>
                    </a:lnT>
                    <a:lnB>
                      <a:noFill/>
                    </a:lnB>
                    <a:solidFill>
                      <a:srgbClr val="FFFFFF"/>
                    </a:solidFill>
                  </a:tcPr>
                </a:tc>
                <a:tc>
                  <a:txBody>
                    <a:bodyPr/>
                    <a:lstStyle/>
                    <a:p>
                      <a:r>
                        <a:rPr lang="en-US" sz="1400"/>
                        <a:t>Landscapes and tourism: Tourism, Nanjing-An Ancient Capital of Six Dynasties</a:t>
                      </a:r>
                    </a:p>
                  </a:txBody>
                  <a:tcPr marL="0" marR="0" marT="0" marB="0" anchor="ctr">
                    <a:lnL>
                      <a:noFill/>
                    </a:lnL>
                    <a:lnR>
                      <a:noFill/>
                    </a:lnR>
                    <a:lnT>
                      <a:noFill/>
                    </a:lnT>
                    <a:lnB>
                      <a:noFill/>
                    </a:lnB>
                    <a:solidFill>
                      <a:srgbClr val="FFFFFF"/>
                    </a:solidFill>
                  </a:tcPr>
                </a:tc>
                <a:tc>
                  <a:txBody>
                    <a:bodyPr/>
                    <a:lstStyle/>
                    <a:p>
                      <a:r>
                        <a:rPr lang="en-US" sz="1400"/>
                        <a:t>126</a:t>
                      </a:r>
                    </a:p>
                  </a:txBody>
                  <a:tcPr marL="0" marR="0" marT="0" marB="0" anchor="ctr">
                    <a:lnL>
                      <a:noFill/>
                    </a:lnL>
                    <a:lnR>
                      <a:noFill/>
                    </a:lnR>
                    <a:lnT>
                      <a:noFill/>
                    </a:lnT>
                    <a:lnB>
                      <a:noFill/>
                    </a:lnB>
                    <a:solidFill>
                      <a:srgbClr val="FFFFFF"/>
                    </a:solidFill>
                  </a:tcPr>
                </a:tc>
                <a:tc>
                  <a:txBody>
                    <a:bodyPr/>
                    <a:lstStyle/>
                    <a:p>
                      <a:pPr algn="r"/>
                      <a:r>
                        <a:rPr lang="de-DE" sz="1400"/>
                        <a:t>319</a:t>
                      </a:r>
                    </a:p>
                  </a:txBody>
                  <a:tcPr marL="0" marR="0" marT="0" marB="0" anchor="ctr">
                    <a:lnL>
                      <a:noFill/>
                    </a:lnL>
                    <a:lnR>
                      <a:noFill/>
                    </a:lnR>
                    <a:lnT>
                      <a:noFill/>
                    </a:lnT>
                    <a:lnB>
                      <a:noFill/>
                    </a:lnB>
                    <a:solidFill>
                      <a:srgbClr val="FFFFFF"/>
                    </a:solidFill>
                  </a:tcPr>
                </a:tc>
                <a:tc>
                  <a:txBody>
                    <a:bodyPr/>
                    <a:lstStyle/>
                    <a:p>
                      <a:pPr algn="r"/>
                      <a:r>
                        <a:rPr lang="de-DE" sz="1400"/>
                        <a:t>53%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25460051"/>
                  </a:ext>
                </a:extLst>
              </a:tr>
              <a:tr h="44084">
                <a:tc>
                  <a:txBody>
                    <a:bodyPr/>
                    <a:lstStyle/>
                    <a:p>
                      <a:pPr algn="r"/>
                      <a:r>
                        <a:rPr lang="de-DE" sz="1400"/>
                        <a:t>44</a:t>
                      </a:r>
                    </a:p>
                  </a:txBody>
                  <a:tcPr marL="0" marR="0" marT="0" marB="0" anchor="ctr">
                    <a:lnL>
                      <a:noFill/>
                    </a:lnL>
                    <a:lnR>
                      <a:noFill/>
                    </a:lnR>
                    <a:lnT>
                      <a:noFill/>
                    </a:lnT>
                    <a:lnB>
                      <a:noFill/>
                    </a:lnB>
                    <a:solidFill>
                      <a:srgbClr val="FFFFFF"/>
                    </a:solidFill>
                  </a:tcPr>
                </a:tc>
                <a:tc>
                  <a:txBody>
                    <a:bodyPr/>
                    <a:lstStyle/>
                    <a:p>
                      <a:pPr algn="r"/>
                      <a:r>
                        <a:rPr lang="de-DE" sz="1400"/>
                        <a:t>16.06.2021</a:t>
                      </a:r>
                    </a:p>
                  </a:txBody>
                  <a:tcPr marL="0" marR="0" marT="0" marB="0" anchor="ctr">
                    <a:lnL>
                      <a:noFill/>
                    </a:lnL>
                    <a:lnR>
                      <a:noFill/>
                    </a:lnR>
                    <a:lnT>
                      <a:noFill/>
                    </a:lnT>
                    <a:lnB>
                      <a:noFill/>
                    </a:lnB>
                    <a:solidFill>
                      <a:srgbClr val="FFFFFF"/>
                    </a:solidFill>
                  </a:tcPr>
                </a:tc>
                <a:tc>
                  <a:txBody>
                    <a:bodyPr/>
                    <a:lstStyle/>
                    <a:p>
                      <a:r>
                        <a:rPr lang="de-DE" sz="1400"/>
                        <a:t>Garden Culture: Qingming Riverside Landscspe Garden</a:t>
                      </a:r>
                    </a:p>
                  </a:txBody>
                  <a:tcPr marL="0" marR="0" marT="0" marB="0" anchor="ctr">
                    <a:lnL>
                      <a:noFill/>
                    </a:lnL>
                    <a:lnR>
                      <a:noFill/>
                    </a:lnR>
                    <a:lnT>
                      <a:noFill/>
                    </a:lnT>
                    <a:lnB>
                      <a:noFill/>
                    </a:lnB>
                    <a:solidFill>
                      <a:srgbClr val="FFFFFF"/>
                    </a:solidFill>
                  </a:tcPr>
                </a:tc>
                <a:tc>
                  <a:txBody>
                    <a:bodyPr/>
                    <a:lstStyle/>
                    <a:p>
                      <a:r>
                        <a:rPr lang="en-US" sz="1400"/>
                        <a:t>42</a:t>
                      </a:r>
                    </a:p>
                  </a:txBody>
                  <a:tcPr marL="0" marR="0" marT="0" marB="0" anchor="ctr">
                    <a:lnL>
                      <a:noFill/>
                    </a:lnL>
                    <a:lnR>
                      <a:noFill/>
                    </a:lnR>
                    <a:lnT>
                      <a:noFill/>
                    </a:lnT>
                    <a:lnB>
                      <a:noFill/>
                    </a:lnB>
                    <a:solidFill>
                      <a:srgbClr val="FFFFFF"/>
                    </a:solidFill>
                  </a:tcPr>
                </a:tc>
                <a:tc>
                  <a:txBody>
                    <a:bodyPr/>
                    <a:lstStyle/>
                    <a:p>
                      <a:pPr algn="r"/>
                      <a:r>
                        <a:rPr lang="de-DE" sz="1400"/>
                        <a:t>317</a:t>
                      </a:r>
                    </a:p>
                  </a:txBody>
                  <a:tcPr marL="0" marR="0" marT="0" marB="0" anchor="ctr">
                    <a:lnL>
                      <a:noFill/>
                    </a:lnL>
                    <a:lnR>
                      <a:noFill/>
                    </a:lnR>
                    <a:lnT>
                      <a:noFill/>
                    </a:lnT>
                    <a:lnB>
                      <a:noFill/>
                    </a:lnB>
                    <a:solidFill>
                      <a:srgbClr val="FFFFFF"/>
                    </a:solidFill>
                  </a:tcPr>
                </a:tc>
                <a:tc>
                  <a:txBody>
                    <a:bodyPr/>
                    <a:lstStyle/>
                    <a:p>
                      <a:pPr algn="r"/>
                      <a:r>
                        <a:rPr lang="de-DE" sz="1400"/>
                        <a:t>53%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83385244"/>
                  </a:ext>
                </a:extLst>
              </a:tr>
              <a:tr h="44084">
                <a:tc>
                  <a:txBody>
                    <a:bodyPr/>
                    <a:lstStyle/>
                    <a:p>
                      <a:pPr algn="r"/>
                      <a:r>
                        <a:rPr lang="de-DE" sz="1400"/>
                        <a:t>45</a:t>
                      </a:r>
                    </a:p>
                  </a:txBody>
                  <a:tcPr marL="0" marR="0" marT="0" marB="0" anchor="ctr">
                    <a:lnL>
                      <a:noFill/>
                    </a:lnL>
                    <a:lnR>
                      <a:noFill/>
                    </a:lnR>
                    <a:lnT>
                      <a:noFill/>
                    </a:lnT>
                    <a:lnB>
                      <a:noFill/>
                    </a:lnB>
                    <a:solidFill>
                      <a:srgbClr val="FFFFFF"/>
                    </a:solidFill>
                  </a:tcPr>
                </a:tc>
                <a:tc>
                  <a:txBody>
                    <a:bodyPr/>
                    <a:lstStyle/>
                    <a:p>
                      <a:pPr algn="r"/>
                      <a:r>
                        <a:rPr lang="de-DE" sz="1400"/>
                        <a:t>16.06.2021</a:t>
                      </a:r>
                    </a:p>
                  </a:txBody>
                  <a:tcPr marL="0" marR="0" marT="0" marB="0" anchor="ctr">
                    <a:lnL>
                      <a:noFill/>
                    </a:lnL>
                    <a:lnR>
                      <a:noFill/>
                    </a:lnR>
                    <a:lnT>
                      <a:noFill/>
                    </a:lnT>
                    <a:lnB>
                      <a:noFill/>
                    </a:lnB>
                    <a:solidFill>
                      <a:srgbClr val="FFFFFF"/>
                    </a:solidFill>
                  </a:tcPr>
                </a:tc>
                <a:tc>
                  <a:txBody>
                    <a:bodyPr/>
                    <a:lstStyle/>
                    <a:p>
                      <a:r>
                        <a:rPr lang="en-US" sz="1400"/>
                        <a:t>Traditional Crafts: Handcraft - Chinese Knots</a:t>
                      </a:r>
                    </a:p>
                  </a:txBody>
                  <a:tcPr marL="0" marR="0" marT="0" marB="0" anchor="ctr">
                    <a:lnL>
                      <a:noFill/>
                    </a:lnL>
                    <a:lnR>
                      <a:noFill/>
                    </a:lnR>
                    <a:lnT>
                      <a:noFill/>
                    </a:lnT>
                    <a:lnB>
                      <a:noFill/>
                    </a:lnB>
                    <a:solidFill>
                      <a:srgbClr val="FFFFFF"/>
                    </a:solidFill>
                  </a:tcPr>
                </a:tc>
                <a:tc>
                  <a:txBody>
                    <a:bodyPr/>
                    <a:lstStyle/>
                    <a:p>
                      <a:r>
                        <a:rPr lang="en-US" sz="1400"/>
                        <a:t>18</a:t>
                      </a:r>
                    </a:p>
                  </a:txBody>
                  <a:tcPr marL="0" marR="0" marT="0" marB="0" anchor="ctr">
                    <a:lnL>
                      <a:noFill/>
                    </a:lnL>
                    <a:lnR>
                      <a:noFill/>
                    </a:lnR>
                    <a:lnT>
                      <a:noFill/>
                    </a:lnT>
                    <a:lnB>
                      <a:noFill/>
                    </a:lnB>
                    <a:solidFill>
                      <a:srgbClr val="FFFFFF"/>
                    </a:solidFill>
                  </a:tcPr>
                </a:tc>
                <a:tc>
                  <a:txBody>
                    <a:bodyPr/>
                    <a:lstStyle/>
                    <a:p>
                      <a:pPr algn="r"/>
                      <a:r>
                        <a:rPr lang="de-DE" sz="1400"/>
                        <a:t>317</a:t>
                      </a:r>
                    </a:p>
                  </a:txBody>
                  <a:tcPr marL="0" marR="0" marT="0" marB="0" anchor="ctr">
                    <a:lnL>
                      <a:noFill/>
                    </a:lnL>
                    <a:lnR>
                      <a:noFill/>
                    </a:lnR>
                    <a:lnT>
                      <a:noFill/>
                    </a:lnT>
                    <a:lnB>
                      <a:noFill/>
                    </a:lnB>
                    <a:solidFill>
                      <a:srgbClr val="FFFFFF"/>
                    </a:solidFill>
                  </a:tcPr>
                </a:tc>
                <a:tc>
                  <a:txBody>
                    <a:bodyPr/>
                    <a:lstStyle/>
                    <a:p>
                      <a:pPr algn="r"/>
                      <a:r>
                        <a:rPr lang="de-DE" sz="1400"/>
                        <a:t>53%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527795296"/>
                  </a:ext>
                </a:extLst>
              </a:tr>
              <a:tr h="29389">
                <a:tc>
                  <a:txBody>
                    <a:bodyPr/>
                    <a:lstStyle/>
                    <a:p>
                      <a:pPr algn="r"/>
                      <a:r>
                        <a:rPr lang="de-DE" sz="1400"/>
                        <a:t>46</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Fine Arts: Painting</a:t>
                      </a:r>
                    </a:p>
                  </a:txBody>
                  <a:tcPr marL="0" marR="0" marT="0" marB="0" anchor="ctr">
                    <a:lnL>
                      <a:noFill/>
                    </a:lnL>
                    <a:lnR>
                      <a:noFill/>
                    </a:lnR>
                    <a:lnT>
                      <a:noFill/>
                    </a:lnT>
                    <a:lnB>
                      <a:noFill/>
                    </a:lnB>
                    <a:solidFill>
                      <a:srgbClr val="FFFFFF"/>
                    </a:solidFill>
                  </a:tcPr>
                </a:tc>
                <a:tc>
                  <a:txBody>
                    <a:bodyPr/>
                    <a:lstStyle/>
                    <a:p>
                      <a:r>
                        <a:rPr lang="en-US" sz="1400"/>
                        <a:t>32</a:t>
                      </a:r>
                    </a:p>
                  </a:txBody>
                  <a:tcPr marL="0" marR="0" marT="0" marB="0" anchor="ctr">
                    <a:lnL>
                      <a:noFill/>
                    </a:lnL>
                    <a:lnR>
                      <a:noFill/>
                    </a:lnR>
                    <a:lnT>
                      <a:noFill/>
                    </a:lnT>
                    <a:lnB>
                      <a:noFill/>
                    </a:lnB>
                    <a:solidFill>
                      <a:srgbClr val="FFFFFF"/>
                    </a:solidFill>
                  </a:tcPr>
                </a:tc>
                <a:tc>
                  <a:txBody>
                    <a:bodyPr/>
                    <a:lstStyle/>
                    <a:p>
                      <a:pPr algn="r"/>
                      <a:r>
                        <a:rPr lang="de-DE" sz="1400"/>
                        <a:t>316</a:t>
                      </a:r>
                    </a:p>
                  </a:txBody>
                  <a:tcPr marL="0" marR="0" marT="0" marB="0" anchor="ctr">
                    <a:lnL>
                      <a:noFill/>
                    </a:lnL>
                    <a:lnR>
                      <a:noFill/>
                    </a:lnR>
                    <a:lnT>
                      <a:noFill/>
                    </a:lnT>
                    <a:lnB>
                      <a:noFill/>
                    </a:lnB>
                    <a:solidFill>
                      <a:srgbClr val="FFFFFF"/>
                    </a:solidFill>
                  </a:tcPr>
                </a:tc>
                <a:tc>
                  <a:txBody>
                    <a:bodyPr/>
                    <a:lstStyle/>
                    <a:p>
                      <a:pPr algn="r"/>
                      <a:r>
                        <a:rPr lang="de-DE" sz="1400"/>
                        <a:t>53%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677511072"/>
                  </a:ext>
                </a:extLst>
              </a:tr>
              <a:tr h="29389">
                <a:tc>
                  <a:txBody>
                    <a:bodyPr/>
                    <a:lstStyle/>
                    <a:p>
                      <a:pPr algn="r"/>
                      <a:r>
                        <a:rPr lang="de-DE" sz="1400"/>
                        <a:t>47</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Chinese clothing / interieur: Cheongsam</a:t>
                      </a:r>
                    </a:p>
                  </a:txBody>
                  <a:tcPr marL="0" marR="0" marT="0" marB="0" anchor="ctr">
                    <a:lnL>
                      <a:noFill/>
                    </a:lnL>
                    <a:lnR>
                      <a:noFill/>
                    </a:lnR>
                    <a:lnT>
                      <a:noFill/>
                    </a:lnT>
                    <a:lnB>
                      <a:noFill/>
                    </a:lnB>
                    <a:solidFill>
                      <a:srgbClr val="FFFFFF"/>
                    </a:solidFill>
                  </a:tcPr>
                </a:tc>
                <a:tc>
                  <a:txBody>
                    <a:bodyPr/>
                    <a:lstStyle/>
                    <a:p>
                      <a:r>
                        <a:rPr lang="en-US" sz="1400"/>
                        <a:t>113</a:t>
                      </a:r>
                    </a:p>
                  </a:txBody>
                  <a:tcPr marL="0" marR="0" marT="0" marB="0" anchor="ctr">
                    <a:lnL>
                      <a:noFill/>
                    </a:lnL>
                    <a:lnR>
                      <a:noFill/>
                    </a:lnR>
                    <a:lnT>
                      <a:noFill/>
                    </a:lnT>
                    <a:lnB>
                      <a:noFill/>
                    </a:lnB>
                    <a:solidFill>
                      <a:srgbClr val="FFFFFF"/>
                    </a:solidFill>
                  </a:tcPr>
                </a:tc>
                <a:tc>
                  <a:txBody>
                    <a:bodyPr/>
                    <a:lstStyle/>
                    <a:p>
                      <a:pPr algn="r"/>
                      <a:r>
                        <a:rPr lang="de-DE" sz="1400"/>
                        <a:t>312</a:t>
                      </a:r>
                    </a:p>
                  </a:txBody>
                  <a:tcPr marL="0" marR="0" marT="0" marB="0" anchor="ctr">
                    <a:lnL>
                      <a:noFill/>
                    </a:lnL>
                    <a:lnR>
                      <a:noFill/>
                    </a:lnR>
                    <a:lnT>
                      <a:noFill/>
                    </a:lnT>
                    <a:lnB>
                      <a:noFill/>
                    </a:lnB>
                    <a:solidFill>
                      <a:srgbClr val="FFFFFF"/>
                    </a:solidFill>
                  </a:tcPr>
                </a:tc>
                <a:tc>
                  <a:txBody>
                    <a:bodyPr/>
                    <a:lstStyle/>
                    <a:p>
                      <a:pPr algn="r"/>
                      <a:r>
                        <a:rPr lang="de-DE" sz="1400"/>
                        <a:t>52%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661435038"/>
                  </a:ext>
                </a:extLst>
              </a:tr>
              <a:tr h="29389">
                <a:tc>
                  <a:txBody>
                    <a:bodyPr/>
                    <a:lstStyle/>
                    <a:p>
                      <a:pPr algn="r"/>
                      <a:r>
                        <a:rPr lang="de-DE" sz="1400"/>
                        <a:t>48</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Silk Road - by land and by sea: Zhang Qian and the Silk Road</a:t>
                      </a:r>
                    </a:p>
                  </a:txBody>
                  <a:tcPr marL="0" marR="0" marT="0" marB="0" anchor="ctr">
                    <a:lnL>
                      <a:noFill/>
                    </a:lnL>
                    <a:lnR>
                      <a:noFill/>
                    </a:lnR>
                    <a:lnT>
                      <a:noFill/>
                    </a:lnT>
                    <a:lnB>
                      <a:noFill/>
                    </a:lnB>
                    <a:solidFill>
                      <a:srgbClr val="FFFFFF"/>
                    </a:solidFill>
                  </a:tcPr>
                </a:tc>
                <a:tc>
                  <a:txBody>
                    <a:bodyPr/>
                    <a:lstStyle/>
                    <a:p>
                      <a:r>
                        <a:rPr lang="en-US" sz="1400"/>
                        <a:t>89</a:t>
                      </a:r>
                    </a:p>
                  </a:txBody>
                  <a:tcPr marL="0" marR="0" marT="0" marB="0" anchor="ctr">
                    <a:lnL>
                      <a:noFill/>
                    </a:lnL>
                    <a:lnR>
                      <a:noFill/>
                    </a:lnR>
                    <a:lnT>
                      <a:noFill/>
                    </a:lnT>
                    <a:lnB>
                      <a:noFill/>
                    </a:lnB>
                    <a:solidFill>
                      <a:srgbClr val="FFFFFF"/>
                    </a:solidFill>
                  </a:tcPr>
                </a:tc>
                <a:tc>
                  <a:txBody>
                    <a:bodyPr/>
                    <a:lstStyle/>
                    <a:p>
                      <a:pPr algn="r"/>
                      <a:r>
                        <a:rPr lang="de-DE" sz="1400"/>
                        <a:t>309</a:t>
                      </a:r>
                    </a:p>
                  </a:txBody>
                  <a:tcPr marL="0" marR="0" marT="0" marB="0" anchor="ctr">
                    <a:lnL>
                      <a:noFill/>
                    </a:lnL>
                    <a:lnR>
                      <a:noFill/>
                    </a:lnR>
                    <a:lnT>
                      <a:noFill/>
                    </a:lnT>
                    <a:lnB>
                      <a:noFill/>
                    </a:lnB>
                    <a:solidFill>
                      <a:srgbClr val="FFFFFF"/>
                    </a:solidFill>
                  </a:tcPr>
                </a:tc>
                <a:tc>
                  <a:txBody>
                    <a:bodyPr/>
                    <a:lstStyle/>
                    <a:p>
                      <a:pPr algn="r"/>
                      <a:r>
                        <a:rPr lang="de-DE" sz="1400" dirty="0"/>
                        <a:t>52%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862303555"/>
                  </a:ext>
                </a:extLst>
              </a:tr>
              <a:tr h="29389">
                <a:tc>
                  <a:txBody>
                    <a:bodyPr/>
                    <a:lstStyle/>
                    <a:p>
                      <a:pPr algn="r"/>
                      <a:r>
                        <a:rPr lang="de-DE" sz="1400"/>
                        <a:t>49</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Money culture: Currency, Jiaozi (A Paper Currency in Northern Song Dynasty)</a:t>
                      </a:r>
                    </a:p>
                  </a:txBody>
                  <a:tcPr marL="0" marR="0" marT="0" marB="0" anchor="ctr">
                    <a:lnL>
                      <a:noFill/>
                    </a:lnL>
                    <a:lnR>
                      <a:noFill/>
                    </a:lnR>
                    <a:lnT>
                      <a:noFill/>
                    </a:lnT>
                    <a:lnB>
                      <a:noFill/>
                    </a:lnB>
                    <a:solidFill>
                      <a:srgbClr val="FFFFFF"/>
                    </a:solidFill>
                  </a:tcPr>
                </a:tc>
                <a:tc>
                  <a:txBody>
                    <a:bodyPr/>
                    <a:lstStyle/>
                    <a:p>
                      <a:r>
                        <a:rPr lang="en-US" sz="1400"/>
                        <a:t>105</a:t>
                      </a:r>
                    </a:p>
                  </a:txBody>
                  <a:tcPr marL="0" marR="0" marT="0" marB="0" anchor="ctr">
                    <a:lnL>
                      <a:noFill/>
                    </a:lnL>
                    <a:lnR>
                      <a:noFill/>
                    </a:lnR>
                    <a:lnT>
                      <a:noFill/>
                    </a:lnT>
                    <a:lnB>
                      <a:noFill/>
                    </a:lnB>
                    <a:solidFill>
                      <a:srgbClr val="FFFFFF"/>
                    </a:solidFill>
                  </a:tcPr>
                </a:tc>
                <a:tc>
                  <a:txBody>
                    <a:bodyPr/>
                    <a:lstStyle/>
                    <a:p>
                      <a:pPr algn="r"/>
                      <a:r>
                        <a:rPr lang="de-DE" sz="1400"/>
                        <a:t>308</a:t>
                      </a:r>
                    </a:p>
                  </a:txBody>
                  <a:tcPr marL="0" marR="0" marT="0" marB="0" anchor="ctr">
                    <a:lnL>
                      <a:noFill/>
                    </a:lnL>
                    <a:lnR>
                      <a:noFill/>
                    </a:lnR>
                    <a:lnT>
                      <a:noFill/>
                    </a:lnT>
                    <a:lnB>
                      <a:noFill/>
                    </a:lnB>
                    <a:solidFill>
                      <a:srgbClr val="FFFFFF"/>
                    </a:solidFill>
                  </a:tcPr>
                </a:tc>
                <a:tc>
                  <a:txBody>
                    <a:bodyPr/>
                    <a:lstStyle/>
                    <a:p>
                      <a:pPr algn="r"/>
                      <a:r>
                        <a:rPr lang="de-DE" sz="1400"/>
                        <a:t>51%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14655529"/>
                  </a:ext>
                </a:extLst>
              </a:tr>
              <a:tr h="29389">
                <a:tc>
                  <a:txBody>
                    <a:bodyPr/>
                    <a:lstStyle/>
                    <a:p>
                      <a:pPr algn="r"/>
                      <a:r>
                        <a:rPr lang="de-DE" sz="1400"/>
                        <a:t>50</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nn-NO" sz="1400"/>
                        <a:t>Beijing Opera: Actor Mei Lanfang</a:t>
                      </a:r>
                    </a:p>
                  </a:txBody>
                  <a:tcPr marL="0" marR="0" marT="0" marB="0" anchor="ctr">
                    <a:lnL>
                      <a:noFill/>
                    </a:lnL>
                    <a:lnR>
                      <a:noFill/>
                    </a:lnR>
                    <a:lnT>
                      <a:noFill/>
                    </a:lnT>
                    <a:lnB>
                      <a:noFill/>
                    </a:lnB>
                    <a:solidFill>
                      <a:srgbClr val="FFFFFF"/>
                    </a:solidFill>
                  </a:tcPr>
                </a:tc>
                <a:tc>
                  <a:txBody>
                    <a:bodyPr/>
                    <a:lstStyle/>
                    <a:p>
                      <a:r>
                        <a:rPr lang="en-US" sz="1400"/>
                        <a:t>61</a:t>
                      </a:r>
                    </a:p>
                  </a:txBody>
                  <a:tcPr marL="0" marR="0" marT="0" marB="0" anchor="ctr">
                    <a:lnL>
                      <a:noFill/>
                    </a:lnL>
                    <a:lnR>
                      <a:noFill/>
                    </a:lnR>
                    <a:lnT>
                      <a:noFill/>
                    </a:lnT>
                    <a:lnB>
                      <a:noFill/>
                    </a:lnB>
                    <a:solidFill>
                      <a:srgbClr val="FFFFFF"/>
                    </a:solidFill>
                  </a:tcPr>
                </a:tc>
                <a:tc>
                  <a:txBody>
                    <a:bodyPr/>
                    <a:lstStyle/>
                    <a:p>
                      <a:pPr algn="r"/>
                      <a:r>
                        <a:rPr lang="de-DE" sz="1400"/>
                        <a:t>306</a:t>
                      </a:r>
                    </a:p>
                  </a:txBody>
                  <a:tcPr marL="0" marR="0" marT="0" marB="0" anchor="ctr">
                    <a:lnL>
                      <a:noFill/>
                    </a:lnL>
                    <a:lnR>
                      <a:noFill/>
                    </a:lnR>
                    <a:lnT>
                      <a:noFill/>
                    </a:lnT>
                    <a:lnB>
                      <a:noFill/>
                    </a:lnB>
                    <a:solidFill>
                      <a:srgbClr val="FFFFFF"/>
                    </a:solidFill>
                  </a:tcPr>
                </a:tc>
                <a:tc>
                  <a:txBody>
                    <a:bodyPr/>
                    <a:lstStyle/>
                    <a:p>
                      <a:pPr algn="r"/>
                      <a:r>
                        <a:rPr lang="de-DE" sz="1400"/>
                        <a:t>51%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68883601"/>
                  </a:ext>
                </a:extLst>
              </a:tr>
              <a:tr h="29389">
                <a:tc>
                  <a:txBody>
                    <a:bodyPr/>
                    <a:lstStyle/>
                    <a:p>
                      <a:pPr algn="r"/>
                      <a:r>
                        <a:rPr lang="de-DE" sz="1400"/>
                        <a:t>51</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Education: Ancient Chinese Education</a:t>
                      </a:r>
                    </a:p>
                  </a:txBody>
                  <a:tcPr marL="0" marR="0" marT="0" marB="0" anchor="ctr">
                    <a:lnL>
                      <a:noFill/>
                    </a:lnL>
                    <a:lnR>
                      <a:noFill/>
                    </a:lnR>
                    <a:lnT>
                      <a:noFill/>
                    </a:lnT>
                    <a:lnB>
                      <a:noFill/>
                    </a:lnB>
                    <a:solidFill>
                      <a:srgbClr val="FFFFFF"/>
                    </a:solidFill>
                  </a:tcPr>
                </a:tc>
                <a:tc>
                  <a:txBody>
                    <a:bodyPr/>
                    <a:lstStyle/>
                    <a:p>
                      <a:r>
                        <a:rPr lang="en-US" sz="1400"/>
                        <a:t>116</a:t>
                      </a:r>
                    </a:p>
                  </a:txBody>
                  <a:tcPr marL="0" marR="0" marT="0" marB="0" anchor="ctr">
                    <a:lnL>
                      <a:noFill/>
                    </a:lnL>
                    <a:lnR>
                      <a:noFill/>
                    </a:lnR>
                    <a:lnT>
                      <a:noFill/>
                    </a:lnT>
                    <a:lnB>
                      <a:noFill/>
                    </a:lnB>
                    <a:solidFill>
                      <a:srgbClr val="FFFFFF"/>
                    </a:solidFill>
                  </a:tcPr>
                </a:tc>
                <a:tc>
                  <a:txBody>
                    <a:bodyPr/>
                    <a:lstStyle/>
                    <a:p>
                      <a:pPr algn="r"/>
                      <a:r>
                        <a:rPr lang="de-DE" sz="1400"/>
                        <a:t>305</a:t>
                      </a:r>
                    </a:p>
                  </a:txBody>
                  <a:tcPr marL="0" marR="0" marT="0" marB="0" anchor="ctr">
                    <a:lnL>
                      <a:noFill/>
                    </a:lnL>
                    <a:lnR>
                      <a:noFill/>
                    </a:lnR>
                    <a:lnT>
                      <a:noFill/>
                    </a:lnT>
                    <a:lnB>
                      <a:noFill/>
                    </a:lnB>
                    <a:solidFill>
                      <a:srgbClr val="FFFFFF"/>
                    </a:solidFill>
                  </a:tcPr>
                </a:tc>
                <a:tc>
                  <a:txBody>
                    <a:bodyPr/>
                    <a:lstStyle/>
                    <a:p>
                      <a:pPr algn="r"/>
                      <a:r>
                        <a:rPr lang="de-DE" sz="1400"/>
                        <a:t>51%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782892573"/>
                  </a:ext>
                </a:extLst>
              </a:tr>
              <a:tr h="29389">
                <a:tc>
                  <a:txBody>
                    <a:bodyPr/>
                    <a:lstStyle/>
                    <a:p>
                      <a:pPr algn="r"/>
                      <a:r>
                        <a:rPr lang="de-DE" sz="1400"/>
                        <a:t>52</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Chinese language</a:t>
                      </a:r>
                    </a:p>
                  </a:txBody>
                  <a:tcPr marL="0" marR="0" marT="0" marB="0" anchor="ctr">
                    <a:lnL>
                      <a:noFill/>
                    </a:lnL>
                    <a:lnR>
                      <a:noFill/>
                    </a:lnR>
                    <a:lnT>
                      <a:noFill/>
                    </a:lnT>
                    <a:lnB>
                      <a:noFill/>
                    </a:lnB>
                    <a:solidFill>
                      <a:srgbClr val="FFFFFF"/>
                    </a:solidFill>
                  </a:tcPr>
                </a:tc>
                <a:tc>
                  <a:txBody>
                    <a:bodyPr/>
                    <a:lstStyle/>
                    <a:p>
                      <a:r>
                        <a:rPr lang="it-IT" sz="1400"/>
                        <a:t>44</a:t>
                      </a:r>
                    </a:p>
                  </a:txBody>
                  <a:tcPr marL="0" marR="0" marT="0" marB="0" anchor="ctr">
                    <a:lnL>
                      <a:noFill/>
                    </a:lnL>
                    <a:lnR>
                      <a:noFill/>
                    </a:lnR>
                    <a:lnT>
                      <a:noFill/>
                    </a:lnT>
                    <a:lnB>
                      <a:noFill/>
                    </a:lnB>
                    <a:solidFill>
                      <a:srgbClr val="FFFFFF"/>
                    </a:solidFill>
                  </a:tcPr>
                </a:tc>
                <a:tc>
                  <a:txBody>
                    <a:bodyPr/>
                    <a:lstStyle/>
                    <a:p>
                      <a:pPr algn="r"/>
                      <a:r>
                        <a:rPr lang="de-DE" sz="1400"/>
                        <a:t>304</a:t>
                      </a:r>
                    </a:p>
                  </a:txBody>
                  <a:tcPr marL="0" marR="0" marT="0" marB="0" anchor="ctr">
                    <a:lnL>
                      <a:noFill/>
                    </a:lnL>
                    <a:lnR>
                      <a:noFill/>
                    </a:lnR>
                    <a:lnT>
                      <a:noFill/>
                    </a:lnT>
                    <a:lnB>
                      <a:noFill/>
                    </a:lnB>
                    <a:solidFill>
                      <a:srgbClr val="FFFFFF"/>
                    </a:solidFill>
                  </a:tcPr>
                </a:tc>
                <a:tc>
                  <a:txBody>
                    <a:bodyPr/>
                    <a:lstStyle/>
                    <a:p>
                      <a:pPr algn="r"/>
                      <a:r>
                        <a:rPr lang="de-DE" sz="1400"/>
                        <a:t>51%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224361189"/>
                  </a:ext>
                </a:extLst>
              </a:tr>
              <a:tr h="29389">
                <a:tc>
                  <a:txBody>
                    <a:bodyPr/>
                    <a:lstStyle/>
                    <a:p>
                      <a:pPr algn="r"/>
                      <a:r>
                        <a:rPr lang="de-DE" sz="1400"/>
                        <a:t>53</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Traditional Crafts: Embroidery</a:t>
                      </a:r>
                    </a:p>
                  </a:txBody>
                  <a:tcPr marL="0" marR="0" marT="0" marB="0" anchor="ctr">
                    <a:lnL>
                      <a:noFill/>
                    </a:lnL>
                    <a:lnR>
                      <a:noFill/>
                    </a:lnR>
                    <a:lnT>
                      <a:noFill/>
                    </a:lnT>
                    <a:lnB>
                      <a:noFill/>
                    </a:lnB>
                    <a:solidFill>
                      <a:srgbClr val="FFFFFF"/>
                    </a:solidFill>
                  </a:tcPr>
                </a:tc>
                <a:tc>
                  <a:txBody>
                    <a:bodyPr/>
                    <a:lstStyle/>
                    <a:p>
                      <a:r>
                        <a:rPr lang="en-US" sz="1400"/>
                        <a:t>14</a:t>
                      </a:r>
                    </a:p>
                  </a:txBody>
                  <a:tcPr marL="0" marR="0" marT="0" marB="0" anchor="ctr">
                    <a:lnL>
                      <a:noFill/>
                    </a:lnL>
                    <a:lnR>
                      <a:noFill/>
                    </a:lnR>
                    <a:lnT>
                      <a:noFill/>
                    </a:lnT>
                    <a:lnB>
                      <a:noFill/>
                    </a:lnB>
                    <a:solidFill>
                      <a:srgbClr val="FFFFFF"/>
                    </a:solidFill>
                  </a:tcPr>
                </a:tc>
                <a:tc>
                  <a:txBody>
                    <a:bodyPr/>
                    <a:lstStyle/>
                    <a:p>
                      <a:pPr algn="r"/>
                      <a:r>
                        <a:rPr lang="de-DE" sz="1400"/>
                        <a:t>304</a:t>
                      </a:r>
                    </a:p>
                  </a:txBody>
                  <a:tcPr marL="0" marR="0" marT="0" marB="0" anchor="ctr">
                    <a:lnL>
                      <a:noFill/>
                    </a:lnL>
                    <a:lnR>
                      <a:noFill/>
                    </a:lnR>
                    <a:lnT>
                      <a:noFill/>
                    </a:lnT>
                    <a:lnB>
                      <a:noFill/>
                    </a:lnB>
                    <a:solidFill>
                      <a:srgbClr val="FFFFFF"/>
                    </a:solidFill>
                  </a:tcPr>
                </a:tc>
                <a:tc>
                  <a:txBody>
                    <a:bodyPr/>
                    <a:lstStyle/>
                    <a:p>
                      <a:pPr algn="r"/>
                      <a:r>
                        <a:rPr lang="de-DE" sz="1400"/>
                        <a:t>51%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04374504"/>
                  </a:ext>
                </a:extLst>
              </a:tr>
              <a:tr h="29389">
                <a:tc>
                  <a:txBody>
                    <a:bodyPr/>
                    <a:lstStyle/>
                    <a:p>
                      <a:pPr algn="r"/>
                      <a:r>
                        <a:rPr lang="de-DE" sz="1400"/>
                        <a:t>54</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Chinese Mythology: Gods and Immortals</a:t>
                      </a:r>
                    </a:p>
                  </a:txBody>
                  <a:tcPr marL="0" marR="0" marT="0" marB="0" anchor="ctr">
                    <a:lnL>
                      <a:noFill/>
                    </a:lnL>
                    <a:lnR>
                      <a:noFill/>
                    </a:lnR>
                    <a:lnT>
                      <a:noFill/>
                    </a:lnT>
                    <a:lnB>
                      <a:noFill/>
                    </a:lnB>
                    <a:solidFill>
                      <a:srgbClr val="FFFFFF"/>
                    </a:solidFill>
                  </a:tcPr>
                </a:tc>
                <a:tc>
                  <a:txBody>
                    <a:bodyPr/>
                    <a:lstStyle/>
                    <a:p>
                      <a:r>
                        <a:rPr lang="en-US" sz="1400"/>
                        <a:t>74</a:t>
                      </a:r>
                    </a:p>
                  </a:txBody>
                  <a:tcPr marL="0" marR="0" marT="0" marB="0" anchor="ctr">
                    <a:lnL>
                      <a:noFill/>
                    </a:lnL>
                    <a:lnR>
                      <a:noFill/>
                    </a:lnR>
                    <a:lnT>
                      <a:noFill/>
                    </a:lnT>
                    <a:lnB>
                      <a:noFill/>
                    </a:lnB>
                    <a:solidFill>
                      <a:srgbClr val="FFFFFF"/>
                    </a:solidFill>
                  </a:tcPr>
                </a:tc>
                <a:tc>
                  <a:txBody>
                    <a:bodyPr/>
                    <a:lstStyle/>
                    <a:p>
                      <a:pPr algn="r"/>
                      <a:r>
                        <a:rPr lang="de-DE" sz="1400"/>
                        <a:t>303</a:t>
                      </a:r>
                    </a:p>
                  </a:txBody>
                  <a:tcPr marL="0" marR="0" marT="0" marB="0" anchor="ctr">
                    <a:lnL>
                      <a:noFill/>
                    </a:lnL>
                    <a:lnR>
                      <a:noFill/>
                    </a:lnR>
                    <a:lnT>
                      <a:noFill/>
                    </a:lnT>
                    <a:lnB>
                      <a:noFill/>
                    </a:lnB>
                    <a:solidFill>
                      <a:srgbClr val="FFFFFF"/>
                    </a:solidFill>
                  </a:tcPr>
                </a:tc>
                <a:tc>
                  <a:txBody>
                    <a:bodyPr/>
                    <a:lstStyle/>
                    <a:p>
                      <a:pPr algn="r"/>
                      <a:r>
                        <a:rPr lang="de-DE" sz="1400"/>
                        <a:t>51%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719695935"/>
                  </a:ext>
                </a:extLst>
              </a:tr>
              <a:tr h="29389">
                <a:tc>
                  <a:txBody>
                    <a:bodyPr/>
                    <a:lstStyle/>
                    <a:p>
                      <a:pPr algn="r"/>
                      <a:r>
                        <a:rPr lang="de-DE" sz="1400"/>
                        <a:t>55</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Chinese Writing: Calligraphy</a:t>
                      </a:r>
                    </a:p>
                  </a:txBody>
                  <a:tcPr marL="0" marR="0" marT="0" marB="0" anchor="ctr">
                    <a:lnL>
                      <a:noFill/>
                    </a:lnL>
                    <a:lnR>
                      <a:noFill/>
                    </a:lnR>
                    <a:lnT>
                      <a:noFill/>
                    </a:lnT>
                    <a:lnB>
                      <a:noFill/>
                    </a:lnB>
                    <a:solidFill>
                      <a:srgbClr val="FFFFFF"/>
                    </a:solidFill>
                  </a:tcPr>
                </a:tc>
                <a:tc>
                  <a:txBody>
                    <a:bodyPr/>
                    <a:lstStyle/>
                    <a:p>
                      <a:r>
                        <a:rPr lang="en-US" sz="1400"/>
                        <a:t>11</a:t>
                      </a:r>
                    </a:p>
                  </a:txBody>
                  <a:tcPr marL="0" marR="0" marT="0" marB="0" anchor="ctr">
                    <a:lnL>
                      <a:noFill/>
                    </a:lnL>
                    <a:lnR>
                      <a:noFill/>
                    </a:lnR>
                    <a:lnT>
                      <a:noFill/>
                    </a:lnT>
                    <a:lnB>
                      <a:noFill/>
                    </a:lnB>
                    <a:solidFill>
                      <a:srgbClr val="FFFFFF"/>
                    </a:solidFill>
                  </a:tcPr>
                </a:tc>
                <a:tc>
                  <a:txBody>
                    <a:bodyPr/>
                    <a:lstStyle/>
                    <a:p>
                      <a:pPr algn="r"/>
                      <a:r>
                        <a:rPr lang="de-DE" sz="1400"/>
                        <a:t>302</a:t>
                      </a:r>
                    </a:p>
                  </a:txBody>
                  <a:tcPr marL="0" marR="0" marT="0" marB="0" anchor="ctr">
                    <a:lnL>
                      <a:noFill/>
                    </a:lnL>
                    <a:lnR>
                      <a:noFill/>
                    </a:lnR>
                    <a:lnT>
                      <a:noFill/>
                    </a:lnT>
                    <a:lnB>
                      <a:noFill/>
                    </a:lnB>
                    <a:solidFill>
                      <a:srgbClr val="FFFFFF"/>
                    </a:solidFill>
                  </a:tcPr>
                </a:tc>
                <a:tc>
                  <a:txBody>
                    <a:bodyPr/>
                    <a:lstStyle/>
                    <a:p>
                      <a:pPr algn="r"/>
                      <a:r>
                        <a:rPr lang="de-DE" sz="1400"/>
                        <a:t>50%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604107168"/>
                  </a:ext>
                </a:extLst>
              </a:tr>
              <a:tr h="29389">
                <a:tc>
                  <a:txBody>
                    <a:bodyPr/>
                    <a:lstStyle/>
                    <a:p>
                      <a:pPr algn="r"/>
                      <a:r>
                        <a:rPr lang="de-DE" sz="1400"/>
                        <a:t>56</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Landscapes and tourism: The Ancient Tea Horse Road</a:t>
                      </a:r>
                    </a:p>
                  </a:txBody>
                  <a:tcPr marL="0" marR="0" marT="0" marB="0" anchor="ctr">
                    <a:lnL>
                      <a:noFill/>
                    </a:lnL>
                    <a:lnR>
                      <a:noFill/>
                    </a:lnR>
                    <a:lnT>
                      <a:noFill/>
                    </a:lnT>
                    <a:lnB>
                      <a:noFill/>
                    </a:lnB>
                    <a:solidFill>
                      <a:srgbClr val="FFFFFF"/>
                    </a:solidFill>
                  </a:tcPr>
                </a:tc>
                <a:tc>
                  <a:txBody>
                    <a:bodyPr/>
                    <a:lstStyle/>
                    <a:p>
                      <a:r>
                        <a:rPr lang="en-US" sz="1400"/>
                        <a:t>123</a:t>
                      </a:r>
                    </a:p>
                  </a:txBody>
                  <a:tcPr marL="0" marR="0" marT="0" marB="0" anchor="ctr">
                    <a:lnL>
                      <a:noFill/>
                    </a:lnL>
                    <a:lnR>
                      <a:noFill/>
                    </a:lnR>
                    <a:lnT>
                      <a:noFill/>
                    </a:lnT>
                    <a:lnB>
                      <a:noFill/>
                    </a:lnB>
                    <a:solidFill>
                      <a:srgbClr val="FFFFFF"/>
                    </a:solidFill>
                  </a:tcPr>
                </a:tc>
                <a:tc>
                  <a:txBody>
                    <a:bodyPr/>
                    <a:lstStyle/>
                    <a:p>
                      <a:pPr algn="r"/>
                      <a:r>
                        <a:rPr lang="de-DE" sz="1400"/>
                        <a:t>300</a:t>
                      </a:r>
                    </a:p>
                  </a:txBody>
                  <a:tcPr marL="0" marR="0" marT="0" marB="0" anchor="ctr">
                    <a:lnL>
                      <a:noFill/>
                    </a:lnL>
                    <a:lnR>
                      <a:noFill/>
                    </a:lnR>
                    <a:lnT>
                      <a:noFill/>
                    </a:lnT>
                    <a:lnB>
                      <a:noFill/>
                    </a:lnB>
                    <a:solidFill>
                      <a:srgbClr val="FFFFFF"/>
                    </a:solidFill>
                  </a:tcPr>
                </a:tc>
                <a:tc>
                  <a:txBody>
                    <a:bodyPr/>
                    <a:lstStyle/>
                    <a:p>
                      <a:pPr algn="r"/>
                      <a:r>
                        <a:rPr lang="de-DE" sz="1400"/>
                        <a:t>50%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52532075"/>
                  </a:ext>
                </a:extLst>
              </a:tr>
              <a:tr h="29389">
                <a:tc>
                  <a:txBody>
                    <a:bodyPr/>
                    <a:lstStyle/>
                    <a:p>
                      <a:pPr algn="r"/>
                      <a:r>
                        <a:rPr lang="de-DE" sz="1400"/>
                        <a:t>57</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Traditional Festivals: Spring Festival Couplets</a:t>
                      </a:r>
                    </a:p>
                  </a:txBody>
                  <a:tcPr marL="0" marR="0" marT="0" marB="0" anchor="ctr">
                    <a:lnL>
                      <a:noFill/>
                    </a:lnL>
                    <a:lnR>
                      <a:noFill/>
                    </a:lnR>
                    <a:lnT>
                      <a:noFill/>
                    </a:lnT>
                    <a:lnB>
                      <a:noFill/>
                    </a:lnB>
                    <a:solidFill>
                      <a:srgbClr val="FFFFFF"/>
                    </a:solidFill>
                  </a:tcPr>
                </a:tc>
                <a:tc>
                  <a:txBody>
                    <a:bodyPr/>
                    <a:lstStyle/>
                    <a:p>
                      <a:r>
                        <a:rPr lang="en-US" sz="1400"/>
                        <a:t>3</a:t>
                      </a:r>
                    </a:p>
                  </a:txBody>
                  <a:tcPr marL="0" marR="0" marT="0" marB="0" anchor="ctr">
                    <a:lnL>
                      <a:noFill/>
                    </a:lnL>
                    <a:lnR>
                      <a:noFill/>
                    </a:lnR>
                    <a:lnT>
                      <a:noFill/>
                    </a:lnT>
                    <a:lnB>
                      <a:noFill/>
                    </a:lnB>
                    <a:solidFill>
                      <a:srgbClr val="FFFFFF"/>
                    </a:solidFill>
                  </a:tcPr>
                </a:tc>
                <a:tc>
                  <a:txBody>
                    <a:bodyPr/>
                    <a:lstStyle/>
                    <a:p>
                      <a:pPr algn="r"/>
                      <a:r>
                        <a:rPr lang="de-DE" sz="1400"/>
                        <a:t>299</a:t>
                      </a:r>
                    </a:p>
                  </a:txBody>
                  <a:tcPr marL="0" marR="0" marT="0" marB="0" anchor="ctr">
                    <a:lnL>
                      <a:noFill/>
                    </a:lnL>
                    <a:lnR>
                      <a:noFill/>
                    </a:lnR>
                    <a:lnT>
                      <a:noFill/>
                    </a:lnT>
                    <a:lnB>
                      <a:noFill/>
                    </a:lnB>
                    <a:solidFill>
                      <a:srgbClr val="FFFFFF"/>
                    </a:solidFill>
                  </a:tcPr>
                </a:tc>
                <a:tc>
                  <a:txBody>
                    <a:bodyPr/>
                    <a:lstStyle/>
                    <a:p>
                      <a:pPr algn="r"/>
                      <a:r>
                        <a:rPr lang="de-DE" sz="1400"/>
                        <a:t>50%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859234354"/>
                  </a:ext>
                </a:extLst>
              </a:tr>
              <a:tr h="29389">
                <a:tc>
                  <a:txBody>
                    <a:bodyPr/>
                    <a:lstStyle/>
                    <a:p>
                      <a:pPr algn="r"/>
                      <a:r>
                        <a:rPr lang="de-DE" sz="1400"/>
                        <a:t>58</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Premodern literature: Li Bai's </a:t>
                      </a:r>
                      <a:r>
                        <a:rPr lang="zh-CN" altLang="de-DE" sz="1400"/>
                        <a:t>李白 </a:t>
                      </a:r>
                      <a:r>
                        <a:rPr lang="de-DE" altLang="zh-CN" sz="1400"/>
                        <a:t>《</a:t>
                      </a:r>
                      <a:r>
                        <a:rPr lang="zh-CN" altLang="de-DE" sz="1400"/>
                        <a:t>长干行</a:t>
                      </a:r>
                      <a:r>
                        <a:rPr lang="de-DE" altLang="zh-CN" sz="1400"/>
                        <a:t>》 </a:t>
                      </a:r>
                      <a:r>
                        <a:rPr lang="de-DE" sz="1400"/>
                        <a:t>and its translations</a:t>
                      </a:r>
                    </a:p>
                  </a:txBody>
                  <a:tcPr marL="0" marR="0" marT="0" marB="0" anchor="ctr">
                    <a:lnL>
                      <a:noFill/>
                    </a:lnL>
                    <a:lnR>
                      <a:noFill/>
                    </a:lnR>
                    <a:lnT>
                      <a:noFill/>
                    </a:lnT>
                    <a:lnB>
                      <a:noFill/>
                    </a:lnB>
                    <a:solidFill>
                      <a:srgbClr val="FFFFFF"/>
                    </a:solidFill>
                  </a:tcPr>
                </a:tc>
                <a:tc>
                  <a:txBody>
                    <a:bodyPr/>
                    <a:lstStyle/>
                    <a:p>
                      <a:r>
                        <a:rPr lang="it-IT" sz="1400"/>
                        <a:t>52</a:t>
                      </a:r>
                    </a:p>
                  </a:txBody>
                  <a:tcPr marL="0" marR="0" marT="0" marB="0" anchor="ctr">
                    <a:lnL>
                      <a:noFill/>
                    </a:lnL>
                    <a:lnR>
                      <a:noFill/>
                    </a:lnR>
                    <a:lnT>
                      <a:noFill/>
                    </a:lnT>
                    <a:lnB>
                      <a:noFill/>
                    </a:lnB>
                    <a:solidFill>
                      <a:srgbClr val="FFFFFF"/>
                    </a:solidFill>
                  </a:tcPr>
                </a:tc>
                <a:tc>
                  <a:txBody>
                    <a:bodyPr/>
                    <a:lstStyle/>
                    <a:p>
                      <a:pPr algn="r"/>
                      <a:r>
                        <a:rPr lang="de-DE" sz="1400"/>
                        <a:t>297</a:t>
                      </a:r>
                    </a:p>
                  </a:txBody>
                  <a:tcPr marL="0" marR="0" marT="0" marB="0" anchor="ctr">
                    <a:lnL>
                      <a:noFill/>
                    </a:lnL>
                    <a:lnR>
                      <a:noFill/>
                    </a:lnR>
                    <a:lnT>
                      <a:noFill/>
                    </a:lnT>
                    <a:lnB>
                      <a:noFill/>
                    </a:lnB>
                    <a:solidFill>
                      <a:srgbClr val="FFFFFF"/>
                    </a:solidFill>
                  </a:tcPr>
                </a:tc>
                <a:tc>
                  <a:txBody>
                    <a:bodyPr/>
                    <a:lstStyle/>
                    <a:p>
                      <a:pPr algn="r"/>
                      <a:r>
                        <a:rPr lang="de-DE" sz="1400"/>
                        <a:t>50%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563152216"/>
                  </a:ext>
                </a:extLst>
              </a:tr>
              <a:tr h="29389">
                <a:tc>
                  <a:txBody>
                    <a:bodyPr/>
                    <a:lstStyle/>
                    <a:p>
                      <a:pPr algn="r"/>
                      <a:r>
                        <a:rPr lang="de-DE" sz="1400"/>
                        <a:t>59</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Chinese Medicine: Acupuncture and Moxibustion</a:t>
                      </a:r>
                    </a:p>
                  </a:txBody>
                  <a:tcPr marL="0" marR="0" marT="0" marB="0" anchor="ctr">
                    <a:lnL>
                      <a:noFill/>
                    </a:lnL>
                    <a:lnR>
                      <a:noFill/>
                    </a:lnR>
                    <a:lnT>
                      <a:noFill/>
                    </a:lnT>
                    <a:lnB>
                      <a:noFill/>
                    </a:lnB>
                    <a:solidFill>
                      <a:srgbClr val="FFFFFF"/>
                    </a:solidFill>
                  </a:tcPr>
                </a:tc>
                <a:tc>
                  <a:txBody>
                    <a:bodyPr/>
                    <a:lstStyle/>
                    <a:p>
                      <a:r>
                        <a:rPr lang="en-US" sz="1400"/>
                        <a:t>67</a:t>
                      </a:r>
                    </a:p>
                  </a:txBody>
                  <a:tcPr marL="0" marR="0" marT="0" marB="0" anchor="ctr">
                    <a:lnL>
                      <a:noFill/>
                    </a:lnL>
                    <a:lnR>
                      <a:noFill/>
                    </a:lnR>
                    <a:lnT>
                      <a:noFill/>
                    </a:lnT>
                    <a:lnB>
                      <a:noFill/>
                    </a:lnB>
                    <a:solidFill>
                      <a:srgbClr val="FFFFFF"/>
                    </a:solidFill>
                  </a:tcPr>
                </a:tc>
                <a:tc>
                  <a:txBody>
                    <a:bodyPr/>
                    <a:lstStyle/>
                    <a:p>
                      <a:pPr algn="r"/>
                      <a:r>
                        <a:rPr lang="de-DE" sz="1400"/>
                        <a:t>296</a:t>
                      </a:r>
                    </a:p>
                  </a:txBody>
                  <a:tcPr marL="0" marR="0" marT="0" marB="0" anchor="ctr">
                    <a:lnL>
                      <a:noFill/>
                    </a:lnL>
                    <a:lnR>
                      <a:noFill/>
                    </a:lnR>
                    <a:lnT>
                      <a:noFill/>
                    </a:lnT>
                    <a:lnB>
                      <a:noFill/>
                    </a:lnB>
                    <a:solidFill>
                      <a:srgbClr val="FFFFFF"/>
                    </a:solidFill>
                  </a:tcPr>
                </a:tc>
                <a:tc>
                  <a:txBody>
                    <a:bodyPr/>
                    <a:lstStyle/>
                    <a:p>
                      <a:pPr algn="r"/>
                      <a:r>
                        <a:rPr lang="de-DE" sz="1400"/>
                        <a:t>49%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21106842"/>
                  </a:ext>
                </a:extLst>
              </a:tr>
              <a:tr h="29389">
                <a:tc>
                  <a:txBody>
                    <a:bodyPr/>
                    <a:lstStyle/>
                    <a:p>
                      <a:pPr algn="r"/>
                      <a:r>
                        <a:rPr lang="de-DE" sz="1400"/>
                        <a:t>60</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Silk and porcelain: Silk</a:t>
                      </a:r>
                    </a:p>
                  </a:txBody>
                  <a:tcPr marL="0" marR="0" marT="0" marB="0" anchor="ctr">
                    <a:lnL>
                      <a:noFill/>
                    </a:lnL>
                    <a:lnR>
                      <a:noFill/>
                    </a:lnR>
                    <a:lnT>
                      <a:noFill/>
                    </a:lnT>
                    <a:lnB>
                      <a:noFill/>
                    </a:lnB>
                    <a:solidFill>
                      <a:srgbClr val="FFFFFF"/>
                    </a:solidFill>
                  </a:tcPr>
                </a:tc>
                <a:tc>
                  <a:txBody>
                    <a:bodyPr/>
                    <a:lstStyle/>
                    <a:p>
                      <a:r>
                        <a:rPr lang="en-US" sz="1400"/>
                        <a:t>29</a:t>
                      </a:r>
                    </a:p>
                  </a:txBody>
                  <a:tcPr marL="0" marR="0" marT="0" marB="0" anchor="ctr">
                    <a:lnL>
                      <a:noFill/>
                    </a:lnL>
                    <a:lnR>
                      <a:noFill/>
                    </a:lnR>
                    <a:lnT>
                      <a:noFill/>
                    </a:lnT>
                    <a:lnB>
                      <a:noFill/>
                    </a:lnB>
                    <a:solidFill>
                      <a:srgbClr val="FFFFFF"/>
                    </a:solidFill>
                  </a:tcPr>
                </a:tc>
                <a:tc>
                  <a:txBody>
                    <a:bodyPr/>
                    <a:lstStyle/>
                    <a:p>
                      <a:pPr algn="r"/>
                      <a:r>
                        <a:rPr lang="de-DE" sz="1400"/>
                        <a:t>296</a:t>
                      </a:r>
                    </a:p>
                  </a:txBody>
                  <a:tcPr marL="0" marR="0" marT="0" marB="0" anchor="ctr">
                    <a:lnL>
                      <a:noFill/>
                    </a:lnL>
                    <a:lnR>
                      <a:noFill/>
                    </a:lnR>
                    <a:lnT>
                      <a:noFill/>
                    </a:lnT>
                    <a:lnB>
                      <a:noFill/>
                    </a:lnB>
                    <a:solidFill>
                      <a:srgbClr val="FFFFFF"/>
                    </a:solidFill>
                  </a:tcPr>
                </a:tc>
                <a:tc>
                  <a:txBody>
                    <a:bodyPr/>
                    <a:lstStyle/>
                    <a:p>
                      <a:pPr algn="r"/>
                      <a:r>
                        <a:rPr lang="de-DE" sz="1400"/>
                        <a:t>49%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081698243"/>
                  </a:ext>
                </a:extLst>
              </a:tr>
              <a:tr h="29389">
                <a:tc>
                  <a:txBody>
                    <a:bodyPr/>
                    <a:lstStyle/>
                    <a:p>
                      <a:pPr algn="r"/>
                      <a:r>
                        <a:rPr lang="de-DE" sz="1400"/>
                        <a:t>61</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Science and Technology: China's Four New Inventions</a:t>
                      </a:r>
                    </a:p>
                  </a:txBody>
                  <a:tcPr marL="0" marR="0" marT="0" marB="0" anchor="ctr">
                    <a:lnL>
                      <a:noFill/>
                    </a:lnL>
                    <a:lnR>
                      <a:noFill/>
                    </a:lnR>
                    <a:lnT>
                      <a:noFill/>
                    </a:lnT>
                    <a:lnB>
                      <a:noFill/>
                    </a:lnB>
                    <a:solidFill>
                      <a:srgbClr val="FFFFFF"/>
                    </a:solidFill>
                  </a:tcPr>
                </a:tc>
                <a:tc>
                  <a:txBody>
                    <a:bodyPr/>
                    <a:lstStyle/>
                    <a:p>
                      <a:r>
                        <a:rPr lang="en-US" sz="1400"/>
                        <a:t>7</a:t>
                      </a:r>
                    </a:p>
                  </a:txBody>
                  <a:tcPr marL="0" marR="0" marT="0" marB="0" anchor="ctr">
                    <a:lnL>
                      <a:noFill/>
                    </a:lnL>
                    <a:lnR>
                      <a:noFill/>
                    </a:lnR>
                    <a:lnT>
                      <a:noFill/>
                    </a:lnT>
                    <a:lnB>
                      <a:noFill/>
                    </a:lnB>
                    <a:solidFill>
                      <a:srgbClr val="FFFFFF"/>
                    </a:solidFill>
                  </a:tcPr>
                </a:tc>
                <a:tc>
                  <a:txBody>
                    <a:bodyPr/>
                    <a:lstStyle/>
                    <a:p>
                      <a:pPr algn="r"/>
                      <a:r>
                        <a:rPr lang="de-DE" sz="1400"/>
                        <a:t>294</a:t>
                      </a:r>
                    </a:p>
                  </a:txBody>
                  <a:tcPr marL="0" marR="0" marT="0" marB="0" anchor="ctr">
                    <a:lnL>
                      <a:noFill/>
                    </a:lnL>
                    <a:lnR>
                      <a:noFill/>
                    </a:lnR>
                    <a:lnT>
                      <a:noFill/>
                    </a:lnT>
                    <a:lnB>
                      <a:noFill/>
                    </a:lnB>
                    <a:solidFill>
                      <a:srgbClr val="FFFFFF"/>
                    </a:solidFill>
                  </a:tcPr>
                </a:tc>
                <a:tc>
                  <a:txBody>
                    <a:bodyPr/>
                    <a:lstStyle/>
                    <a:p>
                      <a:pPr algn="r"/>
                      <a:r>
                        <a:rPr lang="de-DE" sz="1400"/>
                        <a:t>49%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26235745"/>
                  </a:ext>
                </a:extLst>
              </a:tr>
              <a:tr h="44084">
                <a:tc>
                  <a:txBody>
                    <a:bodyPr/>
                    <a:lstStyle/>
                    <a:p>
                      <a:pPr algn="r"/>
                      <a:r>
                        <a:rPr lang="de-DE" sz="1400"/>
                        <a:t>62</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Stage entertainment: Chinese cinema (dramas and movies) and its popularity and affection in Vietnam</a:t>
                      </a:r>
                    </a:p>
                  </a:txBody>
                  <a:tcPr marL="0" marR="0" marT="0" marB="0" anchor="ctr">
                    <a:lnL>
                      <a:noFill/>
                    </a:lnL>
                    <a:lnR>
                      <a:noFill/>
                    </a:lnR>
                    <a:lnT>
                      <a:noFill/>
                    </a:lnT>
                    <a:lnB>
                      <a:noFill/>
                    </a:lnB>
                    <a:solidFill>
                      <a:srgbClr val="FFFFFF"/>
                    </a:solidFill>
                  </a:tcPr>
                </a:tc>
                <a:tc>
                  <a:txBody>
                    <a:bodyPr/>
                    <a:lstStyle/>
                    <a:p>
                      <a:r>
                        <a:rPr lang="en-US" sz="1400"/>
                        <a:t>101</a:t>
                      </a:r>
                    </a:p>
                  </a:txBody>
                  <a:tcPr marL="0" marR="0" marT="0" marB="0" anchor="ctr">
                    <a:lnL>
                      <a:noFill/>
                    </a:lnL>
                    <a:lnR>
                      <a:noFill/>
                    </a:lnR>
                    <a:lnT>
                      <a:noFill/>
                    </a:lnT>
                    <a:lnB>
                      <a:noFill/>
                    </a:lnB>
                    <a:solidFill>
                      <a:srgbClr val="FFFFFF"/>
                    </a:solidFill>
                  </a:tcPr>
                </a:tc>
                <a:tc>
                  <a:txBody>
                    <a:bodyPr/>
                    <a:lstStyle/>
                    <a:p>
                      <a:pPr algn="r"/>
                      <a:r>
                        <a:rPr lang="de-DE" sz="1400"/>
                        <a:t>294</a:t>
                      </a:r>
                    </a:p>
                  </a:txBody>
                  <a:tcPr marL="0" marR="0" marT="0" marB="0" anchor="ctr">
                    <a:lnL>
                      <a:noFill/>
                    </a:lnL>
                    <a:lnR>
                      <a:noFill/>
                    </a:lnR>
                    <a:lnT>
                      <a:noFill/>
                    </a:lnT>
                    <a:lnB>
                      <a:noFill/>
                    </a:lnB>
                    <a:solidFill>
                      <a:srgbClr val="FFFFFF"/>
                    </a:solidFill>
                  </a:tcPr>
                </a:tc>
                <a:tc>
                  <a:txBody>
                    <a:bodyPr/>
                    <a:lstStyle/>
                    <a:p>
                      <a:pPr algn="r"/>
                      <a:r>
                        <a:rPr lang="de-DE" sz="1400"/>
                        <a:t>49%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0913900"/>
                  </a:ext>
                </a:extLst>
              </a:tr>
              <a:tr h="29389">
                <a:tc>
                  <a:txBody>
                    <a:bodyPr/>
                    <a:lstStyle/>
                    <a:p>
                      <a:pPr algn="r"/>
                      <a:r>
                        <a:rPr lang="de-DE" sz="1400"/>
                        <a:t>63</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Games: Go </a:t>
                      </a:r>
                      <a:r>
                        <a:rPr lang="zh-CN" altLang="de-DE" sz="1400"/>
                        <a:t>围棋 </a:t>
                      </a:r>
                    </a:p>
                  </a:txBody>
                  <a:tcPr marL="0" marR="0" marT="0" marB="0" anchor="ctr">
                    <a:lnL>
                      <a:noFill/>
                    </a:lnL>
                    <a:lnR>
                      <a:noFill/>
                    </a:lnR>
                    <a:lnT>
                      <a:noFill/>
                    </a:lnT>
                    <a:lnB>
                      <a:noFill/>
                    </a:lnB>
                    <a:solidFill>
                      <a:srgbClr val="FFFFFF"/>
                    </a:solidFill>
                  </a:tcPr>
                </a:tc>
                <a:tc>
                  <a:txBody>
                    <a:bodyPr/>
                    <a:lstStyle/>
                    <a:p>
                      <a:r>
                        <a:rPr lang="en-US" sz="1400"/>
                        <a:t>107</a:t>
                      </a:r>
                    </a:p>
                  </a:txBody>
                  <a:tcPr marL="0" marR="0" marT="0" marB="0" anchor="ctr">
                    <a:lnL>
                      <a:noFill/>
                    </a:lnL>
                    <a:lnR>
                      <a:noFill/>
                    </a:lnR>
                    <a:lnT>
                      <a:noFill/>
                    </a:lnT>
                    <a:lnB>
                      <a:noFill/>
                    </a:lnB>
                    <a:solidFill>
                      <a:srgbClr val="FFFFFF"/>
                    </a:solidFill>
                  </a:tcPr>
                </a:tc>
                <a:tc>
                  <a:txBody>
                    <a:bodyPr/>
                    <a:lstStyle/>
                    <a:p>
                      <a:pPr algn="r"/>
                      <a:r>
                        <a:rPr lang="de-DE" sz="1400"/>
                        <a:t>291</a:t>
                      </a:r>
                    </a:p>
                  </a:txBody>
                  <a:tcPr marL="0" marR="0" marT="0" marB="0" anchor="ctr">
                    <a:lnL>
                      <a:noFill/>
                    </a:lnL>
                    <a:lnR>
                      <a:noFill/>
                    </a:lnR>
                    <a:lnT>
                      <a:noFill/>
                    </a:lnT>
                    <a:lnB>
                      <a:noFill/>
                    </a:lnB>
                    <a:solidFill>
                      <a:srgbClr val="FFFFFF"/>
                    </a:solidFill>
                  </a:tcPr>
                </a:tc>
                <a:tc>
                  <a:txBody>
                    <a:bodyPr/>
                    <a:lstStyle/>
                    <a:p>
                      <a:pPr algn="r"/>
                      <a:r>
                        <a:rPr lang="de-DE" sz="1400"/>
                        <a:t>49%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054211796"/>
                  </a:ext>
                </a:extLst>
              </a:tr>
              <a:tr h="29389">
                <a:tc>
                  <a:txBody>
                    <a:bodyPr/>
                    <a:lstStyle/>
                    <a:p>
                      <a:pPr algn="r"/>
                      <a:r>
                        <a:rPr lang="de-DE" sz="1400"/>
                        <a:t>64</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Premodern literature: Strange Stories from a Chinese Studio</a:t>
                      </a:r>
                    </a:p>
                  </a:txBody>
                  <a:tcPr marL="0" marR="0" marT="0" marB="0" anchor="ctr">
                    <a:lnL>
                      <a:noFill/>
                    </a:lnL>
                    <a:lnR>
                      <a:noFill/>
                    </a:lnR>
                    <a:lnT>
                      <a:noFill/>
                    </a:lnT>
                    <a:lnB>
                      <a:noFill/>
                    </a:lnB>
                    <a:solidFill>
                      <a:srgbClr val="FFFFFF"/>
                    </a:solidFill>
                  </a:tcPr>
                </a:tc>
                <a:tc>
                  <a:txBody>
                    <a:bodyPr/>
                    <a:lstStyle/>
                    <a:p>
                      <a:r>
                        <a:rPr lang="en-US" sz="1400"/>
                        <a:t>54</a:t>
                      </a:r>
                    </a:p>
                  </a:txBody>
                  <a:tcPr marL="0" marR="0" marT="0" marB="0" anchor="ctr">
                    <a:lnL>
                      <a:noFill/>
                    </a:lnL>
                    <a:lnR>
                      <a:noFill/>
                    </a:lnR>
                    <a:lnT>
                      <a:noFill/>
                    </a:lnT>
                    <a:lnB>
                      <a:noFill/>
                    </a:lnB>
                    <a:solidFill>
                      <a:srgbClr val="FFFFFF"/>
                    </a:solidFill>
                  </a:tcPr>
                </a:tc>
                <a:tc>
                  <a:txBody>
                    <a:bodyPr/>
                    <a:lstStyle/>
                    <a:p>
                      <a:pPr algn="r"/>
                      <a:r>
                        <a:rPr lang="de-DE" sz="1400"/>
                        <a:t>289</a:t>
                      </a:r>
                    </a:p>
                  </a:txBody>
                  <a:tcPr marL="0" marR="0" marT="0" marB="0" anchor="ctr">
                    <a:lnL>
                      <a:noFill/>
                    </a:lnL>
                    <a:lnR>
                      <a:noFill/>
                    </a:lnR>
                    <a:lnT>
                      <a:noFill/>
                    </a:lnT>
                    <a:lnB>
                      <a:noFill/>
                    </a:lnB>
                    <a:solidFill>
                      <a:srgbClr val="FFFFFF"/>
                    </a:solidFill>
                  </a:tcPr>
                </a:tc>
                <a:tc>
                  <a:txBody>
                    <a:bodyPr/>
                    <a:lstStyle/>
                    <a:p>
                      <a:pPr algn="r"/>
                      <a:r>
                        <a:rPr lang="de-DE" sz="1400"/>
                        <a:t>48%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72391851"/>
                  </a:ext>
                </a:extLst>
              </a:tr>
              <a:tr h="29389">
                <a:tc>
                  <a:txBody>
                    <a:bodyPr/>
                    <a:lstStyle/>
                    <a:p>
                      <a:pPr algn="r"/>
                      <a:r>
                        <a:rPr lang="de-DE" sz="1400"/>
                        <a:t>65</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Religions: Daoism</a:t>
                      </a:r>
                    </a:p>
                  </a:txBody>
                  <a:tcPr marL="0" marR="0" marT="0" marB="0" anchor="ctr">
                    <a:lnL>
                      <a:noFill/>
                    </a:lnL>
                    <a:lnR>
                      <a:noFill/>
                    </a:lnR>
                    <a:lnT>
                      <a:noFill/>
                    </a:lnT>
                    <a:lnB>
                      <a:noFill/>
                    </a:lnB>
                    <a:solidFill>
                      <a:srgbClr val="FFFFFF"/>
                    </a:solidFill>
                  </a:tcPr>
                </a:tc>
                <a:tc>
                  <a:txBody>
                    <a:bodyPr/>
                    <a:lstStyle/>
                    <a:p>
                      <a:r>
                        <a:rPr lang="en-US" sz="1400"/>
                        <a:t>76</a:t>
                      </a:r>
                    </a:p>
                  </a:txBody>
                  <a:tcPr marL="0" marR="0" marT="0" marB="0" anchor="ctr">
                    <a:lnL>
                      <a:noFill/>
                    </a:lnL>
                    <a:lnR>
                      <a:noFill/>
                    </a:lnR>
                    <a:lnT>
                      <a:noFill/>
                    </a:lnT>
                    <a:lnB>
                      <a:noFill/>
                    </a:lnB>
                    <a:solidFill>
                      <a:srgbClr val="FFFFFF"/>
                    </a:solidFill>
                  </a:tcPr>
                </a:tc>
                <a:tc>
                  <a:txBody>
                    <a:bodyPr/>
                    <a:lstStyle/>
                    <a:p>
                      <a:pPr algn="r"/>
                      <a:r>
                        <a:rPr lang="de-DE" sz="1400"/>
                        <a:t>288</a:t>
                      </a:r>
                    </a:p>
                  </a:txBody>
                  <a:tcPr marL="0" marR="0" marT="0" marB="0" anchor="ctr">
                    <a:lnL>
                      <a:noFill/>
                    </a:lnL>
                    <a:lnR>
                      <a:noFill/>
                    </a:lnR>
                    <a:lnT>
                      <a:noFill/>
                    </a:lnT>
                    <a:lnB>
                      <a:noFill/>
                    </a:lnB>
                    <a:solidFill>
                      <a:srgbClr val="FFFFFF"/>
                    </a:solidFill>
                  </a:tcPr>
                </a:tc>
                <a:tc>
                  <a:txBody>
                    <a:bodyPr/>
                    <a:lstStyle/>
                    <a:p>
                      <a:pPr algn="r"/>
                      <a:r>
                        <a:rPr lang="de-DE" sz="1400"/>
                        <a:t>48%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589502495"/>
                  </a:ext>
                </a:extLst>
              </a:tr>
              <a:tr h="29389">
                <a:tc>
                  <a:txBody>
                    <a:bodyPr/>
                    <a:lstStyle/>
                    <a:p>
                      <a:pPr algn="r"/>
                      <a:r>
                        <a:rPr lang="de-DE" sz="1400"/>
                        <a:t>66</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Science and Technology: Ancient Science and Technology</a:t>
                      </a:r>
                    </a:p>
                  </a:txBody>
                  <a:tcPr marL="0" marR="0" marT="0" marB="0" anchor="ctr">
                    <a:lnL>
                      <a:noFill/>
                    </a:lnL>
                    <a:lnR>
                      <a:noFill/>
                    </a:lnR>
                    <a:lnT>
                      <a:noFill/>
                    </a:lnT>
                    <a:lnB>
                      <a:noFill/>
                    </a:lnB>
                    <a:solidFill>
                      <a:srgbClr val="FFFFFF"/>
                    </a:solidFill>
                  </a:tcPr>
                </a:tc>
                <a:tc>
                  <a:txBody>
                    <a:bodyPr/>
                    <a:lstStyle/>
                    <a:p>
                      <a:r>
                        <a:rPr lang="en-US" sz="1400"/>
                        <a:t>5</a:t>
                      </a:r>
                    </a:p>
                  </a:txBody>
                  <a:tcPr marL="0" marR="0" marT="0" marB="0" anchor="ctr">
                    <a:lnL>
                      <a:noFill/>
                    </a:lnL>
                    <a:lnR>
                      <a:noFill/>
                    </a:lnR>
                    <a:lnT>
                      <a:noFill/>
                    </a:lnT>
                    <a:lnB>
                      <a:noFill/>
                    </a:lnB>
                    <a:solidFill>
                      <a:srgbClr val="FFFFFF"/>
                    </a:solidFill>
                  </a:tcPr>
                </a:tc>
                <a:tc>
                  <a:txBody>
                    <a:bodyPr/>
                    <a:lstStyle/>
                    <a:p>
                      <a:pPr algn="r"/>
                      <a:r>
                        <a:rPr lang="de-DE" sz="1400"/>
                        <a:t>286</a:t>
                      </a:r>
                    </a:p>
                  </a:txBody>
                  <a:tcPr marL="0" marR="0" marT="0" marB="0" anchor="ctr">
                    <a:lnL>
                      <a:noFill/>
                    </a:lnL>
                    <a:lnR>
                      <a:noFill/>
                    </a:lnR>
                    <a:lnT>
                      <a:noFill/>
                    </a:lnT>
                    <a:lnB>
                      <a:noFill/>
                    </a:lnB>
                    <a:solidFill>
                      <a:srgbClr val="FFFFFF"/>
                    </a:solidFill>
                  </a:tcPr>
                </a:tc>
                <a:tc>
                  <a:txBody>
                    <a:bodyPr/>
                    <a:lstStyle/>
                    <a:p>
                      <a:pPr algn="r"/>
                      <a:r>
                        <a:rPr lang="de-DE" sz="1400"/>
                        <a:t>48%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261814007"/>
                  </a:ext>
                </a:extLst>
              </a:tr>
              <a:tr h="29389">
                <a:tc>
                  <a:txBody>
                    <a:bodyPr/>
                    <a:lstStyle/>
                    <a:p>
                      <a:pPr algn="r"/>
                      <a:r>
                        <a:rPr lang="de-DE" sz="1400"/>
                        <a:t>67</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Architecture: Bridges</a:t>
                      </a:r>
                    </a:p>
                  </a:txBody>
                  <a:tcPr marL="0" marR="0" marT="0" marB="0" anchor="ctr">
                    <a:lnL>
                      <a:noFill/>
                    </a:lnL>
                    <a:lnR>
                      <a:noFill/>
                    </a:lnR>
                    <a:lnT>
                      <a:noFill/>
                    </a:lnT>
                    <a:lnB>
                      <a:noFill/>
                    </a:lnB>
                    <a:solidFill>
                      <a:srgbClr val="FFFFFF"/>
                    </a:solidFill>
                  </a:tcPr>
                </a:tc>
                <a:tc>
                  <a:txBody>
                    <a:bodyPr/>
                    <a:lstStyle/>
                    <a:p>
                      <a:r>
                        <a:rPr lang="en-US" sz="1400"/>
                        <a:t>39</a:t>
                      </a:r>
                    </a:p>
                  </a:txBody>
                  <a:tcPr marL="0" marR="0" marT="0" marB="0" anchor="ctr">
                    <a:lnL>
                      <a:noFill/>
                    </a:lnL>
                    <a:lnR>
                      <a:noFill/>
                    </a:lnR>
                    <a:lnT>
                      <a:noFill/>
                    </a:lnT>
                    <a:lnB>
                      <a:noFill/>
                    </a:lnB>
                    <a:solidFill>
                      <a:srgbClr val="FFFFFF"/>
                    </a:solidFill>
                  </a:tcPr>
                </a:tc>
                <a:tc>
                  <a:txBody>
                    <a:bodyPr/>
                    <a:lstStyle/>
                    <a:p>
                      <a:pPr algn="r"/>
                      <a:r>
                        <a:rPr lang="de-DE" sz="1400"/>
                        <a:t>284</a:t>
                      </a:r>
                    </a:p>
                  </a:txBody>
                  <a:tcPr marL="0" marR="0" marT="0" marB="0" anchor="ctr">
                    <a:lnL>
                      <a:noFill/>
                    </a:lnL>
                    <a:lnR>
                      <a:noFill/>
                    </a:lnR>
                    <a:lnT>
                      <a:noFill/>
                    </a:lnT>
                    <a:lnB>
                      <a:noFill/>
                    </a:lnB>
                    <a:solidFill>
                      <a:srgbClr val="FFFFFF"/>
                    </a:solidFill>
                  </a:tcPr>
                </a:tc>
                <a:tc>
                  <a:txBody>
                    <a:bodyPr/>
                    <a:lstStyle/>
                    <a:p>
                      <a:pPr algn="r"/>
                      <a:r>
                        <a:rPr lang="de-DE" sz="1400"/>
                        <a:t>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89519353"/>
                  </a:ext>
                </a:extLst>
              </a:tr>
              <a:tr h="29389">
                <a:tc>
                  <a:txBody>
                    <a:bodyPr/>
                    <a:lstStyle/>
                    <a:p>
                      <a:pPr algn="r"/>
                      <a:r>
                        <a:rPr lang="de-DE" sz="1400"/>
                        <a:t>68</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Education: Yuelu Academy (One of the Four Most Prestigious Academies)</a:t>
                      </a:r>
                    </a:p>
                  </a:txBody>
                  <a:tcPr marL="0" marR="0" marT="0" marB="0" anchor="ctr">
                    <a:lnL>
                      <a:noFill/>
                    </a:lnL>
                    <a:lnR>
                      <a:noFill/>
                    </a:lnR>
                    <a:lnT>
                      <a:noFill/>
                    </a:lnT>
                    <a:lnB>
                      <a:noFill/>
                    </a:lnB>
                    <a:solidFill>
                      <a:srgbClr val="FFFFFF"/>
                    </a:solidFill>
                  </a:tcPr>
                </a:tc>
                <a:tc>
                  <a:txBody>
                    <a:bodyPr/>
                    <a:lstStyle/>
                    <a:p>
                      <a:r>
                        <a:rPr lang="en-US" sz="1400"/>
                        <a:t>117</a:t>
                      </a:r>
                    </a:p>
                  </a:txBody>
                  <a:tcPr marL="0" marR="0" marT="0" marB="0" anchor="ctr">
                    <a:lnL>
                      <a:noFill/>
                    </a:lnL>
                    <a:lnR>
                      <a:noFill/>
                    </a:lnR>
                    <a:lnT>
                      <a:noFill/>
                    </a:lnT>
                    <a:lnB>
                      <a:noFill/>
                    </a:lnB>
                    <a:solidFill>
                      <a:srgbClr val="FFFFFF"/>
                    </a:solidFill>
                  </a:tcPr>
                </a:tc>
                <a:tc>
                  <a:txBody>
                    <a:bodyPr/>
                    <a:lstStyle/>
                    <a:p>
                      <a:pPr algn="r"/>
                      <a:r>
                        <a:rPr lang="de-DE" sz="1400"/>
                        <a:t>283</a:t>
                      </a:r>
                    </a:p>
                  </a:txBody>
                  <a:tcPr marL="0" marR="0" marT="0" marB="0" anchor="ctr">
                    <a:lnL>
                      <a:noFill/>
                    </a:lnL>
                    <a:lnR>
                      <a:noFill/>
                    </a:lnR>
                    <a:lnT>
                      <a:noFill/>
                    </a:lnT>
                    <a:lnB>
                      <a:noFill/>
                    </a:lnB>
                    <a:solidFill>
                      <a:srgbClr val="FFFFFF"/>
                    </a:solidFill>
                  </a:tcPr>
                </a:tc>
                <a:tc>
                  <a:txBody>
                    <a:bodyPr/>
                    <a:lstStyle/>
                    <a:p>
                      <a:pPr algn="r"/>
                      <a:r>
                        <a:rPr lang="de-DE" sz="1400"/>
                        <a:t>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603595278"/>
                  </a:ext>
                </a:extLst>
              </a:tr>
              <a:tr h="29389">
                <a:tc>
                  <a:txBody>
                    <a:bodyPr/>
                    <a:lstStyle/>
                    <a:p>
                      <a:pPr algn="r"/>
                      <a:r>
                        <a:rPr lang="de-DE" sz="1400"/>
                        <a:t>69</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Landscapes and tourism: Mogao Grottoes</a:t>
                      </a:r>
                    </a:p>
                  </a:txBody>
                  <a:tcPr marL="0" marR="0" marT="0" marB="0" anchor="ctr">
                    <a:lnL>
                      <a:noFill/>
                    </a:lnL>
                    <a:lnR>
                      <a:noFill/>
                    </a:lnR>
                    <a:lnT>
                      <a:noFill/>
                    </a:lnT>
                    <a:lnB>
                      <a:noFill/>
                    </a:lnB>
                    <a:solidFill>
                      <a:srgbClr val="FFFFFF"/>
                    </a:solidFill>
                  </a:tcPr>
                </a:tc>
                <a:tc>
                  <a:txBody>
                    <a:bodyPr/>
                    <a:lstStyle/>
                    <a:p>
                      <a:r>
                        <a:rPr lang="en-US" sz="1400"/>
                        <a:t>124</a:t>
                      </a:r>
                    </a:p>
                  </a:txBody>
                  <a:tcPr marL="0" marR="0" marT="0" marB="0" anchor="ctr">
                    <a:lnL>
                      <a:noFill/>
                    </a:lnL>
                    <a:lnR>
                      <a:noFill/>
                    </a:lnR>
                    <a:lnT>
                      <a:noFill/>
                    </a:lnT>
                    <a:lnB>
                      <a:noFill/>
                    </a:lnB>
                    <a:solidFill>
                      <a:srgbClr val="FFFFFF"/>
                    </a:solidFill>
                  </a:tcPr>
                </a:tc>
                <a:tc>
                  <a:txBody>
                    <a:bodyPr/>
                    <a:lstStyle/>
                    <a:p>
                      <a:pPr algn="r"/>
                      <a:r>
                        <a:rPr lang="de-DE" sz="1400"/>
                        <a:t>283</a:t>
                      </a:r>
                    </a:p>
                  </a:txBody>
                  <a:tcPr marL="0" marR="0" marT="0" marB="0" anchor="ctr">
                    <a:lnL>
                      <a:noFill/>
                    </a:lnL>
                    <a:lnR>
                      <a:noFill/>
                    </a:lnR>
                    <a:lnT>
                      <a:noFill/>
                    </a:lnT>
                    <a:lnB>
                      <a:noFill/>
                    </a:lnB>
                    <a:solidFill>
                      <a:srgbClr val="FFFFFF"/>
                    </a:solidFill>
                  </a:tcPr>
                </a:tc>
                <a:tc>
                  <a:txBody>
                    <a:bodyPr/>
                    <a:lstStyle/>
                    <a:p>
                      <a:pPr algn="r"/>
                      <a:r>
                        <a:rPr lang="de-DE" sz="1400"/>
                        <a:t>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914827821"/>
                  </a:ext>
                </a:extLst>
              </a:tr>
              <a:tr h="29389">
                <a:tc>
                  <a:txBody>
                    <a:bodyPr/>
                    <a:lstStyle/>
                    <a:p>
                      <a:pPr algn="r"/>
                      <a:r>
                        <a:rPr lang="de-DE" sz="1400"/>
                        <a:t>70</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Silk Road - by land and by sea: Zheng He and the Maritime Silk Road</a:t>
                      </a:r>
                    </a:p>
                  </a:txBody>
                  <a:tcPr marL="0" marR="0" marT="0" marB="0" anchor="ctr">
                    <a:lnL>
                      <a:noFill/>
                    </a:lnL>
                    <a:lnR>
                      <a:noFill/>
                    </a:lnR>
                    <a:lnT>
                      <a:noFill/>
                    </a:lnT>
                    <a:lnB>
                      <a:noFill/>
                    </a:lnB>
                    <a:solidFill>
                      <a:srgbClr val="FFFFFF"/>
                    </a:solidFill>
                  </a:tcPr>
                </a:tc>
                <a:tc>
                  <a:txBody>
                    <a:bodyPr/>
                    <a:lstStyle/>
                    <a:p>
                      <a:r>
                        <a:rPr lang="en-US" sz="1400"/>
                        <a:t>90</a:t>
                      </a:r>
                    </a:p>
                  </a:txBody>
                  <a:tcPr marL="0" marR="0" marT="0" marB="0" anchor="ctr">
                    <a:lnL>
                      <a:noFill/>
                    </a:lnL>
                    <a:lnR>
                      <a:noFill/>
                    </a:lnR>
                    <a:lnT>
                      <a:noFill/>
                    </a:lnT>
                    <a:lnB>
                      <a:noFill/>
                    </a:lnB>
                    <a:solidFill>
                      <a:srgbClr val="FFFFFF"/>
                    </a:solidFill>
                  </a:tcPr>
                </a:tc>
                <a:tc>
                  <a:txBody>
                    <a:bodyPr/>
                    <a:lstStyle/>
                    <a:p>
                      <a:pPr algn="r"/>
                      <a:r>
                        <a:rPr lang="de-DE" sz="1400"/>
                        <a:t>283</a:t>
                      </a:r>
                    </a:p>
                  </a:txBody>
                  <a:tcPr marL="0" marR="0" marT="0" marB="0" anchor="ctr">
                    <a:lnL>
                      <a:noFill/>
                    </a:lnL>
                    <a:lnR>
                      <a:noFill/>
                    </a:lnR>
                    <a:lnT>
                      <a:noFill/>
                    </a:lnT>
                    <a:lnB>
                      <a:noFill/>
                    </a:lnB>
                    <a:solidFill>
                      <a:srgbClr val="FFFFFF"/>
                    </a:solidFill>
                  </a:tcPr>
                </a:tc>
                <a:tc>
                  <a:txBody>
                    <a:bodyPr/>
                    <a:lstStyle/>
                    <a:p>
                      <a:pPr algn="r"/>
                      <a:r>
                        <a:rPr lang="de-DE" sz="1400"/>
                        <a:t>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831476094"/>
                  </a:ext>
                </a:extLst>
              </a:tr>
              <a:tr h="29389">
                <a:tc>
                  <a:txBody>
                    <a:bodyPr/>
                    <a:lstStyle/>
                    <a:p>
                      <a:pPr algn="r"/>
                      <a:r>
                        <a:rPr lang="de-DE" sz="1400"/>
                        <a:t>71</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Ancient literature: Classical Literature</a:t>
                      </a:r>
                    </a:p>
                  </a:txBody>
                  <a:tcPr marL="0" marR="0" marT="0" marB="0" anchor="ctr">
                    <a:lnL>
                      <a:noFill/>
                    </a:lnL>
                    <a:lnR>
                      <a:noFill/>
                    </a:lnR>
                    <a:lnT>
                      <a:noFill/>
                    </a:lnT>
                    <a:lnB>
                      <a:noFill/>
                    </a:lnB>
                    <a:solidFill>
                      <a:srgbClr val="FFFFFF"/>
                    </a:solidFill>
                  </a:tcPr>
                </a:tc>
                <a:tc>
                  <a:txBody>
                    <a:bodyPr/>
                    <a:lstStyle/>
                    <a:p>
                      <a:r>
                        <a:rPr lang="it-IT" sz="1400"/>
                        <a:t>46</a:t>
                      </a:r>
                    </a:p>
                  </a:txBody>
                  <a:tcPr marL="0" marR="0" marT="0" marB="0" anchor="ctr">
                    <a:lnL>
                      <a:noFill/>
                    </a:lnL>
                    <a:lnR>
                      <a:noFill/>
                    </a:lnR>
                    <a:lnT>
                      <a:noFill/>
                    </a:lnT>
                    <a:lnB>
                      <a:noFill/>
                    </a:lnB>
                    <a:solidFill>
                      <a:srgbClr val="FFFFFF"/>
                    </a:solidFill>
                  </a:tcPr>
                </a:tc>
                <a:tc>
                  <a:txBody>
                    <a:bodyPr/>
                    <a:lstStyle/>
                    <a:p>
                      <a:pPr algn="r"/>
                      <a:r>
                        <a:rPr lang="de-DE" sz="1400"/>
                        <a:t>281</a:t>
                      </a:r>
                    </a:p>
                  </a:txBody>
                  <a:tcPr marL="0" marR="0" marT="0" marB="0" anchor="ctr">
                    <a:lnL>
                      <a:noFill/>
                    </a:lnL>
                    <a:lnR>
                      <a:noFill/>
                    </a:lnR>
                    <a:lnT>
                      <a:noFill/>
                    </a:lnT>
                    <a:lnB>
                      <a:noFill/>
                    </a:lnB>
                    <a:solidFill>
                      <a:srgbClr val="FFFFFF"/>
                    </a:solidFill>
                  </a:tcPr>
                </a:tc>
                <a:tc>
                  <a:txBody>
                    <a:bodyPr/>
                    <a:lstStyle/>
                    <a:p>
                      <a:pPr algn="r"/>
                      <a:r>
                        <a:rPr lang="de-DE" sz="1400"/>
                        <a:t>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506026975"/>
                  </a:ext>
                </a:extLst>
              </a:tr>
              <a:tr h="29389">
                <a:tc>
                  <a:txBody>
                    <a:bodyPr/>
                    <a:lstStyle/>
                    <a:p>
                      <a:pPr algn="r"/>
                      <a:r>
                        <a:rPr lang="de-DE" sz="1400"/>
                        <a:t>72</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Army and weapons: Chinese Ancient Weapons</a:t>
                      </a:r>
                    </a:p>
                  </a:txBody>
                  <a:tcPr marL="0" marR="0" marT="0" marB="0" anchor="ctr">
                    <a:lnL>
                      <a:noFill/>
                    </a:lnL>
                    <a:lnR>
                      <a:noFill/>
                    </a:lnR>
                    <a:lnT>
                      <a:noFill/>
                    </a:lnT>
                    <a:lnB>
                      <a:noFill/>
                    </a:lnB>
                    <a:solidFill>
                      <a:srgbClr val="FFFFFF"/>
                    </a:solidFill>
                  </a:tcPr>
                </a:tc>
                <a:tc>
                  <a:txBody>
                    <a:bodyPr/>
                    <a:lstStyle/>
                    <a:p>
                      <a:r>
                        <a:rPr lang="en-US" sz="1400"/>
                        <a:t>121</a:t>
                      </a:r>
                    </a:p>
                  </a:txBody>
                  <a:tcPr marL="0" marR="0" marT="0" marB="0" anchor="ctr">
                    <a:lnL>
                      <a:noFill/>
                    </a:lnL>
                    <a:lnR>
                      <a:noFill/>
                    </a:lnR>
                    <a:lnT>
                      <a:noFill/>
                    </a:lnT>
                    <a:lnB>
                      <a:noFill/>
                    </a:lnB>
                    <a:solidFill>
                      <a:srgbClr val="FFFFFF"/>
                    </a:solidFill>
                  </a:tcPr>
                </a:tc>
                <a:tc>
                  <a:txBody>
                    <a:bodyPr/>
                    <a:lstStyle/>
                    <a:p>
                      <a:pPr algn="r"/>
                      <a:r>
                        <a:rPr lang="de-DE" sz="1400"/>
                        <a:t>281</a:t>
                      </a:r>
                    </a:p>
                  </a:txBody>
                  <a:tcPr marL="0" marR="0" marT="0" marB="0" anchor="ctr">
                    <a:lnL>
                      <a:noFill/>
                    </a:lnL>
                    <a:lnR>
                      <a:noFill/>
                    </a:lnR>
                    <a:lnT>
                      <a:noFill/>
                    </a:lnT>
                    <a:lnB>
                      <a:noFill/>
                    </a:lnB>
                    <a:solidFill>
                      <a:srgbClr val="FFFFFF"/>
                    </a:solidFill>
                  </a:tcPr>
                </a:tc>
                <a:tc>
                  <a:txBody>
                    <a:bodyPr/>
                    <a:lstStyle/>
                    <a:p>
                      <a:pPr algn="r"/>
                      <a:r>
                        <a:rPr lang="de-DE" sz="1400"/>
                        <a:t>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245701542"/>
                  </a:ext>
                </a:extLst>
              </a:tr>
              <a:tr h="29389">
                <a:tc>
                  <a:txBody>
                    <a:bodyPr/>
                    <a:lstStyle/>
                    <a:p>
                      <a:pPr algn="r"/>
                      <a:r>
                        <a:rPr lang="de-DE" sz="1400"/>
                        <a:t>73</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Aesthetic ideals and social customs: Habits, Ways of Contacting</a:t>
                      </a:r>
                    </a:p>
                  </a:txBody>
                  <a:tcPr marL="0" marR="0" marT="0" marB="0" anchor="ctr">
                    <a:lnL>
                      <a:noFill/>
                    </a:lnL>
                    <a:lnR>
                      <a:noFill/>
                    </a:lnR>
                    <a:lnT>
                      <a:noFill/>
                    </a:lnT>
                    <a:lnB>
                      <a:noFill/>
                    </a:lnB>
                    <a:solidFill>
                      <a:srgbClr val="FFFFFF"/>
                    </a:solidFill>
                  </a:tcPr>
                </a:tc>
                <a:tc>
                  <a:txBody>
                    <a:bodyPr/>
                    <a:lstStyle/>
                    <a:p>
                      <a:r>
                        <a:rPr lang="en-US" sz="1400"/>
                        <a:t>109</a:t>
                      </a:r>
                    </a:p>
                  </a:txBody>
                  <a:tcPr marL="0" marR="0" marT="0" marB="0" anchor="ctr">
                    <a:lnL>
                      <a:noFill/>
                    </a:lnL>
                    <a:lnR>
                      <a:noFill/>
                    </a:lnR>
                    <a:lnT>
                      <a:noFill/>
                    </a:lnT>
                    <a:lnB>
                      <a:noFill/>
                    </a:lnB>
                    <a:solidFill>
                      <a:srgbClr val="FFFFFF"/>
                    </a:solidFill>
                  </a:tcPr>
                </a:tc>
                <a:tc>
                  <a:txBody>
                    <a:bodyPr/>
                    <a:lstStyle/>
                    <a:p>
                      <a:pPr algn="r"/>
                      <a:r>
                        <a:rPr lang="de-DE" sz="1400"/>
                        <a:t>279</a:t>
                      </a:r>
                    </a:p>
                  </a:txBody>
                  <a:tcPr marL="0" marR="0" marT="0" marB="0" anchor="ctr">
                    <a:lnL>
                      <a:noFill/>
                    </a:lnL>
                    <a:lnR>
                      <a:noFill/>
                    </a:lnR>
                    <a:lnT>
                      <a:noFill/>
                    </a:lnT>
                    <a:lnB>
                      <a:noFill/>
                    </a:lnB>
                    <a:solidFill>
                      <a:srgbClr val="FFFFFF"/>
                    </a:solidFill>
                  </a:tcPr>
                </a:tc>
                <a:tc>
                  <a:txBody>
                    <a:bodyPr/>
                    <a:lstStyle/>
                    <a:p>
                      <a:pPr algn="r"/>
                      <a:r>
                        <a:rPr lang="de-DE" sz="1400"/>
                        <a:t>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07129756"/>
                  </a:ext>
                </a:extLst>
              </a:tr>
              <a:tr h="29389">
                <a:tc>
                  <a:txBody>
                    <a:bodyPr/>
                    <a:lstStyle/>
                    <a:p>
                      <a:pPr algn="r"/>
                      <a:r>
                        <a:rPr lang="de-DE" sz="1400"/>
                        <a:t>74</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Architecture: Three Great Towers in China</a:t>
                      </a:r>
                    </a:p>
                  </a:txBody>
                  <a:tcPr marL="0" marR="0" marT="0" marB="0" anchor="ctr">
                    <a:lnL>
                      <a:noFill/>
                    </a:lnL>
                    <a:lnR>
                      <a:noFill/>
                    </a:lnR>
                    <a:lnT>
                      <a:noFill/>
                    </a:lnT>
                    <a:lnB>
                      <a:noFill/>
                    </a:lnB>
                    <a:solidFill>
                      <a:srgbClr val="FFFFFF"/>
                    </a:solidFill>
                  </a:tcPr>
                </a:tc>
                <a:tc>
                  <a:txBody>
                    <a:bodyPr/>
                    <a:lstStyle/>
                    <a:p>
                      <a:r>
                        <a:rPr lang="en-US" sz="1400"/>
                        <a:t>38</a:t>
                      </a:r>
                    </a:p>
                  </a:txBody>
                  <a:tcPr marL="0" marR="0" marT="0" marB="0" anchor="ctr">
                    <a:lnL>
                      <a:noFill/>
                    </a:lnL>
                    <a:lnR>
                      <a:noFill/>
                    </a:lnR>
                    <a:lnT>
                      <a:noFill/>
                    </a:lnT>
                    <a:lnB>
                      <a:noFill/>
                    </a:lnB>
                    <a:solidFill>
                      <a:srgbClr val="FFFFFF"/>
                    </a:solidFill>
                  </a:tcPr>
                </a:tc>
                <a:tc>
                  <a:txBody>
                    <a:bodyPr/>
                    <a:lstStyle/>
                    <a:p>
                      <a:pPr algn="r"/>
                      <a:r>
                        <a:rPr lang="de-DE" sz="1400"/>
                        <a:t>275</a:t>
                      </a:r>
                    </a:p>
                  </a:txBody>
                  <a:tcPr marL="0" marR="0" marT="0" marB="0" anchor="ctr">
                    <a:lnL>
                      <a:noFill/>
                    </a:lnL>
                    <a:lnR>
                      <a:noFill/>
                    </a:lnR>
                    <a:lnT>
                      <a:noFill/>
                    </a:lnT>
                    <a:lnB>
                      <a:noFill/>
                    </a:lnB>
                    <a:solidFill>
                      <a:srgbClr val="FFFFFF"/>
                    </a:solidFill>
                  </a:tcPr>
                </a:tc>
                <a:tc>
                  <a:txBody>
                    <a:bodyPr/>
                    <a:lstStyle/>
                    <a:p>
                      <a:pPr algn="r"/>
                      <a:r>
                        <a:rPr lang="de-DE" sz="1400"/>
                        <a:t>46%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962812549"/>
                  </a:ext>
                </a:extLst>
              </a:tr>
              <a:tr h="29389">
                <a:tc>
                  <a:txBody>
                    <a:bodyPr/>
                    <a:lstStyle/>
                    <a:p>
                      <a:pPr algn="r"/>
                      <a:r>
                        <a:rPr lang="de-DE" sz="1400"/>
                        <a:t>75</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Fine Arts: Seal-cutting</a:t>
                      </a:r>
                    </a:p>
                  </a:txBody>
                  <a:tcPr marL="0" marR="0" marT="0" marB="0" anchor="ctr">
                    <a:lnL>
                      <a:noFill/>
                    </a:lnL>
                    <a:lnR>
                      <a:noFill/>
                    </a:lnR>
                    <a:lnT>
                      <a:noFill/>
                    </a:lnT>
                    <a:lnB>
                      <a:noFill/>
                    </a:lnB>
                    <a:solidFill>
                      <a:srgbClr val="FFFFFF"/>
                    </a:solidFill>
                  </a:tcPr>
                </a:tc>
                <a:tc>
                  <a:txBody>
                    <a:bodyPr/>
                    <a:lstStyle/>
                    <a:p>
                      <a:r>
                        <a:rPr lang="en-US" sz="1400"/>
                        <a:t>33</a:t>
                      </a:r>
                    </a:p>
                  </a:txBody>
                  <a:tcPr marL="0" marR="0" marT="0" marB="0" anchor="ctr">
                    <a:lnL>
                      <a:noFill/>
                    </a:lnL>
                    <a:lnR>
                      <a:noFill/>
                    </a:lnR>
                    <a:lnT>
                      <a:noFill/>
                    </a:lnT>
                    <a:lnB>
                      <a:noFill/>
                    </a:lnB>
                    <a:solidFill>
                      <a:srgbClr val="FFFFFF"/>
                    </a:solidFill>
                  </a:tcPr>
                </a:tc>
                <a:tc>
                  <a:txBody>
                    <a:bodyPr/>
                    <a:lstStyle/>
                    <a:p>
                      <a:pPr algn="r"/>
                      <a:r>
                        <a:rPr lang="de-DE" sz="1400"/>
                        <a:t>275</a:t>
                      </a:r>
                    </a:p>
                  </a:txBody>
                  <a:tcPr marL="0" marR="0" marT="0" marB="0" anchor="ctr">
                    <a:lnL>
                      <a:noFill/>
                    </a:lnL>
                    <a:lnR>
                      <a:noFill/>
                    </a:lnR>
                    <a:lnT>
                      <a:noFill/>
                    </a:lnT>
                    <a:lnB>
                      <a:noFill/>
                    </a:lnB>
                    <a:solidFill>
                      <a:srgbClr val="FFFFFF"/>
                    </a:solidFill>
                  </a:tcPr>
                </a:tc>
                <a:tc>
                  <a:txBody>
                    <a:bodyPr/>
                    <a:lstStyle/>
                    <a:p>
                      <a:pPr algn="r"/>
                      <a:r>
                        <a:rPr lang="de-DE" sz="1400"/>
                        <a:t>46%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67561009"/>
                  </a:ext>
                </a:extLst>
              </a:tr>
              <a:tr h="29389">
                <a:tc>
                  <a:txBody>
                    <a:bodyPr/>
                    <a:lstStyle/>
                    <a:p>
                      <a:pPr algn="r"/>
                      <a:r>
                        <a:rPr lang="de-DE" sz="1400"/>
                        <a:t>76</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Silk Road - by land and by sea: Zheng He's Voyages</a:t>
                      </a:r>
                    </a:p>
                  </a:txBody>
                  <a:tcPr marL="0" marR="0" marT="0" marB="0" anchor="ctr">
                    <a:lnL>
                      <a:noFill/>
                    </a:lnL>
                    <a:lnR>
                      <a:noFill/>
                    </a:lnR>
                    <a:lnT>
                      <a:noFill/>
                    </a:lnT>
                    <a:lnB>
                      <a:noFill/>
                    </a:lnB>
                    <a:solidFill>
                      <a:srgbClr val="FFFFFF"/>
                    </a:solidFill>
                  </a:tcPr>
                </a:tc>
                <a:tc>
                  <a:txBody>
                    <a:bodyPr/>
                    <a:lstStyle/>
                    <a:p>
                      <a:r>
                        <a:rPr lang="en-US" sz="1400"/>
                        <a:t>91</a:t>
                      </a:r>
                    </a:p>
                  </a:txBody>
                  <a:tcPr marL="0" marR="0" marT="0" marB="0" anchor="ctr">
                    <a:lnL>
                      <a:noFill/>
                    </a:lnL>
                    <a:lnR>
                      <a:noFill/>
                    </a:lnR>
                    <a:lnT>
                      <a:noFill/>
                    </a:lnT>
                    <a:lnB>
                      <a:noFill/>
                    </a:lnB>
                    <a:solidFill>
                      <a:srgbClr val="FFFFFF"/>
                    </a:solidFill>
                  </a:tcPr>
                </a:tc>
                <a:tc>
                  <a:txBody>
                    <a:bodyPr/>
                    <a:lstStyle/>
                    <a:p>
                      <a:pPr algn="r"/>
                      <a:r>
                        <a:rPr lang="de-DE" sz="1400"/>
                        <a:t>275</a:t>
                      </a:r>
                    </a:p>
                  </a:txBody>
                  <a:tcPr marL="0" marR="0" marT="0" marB="0" anchor="ctr">
                    <a:lnL>
                      <a:noFill/>
                    </a:lnL>
                    <a:lnR>
                      <a:noFill/>
                    </a:lnR>
                    <a:lnT>
                      <a:noFill/>
                    </a:lnT>
                    <a:lnB>
                      <a:noFill/>
                    </a:lnB>
                    <a:solidFill>
                      <a:srgbClr val="FFFFFF"/>
                    </a:solidFill>
                  </a:tcPr>
                </a:tc>
                <a:tc>
                  <a:txBody>
                    <a:bodyPr/>
                    <a:lstStyle/>
                    <a:p>
                      <a:pPr algn="r"/>
                      <a:r>
                        <a:rPr lang="de-DE" sz="1400"/>
                        <a:t>46%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975243033"/>
                  </a:ext>
                </a:extLst>
              </a:tr>
              <a:tr h="29389">
                <a:tc>
                  <a:txBody>
                    <a:bodyPr/>
                    <a:lstStyle/>
                    <a:p>
                      <a:pPr algn="r"/>
                      <a:r>
                        <a:rPr lang="de-DE" sz="1400"/>
                        <a:t>77</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Garden Culture: Gardens</a:t>
                      </a:r>
                    </a:p>
                  </a:txBody>
                  <a:tcPr marL="0" marR="0" marT="0" marB="0" anchor="ctr">
                    <a:lnL>
                      <a:noFill/>
                    </a:lnL>
                    <a:lnR>
                      <a:noFill/>
                    </a:lnR>
                    <a:lnT>
                      <a:noFill/>
                    </a:lnT>
                    <a:lnB>
                      <a:noFill/>
                    </a:lnB>
                    <a:solidFill>
                      <a:srgbClr val="FFFFFF"/>
                    </a:solidFill>
                  </a:tcPr>
                </a:tc>
                <a:tc>
                  <a:txBody>
                    <a:bodyPr/>
                    <a:lstStyle/>
                    <a:p>
                      <a:r>
                        <a:rPr lang="en-US" sz="1400"/>
                        <a:t>40</a:t>
                      </a:r>
                    </a:p>
                  </a:txBody>
                  <a:tcPr marL="0" marR="0" marT="0" marB="0" anchor="ctr">
                    <a:lnL>
                      <a:noFill/>
                    </a:lnL>
                    <a:lnR>
                      <a:noFill/>
                    </a:lnR>
                    <a:lnT>
                      <a:noFill/>
                    </a:lnT>
                    <a:lnB>
                      <a:noFill/>
                    </a:lnB>
                    <a:solidFill>
                      <a:srgbClr val="FFFFFF"/>
                    </a:solidFill>
                  </a:tcPr>
                </a:tc>
                <a:tc>
                  <a:txBody>
                    <a:bodyPr/>
                    <a:lstStyle/>
                    <a:p>
                      <a:pPr algn="r"/>
                      <a:r>
                        <a:rPr lang="de-DE" sz="1400"/>
                        <a:t>274</a:t>
                      </a:r>
                    </a:p>
                  </a:txBody>
                  <a:tcPr marL="0" marR="0" marT="0" marB="0" anchor="ctr">
                    <a:lnL>
                      <a:noFill/>
                    </a:lnL>
                    <a:lnR>
                      <a:noFill/>
                    </a:lnR>
                    <a:lnT>
                      <a:noFill/>
                    </a:lnT>
                    <a:lnB>
                      <a:noFill/>
                    </a:lnB>
                    <a:solidFill>
                      <a:srgbClr val="FFFFFF"/>
                    </a:solidFill>
                  </a:tcPr>
                </a:tc>
                <a:tc>
                  <a:txBody>
                    <a:bodyPr/>
                    <a:lstStyle/>
                    <a:p>
                      <a:pPr algn="r"/>
                      <a:r>
                        <a:rPr lang="de-DE" sz="1400"/>
                        <a:t>46%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81995735"/>
                  </a:ext>
                </a:extLst>
              </a:tr>
              <a:tr h="29389">
                <a:tc>
                  <a:txBody>
                    <a:bodyPr/>
                    <a:lstStyle/>
                    <a:p>
                      <a:pPr algn="r"/>
                      <a:r>
                        <a:rPr lang="de-DE" sz="1400"/>
                        <a:t>78</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Chinese Medicine: Diagnosis and Pharmacology</a:t>
                      </a:r>
                    </a:p>
                  </a:txBody>
                  <a:tcPr marL="0" marR="0" marT="0" marB="0" anchor="ctr">
                    <a:lnL>
                      <a:noFill/>
                    </a:lnL>
                    <a:lnR>
                      <a:noFill/>
                    </a:lnR>
                    <a:lnT>
                      <a:noFill/>
                    </a:lnT>
                    <a:lnB>
                      <a:noFill/>
                    </a:lnB>
                    <a:solidFill>
                      <a:srgbClr val="FFFFFF"/>
                    </a:solidFill>
                  </a:tcPr>
                </a:tc>
                <a:tc>
                  <a:txBody>
                    <a:bodyPr/>
                    <a:lstStyle/>
                    <a:p>
                      <a:r>
                        <a:rPr lang="en-US" sz="1400"/>
                        <a:t>66</a:t>
                      </a:r>
                    </a:p>
                  </a:txBody>
                  <a:tcPr marL="0" marR="0" marT="0" marB="0" anchor="ctr">
                    <a:lnL>
                      <a:noFill/>
                    </a:lnL>
                    <a:lnR>
                      <a:noFill/>
                    </a:lnR>
                    <a:lnT>
                      <a:noFill/>
                    </a:lnT>
                    <a:lnB>
                      <a:noFill/>
                    </a:lnB>
                    <a:solidFill>
                      <a:srgbClr val="FFFFFF"/>
                    </a:solidFill>
                  </a:tcPr>
                </a:tc>
                <a:tc>
                  <a:txBody>
                    <a:bodyPr/>
                    <a:lstStyle/>
                    <a:p>
                      <a:pPr algn="r"/>
                      <a:r>
                        <a:rPr lang="de-DE" sz="1400"/>
                        <a:t>273</a:t>
                      </a:r>
                    </a:p>
                  </a:txBody>
                  <a:tcPr marL="0" marR="0" marT="0" marB="0" anchor="ctr">
                    <a:lnL>
                      <a:noFill/>
                    </a:lnL>
                    <a:lnR>
                      <a:noFill/>
                    </a:lnR>
                    <a:lnT>
                      <a:noFill/>
                    </a:lnT>
                    <a:lnB>
                      <a:noFill/>
                    </a:lnB>
                    <a:solidFill>
                      <a:srgbClr val="FFFFFF"/>
                    </a:solidFill>
                  </a:tcPr>
                </a:tc>
                <a:tc>
                  <a:txBody>
                    <a:bodyPr/>
                    <a:lstStyle/>
                    <a:p>
                      <a:pPr algn="r"/>
                      <a:r>
                        <a:rPr lang="de-DE" sz="1400"/>
                        <a:t>46%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1207402"/>
                  </a:ext>
                </a:extLst>
              </a:tr>
              <a:tr h="29389">
                <a:tc>
                  <a:txBody>
                    <a:bodyPr/>
                    <a:lstStyle/>
                    <a:p>
                      <a:pPr algn="r"/>
                      <a:r>
                        <a:rPr lang="de-DE" sz="1400"/>
                        <a:t>79</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Beijing Opera</a:t>
                      </a:r>
                    </a:p>
                  </a:txBody>
                  <a:tcPr marL="0" marR="0" marT="0" marB="0" anchor="ctr">
                    <a:lnL>
                      <a:noFill/>
                    </a:lnL>
                    <a:lnR>
                      <a:noFill/>
                    </a:lnR>
                    <a:lnT>
                      <a:noFill/>
                    </a:lnT>
                    <a:lnB>
                      <a:noFill/>
                    </a:lnB>
                    <a:solidFill>
                      <a:srgbClr val="FFFFFF"/>
                    </a:solidFill>
                  </a:tcPr>
                </a:tc>
                <a:tc>
                  <a:txBody>
                    <a:bodyPr/>
                    <a:lstStyle/>
                    <a:p>
                      <a:r>
                        <a:rPr lang="en-US" sz="1400"/>
                        <a:t>60</a:t>
                      </a:r>
                    </a:p>
                  </a:txBody>
                  <a:tcPr marL="0" marR="0" marT="0" marB="0" anchor="ctr">
                    <a:lnL>
                      <a:noFill/>
                    </a:lnL>
                    <a:lnR>
                      <a:noFill/>
                    </a:lnR>
                    <a:lnT>
                      <a:noFill/>
                    </a:lnT>
                    <a:lnB>
                      <a:noFill/>
                    </a:lnB>
                    <a:solidFill>
                      <a:srgbClr val="FFFFFF"/>
                    </a:solidFill>
                  </a:tcPr>
                </a:tc>
                <a:tc>
                  <a:txBody>
                    <a:bodyPr/>
                    <a:lstStyle/>
                    <a:p>
                      <a:pPr algn="r"/>
                      <a:r>
                        <a:rPr lang="de-DE" sz="1400"/>
                        <a:t>272</a:t>
                      </a:r>
                    </a:p>
                  </a:txBody>
                  <a:tcPr marL="0" marR="0" marT="0" marB="0" anchor="ctr">
                    <a:lnL>
                      <a:noFill/>
                    </a:lnL>
                    <a:lnR>
                      <a:noFill/>
                    </a:lnR>
                    <a:lnT>
                      <a:noFill/>
                    </a:lnT>
                    <a:lnB>
                      <a:noFill/>
                    </a:lnB>
                    <a:solidFill>
                      <a:srgbClr val="FFFFFF"/>
                    </a:solidFill>
                  </a:tcPr>
                </a:tc>
                <a:tc>
                  <a:txBody>
                    <a:bodyPr/>
                    <a:lstStyle/>
                    <a:p>
                      <a:pPr algn="r"/>
                      <a:r>
                        <a:rPr lang="de-DE" sz="1400"/>
                        <a:t>45%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945086908"/>
                  </a:ext>
                </a:extLst>
              </a:tr>
              <a:tr h="29389">
                <a:tc>
                  <a:txBody>
                    <a:bodyPr/>
                    <a:lstStyle/>
                    <a:p>
                      <a:pPr algn="r"/>
                      <a:r>
                        <a:rPr lang="de-DE" sz="1400"/>
                        <a:t>80</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Chinese Writing: Chinese Characters and Scripts</a:t>
                      </a:r>
                    </a:p>
                  </a:txBody>
                  <a:tcPr marL="0" marR="0" marT="0" marB="0" anchor="ctr">
                    <a:lnL>
                      <a:noFill/>
                    </a:lnL>
                    <a:lnR>
                      <a:noFill/>
                    </a:lnR>
                    <a:lnT>
                      <a:noFill/>
                    </a:lnT>
                    <a:lnB>
                      <a:noFill/>
                    </a:lnB>
                    <a:solidFill>
                      <a:srgbClr val="FFFFFF"/>
                    </a:solidFill>
                  </a:tcPr>
                </a:tc>
                <a:tc>
                  <a:txBody>
                    <a:bodyPr/>
                    <a:lstStyle/>
                    <a:p>
                      <a:r>
                        <a:rPr lang="en-US" sz="1400"/>
                        <a:t>10</a:t>
                      </a:r>
                    </a:p>
                  </a:txBody>
                  <a:tcPr marL="0" marR="0" marT="0" marB="0" anchor="ctr">
                    <a:lnL>
                      <a:noFill/>
                    </a:lnL>
                    <a:lnR>
                      <a:noFill/>
                    </a:lnR>
                    <a:lnT>
                      <a:noFill/>
                    </a:lnT>
                    <a:lnB>
                      <a:noFill/>
                    </a:lnB>
                    <a:solidFill>
                      <a:srgbClr val="FFFFFF"/>
                    </a:solidFill>
                  </a:tcPr>
                </a:tc>
                <a:tc>
                  <a:txBody>
                    <a:bodyPr/>
                    <a:lstStyle/>
                    <a:p>
                      <a:pPr algn="r"/>
                      <a:r>
                        <a:rPr lang="de-DE" sz="1400"/>
                        <a:t>272</a:t>
                      </a:r>
                    </a:p>
                  </a:txBody>
                  <a:tcPr marL="0" marR="0" marT="0" marB="0" anchor="ctr">
                    <a:lnL>
                      <a:noFill/>
                    </a:lnL>
                    <a:lnR>
                      <a:noFill/>
                    </a:lnR>
                    <a:lnT>
                      <a:noFill/>
                    </a:lnT>
                    <a:lnB>
                      <a:noFill/>
                    </a:lnB>
                    <a:solidFill>
                      <a:srgbClr val="FFFFFF"/>
                    </a:solidFill>
                  </a:tcPr>
                </a:tc>
                <a:tc>
                  <a:txBody>
                    <a:bodyPr/>
                    <a:lstStyle/>
                    <a:p>
                      <a:pPr algn="r"/>
                      <a:r>
                        <a:rPr lang="de-DE" sz="1400"/>
                        <a:t>45%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46652143"/>
                  </a:ext>
                </a:extLst>
              </a:tr>
              <a:tr h="29389">
                <a:tc>
                  <a:txBody>
                    <a:bodyPr/>
                    <a:lstStyle/>
                    <a:p>
                      <a:pPr algn="r"/>
                      <a:r>
                        <a:rPr lang="de-DE" sz="1400"/>
                        <a:t>81</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Premodern literature: China's Four Great Classical Novels</a:t>
                      </a:r>
                    </a:p>
                  </a:txBody>
                  <a:tcPr marL="0" marR="0" marT="0" marB="0" anchor="ctr">
                    <a:lnL>
                      <a:noFill/>
                    </a:lnL>
                    <a:lnR>
                      <a:noFill/>
                    </a:lnR>
                    <a:lnT>
                      <a:noFill/>
                    </a:lnT>
                    <a:lnB>
                      <a:noFill/>
                    </a:lnB>
                    <a:solidFill>
                      <a:srgbClr val="FFFFFF"/>
                    </a:solidFill>
                  </a:tcPr>
                </a:tc>
                <a:tc>
                  <a:txBody>
                    <a:bodyPr/>
                    <a:lstStyle/>
                    <a:p>
                      <a:r>
                        <a:rPr lang="en-US" sz="1400"/>
                        <a:t>53</a:t>
                      </a:r>
                    </a:p>
                  </a:txBody>
                  <a:tcPr marL="0" marR="0" marT="0" marB="0" anchor="ctr">
                    <a:lnL>
                      <a:noFill/>
                    </a:lnL>
                    <a:lnR>
                      <a:noFill/>
                    </a:lnR>
                    <a:lnT>
                      <a:noFill/>
                    </a:lnT>
                    <a:lnB>
                      <a:noFill/>
                    </a:lnB>
                    <a:solidFill>
                      <a:srgbClr val="FFFFFF"/>
                    </a:solidFill>
                  </a:tcPr>
                </a:tc>
                <a:tc>
                  <a:txBody>
                    <a:bodyPr/>
                    <a:lstStyle/>
                    <a:p>
                      <a:pPr algn="r"/>
                      <a:r>
                        <a:rPr lang="de-DE" sz="1400"/>
                        <a:t>270</a:t>
                      </a:r>
                    </a:p>
                  </a:txBody>
                  <a:tcPr marL="0" marR="0" marT="0" marB="0" anchor="ctr">
                    <a:lnL>
                      <a:noFill/>
                    </a:lnL>
                    <a:lnR>
                      <a:noFill/>
                    </a:lnR>
                    <a:lnT>
                      <a:noFill/>
                    </a:lnT>
                    <a:lnB>
                      <a:noFill/>
                    </a:lnB>
                    <a:solidFill>
                      <a:srgbClr val="FFFFFF"/>
                    </a:solidFill>
                  </a:tcPr>
                </a:tc>
                <a:tc>
                  <a:txBody>
                    <a:bodyPr/>
                    <a:lstStyle/>
                    <a:p>
                      <a:pPr algn="r"/>
                      <a:r>
                        <a:rPr lang="de-DE" sz="1400"/>
                        <a:t>45%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7449283"/>
                  </a:ext>
                </a:extLst>
              </a:tr>
              <a:tr h="29389">
                <a:tc>
                  <a:txBody>
                    <a:bodyPr/>
                    <a:lstStyle/>
                    <a:p>
                      <a:pPr algn="r"/>
                      <a:r>
                        <a:rPr lang="de-DE" sz="1400"/>
                        <a:t>82</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Chinese clothing / interieur: The Folding Screen</a:t>
                      </a:r>
                    </a:p>
                  </a:txBody>
                  <a:tcPr marL="0" marR="0" marT="0" marB="0" anchor="ctr">
                    <a:lnL>
                      <a:noFill/>
                    </a:lnL>
                    <a:lnR>
                      <a:noFill/>
                    </a:lnR>
                    <a:lnT>
                      <a:noFill/>
                    </a:lnT>
                    <a:lnB>
                      <a:noFill/>
                    </a:lnB>
                    <a:solidFill>
                      <a:srgbClr val="FFFFFF"/>
                    </a:solidFill>
                  </a:tcPr>
                </a:tc>
                <a:tc>
                  <a:txBody>
                    <a:bodyPr/>
                    <a:lstStyle/>
                    <a:p>
                      <a:r>
                        <a:rPr lang="en-US" sz="1400"/>
                        <a:t>115</a:t>
                      </a:r>
                    </a:p>
                  </a:txBody>
                  <a:tcPr marL="0" marR="0" marT="0" marB="0" anchor="ctr">
                    <a:lnL>
                      <a:noFill/>
                    </a:lnL>
                    <a:lnR>
                      <a:noFill/>
                    </a:lnR>
                    <a:lnT>
                      <a:noFill/>
                    </a:lnT>
                    <a:lnB>
                      <a:noFill/>
                    </a:lnB>
                    <a:solidFill>
                      <a:srgbClr val="FFFFFF"/>
                    </a:solidFill>
                  </a:tcPr>
                </a:tc>
                <a:tc>
                  <a:txBody>
                    <a:bodyPr/>
                    <a:lstStyle/>
                    <a:p>
                      <a:pPr algn="r"/>
                      <a:r>
                        <a:rPr lang="de-DE" sz="1400"/>
                        <a:t>267</a:t>
                      </a:r>
                    </a:p>
                  </a:txBody>
                  <a:tcPr marL="0" marR="0" marT="0" marB="0" anchor="ctr">
                    <a:lnL>
                      <a:noFill/>
                    </a:lnL>
                    <a:lnR>
                      <a:noFill/>
                    </a:lnR>
                    <a:lnT>
                      <a:noFill/>
                    </a:lnT>
                    <a:lnB>
                      <a:noFill/>
                    </a:lnB>
                    <a:solidFill>
                      <a:srgbClr val="FFFFFF"/>
                    </a:solidFill>
                  </a:tcPr>
                </a:tc>
                <a:tc>
                  <a:txBody>
                    <a:bodyPr/>
                    <a:lstStyle/>
                    <a:p>
                      <a:pPr algn="r"/>
                      <a:r>
                        <a:rPr lang="de-DE" sz="1400"/>
                        <a:t>45%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96028121"/>
                  </a:ext>
                </a:extLst>
              </a:tr>
              <a:tr h="29389">
                <a:tc>
                  <a:txBody>
                    <a:bodyPr/>
                    <a:lstStyle/>
                    <a:p>
                      <a:pPr algn="r"/>
                      <a:r>
                        <a:rPr lang="de-DE" sz="1400"/>
                        <a:t>83</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Ancient literature: Chinese Mythology</a:t>
                      </a:r>
                    </a:p>
                  </a:txBody>
                  <a:tcPr marL="0" marR="0" marT="0" marB="0" anchor="ctr">
                    <a:lnL>
                      <a:noFill/>
                    </a:lnL>
                    <a:lnR>
                      <a:noFill/>
                    </a:lnR>
                    <a:lnT>
                      <a:noFill/>
                    </a:lnT>
                    <a:lnB>
                      <a:noFill/>
                    </a:lnB>
                    <a:solidFill>
                      <a:srgbClr val="FFFFFF"/>
                    </a:solidFill>
                  </a:tcPr>
                </a:tc>
                <a:tc>
                  <a:txBody>
                    <a:bodyPr/>
                    <a:lstStyle/>
                    <a:p>
                      <a:r>
                        <a:rPr lang="it-IT" sz="1400"/>
                        <a:t>48</a:t>
                      </a:r>
                    </a:p>
                  </a:txBody>
                  <a:tcPr marL="0" marR="0" marT="0" marB="0" anchor="ctr">
                    <a:lnL>
                      <a:noFill/>
                    </a:lnL>
                    <a:lnR>
                      <a:noFill/>
                    </a:lnR>
                    <a:lnT>
                      <a:noFill/>
                    </a:lnT>
                    <a:lnB>
                      <a:noFill/>
                    </a:lnB>
                    <a:solidFill>
                      <a:srgbClr val="FFFFFF"/>
                    </a:solidFill>
                  </a:tcPr>
                </a:tc>
                <a:tc>
                  <a:txBody>
                    <a:bodyPr/>
                    <a:lstStyle/>
                    <a:p>
                      <a:pPr algn="r"/>
                      <a:r>
                        <a:rPr lang="de-DE" sz="1400"/>
                        <a:t>265</a:t>
                      </a:r>
                    </a:p>
                  </a:txBody>
                  <a:tcPr marL="0" marR="0" marT="0" marB="0" anchor="ctr">
                    <a:lnL>
                      <a:noFill/>
                    </a:lnL>
                    <a:lnR>
                      <a:noFill/>
                    </a:lnR>
                    <a:lnT>
                      <a:noFill/>
                    </a:lnT>
                    <a:lnB>
                      <a:noFill/>
                    </a:lnB>
                    <a:solidFill>
                      <a:srgbClr val="FFFFFF"/>
                    </a:solidFill>
                  </a:tcPr>
                </a:tc>
                <a:tc>
                  <a:txBody>
                    <a:bodyPr/>
                    <a:lstStyle/>
                    <a:p>
                      <a:pPr algn="r"/>
                      <a:r>
                        <a:rPr lang="de-DE" sz="1400"/>
                        <a:t>44%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230285341"/>
                  </a:ext>
                </a:extLst>
              </a:tr>
              <a:tr h="29389">
                <a:tc>
                  <a:txBody>
                    <a:bodyPr/>
                    <a:lstStyle/>
                    <a:p>
                      <a:pPr algn="r"/>
                      <a:r>
                        <a:rPr lang="de-DE" sz="1400"/>
                        <a:t>84</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Chinese Medicine: Zhang Zhongjing</a:t>
                      </a:r>
                    </a:p>
                  </a:txBody>
                  <a:tcPr marL="0" marR="0" marT="0" marB="0" anchor="ctr">
                    <a:lnL>
                      <a:noFill/>
                    </a:lnL>
                    <a:lnR>
                      <a:noFill/>
                    </a:lnR>
                    <a:lnT>
                      <a:noFill/>
                    </a:lnT>
                    <a:lnB>
                      <a:noFill/>
                    </a:lnB>
                    <a:solidFill>
                      <a:srgbClr val="FFFFFF"/>
                    </a:solidFill>
                  </a:tcPr>
                </a:tc>
                <a:tc>
                  <a:txBody>
                    <a:bodyPr/>
                    <a:lstStyle/>
                    <a:p>
                      <a:r>
                        <a:rPr lang="en-US" sz="1400"/>
                        <a:t>69</a:t>
                      </a:r>
                    </a:p>
                  </a:txBody>
                  <a:tcPr marL="0" marR="0" marT="0" marB="0" anchor="ctr">
                    <a:lnL>
                      <a:noFill/>
                    </a:lnL>
                    <a:lnR>
                      <a:noFill/>
                    </a:lnR>
                    <a:lnT>
                      <a:noFill/>
                    </a:lnT>
                    <a:lnB>
                      <a:noFill/>
                    </a:lnB>
                    <a:solidFill>
                      <a:srgbClr val="FFFFFF"/>
                    </a:solidFill>
                  </a:tcPr>
                </a:tc>
                <a:tc>
                  <a:txBody>
                    <a:bodyPr/>
                    <a:lstStyle/>
                    <a:p>
                      <a:pPr algn="r"/>
                      <a:r>
                        <a:rPr lang="de-DE" sz="1400"/>
                        <a:t>264</a:t>
                      </a:r>
                    </a:p>
                  </a:txBody>
                  <a:tcPr marL="0" marR="0" marT="0" marB="0" anchor="ctr">
                    <a:lnL>
                      <a:noFill/>
                    </a:lnL>
                    <a:lnR>
                      <a:noFill/>
                    </a:lnR>
                    <a:lnT>
                      <a:noFill/>
                    </a:lnT>
                    <a:lnB>
                      <a:noFill/>
                    </a:lnB>
                    <a:solidFill>
                      <a:srgbClr val="FFFFFF"/>
                    </a:solidFill>
                  </a:tcPr>
                </a:tc>
                <a:tc>
                  <a:txBody>
                    <a:bodyPr/>
                    <a:lstStyle/>
                    <a:p>
                      <a:pPr algn="r"/>
                      <a:r>
                        <a:rPr lang="de-DE" sz="1400"/>
                        <a:t>44%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92489859"/>
                  </a:ext>
                </a:extLst>
              </a:tr>
              <a:tr h="29389">
                <a:tc>
                  <a:txBody>
                    <a:bodyPr/>
                    <a:lstStyle/>
                    <a:p>
                      <a:pPr algn="r"/>
                      <a:r>
                        <a:rPr lang="de-DE" sz="1400"/>
                        <a:t>85</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Landscapes and tourism: Four State-Level Cultural Relics</a:t>
                      </a:r>
                    </a:p>
                  </a:txBody>
                  <a:tcPr marL="0" marR="0" marT="0" marB="0" anchor="ctr">
                    <a:lnL>
                      <a:noFill/>
                    </a:lnL>
                    <a:lnR>
                      <a:noFill/>
                    </a:lnR>
                    <a:lnT>
                      <a:noFill/>
                    </a:lnT>
                    <a:lnB>
                      <a:noFill/>
                    </a:lnB>
                    <a:solidFill>
                      <a:srgbClr val="FFFFFF"/>
                    </a:solidFill>
                  </a:tcPr>
                </a:tc>
                <a:tc>
                  <a:txBody>
                    <a:bodyPr/>
                    <a:lstStyle/>
                    <a:p>
                      <a:r>
                        <a:rPr lang="en-US" sz="1400"/>
                        <a:t>125</a:t>
                      </a:r>
                    </a:p>
                  </a:txBody>
                  <a:tcPr marL="0" marR="0" marT="0" marB="0" anchor="ctr">
                    <a:lnL>
                      <a:noFill/>
                    </a:lnL>
                    <a:lnR>
                      <a:noFill/>
                    </a:lnR>
                    <a:lnT>
                      <a:noFill/>
                    </a:lnT>
                    <a:lnB>
                      <a:noFill/>
                    </a:lnB>
                    <a:solidFill>
                      <a:srgbClr val="FFFFFF"/>
                    </a:solidFill>
                  </a:tcPr>
                </a:tc>
                <a:tc>
                  <a:txBody>
                    <a:bodyPr/>
                    <a:lstStyle/>
                    <a:p>
                      <a:pPr algn="r"/>
                      <a:r>
                        <a:rPr lang="de-DE" sz="1400"/>
                        <a:t>263</a:t>
                      </a:r>
                    </a:p>
                  </a:txBody>
                  <a:tcPr marL="0" marR="0" marT="0" marB="0" anchor="ctr">
                    <a:lnL>
                      <a:noFill/>
                    </a:lnL>
                    <a:lnR>
                      <a:noFill/>
                    </a:lnR>
                    <a:lnT>
                      <a:noFill/>
                    </a:lnT>
                    <a:lnB>
                      <a:noFill/>
                    </a:lnB>
                    <a:solidFill>
                      <a:srgbClr val="FFFFFF"/>
                    </a:solidFill>
                  </a:tcPr>
                </a:tc>
                <a:tc>
                  <a:txBody>
                    <a:bodyPr/>
                    <a:lstStyle/>
                    <a:p>
                      <a:pPr algn="r"/>
                      <a:r>
                        <a:rPr lang="de-DE" sz="1400"/>
                        <a:t>44%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766249208"/>
                  </a:ext>
                </a:extLst>
              </a:tr>
              <a:tr h="29389">
                <a:tc>
                  <a:txBody>
                    <a:bodyPr/>
                    <a:lstStyle/>
                    <a:p>
                      <a:pPr algn="r"/>
                      <a:r>
                        <a:rPr lang="de-DE" sz="1400"/>
                        <a:t>86</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Martial Arts: Qigong</a:t>
                      </a:r>
                    </a:p>
                  </a:txBody>
                  <a:tcPr marL="0" marR="0" marT="0" marB="0" anchor="ctr">
                    <a:lnL>
                      <a:noFill/>
                    </a:lnL>
                    <a:lnR>
                      <a:noFill/>
                    </a:lnR>
                    <a:lnT>
                      <a:noFill/>
                    </a:lnT>
                    <a:lnB>
                      <a:noFill/>
                    </a:lnB>
                    <a:solidFill>
                      <a:srgbClr val="FFFFFF"/>
                    </a:solidFill>
                  </a:tcPr>
                </a:tc>
                <a:tc>
                  <a:txBody>
                    <a:bodyPr/>
                    <a:lstStyle/>
                    <a:p>
                      <a:r>
                        <a:rPr lang="en-US" sz="1400"/>
                        <a:t>64</a:t>
                      </a:r>
                    </a:p>
                  </a:txBody>
                  <a:tcPr marL="0" marR="0" marT="0" marB="0" anchor="ctr">
                    <a:lnL>
                      <a:noFill/>
                    </a:lnL>
                    <a:lnR>
                      <a:noFill/>
                    </a:lnR>
                    <a:lnT>
                      <a:noFill/>
                    </a:lnT>
                    <a:lnB>
                      <a:noFill/>
                    </a:lnB>
                    <a:solidFill>
                      <a:srgbClr val="FFFFFF"/>
                    </a:solidFill>
                  </a:tcPr>
                </a:tc>
                <a:tc>
                  <a:txBody>
                    <a:bodyPr/>
                    <a:lstStyle/>
                    <a:p>
                      <a:pPr algn="r"/>
                      <a:r>
                        <a:rPr lang="de-DE" sz="1400"/>
                        <a:t>262</a:t>
                      </a:r>
                    </a:p>
                  </a:txBody>
                  <a:tcPr marL="0" marR="0" marT="0" marB="0" anchor="ctr">
                    <a:lnL>
                      <a:noFill/>
                    </a:lnL>
                    <a:lnR>
                      <a:noFill/>
                    </a:lnR>
                    <a:lnT>
                      <a:noFill/>
                    </a:lnT>
                    <a:lnB>
                      <a:noFill/>
                    </a:lnB>
                    <a:solidFill>
                      <a:srgbClr val="FFFFFF"/>
                    </a:solidFill>
                  </a:tcPr>
                </a:tc>
                <a:tc>
                  <a:txBody>
                    <a:bodyPr/>
                    <a:lstStyle/>
                    <a:p>
                      <a:pPr algn="r"/>
                      <a:r>
                        <a:rPr lang="de-DE" sz="1400"/>
                        <a:t>44%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712640219"/>
                  </a:ext>
                </a:extLst>
              </a:tr>
              <a:tr h="29389">
                <a:tc>
                  <a:txBody>
                    <a:bodyPr/>
                    <a:lstStyle/>
                    <a:p>
                      <a:pPr algn="r"/>
                      <a:r>
                        <a:rPr lang="de-DE" sz="1400"/>
                        <a:t>87</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Architecture: Four Great Pavilions</a:t>
                      </a:r>
                    </a:p>
                  </a:txBody>
                  <a:tcPr marL="0" marR="0" marT="0" marB="0" anchor="ctr">
                    <a:lnL>
                      <a:noFill/>
                    </a:lnL>
                    <a:lnR>
                      <a:noFill/>
                    </a:lnR>
                    <a:lnT>
                      <a:noFill/>
                    </a:lnT>
                    <a:lnB>
                      <a:noFill/>
                    </a:lnB>
                    <a:solidFill>
                      <a:srgbClr val="FFFFFF"/>
                    </a:solidFill>
                  </a:tcPr>
                </a:tc>
                <a:tc>
                  <a:txBody>
                    <a:bodyPr/>
                    <a:lstStyle/>
                    <a:p>
                      <a:r>
                        <a:rPr lang="en-US" sz="1400"/>
                        <a:t>37</a:t>
                      </a:r>
                    </a:p>
                  </a:txBody>
                  <a:tcPr marL="0" marR="0" marT="0" marB="0" anchor="ctr">
                    <a:lnL>
                      <a:noFill/>
                    </a:lnL>
                    <a:lnR>
                      <a:noFill/>
                    </a:lnR>
                    <a:lnT>
                      <a:noFill/>
                    </a:lnT>
                    <a:lnB>
                      <a:noFill/>
                    </a:lnB>
                    <a:solidFill>
                      <a:srgbClr val="FFFFFF"/>
                    </a:solidFill>
                  </a:tcPr>
                </a:tc>
                <a:tc>
                  <a:txBody>
                    <a:bodyPr/>
                    <a:lstStyle/>
                    <a:p>
                      <a:pPr algn="r"/>
                      <a:r>
                        <a:rPr lang="de-DE" sz="1400"/>
                        <a:t>261</a:t>
                      </a:r>
                    </a:p>
                  </a:txBody>
                  <a:tcPr marL="0" marR="0" marT="0" marB="0" anchor="ctr">
                    <a:lnL>
                      <a:noFill/>
                    </a:lnL>
                    <a:lnR>
                      <a:noFill/>
                    </a:lnR>
                    <a:lnT>
                      <a:noFill/>
                    </a:lnT>
                    <a:lnB>
                      <a:noFill/>
                    </a:lnB>
                    <a:solidFill>
                      <a:srgbClr val="FFFFFF"/>
                    </a:solidFill>
                  </a:tcPr>
                </a:tc>
                <a:tc>
                  <a:txBody>
                    <a:bodyPr/>
                    <a:lstStyle/>
                    <a:p>
                      <a:pPr algn="r"/>
                      <a:r>
                        <a:rPr lang="de-DE" sz="1400"/>
                        <a:t>44%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960834985"/>
                  </a:ext>
                </a:extLst>
              </a:tr>
              <a:tr h="29389">
                <a:tc>
                  <a:txBody>
                    <a:bodyPr/>
                    <a:lstStyle/>
                    <a:p>
                      <a:pPr algn="r"/>
                      <a:r>
                        <a:rPr lang="de-DE" sz="1400"/>
                        <a:t>88</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Religions: Buddhism</a:t>
                      </a:r>
                    </a:p>
                  </a:txBody>
                  <a:tcPr marL="0" marR="0" marT="0" marB="0" anchor="ctr">
                    <a:lnL>
                      <a:noFill/>
                    </a:lnL>
                    <a:lnR>
                      <a:noFill/>
                    </a:lnR>
                    <a:lnT>
                      <a:noFill/>
                    </a:lnT>
                    <a:lnB>
                      <a:noFill/>
                    </a:lnB>
                    <a:solidFill>
                      <a:srgbClr val="FFFFFF"/>
                    </a:solidFill>
                  </a:tcPr>
                </a:tc>
                <a:tc>
                  <a:txBody>
                    <a:bodyPr/>
                    <a:lstStyle/>
                    <a:p>
                      <a:r>
                        <a:rPr lang="en-US" sz="1400"/>
                        <a:t>75</a:t>
                      </a:r>
                    </a:p>
                  </a:txBody>
                  <a:tcPr marL="0" marR="0" marT="0" marB="0" anchor="ctr">
                    <a:lnL>
                      <a:noFill/>
                    </a:lnL>
                    <a:lnR>
                      <a:noFill/>
                    </a:lnR>
                    <a:lnT>
                      <a:noFill/>
                    </a:lnT>
                    <a:lnB>
                      <a:noFill/>
                    </a:lnB>
                    <a:solidFill>
                      <a:srgbClr val="FFFFFF"/>
                    </a:solidFill>
                  </a:tcPr>
                </a:tc>
                <a:tc>
                  <a:txBody>
                    <a:bodyPr/>
                    <a:lstStyle/>
                    <a:p>
                      <a:pPr algn="r"/>
                      <a:r>
                        <a:rPr lang="de-DE" sz="1400"/>
                        <a:t>260</a:t>
                      </a:r>
                    </a:p>
                  </a:txBody>
                  <a:tcPr marL="0" marR="0" marT="0" marB="0" anchor="ctr">
                    <a:lnL>
                      <a:noFill/>
                    </a:lnL>
                    <a:lnR>
                      <a:noFill/>
                    </a:lnR>
                    <a:lnT>
                      <a:noFill/>
                    </a:lnT>
                    <a:lnB>
                      <a:noFill/>
                    </a:lnB>
                    <a:solidFill>
                      <a:srgbClr val="FFFFFF"/>
                    </a:solidFill>
                  </a:tcPr>
                </a:tc>
                <a:tc>
                  <a:txBody>
                    <a:bodyPr/>
                    <a:lstStyle/>
                    <a:p>
                      <a:pPr algn="r"/>
                      <a:r>
                        <a:rPr lang="de-DE" sz="1400"/>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318870581"/>
                  </a:ext>
                </a:extLst>
              </a:tr>
              <a:tr h="29389">
                <a:tc>
                  <a:txBody>
                    <a:bodyPr/>
                    <a:lstStyle/>
                    <a:p>
                      <a:pPr algn="r"/>
                      <a:r>
                        <a:rPr lang="de-DE" sz="1400"/>
                        <a:t>89</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Traditional Cuisine: Chopsticks</a:t>
                      </a:r>
                    </a:p>
                  </a:txBody>
                  <a:tcPr marL="0" marR="0" marT="0" marB="0" anchor="ctr">
                    <a:lnL>
                      <a:noFill/>
                    </a:lnL>
                    <a:lnR>
                      <a:noFill/>
                    </a:lnR>
                    <a:lnT>
                      <a:noFill/>
                    </a:lnT>
                    <a:lnB>
                      <a:noFill/>
                    </a:lnB>
                    <a:solidFill>
                      <a:srgbClr val="FFFFFF"/>
                    </a:solidFill>
                  </a:tcPr>
                </a:tc>
                <a:tc>
                  <a:txBody>
                    <a:bodyPr/>
                    <a:lstStyle/>
                    <a:p>
                      <a:r>
                        <a:rPr lang="en-US" sz="1400"/>
                        <a:t>27</a:t>
                      </a:r>
                    </a:p>
                  </a:txBody>
                  <a:tcPr marL="0" marR="0" marT="0" marB="0" anchor="ctr">
                    <a:lnL>
                      <a:noFill/>
                    </a:lnL>
                    <a:lnR>
                      <a:noFill/>
                    </a:lnR>
                    <a:lnT>
                      <a:noFill/>
                    </a:lnT>
                    <a:lnB>
                      <a:noFill/>
                    </a:lnB>
                    <a:solidFill>
                      <a:srgbClr val="FFFFFF"/>
                    </a:solidFill>
                  </a:tcPr>
                </a:tc>
                <a:tc>
                  <a:txBody>
                    <a:bodyPr/>
                    <a:lstStyle/>
                    <a:p>
                      <a:pPr algn="r"/>
                      <a:r>
                        <a:rPr lang="de-DE" sz="1400"/>
                        <a:t>260</a:t>
                      </a:r>
                    </a:p>
                  </a:txBody>
                  <a:tcPr marL="0" marR="0" marT="0" marB="0" anchor="ctr">
                    <a:lnL>
                      <a:noFill/>
                    </a:lnL>
                    <a:lnR>
                      <a:noFill/>
                    </a:lnR>
                    <a:lnT>
                      <a:noFill/>
                    </a:lnT>
                    <a:lnB>
                      <a:noFill/>
                    </a:lnB>
                    <a:solidFill>
                      <a:srgbClr val="FFFFFF"/>
                    </a:solidFill>
                  </a:tcPr>
                </a:tc>
                <a:tc>
                  <a:txBody>
                    <a:bodyPr/>
                    <a:lstStyle/>
                    <a:p>
                      <a:pPr algn="r"/>
                      <a:r>
                        <a:rPr lang="de-DE" sz="1400"/>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443386706"/>
                  </a:ext>
                </a:extLst>
              </a:tr>
              <a:tr h="29389">
                <a:tc>
                  <a:txBody>
                    <a:bodyPr/>
                    <a:lstStyle/>
                    <a:p>
                      <a:pPr algn="r"/>
                      <a:r>
                        <a:rPr lang="de-DE" sz="1400"/>
                        <a:t>90</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Westernization: The Eastward Spread of Western Learning</a:t>
                      </a:r>
                    </a:p>
                  </a:txBody>
                  <a:tcPr marL="0" marR="0" marT="0" marB="0" anchor="ctr">
                    <a:lnL>
                      <a:noFill/>
                    </a:lnL>
                    <a:lnR>
                      <a:noFill/>
                    </a:lnR>
                    <a:lnT>
                      <a:noFill/>
                    </a:lnT>
                    <a:lnB>
                      <a:noFill/>
                    </a:lnB>
                    <a:solidFill>
                      <a:srgbClr val="FFFFFF"/>
                    </a:solidFill>
                  </a:tcPr>
                </a:tc>
                <a:tc>
                  <a:txBody>
                    <a:bodyPr/>
                    <a:lstStyle/>
                    <a:p>
                      <a:r>
                        <a:rPr lang="en-US" sz="1400"/>
                        <a:t>92</a:t>
                      </a:r>
                    </a:p>
                  </a:txBody>
                  <a:tcPr marL="0" marR="0" marT="0" marB="0" anchor="ctr">
                    <a:lnL>
                      <a:noFill/>
                    </a:lnL>
                    <a:lnR>
                      <a:noFill/>
                    </a:lnR>
                    <a:lnT>
                      <a:noFill/>
                    </a:lnT>
                    <a:lnB>
                      <a:noFill/>
                    </a:lnB>
                    <a:solidFill>
                      <a:srgbClr val="FFFFFF"/>
                    </a:solidFill>
                  </a:tcPr>
                </a:tc>
                <a:tc>
                  <a:txBody>
                    <a:bodyPr/>
                    <a:lstStyle/>
                    <a:p>
                      <a:pPr algn="r"/>
                      <a:r>
                        <a:rPr lang="de-DE" sz="1400"/>
                        <a:t>260</a:t>
                      </a:r>
                    </a:p>
                  </a:txBody>
                  <a:tcPr marL="0" marR="0" marT="0" marB="0" anchor="ctr">
                    <a:lnL>
                      <a:noFill/>
                    </a:lnL>
                    <a:lnR>
                      <a:noFill/>
                    </a:lnR>
                    <a:lnT>
                      <a:noFill/>
                    </a:lnT>
                    <a:lnB>
                      <a:noFill/>
                    </a:lnB>
                    <a:solidFill>
                      <a:srgbClr val="FFFFFF"/>
                    </a:solidFill>
                  </a:tcPr>
                </a:tc>
                <a:tc>
                  <a:txBody>
                    <a:bodyPr/>
                    <a:lstStyle/>
                    <a:p>
                      <a:pPr algn="r"/>
                      <a:r>
                        <a:rPr lang="de-DE" sz="1400"/>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284204239"/>
                  </a:ext>
                </a:extLst>
              </a:tr>
              <a:tr h="29389">
                <a:tc>
                  <a:txBody>
                    <a:bodyPr/>
                    <a:lstStyle/>
                    <a:p>
                      <a:pPr algn="r"/>
                      <a:r>
                        <a:rPr lang="de-DE" sz="1400"/>
                        <a:t>91</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Body movement performance: Chinese Lion Dancing </a:t>
                      </a:r>
                    </a:p>
                  </a:txBody>
                  <a:tcPr marL="0" marR="0" marT="0" marB="0" anchor="ctr">
                    <a:lnL>
                      <a:noFill/>
                    </a:lnL>
                    <a:lnR>
                      <a:noFill/>
                    </a:lnR>
                    <a:lnT>
                      <a:noFill/>
                    </a:lnT>
                    <a:lnB>
                      <a:noFill/>
                    </a:lnB>
                    <a:solidFill>
                      <a:srgbClr val="FFFFFF"/>
                    </a:solidFill>
                  </a:tcPr>
                </a:tc>
                <a:tc>
                  <a:txBody>
                    <a:bodyPr/>
                    <a:lstStyle/>
                    <a:p>
                      <a:r>
                        <a:rPr lang="en-US" sz="1400"/>
                        <a:t>104</a:t>
                      </a:r>
                    </a:p>
                  </a:txBody>
                  <a:tcPr marL="0" marR="0" marT="0" marB="0" anchor="ctr">
                    <a:lnL>
                      <a:noFill/>
                    </a:lnL>
                    <a:lnR>
                      <a:noFill/>
                    </a:lnR>
                    <a:lnT>
                      <a:noFill/>
                    </a:lnT>
                    <a:lnB>
                      <a:noFill/>
                    </a:lnB>
                    <a:solidFill>
                      <a:srgbClr val="FFFFFF"/>
                    </a:solidFill>
                  </a:tcPr>
                </a:tc>
                <a:tc>
                  <a:txBody>
                    <a:bodyPr/>
                    <a:lstStyle/>
                    <a:p>
                      <a:pPr algn="r"/>
                      <a:r>
                        <a:rPr lang="de-DE" sz="1400"/>
                        <a:t>259</a:t>
                      </a:r>
                    </a:p>
                  </a:txBody>
                  <a:tcPr marL="0" marR="0" marT="0" marB="0" anchor="ctr">
                    <a:lnL>
                      <a:noFill/>
                    </a:lnL>
                    <a:lnR>
                      <a:noFill/>
                    </a:lnR>
                    <a:lnT>
                      <a:noFill/>
                    </a:lnT>
                    <a:lnB>
                      <a:noFill/>
                    </a:lnB>
                    <a:solidFill>
                      <a:srgbClr val="FFFFFF"/>
                    </a:solidFill>
                  </a:tcPr>
                </a:tc>
                <a:tc>
                  <a:txBody>
                    <a:bodyPr/>
                    <a:lstStyle/>
                    <a:p>
                      <a:pPr algn="r"/>
                      <a:r>
                        <a:rPr lang="de-DE" sz="1400"/>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619794928"/>
                  </a:ext>
                </a:extLst>
              </a:tr>
              <a:tr h="29389">
                <a:tc>
                  <a:txBody>
                    <a:bodyPr/>
                    <a:lstStyle/>
                    <a:p>
                      <a:pPr algn="r"/>
                      <a:r>
                        <a:rPr lang="de-DE" sz="1400"/>
                        <a:t>92</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Body movement performance: Stilts</a:t>
                      </a:r>
                    </a:p>
                  </a:txBody>
                  <a:tcPr marL="0" marR="0" marT="0" marB="0" anchor="ctr">
                    <a:lnL>
                      <a:noFill/>
                    </a:lnL>
                    <a:lnR>
                      <a:noFill/>
                    </a:lnR>
                    <a:lnT>
                      <a:noFill/>
                    </a:lnT>
                    <a:lnB>
                      <a:noFill/>
                    </a:lnB>
                    <a:solidFill>
                      <a:srgbClr val="FFFFFF"/>
                    </a:solidFill>
                  </a:tcPr>
                </a:tc>
                <a:tc>
                  <a:txBody>
                    <a:bodyPr/>
                    <a:lstStyle/>
                    <a:p>
                      <a:r>
                        <a:rPr lang="en-US" sz="1400"/>
                        <a:t>102</a:t>
                      </a:r>
                    </a:p>
                  </a:txBody>
                  <a:tcPr marL="0" marR="0" marT="0" marB="0" anchor="ctr">
                    <a:lnL>
                      <a:noFill/>
                    </a:lnL>
                    <a:lnR>
                      <a:noFill/>
                    </a:lnR>
                    <a:lnT>
                      <a:noFill/>
                    </a:lnT>
                    <a:lnB>
                      <a:noFill/>
                    </a:lnB>
                    <a:solidFill>
                      <a:srgbClr val="FFFFFF"/>
                    </a:solidFill>
                  </a:tcPr>
                </a:tc>
                <a:tc>
                  <a:txBody>
                    <a:bodyPr/>
                    <a:lstStyle/>
                    <a:p>
                      <a:pPr algn="r"/>
                      <a:r>
                        <a:rPr lang="de-DE" sz="1400"/>
                        <a:t>259</a:t>
                      </a:r>
                    </a:p>
                  </a:txBody>
                  <a:tcPr marL="0" marR="0" marT="0" marB="0" anchor="ctr">
                    <a:lnL>
                      <a:noFill/>
                    </a:lnL>
                    <a:lnR>
                      <a:noFill/>
                    </a:lnR>
                    <a:lnT>
                      <a:noFill/>
                    </a:lnT>
                    <a:lnB>
                      <a:noFill/>
                    </a:lnB>
                    <a:solidFill>
                      <a:srgbClr val="FFFFFF"/>
                    </a:solidFill>
                  </a:tcPr>
                </a:tc>
                <a:tc>
                  <a:txBody>
                    <a:bodyPr/>
                    <a:lstStyle/>
                    <a:p>
                      <a:pPr algn="r"/>
                      <a:r>
                        <a:rPr lang="de-DE" sz="1400"/>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04575721"/>
                  </a:ext>
                </a:extLst>
              </a:tr>
              <a:tr h="29389">
                <a:tc>
                  <a:txBody>
                    <a:bodyPr/>
                    <a:lstStyle/>
                    <a:p>
                      <a:pPr algn="r"/>
                      <a:r>
                        <a:rPr lang="de-DE" sz="1400"/>
                        <a:t>93</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Science and Technology: Compass</a:t>
                      </a:r>
                    </a:p>
                  </a:txBody>
                  <a:tcPr marL="0" marR="0" marT="0" marB="0" anchor="ctr">
                    <a:lnL>
                      <a:noFill/>
                    </a:lnL>
                    <a:lnR>
                      <a:noFill/>
                    </a:lnR>
                    <a:lnT>
                      <a:noFill/>
                    </a:lnT>
                    <a:lnB>
                      <a:noFill/>
                    </a:lnB>
                    <a:solidFill>
                      <a:srgbClr val="FFFFFF"/>
                    </a:solidFill>
                  </a:tcPr>
                </a:tc>
                <a:tc>
                  <a:txBody>
                    <a:bodyPr/>
                    <a:lstStyle/>
                    <a:p>
                      <a:r>
                        <a:rPr lang="en-US" sz="1400"/>
                        <a:t>6</a:t>
                      </a:r>
                    </a:p>
                  </a:txBody>
                  <a:tcPr marL="0" marR="0" marT="0" marB="0" anchor="ctr">
                    <a:lnL>
                      <a:noFill/>
                    </a:lnL>
                    <a:lnR>
                      <a:noFill/>
                    </a:lnR>
                    <a:lnT>
                      <a:noFill/>
                    </a:lnT>
                    <a:lnB>
                      <a:noFill/>
                    </a:lnB>
                    <a:solidFill>
                      <a:srgbClr val="FFFFFF"/>
                    </a:solidFill>
                  </a:tcPr>
                </a:tc>
                <a:tc>
                  <a:txBody>
                    <a:bodyPr/>
                    <a:lstStyle/>
                    <a:p>
                      <a:pPr algn="r"/>
                      <a:r>
                        <a:rPr lang="de-DE" sz="1400"/>
                        <a:t>259</a:t>
                      </a:r>
                    </a:p>
                  </a:txBody>
                  <a:tcPr marL="0" marR="0" marT="0" marB="0" anchor="ctr">
                    <a:lnL>
                      <a:noFill/>
                    </a:lnL>
                    <a:lnR>
                      <a:noFill/>
                    </a:lnR>
                    <a:lnT>
                      <a:noFill/>
                    </a:lnT>
                    <a:lnB>
                      <a:noFill/>
                    </a:lnB>
                    <a:solidFill>
                      <a:srgbClr val="FFFFFF"/>
                    </a:solidFill>
                  </a:tcPr>
                </a:tc>
                <a:tc>
                  <a:txBody>
                    <a:bodyPr/>
                    <a:lstStyle/>
                    <a:p>
                      <a:pPr algn="r"/>
                      <a:r>
                        <a:rPr lang="de-DE" sz="1400"/>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4855421"/>
                  </a:ext>
                </a:extLst>
              </a:tr>
              <a:tr h="29389">
                <a:tc>
                  <a:txBody>
                    <a:bodyPr/>
                    <a:lstStyle/>
                    <a:p>
                      <a:pPr algn="r"/>
                      <a:r>
                        <a:rPr lang="de-DE" sz="1400"/>
                        <a:t>94</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Chinese Writing: The Evolution of Calligraphy</a:t>
                      </a:r>
                    </a:p>
                  </a:txBody>
                  <a:tcPr marL="0" marR="0" marT="0" marB="0" anchor="ctr">
                    <a:lnL>
                      <a:noFill/>
                    </a:lnL>
                    <a:lnR>
                      <a:noFill/>
                    </a:lnR>
                    <a:lnT>
                      <a:noFill/>
                    </a:lnT>
                    <a:lnB>
                      <a:noFill/>
                    </a:lnB>
                    <a:solidFill>
                      <a:srgbClr val="FFFFFF"/>
                    </a:solidFill>
                  </a:tcPr>
                </a:tc>
                <a:tc>
                  <a:txBody>
                    <a:bodyPr/>
                    <a:lstStyle/>
                    <a:p>
                      <a:r>
                        <a:rPr lang="en-US" sz="1400"/>
                        <a:t>12</a:t>
                      </a:r>
                    </a:p>
                  </a:txBody>
                  <a:tcPr marL="0" marR="0" marT="0" marB="0" anchor="ctr">
                    <a:lnL>
                      <a:noFill/>
                    </a:lnL>
                    <a:lnR>
                      <a:noFill/>
                    </a:lnR>
                    <a:lnT>
                      <a:noFill/>
                    </a:lnT>
                    <a:lnB>
                      <a:noFill/>
                    </a:lnB>
                    <a:solidFill>
                      <a:srgbClr val="FFFFFF"/>
                    </a:solidFill>
                  </a:tcPr>
                </a:tc>
                <a:tc>
                  <a:txBody>
                    <a:bodyPr/>
                    <a:lstStyle/>
                    <a:p>
                      <a:pPr algn="r"/>
                      <a:r>
                        <a:rPr lang="de-DE" sz="1400"/>
                        <a:t>258</a:t>
                      </a:r>
                    </a:p>
                  </a:txBody>
                  <a:tcPr marL="0" marR="0" marT="0" marB="0" anchor="ctr">
                    <a:lnL>
                      <a:noFill/>
                    </a:lnL>
                    <a:lnR>
                      <a:noFill/>
                    </a:lnR>
                    <a:lnT>
                      <a:noFill/>
                    </a:lnT>
                    <a:lnB>
                      <a:noFill/>
                    </a:lnB>
                    <a:solidFill>
                      <a:srgbClr val="FFFFFF"/>
                    </a:solidFill>
                  </a:tcPr>
                </a:tc>
                <a:tc>
                  <a:txBody>
                    <a:bodyPr/>
                    <a:lstStyle/>
                    <a:p>
                      <a:pPr algn="r"/>
                      <a:r>
                        <a:rPr lang="de-DE" sz="1400"/>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06112382"/>
                  </a:ext>
                </a:extLst>
              </a:tr>
              <a:tr h="29389">
                <a:tc>
                  <a:txBody>
                    <a:bodyPr/>
                    <a:lstStyle/>
                    <a:p>
                      <a:pPr algn="r"/>
                      <a:r>
                        <a:rPr lang="de-DE" sz="1400"/>
                        <a:t>95</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Chinese Writing: Ancient Writing and Painting Tool, Writing Brush</a:t>
                      </a:r>
                    </a:p>
                  </a:txBody>
                  <a:tcPr marL="0" marR="0" marT="0" marB="0" anchor="ctr">
                    <a:lnL>
                      <a:noFill/>
                    </a:lnL>
                    <a:lnR>
                      <a:noFill/>
                    </a:lnR>
                    <a:lnT>
                      <a:noFill/>
                    </a:lnT>
                    <a:lnB>
                      <a:noFill/>
                    </a:lnB>
                    <a:solidFill>
                      <a:srgbClr val="FFFFFF"/>
                    </a:solidFill>
                  </a:tcPr>
                </a:tc>
                <a:tc>
                  <a:txBody>
                    <a:bodyPr/>
                    <a:lstStyle/>
                    <a:p>
                      <a:r>
                        <a:rPr lang="en-US" sz="1400"/>
                        <a:t>13</a:t>
                      </a:r>
                    </a:p>
                  </a:txBody>
                  <a:tcPr marL="0" marR="0" marT="0" marB="0" anchor="ctr">
                    <a:lnL>
                      <a:noFill/>
                    </a:lnL>
                    <a:lnR>
                      <a:noFill/>
                    </a:lnR>
                    <a:lnT>
                      <a:noFill/>
                    </a:lnT>
                    <a:lnB>
                      <a:noFill/>
                    </a:lnB>
                    <a:solidFill>
                      <a:srgbClr val="FFFFFF"/>
                    </a:solidFill>
                  </a:tcPr>
                </a:tc>
                <a:tc>
                  <a:txBody>
                    <a:bodyPr/>
                    <a:lstStyle/>
                    <a:p>
                      <a:pPr algn="r"/>
                      <a:r>
                        <a:rPr lang="de-DE" sz="1400"/>
                        <a:t>255</a:t>
                      </a:r>
                    </a:p>
                  </a:txBody>
                  <a:tcPr marL="0" marR="0" marT="0" marB="0" anchor="ctr">
                    <a:lnL>
                      <a:noFill/>
                    </a:lnL>
                    <a:lnR>
                      <a:noFill/>
                    </a:lnR>
                    <a:lnT>
                      <a:noFill/>
                    </a:lnT>
                    <a:lnB>
                      <a:noFill/>
                    </a:lnB>
                    <a:solidFill>
                      <a:srgbClr val="FFFFFF"/>
                    </a:solidFill>
                  </a:tcPr>
                </a:tc>
                <a:tc>
                  <a:txBody>
                    <a:bodyPr/>
                    <a:lstStyle/>
                    <a:p>
                      <a:pPr algn="r"/>
                      <a:r>
                        <a:rPr lang="de-DE" sz="1400"/>
                        <a:t>43%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76178680"/>
                  </a:ext>
                </a:extLst>
              </a:tr>
              <a:tr h="29389">
                <a:tc>
                  <a:txBody>
                    <a:bodyPr/>
                    <a:lstStyle/>
                    <a:p>
                      <a:pPr algn="r"/>
                      <a:r>
                        <a:rPr lang="de-DE" sz="1400"/>
                        <a:t>96</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Garden Culture: Bonsai (Penjing) </a:t>
                      </a:r>
                    </a:p>
                  </a:txBody>
                  <a:tcPr marL="0" marR="0" marT="0" marB="0" anchor="ctr">
                    <a:lnL>
                      <a:noFill/>
                    </a:lnL>
                    <a:lnR>
                      <a:noFill/>
                    </a:lnR>
                    <a:lnT>
                      <a:noFill/>
                    </a:lnT>
                    <a:lnB>
                      <a:noFill/>
                    </a:lnB>
                    <a:solidFill>
                      <a:srgbClr val="FFFFFF"/>
                    </a:solidFill>
                  </a:tcPr>
                </a:tc>
                <a:tc>
                  <a:txBody>
                    <a:bodyPr/>
                    <a:lstStyle/>
                    <a:p>
                      <a:r>
                        <a:rPr lang="en-US" sz="1400"/>
                        <a:t>43</a:t>
                      </a:r>
                    </a:p>
                  </a:txBody>
                  <a:tcPr marL="0" marR="0" marT="0" marB="0" anchor="ctr">
                    <a:lnL>
                      <a:noFill/>
                    </a:lnL>
                    <a:lnR>
                      <a:noFill/>
                    </a:lnR>
                    <a:lnT>
                      <a:noFill/>
                    </a:lnT>
                    <a:lnB>
                      <a:noFill/>
                    </a:lnB>
                    <a:solidFill>
                      <a:srgbClr val="FFFFFF"/>
                    </a:solidFill>
                  </a:tcPr>
                </a:tc>
                <a:tc>
                  <a:txBody>
                    <a:bodyPr/>
                    <a:lstStyle/>
                    <a:p>
                      <a:pPr algn="r"/>
                      <a:r>
                        <a:rPr lang="de-DE" sz="1400"/>
                        <a:t>253</a:t>
                      </a:r>
                    </a:p>
                  </a:txBody>
                  <a:tcPr marL="0" marR="0" marT="0" marB="0" anchor="ctr">
                    <a:lnL>
                      <a:noFill/>
                    </a:lnL>
                    <a:lnR>
                      <a:noFill/>
                    </a:lnR>
                    <a:lnT>
                      <a:noFill/>
                    </a:lnT>
                    <a:lnB>
                      <a:noFill/>
                    </a:lnB>
                    <a:solidFill>
                      <a:srgbClr val="FFFFFF"/>
                    </a:solidFill>
                  </a:tcPr>
                </a:tc>
                <a:tc>
                  <a:txBody>
                    <a:bodyPr/>
                    <a:lstStyle/>
                    <a:p>
                      <a:pPr algn="r"/>
                      <a:r>
                        <a:rPr lang="de-DE" sz="1400"/>
                        <a:t>42%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0201790"/>
                  </a:ext>
                </a:extLst>
              </a:tr>
              <a:tr h="29389">
                <a:tc>
                  <a:txBody>
                    <a:bodyPr/>
                    <a:lstStyle/>
                    <a:p>
                      <a:pPr algn="r"/>
                      <a:r>
                        <a:rPr lang="de-DE" sz="1400"/>
                        <a:t>97</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Traditional Crafts: Lacquerware</a:t>
                      </a:r>
                    </a:p>
                  </a:txBody>
                  <a:tcPr marL="0" marR="0" marT="0" marB="0" anchor="ctr">
                    <a:lnL>
                      <a:noFill/>
                    </a:lnL>
                    <a:lnR>
                      <a:noFill/>
                    </a:lnR>
                    <a:lnT>
                      <a:noFill/>
                    </a:lnT>
                    <a:lnB>
                      <a:noFill/>
                    </a:lnB>
                    <a:solidFill>
                      <a:srgbClr val="FFFFFF"/>
                    </a:solidFill>
                  </a:tcPr>
                </a:tc>
                <a:tc>
                  <a:txBody>
                    <a:bodyPr/>
                    <a:lstStyle/>
                    <a:p>
                      <a:r>
                        <a:rPr lang="en-US" sz="1400"/>
                        <a:t>16</a:t>
                      </a:r>
                    </a:p>
                  </a:txBody>
                  <a:tcPr marL="0" marR="0" marT="0" marB="0" anchor="ctr">
                    <a:lnL>
                      <a:noFill/>
                    </a:lnL>
                    <a:lnR>
                      <a:noFill/>
                    </a:lnR>
                    <a:lnT>
                      <a:noFill/>
                    </a:lnT>
                    <a:lnB>
                      <a:noFill/>
                    </a:lnB>
                    <a:solidFill>
                      <a:srgbClr val="FFFFFF"/>
                    </a:solidFill>
                  </a:tcPr>
                </a:tc>
                <a:tc>
                  <a:txBody>
                    <a:bodyPr/>
                    <a:lstStyle/>
                    <a:p>
                      <a:pPr algn="r"/>
                      <a:r>
                        <a:rPr lang="de-DE" sz="1400"/>
                        <a:t>247</a:t>
                      </a:r>
                    </a:p>
                  </a:txBody>
                  <a:tcPr marL="0" marR="0" marT="0" marB="0" anchor="ctr">
                    <a:lnL>
                      <a:noFill/>
                    </a:lnL>
                    <a:lnR>
                      <a:noFill/>
                    </a:lnR>
                    <a:lnT>
                      <a:noFill/>
                    </a:lnT>
                    <a:lnB>
                      <a:noFill/>
                    </a:lnB>
                    <a:solidFill>
                      <a:srgbClr val="FFFFFF"/>
                    </a:solidFill>
                  </a:tcPr>
                </a:tc>
                <a:tc>
                  <a:txBody>
                    <a:bodyPr/>
                    <a:lstStyle/>
                    <a:p>
                      <a:pPr algn="r"/>
                      <a:r>
                        <a:rPr lang="de-DE" sz="1400"/>
                        <a:t>41%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531822549"/>
                  </a:ext>
                </a:extLst>
              </a:tr>
              <a:tr h="29389">
                <a:tc>
                  <a:txBody>
                    <a:bodyPr/>
                    <a:lstStyle/>
                    <a:p>
                      <a:pPr algn="r"/>
                      <a:r>
                        <a:rPr lang="de-DE" sz="1400"/>
                        <a:t>98</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Chinese clothing / interieur: Batik</a:t>
                      </a:r>
                    </a:p>
                  </a:txBody>
                  <a:tcPr marL="0" marR="0" marT="0" marB="0" anchor="ctr">
                    <a:lnL>
                      <a:noFill/>
                    </a:lnL>
                    <a:lnR>
                      <a:noFill/>
                    </a:lnR>
                    <a:lnT>
                      <a:noFill/>
                    </a:lnT>
                    <a:lnB>
                      <a:noFill/>
                    </a:lnB>
                    <a:solidFill>
                      <a:srgbClr val="FFFFFF"/>
                    </a:solidFill>
                  </a:tcPr>
                </a:tc>
                <a:tc>
                  <a:txBody>
                    <a:bodyPr/>
                    <a:lstStyle/>
                    <a:p>
                      <a:r>
                        <a:rPr lang="en-US" sz="1400"/>
                        <a:t>114</a:t>
                      </a:r>
                    </a:p>
                  </a:txBody>
                  <a:tcPr marL="0" marR="0" marT="0" marB="0" anchor="ctr">
                    <a:lnL>
                      <a:noFill/>
                    </a:lnL>
                    <a:lnR>
                      <a:noFill/>
                    </a:lnR>
                    <a:lnT>
                      <a:noFill/>
                    </a:lnT>
                    <a:lnB>
                      <a:noFill/>
                    </a:lnB>
                    <a:solidFill>
                      <a:srgbClr val="FFFFFF"/>
                    </a:solidFill>
                  </a:tcPr>
                </a:tc>
                <a:tc>
                  <a:txBody>
                    <a:bodyPr/>
                    <a:lstStyle/>
                    <a:p>
                      <a:pPr algn="r"/>
                      <a:r>
                        <a:rPr lang="de-DE" sz="1400"/>
                        <a:t>242</a:t>
                      </a:r>
                    </a:p>
                  </a:txBody>
                  <a:tcPr marL="0" marR="0" marT="0" marB="0" anchor="ctr">
                    <a:lnL>
                      <a:noFill/>
                    </a:lnL>
                    <a:lnR>
                      <a:noFill/>
                    </a:lnR>
                    <a:lnT>
                      <a:noFill/>
                    </a:lnT>
                    <a:lnB>
                      <a:noFill/>
                    </a:lnB>
                    <a:solidFill>
                      <a:srgbClr val="FFFFFF"/>
                    </a:solidFill>
                  </a:tcPr>
                </a:tc>
                <a:tc>
                  <a:txBody>
                    <a:bodyPr/>
                    <a:lstStyle/>
                    <a:p>
                      <a:pPr algn="r"/>
                      <a:r>
                        <a:rPr lang="de-DE" sz="1400"/>
                        <a:t>40%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615630255"/>
                  </a:ext>
                </a:extLst>
              </a:tr>
              <a:tr h="29389">
                <a:tc>
                  <a:txBody>
                    <a:bodyPr/>
                    <a:lstStyle/>
                    <a:p>
                      <a:pPr algn="r"/>
                      <a:r>
                        <a:rPr lang="de-DE" sz="1400"/>
                        <a:t>99</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Confucianism: Confucian Culture</a:t>
                      </a:r>
                    </a:p>
                  </a:txBody>
                  <a:tcPr marL="0" marR="0" marT="0" marB="0" anchor="ctr">
                    <a:lnL>
                      <a:noFill/>
                    </a:lnL>
                    <a:lnR>
                      <a:noFill/>
                    </a:lnR>
                    <a:lnT>
                      <a:noFill/>
                    </a:lnT>
                    <a:lnB>
                      <a:noFill/>
                    </a:lnB>
                    <a:solidFill>
                      <a:srgbClr val="FFFFFF"/>
                    </a:solidFill>
                  </a:tcPr>
                </a:tc>
                <a:tc>
                  <a:txBody>
                    <a:bodyPr/>
                    <a:lstStyle/>
                    <a:p>
                      <a:r>
                        <a:rPr lang="en-US" sz="1400"/>
                        <a:t>81</a:t>
                      </a:r>
                    </a:p>
                  </a:txBody>
                  <a:tcPr marL="0" marR="0" marT="0" marB="0" anchor="ctr">
                    <a:lnL>
                      <a:noFill/>
                    </a:lnL>
                    <a:lnR>
                      <a:noFill/>
                    </a:lnR>
                    <a:lnT>
                      <a:noFill/>
                    </a:lnT>
                    <a:lnB>
                      <a:noFill/>
                    </a:lnB>
                    <a:solidFill>
                      <a:srgbClr val="FFFFFF"/>
                    </a:solidFill>
                  </a:tcPr>
                </a:tc>
                <a:tc>
                  <a:txBody>
                    <a:bodyPr/>
                    <a:lstStyle/>
                    <a:p>
                      <a:pPr algn="r"/>
                      <a:r>
                        <a:rPr lang="de-DE" sz="1400"/>
                        <a:t>237</a:t>
                      </a:r>
                    </a:p>
                  </a:txBody>
                  <a:tcPr marL="0" marR="0" marT="0" marB="0" anchor="ctr">
                    <a:lnL>
                      <a:noFill/>
                    </a:lnL>
                    <a:lnR>
                      <a:noFill/>
                    </a:lnR>
                    <a:lnT>
                      <a:noFill/>
                    </a:lnT>
                    <a:lnB>
                      <a:noFill/>
                    </a:lnB>
                    <a:solidFill>
                      <a:srgbClr val="FFFFFF"/>
                    </a:solidFill>
                  </a:tcPr>
                </a:tc>
                <a:tc>
                  <a:txBody>
                    <a:bodyPr/>
                    <a:lstStyle/>
                    <a:p>
                      <a:pPr algn="r"/>
                      <a:r>
                        <a:rPr lang="de-DE" sz="1400"/>
                        <a:t>40%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79443017"/>
                  </a:ext>
                </a:extLst>
              </a:tr>
              <a:tr h="29389">
                <a:tc>
                  <a:txBody>
                    <a:bodyPr/>
                    <a:lstStyle/>
                    <a:p>
                      <a:pPr algn="r"/>
                      <a:r>
                        <a:rPr lang="de-DE" sz="1400"/>
                        <a:t>100</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Westernization: The Westernization Movement</a:t>
                      </a:r>
                    </a:p>
                  </a:txBody>
                  <a:tcPr marL="0" marR="0" marT="0" marB="0" anchor="ctr">
                    <a:lnL>
                      <a:noFill/>
                    </a:lnL>
                    <a:lnR>
                      <a:noFill/>
                    </a:lnR>
                    <a:lnT>
                      <a:noFill/>
                    </a:lnT>
                    <a:lnB>
                      <a:noFill/>
                    </a:lnB>
                    <a:solidFill>
                      <a:srgbClr val="FFFFFF"/>
                    </a:solidFill>
                  </a:tcPr>
                </a:tc>
                <a:tc>
                  <a:txBody>
                    <a:bodyPr/>
                    <a:lstStyle/>
                    <a:p>
                      <a:r>
                        <a:rPr lang="en-US" sz="1400"/>
                        <a:t>93</a:t>
                      </a:r>
                    </a:p>
                  </a:txBody>
                  <a:tcPr marL="0" marR="0" marT="0" marB="0" anchor="ctr">
                    <a:lnL>
                      <a:noFill/>
                    </a:lnL>
                    <a:lnR>
                      <a:noFill/>
                    </a:lnR>
                    <a:lnT>
                      <a:noFill/>
                    </a:lnT>
                    <a:lnB>
                      <a:noFill/>
                    </a:lnB>
                    <a:solidFill>
                      <a:srgbClr val="FFFFFF"/>
                    </a:solidFill>
                  </a:tcPr>
                </a:tc>
                <a:tc>
                  <a:txBody>
                    <a:bodyPr/>
                    <a:lstStyle/>
                    <a:p>
                      <a:pPr algn="r"/>
                      <a:r>
                        <a:rPr lang="de-DE" sz="1400"/>
                        <a:t>236</a:t>
                      </a:r>
                    </a:p>
                  </a:txBody>
                  <a:tcPr marL="0" marR="0" marT="0" marB="0" anchor="ctr">
                    <a:lnL>
                      <a:noFill/>
                    </a:lnL>
                    <a:lnR>
                      <a:noFill/>
                    </a:lnR>
                    <a:lnT>
                      <a:noFill/>
                    </a:lnT>
                    <a:lnB>
                      <a:noFill/>
                    </a:lnB>
                    <a:solidFill>
                      <a:srgbClr val="FFFFFF"/>
                    </a:solidFill>
                  </a:tcPr>
                </a:tc>
                <a:tc>
                  <a:txBody>
                    <a:bodyPr/>
                    <a:lstStyle/>
                    <a:p>
                      <a:pPr algn="r"/>
                      <a:r>
                        <a:rPr lang="de-DE" sz="1400"/>
                        <a:t>39%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10899973"/>
                  </a:ext>
                </a:extLst>
              </a:tr>
              <a:tr h="29389">
                <a:tc>
                  <a:txBody>
                    <a:bodyPr/>
                    <a:lstStyle/>
                    <a:p>
                      <a:pPr algn="r"/>
                      <a:r>
                        <a:rPr lang="de-DE" sz="1400"/>
                        <a:t>101</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Modern and Contemporary Literature: Novels</a:t>
                      </a:r>
                    </a:p>
                  </a:txBody>
                  <a:tcPr marL="0" marR="0" marT="0" marB="0" anchor="ctr">
                    <a:lnL>
                      <a:noFill/>
                    </a:lnL>
                    <a:lnR>
                      <a:noFill/>
                    </a:lnR>
                    <a:lnT>
                      <a:noFill/>
                    </a:lnT>
                    <a:lnB>
                      <a:noFill/>
                    </a:lnB>
                    <a:solidFill>
                      <a:srgbClr val="FFFFFF"/>
                    </a:solidFill>
                  </a:tcPr>
                </a:tc>
                <a:tc>
                  <a:txBody>
                    <a:bodyPr/>
                    <a:lstStyle/>
                    <a:p>
                      <a:r>
                        <a:rPr lang="en-US" sz="1400"/>
                        <a:t>57</a:t>
                      </a:r>
                    </a:p>
                  </a:txBody>
                  <a:tcPr marL="0" marR="0" marT="0" marB="0" anchor="ctr">
                    <a:lnL>
                      <a:noFill/>
                    </a:lnL>
                    <a:lnR>
                      <a:noFill/>
                    </a:lnR>
                    <a:lnT>
                      <a:noFill/>
                    </a:lnT>
                    <a:lnB>
                      <a:noFill/>
                    </a:lnB>
                    <a:solidFill>
                      <a:srgbClr val="FFFFFF"/>
                    </a:solidFill>
                  </a:tcPr>
                </a:tc>
                <a:tc>
                  <a:txBody>
                    <a:bodyPr/>
                    <a:lstStyle/>
                    <a:p>
                      <a:pPr algn="r"/>
                      <a:r>
                        <a:rPr lang="de-DE" sz="1400"/>
                        <a:t>234</a:t>
                      </a:r>
                    </a:p>
                  </a:txBody>
                  <a:tcPr marL="0" marR="0" marT="0" marB="0" anchor="ctr">
                    <a:lnL>
                      <a:noFill/>
                    </a:lnL>
                    <a:lnR>
                      <a:noFill/>
                    </a:lnR>
                    <a:lnT>
                      <a:noFill/>
                    </a:lnT>
                    <a:lnB>
                      <a:noFill/>
                    </a:lnB>
                    <a:solidFill>
                      <a:srgbClr val="FFFFFF"/>
                    </a:solidFill>
                  </a:tcPr>
                </a:tc>
                <a:tc>
                  <a:txBody>
                    <a:bodyPr/>
                    <a:lstStyle/>
                    <a:p>
                      <a:pPr algn="r"/>
                      <a:r>
                        <a:rPr lang="de-DE" sz="1400"/>
                        <a:t>39%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37364223"/>
                  </a:ext>
                </a:extLst>
              </a:tr>
              <a:tr h="29389">
                <a:tc>
                  <a:txBody>
                    <a:bodyPr/>
                    <a:lstStyle/>
                    <a:p>
                      <a:pPr algn="r"/>
                      <a:r>
                        <a:rPr lang="de-DE" sz="1400"/>
                        <a:t>102</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Modern and Contemporary Literature: Literature, Science Fiction, and Fantasy</a:t>
                      </a:r>
                    </a:p>
                  </a:txBody>
                  <a:tcPr marL="0" marR="0" marT="0" marB="0" anchor="ctr">
                    <a:lnL>
                      <a:noFill/>
                    </a:lnL>
                    <a:lnR>
                      <a:noFill/>
                    </a:lnR>
                    <a:lnT>
                      <a:noFill/>
                    </a:lnT>
                    <a:lnB>
                      <a:noFill/>
                    </a:lnB>
                    <a:solidFill>
                      <a:srgbClr val="FFFFFF"/>
                    </a:solidFill>
                  </a:tcPr>
                </a:tc>
                <a:tc>
                  <a:txBody>
                    <a:bodyPr/>
                    <a:lstStyle/>
                    <a:p>
                      <a:r>
                        <a:rPr lang="en-US" sz="1400"/>
                        <a:t>59</a:t>
                      </a:r>
                    </a:p>
                  </a:txBody>
                  <a:tcPr marL="0" marR="0" marT="0" marB="0" anchor="ctr">
                    <a:lnL>
                      <a:noFill/>
                    </a:lnL>
                    <a:lnR>
                      <a:noFill/>
                    </a:lnR>
                    <a:lnT>
                      <a:noFill/>
                    </a:lnT>
                    <a:lnB>
                      <a:noFill/>
                    </a:lnB>
                    <a:solidFill>
                      <a:srgbClr val="FFFFFF"/>
                    </a:solidFill>
                  </a:tcPr>
                </a:tc>
                <a:tc>
                  <a:txBody>
                    <a:bodyPr/>
                    <a:lstStyle/>
                    <a:p>
                      <a:pPr algn="r"/>
                      <a:r>
                        <a:rPr lang="de-DE" sz="1400"/>
                        <a:t>233</a:t>
                      </a:r>
                    </a:p>
                  </a:txBody>
                  <a:tcPr marL="0" marR="0" marT="0" marB="0" anchor="ctr">
                    <a:lnL>
                      <a:noFill/>
                    </a:lnL>
                    <a:lnR>
                      <a:noFill/>
                    </a:lnR>
                    <a:lnT>
                      <a:noFill/>
                    </a:lnT>
                    <a:lnB>
                      <a:noFill/>
                    </a:lnB>
                    <a:solidFill>
                      <a:srgbClr val="FFFFFF"/>
                    </a:solidFill>
                  </a:tcPr>
                </a:tc>
                <a:tc>
                  <a:txBody>
                    <a:bodyPr/>
                    <a:lstStyle/>
                    <a:p>
                      <a:pPr algn="r"/>
                      <a:r>
                        <a:rPr lang="de-DE" sz="1400"/>
                        <a:t>39%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94882227"/>
                  </a:ext>
                </a:extLst>
              </a:tr>
              <a:tr h="29389">
                <a:tc>
                  <a:txBody>
                    <a:bodyPr/>
                    <a:lstStyle/>
                    <a:p>
                      <a:pPr algn="r"/>
                      <a:r>
                        <a:rPr lang="de-DE" sz="1400"/>
                        <a:t>103</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Ancient literature: Yue Fu</a:t>
                      </a:r>
                    </a:p>
                  </a:txBody>
                  <a:tcPr marL="0" marR="0" marT="0" marB="0" anchor="ctr">
                    <a:lnL>
                      <a:noFill/>
                    </a:lnL>
                    <a:lnR>
                      <a:noFill/>
                    </a:lnR>
                    <a:lnT>
                      <a:noFill/>
                    </a:lnT>
                    <a:lnB>
                      <a:noFill/>
                    </a:lnB>
                    <a:solidFill>
                      <a:srgbClr val="FFFFFF"/>
                    </a:solidFill>
                  </a:tcPr>
                </a:tc>
                <a:tc>
                  <a:txBody>
                    <a:bodyPr/>
                    <a:lstStyle/>
                    <a:p>
                      <a:r>
                        <a:rPr lang="it-IT" sz="1400"/>
                        <a:t>47</a:t>
                      </a:r>
                    </a:p>
                  </a:txBody>
                  <a:tcPr marL="0" marR="0" marT="0" marB="0" anchor="ctr">
                    <a:lnL>
                      <a:noFill/>
                    </a:lnL>
                    <a:lnR>
                      <a:noFill/>
                    </a:lnR>
                    <a:lnT>
                      <a:noFill/>
                    </a:lnT>
                    <a:lnB>
                      <a:noFill/>
                    </a:lnB>
                    <a:solidFill>
                      <a:srgbClr val="FFFFFF"/>
                    </a:solidFill>
                  </a:tcPr>
                </a:tc>
                <a:tc>
                  <a:txBody>
                    <a:bodyPr/>
                    <a:lstStyle/>
                    <a:p>
                      <a:pPr algn="r"/>
                      <a:r>
                        <a:rPr lang="de-DE" sz="1400"/>
                        <a:t>231</a:t>
                      </a:r>
                    </a:p>
                  </a:txBody>
                  <a:tcPr marL="0" marR="0" marT="0" marB="0" anchor="ctr">
                    <a:lnL>
                      <a:noFill/>
                    </a:lnL>
                    <a:lnR>
                      <a:noFill/>
                    </a:lnR>
                    <a:lnT>
                      <a:noFill/>
                    </a:lnT>
                    <a:lnB>
                      <a:noFill/>
                    </a:lnB>
                    <a:solidFill>
                      <a:srgbClr val="FFFFFF"/>
                    </a:solidFill>
                  </a:tcPr>
                </a:tc>
                <a:tc>
                  <a:txBody>
                    <a:bodyPr/>
                    <a:lstStyle/>
                    <a:p>
                      <a:pPr algn="r"/>
                      <a:r>
                        <a:rPr lang="de-DE" sz="1400"/>
                        <a:t>39%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47391604"/>
                  </a:ext>
                </a:extLst>
              </a:tr>
              <a:tr h="29389">
                <a:tc>
                  <a:txBody>
                    <a:bodyPr/>
                    <a:lstStyle/>
                    <a:p>
                      <a:pPr algn="r"/>
                      <a:r>
                        <a:rPr lang="de-DE" sz="1400"/>
                        <a:t>104</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Modern and Contemporary Literature: Modern Literature</a:t>
                      </a:r>
                    </a:p>
                  </a:txBody>
                  <a:tcPr marL="0" marR="0" marT="0" marB="0" anchor="ctr">
                    <a:lnL>
                      <a:noFill/>
                    </a:lnL>
                    <a:lnR>
                      <a:noFill/>
                    </a:lnR>
                    <a:lnT>
                      <a:noFill/>
                    </a:lnT>
                    <a:lnB>
                      <a:noFill/>
                    </a:lnB>
                    <a:solidFill>
                      <a:srgbClr val="FFFFFF"/>
                    </a:solidFill>
                  </a:tcPr>
                </a:tc>
                <a:tc>
                  <a:txBody>
                    <a:bodyPr/>
                    <a:lstStyle/>
                    <a:p>
                      <a:r>
                        <a:rPr lang="en-US" sz="1400"/>
                        <a:t>55</a:t>
                      </a:r>
                    </a:p>
                  </a:txBody>
                  <a:tcPr marL="0" marR="0" marT="0" marB="0" anchor="ctr">
                    <a:lnL>
                      <a:noFill/>
                    </a:lnL>
                    <a:lnR>
                      <a:noFill/>
                    </a:lnR>
                    <a:lnT>
                      <a:noFill/>
                    </a:lnT>
                    <a:lnB>
                      <a:noFill/>
                    </a:lnB>
                    <a:solidFill>
                      <a:srgbClr val="FFFFFF"/>
                    </a:solidFill>
                  </a:tcPr>
                </a:tc>
                <a:tc>
                  <a:txBody>
                    <a:bodyPr/>
                    <a:lstStyle/>
                    <a:p>
                      <a:pPr algn="r"/>
                      <a:r>
                        <a:rPr lang="de-DE" sz="1400"/>
                        <a:t>231</a:t>
                      </a:r>
                    </a:p>
                  </a:txBody>
                  <a:tcPr marL="0" marR="0" marT="0" marB="0" anchor="ctr">
                    <a:lnL>
                      <a:noFill/>
                    </a:lnL>
                    <a:lnR>
                      <a:noFill/>
                    </a:lnR>
                    <a:lnT>
                      <a:noFill/>
                    </a:lnT>
                    <a:lnB>
                      <a:noFill/>
                    </a:lnB>
                    <a:solidFill>
                      <a:srgbClr val="FFFFFF"/>
                    </a:solidFill>
                  </a:tcPr>
                </a:tc>
                <a:tc>
                  <a:txBody>
                    <a:bodyPr/>
                    <a:lstStyle/>
                    <a:p>
                      <a:pPr algn="r"/>
                      <a:r>
                        <a:rPr lang="de-DE" sz="1400"/>
                        <a:t>39%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277924084"/>
                  </a:ext>
                </a:extLst>
              </a:tr>
              <a:tr h="44084">
                <a:tc>
                  <a:txBody>
                    <a:bodyPr/>
                    <a:lstStyle/>
                    <a:p>
                      <a:pPr algn="r"/>
                      <a:r>
                        <a:rPr lang="de-DE" sz="1400"/>
                        <a:t>105</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Education: The Nine-Grade Official Selection System in Wei, Jin, Southern and Northern Dynasties</a:t>
                      </a:r>
                    </a:p>
                  </a:txBody>
                  <a:tcPr marL="0" marR="0" marT="0" marB="0" anchor="ctr">
                    <a:lnL>
                      <a:noFill/>
                    </a:lnL>
                    <a:lnR>
                      <a:noFill/>
                    </a:lnR>
                    <a:lnT>
                      <a:noFill/>
                    </a:lnT>
                    <a:lnB>
                      <a:noFill/>
                    </a:lnB>
                    <a:solidFill>
                      <a:srgbClr val="FFFFFF"/>
                    </a:solidFill>
                  </a:tcPr>
                </a:tc>
                <a:tc>
                  <a:txBody>
                    <a:bodyPr/>
                    <a:lstStyle/>
                    <a:p>
                      <a:r>
                        <a:rPr lang="en-US" sz="1400"/>
                        <a:t>118</a:t>
                      </a:r>
                    </a:p>
                  </a:txBody>
                  <a:tcPr marL="0" marR="0" marT="0" marB="0" anchor="ctr">
                    <a:lnL>
                      <a:noFill/>
                    </a:lnL>
                    <a:lnR>
                      <a:noFill/>
                    </a:lnR>
                    <a:lnT>
                      <a:noFill/>
                    </a:lnT>
                    <a:lnB>
                      <a:noFill/>
                    </a:lnB>
                    <a:solidFill>
                      <a:srgbClr val="FFFFFF"/>
                    </a:solidFill>
                  </a:tcPr>
                </a:tc>
                <a:tc>
                  <a:txBody>
                    <a:bodyPr/>
                    <a:lstStyle/>
                    <a:p>
                      <a:pPr algn="r"/>
                      <a:r>
                        <a:rPr lang="de-DE" sz="1400"/>
                        <a:t>229</a:t>
                      </a:r>
                    </a:p>
                  </a:txBody>
                  <a:tcPr marL="0" marR="0" marT="0" marB="0" anchor="ctr">
                    <a:lnL>
                      <a:noFill/>
                    </a:lnL>
                    <a:lnR>
                      <a:noFill/>
                    </a:lnR>
                    <a:lnT>
                      <a:noFill/>
                    </a:lnT>
                    <a:lnB>
                      <a:noFill/>
                    </a:lnB>
                    <a:solidFill>
                      <a:srgbClr val="FFFFFF"/>
                    </a:solidFill>
                  </a:tcPr>
                </a:tc>
                <a:tc>
                  <a:txBody>
                    <a:bodyPr/>
                    <a:lstStyle/>
                    <a:p>
                      <a:pPr algn="r"/>
                      <a:r>
                        <a:rPr lang="de-DE" sz="1400"/>
                        <a:t>38%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33036928"/>
                  </a:ext>
                </a:extLst>
              </a:tr>
              <a:tr h="29389">
                <a:tc>
                  <a:txBody>
                    <a:bodyPr/>
                    <a:lstStyle/>
                    <a:p>
                      <a:pPr algn="r"/>
                      <a:r>
                        <a:rPr lang="de-DE" sz="1400"/>
                        <a:t>106</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Confucianism: Four Main Philosophic Schools</a:t>
                      </a:r>
                    </a:p>
                  </a:txBody>
                  <a:tcPr marL="0" marR="0" marT="0" marB="0" anchor="ctr">
                    <a:lnL>
                      <a:noFill/>
                    </a:lnL>
                    <a:lnR>
                      <a:noFill/>
                    </a:lnR>
                    <a:lnT>
                      <a:noFill/>
                    </a:lnT>
                    <a:lnB>
                      <a:noFill/>
                    </a:lnB>
                    <a:solidFill>
                      <a:srgbClr val="FFFFFF"/>
                    </a:solidFill>
                  </a:tcPr>
                </a:tc>
                <a:tc>
                  <a:txBody>
                    <a:bodyPr/>
                    <a:lstStyle/>
                    <a:p>
                      <a:r>
                        <a:rPr lang="en-US" sz="1400"/>
                        <a:t>79</a:t>
                      </a:r>
                    </a:p>
                  </a:txBody>
                  <a:tcPr marL="0" marR="0" marT="0" marB="0" anchor="ctr">
                    <a:lnL>
                      <a:noFill/>
                    </a:lnL>
                    <a:lnR>
                      <a:noFill/>
                    </a:lnR>
                    <a:lnT>
                      <a:noFill/>
                    </a:lnT>
                    <a:lnB>
                      <a:noFill/>
                    </a:lnB>
                    <a:solidFill>
                      <a:srgbClr val="FFFFFF"/>
                    </a:solidFill>
                  </a:tcPr>
                </a:tc>
                <a:tc>
                  <a:txBody>
                    <a:bodyPr/>
                    <a:lstStyle/>
                    <a:p>
                      <a:pPr algn="r"/>
                      <a:r>
                        <a:rPr lang="de-DE" sz="1400"/>
                        <a:t>226</a:t>
                      </a:r>
                    </a:p>
                  </a:txBody>
                  <a:tcPr marL="0" marR="0" marT="0" marB="0" anchor="ctr">
                    <a:lnL>
                      <a:noFill/>
                    </a:lnL>
                    <a:lnR>
                      <a:noFill/>
                    </a:lnR>
                    <a:lnT>
                      <a:noFill/>
                    </a:lnT>
                    <a:lnB>
                      <a:noFill/>
                    </a:lnB>
                    <a:solidFill>
                      <a:srgbClr val="FFFFFF"/>
                    </a:solidFill>
                  </a:tcPr>
                </a:tc>
                <a:tc>
                  <a:txBody>
                    <a:bodyPr/>
                    <a:lstStyle/>
                    <a:p>
                      <a:pPr algn="r"/>
                      <a:r>
                        <a:rPr lang="de-DE" sz="1400"/>
                        <a:t>38%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260407412"/>
                  </a:ext>
                </a:extLst>
              </a:tr>
              <a:tr h="44084">
                <a:tc>
                  <a:txBody>
                    <a:bodyPr/>
                    <a:lstStyle/>
                    <a:p>
                      <a:pPr algn="r"/>
                      <a:r>
                        <a:rPr lang="de-DE" sz="1400"/>
                        <a:t>107</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Philosophical Schools (Daoism, Buddhism, Legalism): Classical Philosophy - Reading Tao Te Ching</a:t>
                      </a:r>
                    </a:p>
                  </a:txBody>
                  <a:tcPr marL="0" marR="0" marT="0" marB="0" anchor="ctr">
                    <a:lnL>
                      <a:noFill/>
                    </a:lnL>
                    <a:lnR>
                      <a:noFill/>
                    </a:lnR>
                    <a:lnT>
                      <a:noFill/>
                    </a:lnT>
                    <a:lnB>
                      <a:noFill/>
                    </a:lnB>
                    <a:solidFill>
                      <a:srgbClr val="FFFFFF"/>
                    </a:solidFill>
                  </a:tcPr>
                </a:tc>
                <a:tc>
                  <a:txBody>
                    <a:bodyPr/>
                    <a:lstStyle/>
                    <a:p>
                      <a:r>
                        <a:rPr lang="en-US" sz="1400"/>
                        <a:t>85</a:t>
                      </a:r>
                    </a:p>
                  </a:txBody>
                  <a:tcPr marL="0" marR="0" marT="0" marB="0" anchor="ctr">
                    <a:lnL>
                      <a:noFill/>
                    </a:lnL>
                    <a:lnR>
                      <a:noFill/>
                    </a:lnR>
                    <a:lnT>
                      <a:noFill/>
                    </a:lnT>
                    <a:lnB>
                      <a:noFill/>
                    </a:lnB>
                    <a:solidFill>
                      <a:srgbClr val="FFFFFF"/>
                    </a:solidFill>
                  </a:tcPr>
                </a:tc>
                <a:tc>
                  <a:txBody>
                    <a:bodyPr/>
                    <a:lstStyle/>
                    <a:p>
                      <a:pPr algn="r"/>
                      <a:r>
                        <a:rPr lang="de-DE" sz="1400"/>
                        <a:t>225</a:t>
                      </a:r>
                    </a:p>
                  </a:txBody>
                  <a:tcPr marL="0" marR="0" marT="0" marB="0" anchor="ctr">
                    <a:lnL>
                      <a:noFill/>
                    </a:lnL>
                    <a:lnR>
                      <a:noFill/>
                    </a:lnR>
                    <a:lnT>
                      <a:noFill/>
                    </a:lnT>
                    <a:lnB>
                      <a:noFill/>
                    </a:lnB>
                    <a:solidFill>
                      <a:srgbClr val="FFFFFF"/>
                    </a:solidFill>
                  </a:tcPr>
                </a:tc>
                <a:tc>
                  <a:txBody>
                    <a:bodyPr/>
                    <a:lstStyle/>
                    <a:p>
                      <a:pPr algn="r"/>
                      <a:r>
                        <a:rPr lang="de-DE" sz="1400"/>
                        <a:t>38%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46028435"/>
                  </a:ext>
                </a:extLst>
              </a:tr>
              <a:tr h="29389">
                <a:tc>
                  <a:txBody>
                    <a:bodyPr/>
                    <a:lstStyle/>
                    <a:p>
                      <a:pPr algn="r"/>
                      <a:r>
                        <a:rPr lang="de-DE" sz="1400"/>
                        <a:t>108</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Minority cultures: Lisu People and Daogan Festival of Lisu Ethnic Minority</a:t>
                      </a:r>
                    </a:p>
                  </a:txBody>
                  <a:tcPr marL="0" marR="0" marT="0" marB="0" anchor="ctr">
                    <a:lnL>
                      <a:noFill/>
                    </a:lnL>
                    <a:lnR>
                      <a:noFill/>
                    </a:lnR>
                    <a:lnT>
                      <a:noFill/>
                    </a:lnT>
                    <a:lnB>
                      <a:noFill/>
                    </a:lnB>
                    <a:solidFill>
                      <a:srgbClr val="FFFFFF"/>
                    </a:solidFill>
                  </a:tcPr>
                </a:tc>
                <a:tc>
                  <a:txBody>
                    <a:bodyPr/>
                    <a:lstStyle/>
                    <a:p>
                      <a:r>
                        <a:rPr lang="en-US" sz="1400"/>
                        <a:t>111</a:t>
                      </a:r>
                    </a:p>
                  </a:txBody>
                  <a:tcPr marL="0" marR="0" marT="0" marB="0" anchor="ctr">
                    <a:lnL>
                      <a:noFill/>
                    </a:lnL>
                    <a:lnR>
                      <a:noFill/>
                    </a:lnR>
                    <a:lnT>
                      <a:noFill/>
                    </a:lnT>
                    <a:lnB>
                      <a:noFill/>
                    </a:lnB>
                    <a:solidFill>
                      <a:srgbClr val="FFFFFF"/>
                    </a:solidFill>
                  </a:tcPr>
                </a:tc>
                <a:tc>
                  <a:txBody>
                    <a:bodyPr/>
                    <a:lstStyle/>
                    <a:p>
                      <a:pPr algn="r"/>
                      <a:r>
                        <a:rPr lang="de-DE" sz="1400"/>
                        <a:t>219</a:t>
                      </a:r>
                    </a:p>
                  </a:txBody>
                  <a:tcPr marL="0" marR="0" marT="0" marB="0" anchor="ctr">
                    <a:lnL>
                      <a:noFill/>
                    </a:lnL>
                    <a:lnR>
                      <a:noFill/>
                    </a:lnR>
                    <a:lnT>
                      <a:noFill/>
                    </a:lnT>
                    <a:lnB>
                      <a:noFill/>
                    </a:lnB>
                    <a:solidFill>
                      <a:srgbClr val="FFFFFF"/>
                    </a:solidFill>
                  </a:tcPr>
                </a:tc>
                <a:tc>
                  <a:txBody>
                    <a:bodyPr/>
                    <a:lstStyle/>
                    <a:p>
                      <a:pPr algn="r"/>
                      <a:r>
                        <a:rPr lang="de-DE" sz="1400"/>
                        <a:t>37%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218348353"/>
                  </a:ext>
                </a:extLst>
              </a:tr>
              <a:tr h="29389">
                <a:tc>
                  <a:txBody>
                    <a:bodyPr/>
                    <a:lstStyle/>
                    <a:p>
                      <a:pPr algn="r"/>
                      <a:r>
                        <a:rPr lang="de-DE" sz="1400"/>
                        <a:t>109</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Landscapes and tourism: Four Buddhist Shrines</a:t>
                      </a:r>
                    </a:p>
                  </a:txBody>
                  <a:tcPr marL="0" marR="0" marT="0" marB="0" anchor="ctr">
                    <a:lnL>
                      <a:noFill/>
                    </a:lnL>
                    <a:lnR>
                      <a:noFill/>
                    </a:lnR>
                    <a:lnT>
                      <a:noFill/>
                    </a:lnT>
                    <a:lnB>
                      <a:noFill/>
                    </a:lnB>
                    <a:solidFill>
                      <a:srgbClr val="FFFFFF"/>
                    </a:solidFill>
                  </a:tcPr>
                </a:tc>
                <a:tc>
                  <a:txBody>
                    <a:bodyPr/>
                    <a:lstStyle/>
                    <a:p>
                      <a:r>
                        <a:rPr lang="en-US" sz="1400"/>
                        <a:t>127</a:t>
                      </a:r>
                    </a:p>
                  </a:txBody>
                  <a:tcPr marL="0" marR="0" marT="0" marB="0" anchor="ctr">
                    <a:lnL>
                      <a:noFill/>
                    </a:lnL>
                    <a:lnR>
                      <a:noFill/>
                    </a:lnR>
                    <a:lnT>
                      <a:noFill/>
                    </a:lnT>
                    <a:lnB>
                      <a:noFill/>
                    </a:lnB>
                    <a:solidFill>
                      <a:srgbClr val="FFFFFF"/>
                    </a:solidFill>
                  </a:tcPr>
                </a:tc>
                <a:tc>
                  <a:txBody>
                    <a:bodyPr/>
                    <a:lstStyle/>
                    <a:p>
                      <a:pPr algn="r"/>
                      <a:r>
                        <a:rPr lang="de-DE" sz="1400"/>
                        <a:t>213</a:t>
                      </a:r>
                    </a:p>
                  </a:txBody>
                  <a:tcPr marL="0" marR="0" marT="0" marB="0" anchor="ctr">
                    <a:lnL>
                      <a:noFill/>
                    </a:lnL>
                    <a:lnR>
                      <a:noFill/>
                    </a:lnR>
                    <a:lnT>
                      <a:noFill/>
                    </a:lnT>
                    <a:lnB>
                      <a:noFill/>
                    </a:lnB>
                    <a:solidFill>
                      <a:srgbClr val="FFFFFF"/>
                    </a:solidFill>
                  </a:tcPr>
                </a:tc>
                <a:tc>
                  <a:txBody>
                    <a:bodyPr/>
                    <a:lstStyle/>
                    <a:p>
                      <a:pPr algn="r"/>
                      <a:r>
                        <a:rPr lang="de-DE" sz="1400"/>
                        <a:t>36%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162377074"/>
                  </a:ext>
                </a:extLst>
              </a:tr>
              <a:tr h="29389">
                <a:tc>
                  <a:txBody>
                    <a:bodyPr/>
                    <a:lstStyle/>
                    <a:p>
                      <a:pPr algn="r"/>
                      <a:r>
                        <a:rPr lang="de-DE" sz="1400"/>
                        <a:t>110</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nn-NO" sz="1400"/>
                        <a:t>Beijing Opera: Beijing Opera Acrobatics</a:t>
                      </a:r>
                    </a:p>
                  </a:txBody>
                  <a:tcPr marL="0" marR="0" marT="0" marB="0" anchor="ctr">
                    <a:lnL>
                      <a:noFill/>
                    </a:lnL>
                    <a:lnR>
                      <a:noFill/>
                    </a:lnR>
                    <a:lnT>
                      <a:noFill/>
                    </a:lnT>
                    <a:lnB>
                      <a:noFill/>
                    </a:lnB>
                    <a:solidFill>
                      <a:srgbClr val="FFFFFF"/>
                    </a:solidFill>
                  </a:tcPr>
                </a:tc>
                <a:tc>
                  <a:txBody>
                    <a:bodyPr/>
                    <a:lstStyle/>
                    <a:p>
                      <a:r>
                        <a:rPr lang="en-US" sz="1400"/>
                        <a:t>62</a:t>
                      </a:r>
                    </a:p>
                  </a:txBody>
                  <a:tcPr marL="0" marR="0" marT="0" marB="0" anchor="ctr">
                    <a:lnL>
                      <a:noFill/>
                    </a:lnL>
                    <a:lnR>
                      <a:noFill/>
                    </a:lnR>
                    <a:lnT>
                      <a:noFill/>
                    </a:lnT>
                    <a:lnB>
                      <a:noFill/>
                    </a:lnB>
                    <a:solidFill>
                      <a:srgbClr val="FFFFFF"/>
                    </a:solidFill>
                  </a:tcPr>
                </a:tc>
                <a:tc>
                  <a:txBody>
                    <a:bodyPr/>
                    <a:lstStyle/>
                    <a:p>
                      <a:pPr algn="r"/>
                      <a:r>
                        <a:rPr lang="de-DE" sz="1400"/>
                        <a:t>211</a:t>
                      </a:r>
                    </a:p>
                  </a:txBody>
                  <a:tcPr marL="0" marR="0" marT="0" marB="0" anchor="ctr">
                    <a:lnL>
                      <a:noFill/>
                    </a:lnL>
                    <a:lnR>
                      <a:noFill/>
                    </a:lnR>
                    <a:lnT>
                      <a:noFill/>
                    </a:lnT>
                    <a:lnB>
                      <a:noFill/>
                    </a:lnB>
                    <a:solidFill>
                      <a:srgbClr val="FFFFFF"/>
                    </a:solidFill>
                  </a:tcPr>
                </a:tc>
                <a:tc>
                  <a:txBody>
                    <a:bodyPr/>
                    <a:lstStyle/>
                    <a:p>
                      <a:pPr algn="r"/>
                      <a:r>
                        <a:rPr lang="de-DE" sz="1400"/>
                        <a:t>35%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156204613"/>
                  </a:ext>
                </a:extLst>
              </a:tr>
              <a:tr h="29389">
                <a:tc>
                  <a:txBody>
                    <a:bodyPr/>
                    <a:lstStyle/>
                    <a:p>
                      <a:pPr algn="r"/>
                      <a:r>
                        <a:rPr lang="de-DE" sz="1400"/>
                        <a:t>111</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Confucianism: Classical Philosophy - Confucius and Confucianism</a:t>
                      </a:r>
                    </a:p>
                  </a:txBody>
                  <a:tcPr marL="0" marR="0" marT="0" marB="0" anchor="ctr">
                    <a:lnL>
                      <a:noFill/>
                    </a:lnL>
                    <a:lnR>
                      <a:noFill/>
                    </a:lnR>
                    <a:lnT>
                      <a:noFill/>
                    </a:lnT>
                    <a:lnB>
                      <a:noFill/>
                    </a:lnB>
                    <a:solidFill>
                      <a:srgbClr val="FFFFFF"/>
                    </a:solidFill>
                  </a:tcPr>
                </a:tc>
                <a:tc>
                  <a:txBody>
                    <a:bodyPr/>
                    <a:lstStyle/>
                    <a:p>
                      <a:r>
                        <a:rPr lang="en-US" sz="1400"/>
                        <a:t>80</a:t>
                      </a:r>
                    </a:p>
                  </a:txBody>
                  <a:tcPr marL="0" marR="0" marT="0" marB="0" anchor="ctr">
                    <a:lnL>
                      <a:noFill/>
                    </a:lnL>
                    <a:lnR>
                      <a:noFill/>
                    </a:lnR>
                    <a:lnT>
                      <a:noFill/>
                    </a:lnT>
                    <a:lnB>
                      <a:noFill/>
                    </a:lnB>
                    <a:solidFill>
                      <a:srgbClr val="FFFFFF"/>
                    </a:solidFill>
                  </a:tcPr>
                </a:tc>
                <a:tc>
                  <a:txBody>
                    <a:bodyPr/>
                    <a:lstStyle/>
                    <a:p>
                      <a:pPr algn="r"/>
                      <a:r>
                        <a:rPr lang="de-DE" sz="1400"/>
                        <a:t>211</a:t>
                      </a:r>
                    </a:p>
                  </a:txBody>
                  <a:tcPr marL="0" marR="0" marT="0" marB="0" anchor="ctr">
                    <a:lnL>
                      <a:noFill/>
                    </a:lnL>
                    <a:lnR>
                      <a:noFill/>
                    </a:lnR>
                    <a:lnT>
                      <a:noFill/>
                    </a:lnT>
                    <a:lnB>
                      <a:noFill/>
                    </a:lnB>
                    <a:solidFill>
                      <a:srgbClr val="FFFFFF"/>
                    </a:solidFill>
                  </a:tcPr>
                </a:tc>
                <a:tc>
                  <a:txBody>
                    <a:bodyPr/>
                    <a:lstStyle/>
                    <a:p>
                      <a:pPr algn="r"/>
                      <a:r>
                        <a:rPr lang="de-DE" sz="1400"/>
                        <a:t>35%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38226266"/>
                  </a:ext>
                </a:extLst>
              </a:tr>
              <a:tr h="29389">
                <a:tc>
                  <a:txBody>
                    <a:bodyPr/>
                    <a:lstStyle/>
                    <a:p>
                      <a:pPr algn="r"/>
                      <a:r>
                        <a:rPr lang="de-DE" sz="1400"/>
                        <a:t>112</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Martial Arts: Wushu</a:t>
                      </a:r>
                    </a:p>
                  </a:txBody>
                  <a:tcPr marL="0" marR="0" marT="0" marB="0" anchor="ctr">
                    <a:lnL>
                      <a:noFill/>
                    </a:lnL>
                    <a:lnR>
                      <a:noFill/>
                    </a:lnR>
                    <a:lnT>
                      <a:noFill/>
                    </a:lnT>
                    <a:lnB>
                      <a:noFill/>
                    </a:lnB>
                    <a:solidFill>
                      <a:srgbClr val="FFFFFF"/>
                    </a:solidFill>
                  </a:tcPr>
                </a:tc>
                <a:tc>
                  <a:txBody>
                    <a:bodyPr/>
                    <a:lstStyle/>
                    <a:p>
                      <a:r>
                        <a:rPr lang="en-US" sz="1400"/>
                        <a:t>63</a:t>
                      </a:r>
                    </a:p>
                  </a:txBody>
                  <a:tcPr marL="0" marR="0" marT="0" marB="0" anchor="ctr">
                    <a:lnL>
                      <a:noFill/>
                    </a:lnL>
                    <a:lnR>
                      <a:noFill/>
                    </a:lnR>
                    <a:lnT>
                      <a:noFill/>
                    </a:lnT>
                    <a:lnB>
                      <a:noFill/>
                    </a:lnB>
                    <a:solidFill>
                      <a:srgbClr val="FFFFFF"/>
                    </a:solidFill>
                  </a:tcPr>
                </a:tc>
                <a:tc>
                  <a:txBody>
                    <a:bodyPr/>
                    <a:lstStyle/>
                    <a:p>
                      <a:pPr algn="r"/>
                      <a:r>
                        <a:rPr lang="de-DE" sz="1400"/>
                        <a:t>211</a:t>
                      </a:r>
                    </a:p>
                  </a:txBody>
                  <a:tcPr marL="0" marR="0" marT="0" marB="0" anchor="ctr">
                    <a:lnL>
                      <a:noFill/>
                    </a:lnL>
                    <a:lnR>
                      <a:noFill/>
                    </a:lnR>
                    <a:lnT>
                      <a:noFill/>
                    </a:lnT>
                    <a:lnB>
                      <a:noFill/>
                    </a:lnB>
                    <a:solidFill>
                      <a:srgbClr val="FFFFFF"/>
                    </a:solidFill>
                  </a:tcPr>
                </a:tc>
                <a:tc>
                  <a:txBody>
                    <a:bodyPr/>
                    <a:lstStyle/>
                    <a:p>
                      <a:pPr algn="r"/>
                      <a:r>
                        <a:rPr lang="de-DE" sz="1400"/>
                        <a:t>35%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949760717"/>
                  </a:ext>
                </a:extLst>
              </a:tr>
              <a:tr h="29389">
                <a:tc>
                  <a:txBody>
                    <a:bodyPr/>
                    <a:lstStyle/>
                    <a:p>
                      <a:pPr algn="r"/>
                      <a:r>
                        <a:rPr lang="de-DE" sz="1400"/>
                        <a:t>113</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Army and weapons: Terracotta Army</a:t>
                      </a:r>
                    </a:p>
                  </a:txBody>
                  <a:tcPr marL="0" marR="0" marT="0" marB="0" anchor="ctr">
                    <a:lnL>
                      <a:noFill/>
                    </a:lnL>
                    <a:lnR>
                      <a:noFill/>
                    </a:lnR>
                    <a:lnT>
                      <a:noFill/>
                    </a:lnT>
                    <a:lnB>
                      <a:noFill/>
                    </a:lnB>
                    <a:solidFill>
                      <a:srgbClr val="FFFFFF"/>
                    </a:solidFill>
                  </a:tcPr>
                </a:tc>
                <a:tc>
                  <a:txBody>
                    <a:bodyPr/>
                    <a:lstStyle/>
                    <a:p>
                      <a:r>
                        <a:rPr lang="en-US" sz="1400"/>
                        <a:t>120</a:t>
                      </a:r>
                    </a:p>
                  </a:txBody>
                  <a:tcPr marL="0" marR="0" marT="0" marB="0" anchor="ctr">
                    <a:lnL>
                      <a:noFill/>
                    </a:lnL>
                    <a:lnR>
                      <a:noFill/>
                    </a:lnR>
                    <a:lnT>
                      <a:noFill/>
                    </a:lnT>
                    <a:lnB>
                      <a:noFill/>
                    </a:lnB>
                    <a:solidFill>
                      <a:srgbClr val="FFFFFF"/>
                    </a:solidFill>
                  </a:tcPr>
                </a:tc>
                <a:tc>
                  <a:txBody>
                    <a:bodyPr/>
                    <a:lstStyle/>
                    <a:p>
                      <a:pPr algn="r"/>
                      <a:r>
                        <a:rPr lang="de-DE" sz="1400"/>
                        <a:t>210</a:t>
                      </a:r>
                    </a:p>
                  </a:txBody>
                  <a:tcPr marL="0" marR="0" marT="0" marB="0" anchor="ctr">
                    <a:lnL>
                      <a:noFill/>
                    </a:lnL>
                    <a:lnR>
                      <a:noFill/>
                    </a:lnR>
                    <a:lnT>
                      <a:noFill/>
                    </a:lnT>
                    <a:lnB>
                      <a:noFill/>
                    </a:lnB>
                    <a:solidFill>
                      <a:srgbClr val="FFFFFF"/>
                    </a:solidFill>
                  </a:tcPr>
                </a:tc>
                <a:tc>
                  <a:txBody>
                    <a:bodyPr/>
                    <a:lstStyle/>
                    <a:p>
                      <a:pPr algn="r"/>
                      <a:r>
                        <a:rPr lang="de-DE" sz="1400"/>
                        <a:t>35%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40940931"/>
                  </a:ext>
                </a:extLst>
              </a:tr>
              <a:tr h="29389">
                <a:tc>
                  <a:txBody>
                    <a:bodyPr/>
                    <a:lstStyle/>
                    <a:p>
                      <a:pPr algn="r"/>
                      <a:r>
                        <a:rPr lang="de-DE" sz="1400"/>
                        <a:t>114</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Fine Arts: Bada Shanren and Qi Baishi</a:t>
                      </a:r>
                    </a:p>
                  </a:txBody>
                  <a:tcPr marL="0" marR="0" marT="0" marB="0" anchor="ctr">
                    <a:lnL>
                      <a:noFill/>
                    </a:lnL>
                    <a:lnR>
                      <a:noFill/>
                    </a:lnR>
                    <a:lnT>
                      <a:noFill/>
                    </a:lnT>
                    <a:lnB>
                      <a:noFill/>
                    </a:lnB>
                    <a:solidFill>
                      <a:srgbClr val="FFFFFF"/>
                    </a:solidFill>
                  </a:tcPr>
                </a:tc>
                <a:tc>
                  <a:txBody>
                    <a:bodyPr/>
                    <a:lstStyle/>
                    <a:p>
                      <a:r>
                        <a:rPr lang="en-US" sz="1400"/>
                        <a:t>34</a:t>
                      </a:r>
                    </a:p>
                  </a:txBody>
                  <a:tcPr marL="0" marR="0" marT="0" marB="0" anchor="ctr">
                    <a:lnL>
                      <a:noFill/>
                    </a:lnL>
                    <a:lnR>
                      <a:noFill/>
                    </a:lnR>
                    <a:lnT>
                      <a:noFill/>
                    </a:lnT>
                    <a:lnB>
                      <a:noFill/>
                    </a:lnB>
                    <a:solidFill>
                      <a:srgbClr val="FFFFFF"/>
                    </a:solidFill>
                  </a:tcPr>
                </a:tc>
                <a:tc>
                  <a:txBody>
                    <a:bodyPr/>
                    <a:lstStyle/>
                    <a:p>
                      <a:pPr algn="r"/>
                      <a:r>
                        <a:rPr lang="de-DE" sz="1400"/>
                        <a:t>210</a:t>
                      </a:r>
                    </a:p>
                  </a:txBody>
                  <a:tcPr marL="0" marR="0" marT="0" marB="0" anchor="ctr">
                    <a:lnL>
                      <a:noFill/>
                    </a:lnL>
                    <a:lnR>
                      <a:noFill/>
                    </a:lnR>
                    <a:lnT>
                      <a:noFill/>
                    </a:lnT>
                    <a:lnB>
                      <a:noFill/>
                    </a:lnB>
                    <a:solidFill>
                      <a:srgbClr val="FFFFFF"/>
                    </a:solidFill>
                  </a:tcPr>
                </a:tc>
                <a:tc>
                  <a:txBody>
                    <a:bodyPr/>
                    <a:lstStyle/>
                    <a:p>
                      <a:pPr algn="r"/>
                      <a:r>
                        <a:rPr lang="de-DE" sz="1400"/>
                        <a:t>35%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39922695"/>
                  </a:ext>
                </a:extLst>
              </a:tr>
              <a:tr h="29389">
                <a:tc>
                  <a:txBody>
                    <a:bodyPr/>
                    <a:lstStyle/>
                    <a:p>
                      <a:pPr algn="r"/>
                      <a:r>
                        <a:rPr lang="de-DE" sz="1400"/>
                        <a:t>115</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Martial Arts: Huo Yuanjia</a:t>
                      </a:r>
                    </a:p>
                  </a:txBody>
                  <a:tcPr marL="0" marR="0" marT="0" marB="0" anchor="ctr">
                    <a:lnL>
                      <a:noFill/>
                    </a:lnL>
                    <a:lnR>
                      <a:noFill/>
                    </a:lnR>
                    <a:lnT>
                      <a:noFill/>
                    </a:lnT>
                    <a:lnB>
                      <a:noFill/>
                    </a:lnB>
                    <a:solidFill>
                      <a:srgbClr val="FFFFFF"/>
                    </a:solidFill>
                  </a:tcPr>
                </a:tc>
                <a:tc>
                  <a:txBody>
                    <a:bodyPr/>
                    <a:lstStyle/>
                    <a:p>
                      <a:r>
                        <a:rPr lang="en-US" sz="1400"/>
                        <a:t>65</a:t>
                      </a:r>
                    </a:p>
                  </a:txBody>
                  <a:tcPr marL="0" marR="0" marT="0" marB="0" anchor="ctr">
                    <a:lnL>
                      <a:noFill/>
                    </a:lnL>
                    <a:lnR>
                      <a:noFill/>
                    </a:lnR>
                    <a:lnT>
                      <a:noFill/>
                    </a:lnT>
                    <a:lnB>
                      <a:noFill/>
                    </a:lnB>
                    <a:solidFill>
                      <a:srgbClr val="FFFFFF"/>
                    </a:solidFill>
                  </a:tcPr>
                </a:tc>
                <a:tc>
                  <a:txBody>
                    <a:bodyPr/>
                    <a:lstStyle/>
                    <a:p>
                      <a:pPr algn="r"/>
                      <a:r>
                        <a:rPr lang="de-DE" sz="1400"/>
                        <a:t>210</a:t>
                      </a:r>
                    </a:p>
                  </a:txBody>
                  <a:tcPr marL="0" marR="0" marT="0" marB="0" anchor="ctr">
                    <a:lnL>
                      <a:noFill/>
                    </a:lnL>
                    <a:lnR>
                      <a:noFill/>
                    </a:lnR>
                    <a:lnT>
                      <a:noFill/>
                    </a:lnT>
                    <a:lnB>
                      <a:noFill/>
                    </a:lnB>
                    <a:solidFill>
                      <a:srgbClr val="FFFFFF"/>
                    </a:solidFill>
                  </a:tcPr>
                </a:tc>
                <a:tc>
                  <a:txBody>
                    <a:bodyPr/>
                    <a:lstStyle/>
                    <a:p>
                      <a:pPr algn="r"/>
                      <a:r>
                        <a:rPr lang="de-DE" sz="1400"/>
                        <a:t>35%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75625383"/>
                  </a:ext>
                </a:extLst>
              </a:tr>
              <a:tr h="29389">
                <a:tc>
                  <a:txBody>
                    <a:bodyPr/>
                    <a:lstStyle/>
                    <a:p>
                      <a:pPr algn="r"/>
                      <a:r>
                        <a:rPr lang="de-DE" sz="1400"/>
                        <a:t>116</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Modern and Contemporary Literature: Contemporary Literature</a:t>
                      </a:r>
                    </a:p>
                  </a:txBody>
                  <a:tcPr marL="0" marR="0" marT="0" marB="0" anchor="ctr">
                    <a:lnL>
                      <a:noFill/>
                    </a:lnL>
                    <a:lnR>
                      <a:noFill/>
                    </a:lnR>
                    <a:lnT>
                      <a:noFill/>
                    </a:lnT>
                    <a:lnB>
                      <a:noFill/>
                    </a:lnB>
                    <a:solidFill>
                      <a:srgbClr val="FFFFFF"/>
                    </a:solidFill>
                  </a:tcPr>
                </a:tc>
                <a:tc>
                  <a:txBody>
                    <a:bodyPr/>
                    <a:lstStyle/>
                    <a:p>
                      <a:r>
                        <a:rPr lang="en-US" sz="1400"/>
                        <a:t>58</a:t>
                      </a:r>
                    </a:p>
                  </a:txBody>
                  <a:tcPr marL="0" marR="0" marT="0" marB="0" anchor="ctr">
                    <a:lnL>
                      <a:noFill/>
                    </a:lnL>
                    <a:lnR>
                      <a:noFill/>
                    </a:lnR>
                    <a:lnT>
                      <a:noFill/>
                    </a:lnT>
                    <a:lnB>
                      <a:noFill/>
                    </a:lnB>
                    <a:solidFill>
                      <a:srgbClr val="FFFFFF"/>
                    </a:solidFill>
                  </a:tcPr>
                </a:tc>
                <a:tc>
                  <a:txBody>
                    <a:bodyPr/>
                    <a:lstStyle/>
                    <a:p>
                      <a:pPr algn="r"/>
                      <a:r>
                        <a:rPr lang="de-DE" sz="1400"/>
                        <a:t>209</a:t>
                      </a:r>
                    </a:p>
                  </a:txBody>
                  <a:tcPr marL="0" marR="0" marT="0" marB="0" anchor="ctr">
                    <a:lnL>
                      <a:noFill/>
                    </a:lnL>
                    <a:lnR>
                      <a:noFill/>
                    </a:lnR>
                    <a:lnT>
                      <a:noFill/>
                    </a:lnT>
                    <a:lnB>
                      <a:noFill/>
                    </a:lnB>
                    <a:solidFill>
                      <a:srgbClr val="FFFFFF"/>
                    </a:solidFill>
                  </a:tcPr>
                </a:tc>
                <a:tc>
                  <a:txBody>
                    <a:bodyPr/>
                    <a:lstStyle/>
                    <a:p>
                      <a:pPr algn="r"/>
                      <a:r>
                        <a:rPr lang="de-DE" sz="1400"/>
                        <a:t>35%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126106299"/>
                  </a:ext>
                </a:extLst>
              </a:tr>
              <a:tr h="29389">
                <a:tc>
                  <a:txBody>
                    <a:bodyPr/>
                    <a:lstStyle/>
                    <a:p>
                      <a:pPr algn="r"/>
                      <a:r>
                        <a:rPr lang="de-DE" sz="1400"/>
                        <a:t>117</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Philosophical Schools (Daoism, Buddhism, Legalism): Classical Philosophy - Daoism</a:t>
                      </a:r>
                    </a:p>
                  </a:txBody>
                  <a:tcPr marL="0" marR="0" marT="0" marB="0" anchor="ctr">
                    <a:lnL>
                      <a:noFill/>
                    </a:lnL>
                    <a:lnR>
                      <a:noFill/>
                    </a:lnR>
                    <a:lnT>
                      <a:noFill/>
                    </a:lnT>
                    <a:lnB>
                      <a:noFill/>
                    </a:lnB>
                    <a:solidFill>
                      <a:srgbClr val="FFFFFF"/>
                    </a:solidFill>
                  </a:tcPr>
                </a:tc>
                <a:tc>
                  <a:txBody>
                    <a:bodyPr/>
                    <a:lstStyle/>
                    <a:p>
                      <a:r>
                        <a:rPr lang="en-US" sz="1400"/>
                        <a:t>84</a:t>
                      </a:r>
                    </a:p>
                  </a:txBody>
                  <a:tcPr marL="0" marR="0" marT="0" marB="0" anchor="ctr">
                    <a:lnL>
                      <a:noFill/>
                    </a:lnL>
                    <a:lnR>
                      <a:noFill/>
                    </a:lnR>
                    <a:lnT>
                      <a:noFill/>
                    </a:lnT>
                    <a:lnB>
                      <a:noFill/>
                    </a:lnB>
                    <a:solidFill>
                      <a:srgbClr val="FFFFFF"/>
                    </a:solidFill>
                  </a:tcPr>
                </a:tc>
                <a:tc>
                  <a:txBody>
                    <a:bodyPr/>
                    <a:lstStyle/>
                    <a:p>
                      <a:pPr algn="r"/>
                      <a:r>
                        <a:rPr lang="de-DE" sz="1400"/>
                        <a:t>204</a:t>
                      </a:r>
                    </a:p>
                  </a:txBody>
                  <a:tcPr marL="0" marR="0" marT="0" marB="0" anchor="ctr">
                    <a:lnL>
                      <a:noFill/>
                    </a:lnL>
                    <a:lnR>
                      <a:noFill/>
                    </a:lnR>
                    <a:lnT>
                      <a:noFill/>
                    </a:lnT>
                    <a:lnB>
                      <a:noFill/>
                    </a:lnB>
                    <a:solidFill>
                      <a:srgbClr val="FFFFFF"/>
                    </a:solidFill>
                  </a:tcPr>
                </a:tc>
                <a:tc>
                  <a:txBody>
                    <a:bodyPr/>
                    <a:lstStyle/>
                    <a:p>
                      <a:pPr algn="r"/>
                      <a:r>
                        <a:rPr lang="de-DE" sz="1400"/>
                        <a:t>34%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063400271"/>
                  </a:ext>
                </a:extLst>
              </a:tr>
              <a:tr h="29389">
                <a:tc>
                  <a:txBody>
                    <a:bodyPr/>
                    <a:lstStyle/>
                    <a:p>
                      <a:pPr algn="r"/>
                      <a:r>
                        <a:rPr lang="de-DE" sz="1400"/>
                        <a:t>118</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Traditional Festivals: Lattice on Ancient Chinese Windows</a:t>
                      </a:r>
                    </a:p>
                  </a:txBody>
                  <a:tcPr marL="0" marR="0" marT="0" marB="0" anchor="ctr">
                    <a:lnL>
                      <a:noFill/>
                    </a:lnL>
                    <a:lnR>
                      <a:noFill/>
                    </a:lnR>
                    <a:lnT>
                      <a:noFill/>
                    </a:lnT>
                    <a:lnB>
                      <a:noFill/>
                    </a:lnB>
                    <a:solidFill>
                      <a:srgbClr val="FFFFFF"/>
                    </a:solidFill>
                  </a:tcPr>
                </a:tc>
                <a:tc>
                  <a:txBody>
                    <a:bodyPr/>
                    <a:lstStyle/>
                    <a:p>
                      <a:r>
                        <a:rPr lang="en-US" sz="1400"/>
                        <a:t>4</a:t>
                      </a:r>
                    </a:p>
                  </a:txBody>
                  <a:tcPr marL="0" marR="0" marT="0" marB="0" anchor="ctr">
                    <a:lnL>
                      <a:noFill/>
                    </a:lnL>
                    <a:lnR>
                      <a:noFill/>
                    </a:lnR>
                    <a:lnT>
                      <a:noFill/>
                    </a:lnT>
                    <a:lnB>
                      <a:noFill/>
                    </a:lnB>
                    <a:solidFill>
                      <a:srgbClr val="FFFFFF"/>
                    </a:solidFill>
                  </a:tcPr>
                </a:tc>
                <a:tc>
                  <a:txBody>
                    <a:bodyPr/>
                    <a:lstStyle/>
                    <a:p>
                      <a:pPr algn="r"/>
                      <a:r>
                        <a:rPr lang="de-DE" sz="1400"/>
                        <a:t>203</a:t>
                      </a:r>
                    </a:p>
                  </a:txBody>
                  <a:tcPr marL="0" marR="0" marT="0" marB="0" anchor="ctr">
                    <a:lnL>
                      <a:noFill/>
                    </a:lnL>
                    <a:lnR>
                      <a:noFill/>
                    </a:lnR>
                    <a:lnT>
                      <a:noFill/>
                    </a:lnT>
                    <a:lnB>
                      <a:noFill/>
                    </a:lnB>
                    <a:solidFill>
                      <a:srgbClr val="FFFFFF"/>
                    </a:solidFill>
                  </a:tcPr>
                </a:tc>
                <a:tc>
                  <a:txBody>
                    <a:bodyPr/>
                    <a:lstStyle/>
                    <a:p>
                      <a:pPr algn="r"/>
                      <a:r>
                        <a:rPr lang="de-DE" sz="1400"/>
                        <a:t>34%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665502122"/>
                  </a:ext>
                </a:extLst>
              </a:tr>
              <a:tr h="29389">
                <a:tc>
                  <a:txBody>
                    <a:bodyPr/>
                    <a:lstStyle/>
                    <a:p>
                      <a:pPr algn="r"/>
                      <a:r>
                        <a:rPr lang="de-DE" sz="1400"/>
                        <a:t>119</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Silk and porcelain: Porcelain</a:t>
                      </a:r>
                    </a:p>
                  </a:txBody>
                  <a:tcPr marL="0" marR="0" marT="0" marB="0" anchor="ctr">
                    <a:lnL>
                      <a:noFill/>
                    </a:lnL>
                    <a:lnR>
                      <a:noFill/>
                    </a:lnR>
                    <a:lnT>
                      <a:noFill/>
                    </a:lnT>
                    <a:lnB>
                      <a:noFill/>
                    </a:lnB>
                    <a:solidFill>
                      <a:srgbClr val="FFFFFF"/>
                    </a:solidFill>
                  </a:tcPr>
                </a:tc>
                <a:tc>
                  <a:txBody>
                    <a:bodyPr/>
                    <a:lstStyle/>
                    <a:p>
                      <a:r>
                        <a:rPr lang="en-US" sz="1400"/>
                        <a:t>30</a:t>
                      </a:r>
                    </a:p>
                  </a:txBody>
                  <a:tcPr marL="0" marR="0" marT="0" marB="0" anchor="ctr">
                    <a:lnL>
                      <a:noFill/>
                    </a:lnL>
                    <a:lnR>
                      <a:noFill/>
                    </a:lnR>
                    <a:lnT>
                      <a:noFill/>
                    </a:lnT>
                    <a:lnB>
                      <a:noFill/>
                    </a:lnB>
                    <a:solidFill>
                      <a:srgbClr val="FFFFFF"/>
                    </a:solidFill>
                  </a:tcPr>
                </a:tc>
                <a:tc>
                  <a:txBody>
                    <a:bodyPr/>
                    <a:lstStyle/>
                    <a:p>
                      <a:pPr algn="r"/>
                      <a:r>
                        <a:rPr lang="de-DE" sz="1400"/>
                        <a:t>197</a:t>
                      </a:r>
                    </a:p>
                  </a:txBody>
                  <a:tcPr marL="0" marR="0" marT="0" marB="0" anchor="ctr">
                    <a:lnL>
                      <a:noFill/>
                    </a:lnL>
                    <a:lnR>
                      <a:noFill/>
                    </a:lnR>
                    <a:lnT>
                      <a:noFill/>
                    </a:lnT>
                    <a:lnB>
                      <a:noFill/>
                    </a:lnB>
                    <a:solidFill>
                      <a:srgbClr val="FFFFFF"/>
                    </a:solidFill>
                  </a:tcPr>
                </a:tc>
                <a:tc>
                  <a:txBody>
                    <a:bodyPr/>
                    <a:lstStyle/>
                    <a:p>
                      <a:pPr algn="r"/>
                      <a:r>
                        <a:rPr lang="de-DE" sz="1400"/>
                        <a:t>33%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178415884"/>
                  </a:ext>
                </a:extLst>
              </a:tr>
              <a:tr h="29389">
                <a:tc>
                  <a:txBody>
                    <a:bodyPr/>
                    <a:lstStyle/>
                    <a:p>
                      <a:pPr algn="r"/>
                      <a:r>
                        <a:rPr lang="de-DE" sz="1400"/>
                        <a:t>120</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Philosophical Schools (Daoism, Buddhism, Legalism): Legalism </a:t>
                      </a:r>
                    </a:p>
                  </a:txBody>
                  <a:tcPr marL="0" marR="0" marT="0" marB="0" anchor="ctr">
                    <a:lnL>
                      <a:noFill/>
                    </a:lnL>
                    <a:lnR>
                      <a:noFill/>
                    </a:lnR>
                    <a:lnT>
                      <a:noFill/>
                    </a:lnT>
                    <a:lnB>
                      <a:noFill/>
                    </a:lnB>
                    <a:solidFill>
                      <a:srgbClr val="FFFFFF"/>
                    </a:solidFill>
                  </a:tcPr>
                </a:tc>
                <a:tc>
                  <a:txBody>
                    <a:bodyPr/>
                    <a:lstStyle/>
                    <a:p>
                      <a:r>
                        <a:rPr lang="en-US" sz="1400"/>
                        <a:t>88</a:t>
                      </a:r>
                    </a:p>
                  </a:txBody>
                  <a:tcPr marL="0" marR="0" marT="0" marB="0" anchor="ctr">
                    <a:lnL>
                      <a:noFill/>
                    </a:lnL>
                    <a:lnR>
                      <a:noFill/>
                    </a:lnR>
                    <a:lnT>
                      <a:noFill/>
                    </a:lnT>
                    <a:lnB>
                      <a:noFill/>
                    </a:lnB>
                    <a:solidFill>
                      <a:srgbClr val="FFFFFF"/>
                    </a:solidFill>
                  </a:tcPr>
                </a:tc>
                <a:tc>
                  <a:txBody>
                    <a:bodyPr/>
                    <a:lstStyle/>
                    <a:p>
                      <a:pPr algn="r"/>
                      <a:r>
                        <a:rPr lang="de-DE" sz="1400"/>
                        <a:t>196</a:t>
                      </a:r>
                    </a:p>
                  </a:txBody>
                  <a:tcPr marL="0" marR="0" marT="0" marB="0" anchor="ctr">
                    <a:lnL>
                      <a:noFill/>
                    </a:lnL>
                    <a:lnR>
                      <a:noFill/>
                    </a:lnR>
                    <a:lnT>
                      <a:noFill/>
                    </a:lnT>
                    <a:lnB>
                      <a:noFill/>
                    </a:lnB>
                    <a:solidFill>
                      <a:srgbClr val="FFFFFF"/>
                    </a:solidFill>
                  </a:tcPr>
                </a:tc>
                <a:tc>
                  <a:txBody>
                    <a:bodyPr/>
                    <a:lstStyle/>
                    <a:p>
                      <a:pPr algn="r"/>
                      <a:r>
                        <a:rPr lang="de-DE" sz="1400"/>
                        <a:t>33%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50377572"/>
                  </a:ext>
                </a:extLst>
              </a:tr>
              <a:tr h="29389">
                <a:tc>
                  <a:txBody>
                    <a:bodyPr/>
                    <a:lstStyle/>
                    <a:p>
                      <a:pPr algn="r"/>
                      <a:r>
                        <a:rPr lang="de-DE" sz="1400"/>
                        <a:t>121</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Confucianism: Chinese Traditional Culture-Five Constant Virtues</a:t>
                      </a:r>
                    </a:p>
                  </a:txBody>
                  <a:tcPr marL="0" marR="0" marT="0" marB="0" anchor="ctr">
                    <a:lnL>
                      <a:noFill/>
                    </a:lnL>
                    <a:lnR>
                      <a:noFill/>
                    </a:lnR>
                    <a:lnT>
                      <a:noFill/>
                    </a:lnT>
                    <a:lnB>
                      <a:noFill/>
                    </a:lnB>
                    <a:solidFill>
                      <a:srgbClr val="FFFFFF"/>
                    </a:solidFill>
                  </a:tcPr>
                </a:tc>
                <a:tc>
                  <a:txBody>
                    <a:bodyPr/>
                    <a:lstStyle/>
                    <a:p>
                      <a:r>
                        <a:rPr lang="en-US" sz="1400"/>
                        <a:t>83</a:t>
                      </a:r>
                    </a:p>
                  </a:txBody>
                  <a:tcPr marL="0" marR="0" marT="0" marB="0" anchor="ctr">
                    <a:lnL>
                      <a:noFill/>
                    </a:lnL>
                    <a:lnR>
                      <a:noFill/>
                    </a:lnR>
                    <a:lnT>
                      <a:noFill/>
                    </a:lnT>
                    <a:lnB>
                      <a:noFill/>
                    </a:lnB>
                    <a:solidFill>
                      <a:srgbClr val="FFFFFF"/>
                    </a:solidFill>
                  </a:tcPr>
                </a:tc>
                <a:tc>
                  <a:txBody>
                    <a:bodyPr/>
                    <a:lstStyle/>
                    <a:p>
                      <a:pPr algn="r"/>
                      <a:r>
                        <a:rPr lang="de-DE" sz="1400"/>
                        <a:t>195</a:t>
                      </a:r>
                    </a:p>
                  </a:txBody>
                  <a:tcPr marL="0" marR="0" marT="0" marB="0" anchor="ctr">
                    <a:lnL>
                      <a:noFill/>
                    </a:lnL>
                    <a:lnR>
                      <a:noFill/>
                    </a:lnR>
                    <a:lnT>
                      <a:noFill/>
                    </a:lnT>
                    <a:lnB>
                      <a:noFill/>
                    </a:lnB>
                    <a:solidFill>
                      <a:srgbClr val="FFFFFF"/>
                    </a:solidFill>
                  </a:tcPr>
                </a:tc>
                <a:tc>
                  <a:txBody>
                    <a:bodyPr/>
                    <a:lstStyle/>
                    <a:p>
                      <a:pPr algn="r"/>
                      <a:r>
                        <a:rPr lang="de-DE" sz="1400"/>
                        <a:t>33%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56845537"/>
                  </a:ext>
                </a:extLst>
              </a:tr>
              <a:tr h="29389">
                <a:tc>
                  <a:txBody>
                    <a:bodyPr/>
                    <a:lstStyle/>
                    <a:p>
                      <a:pPr algn="r"/>
                      <a:r>
                        <a:rPr lang="de-DE" sz="1400"/>
                        <a:t>122</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Traditional Crafts: Cloisonne</a:t>
                      </a:r>
                    </a:p>
                  </a:txBody>
                  <a:tcPr marL="0" marR="0" marT="0" marB="0" anchor="ctr">
                    <a:lnL>
                      <a:noFill/>
                    </a:lnL>
                    <a:lnR>
                      <a:noFill/>
                    </a:lnR>
                    <a:lnT>
                      <a:noFill/>
                    </a:lnT>
                    <a:lnB>
                      <a:noFill/>
                    </a:lnB>
                    <a:solidFill>
                      <a:srgbClr val="FFFFFF"/>
                    </a:solidFill>
                  </a:tcPr>
                </a:tc>
                <a:tc>
                  <a:txBody>
                    <a:bodyPr/>
                    <a:lstStyle/>
                    <a:p>
                      <a:r>
                        <a:rPr lang="en-US" sz="1400"/>
                        <a:t>15</a:t>
                      </a:r>
                    </a:p>
                  </a:txBody>
                  <a:tcPr marL="0" marR="0" marT="0" marB="0" anchor="ctr">
                    <a:lnL>
                      <a:noFill/>
                    </a:lnL>
                    <a:lnR>
                      <a:noFill/>
                    </a:lnR>
                    <a:lnT>
                      <a:noFill/>
                    </a:lnT>
                    <a:lnB>
                      <a:noFill/>
                    </a:lnB>
                    <a:solidFill>
                      <a:srgbClr val="FFFFFF"/>
                    </a:solidFill>
                  </a:tcPr>
                </a:tc>
                <a:tc>
                  <a:txBody>
                    <a:bodyPr/>
                    <a:lstStyle/>
                    <a:p>
                      <a:pPr algn="r"/>
                      <a:r>
                        <a:rPr lang="de-DE" sz="1400"/>
                        <a:t>194</a:t>
                      </a:r>
                    </a:p>
                  </a:txBody>
                  <a:tcPr marL="0" marR="0" marT="0" marB="0" anchor="ctr">
                    <a:lnL>
                      <a:noFill/>
                    </a:lnL>
                    <a:lnR>
                      <a:noFill/>
                    </a:lnR>
                    <a:lnT>
                      <a:noFill/>
                    </a:lnT>
                    <a:lnB>
                      <a:noFill/>
                    </a:lnB>
                    <a:solidFill>
                      <a:srgbClr val="FFFFFF"/>
                    </a:solidFill>
                  </a:tcPr>
                </a:tc>
                <a:tc>
                  <a:txBody>
                    <a:bodyPr/>
                    <a:lstStyle/>
                    <a:p>
                      <a:pPr algn="r"/>
                      <a:r>
                        <a:rPr lang="de-DE" sz="1400"/>
                        <a:t>32%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009646156"/>
                  </a:ext>
                </a:extLst>
              </a:tr>
              <a:tr h="29389">
                <a:tc>
                  <a:txBody>
                    <a:bodyPr/>
                    <a:lstStyle/>
                    <a:p>
                      <a:pPr algn="r"/>
                      <a:r>
                        <a:rPr lang="de-DE" sz="1400"/>
                        <a:t>123</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Religions: Christianity</a:t>
                      </a:r>
                    </a:p>
                  </a:txBody>
                  <a:tcPr marL="0" marR="0" marT="0" marB="0" anchor="ctr">
                    <a:lnL>
                      <a:noFill/>
                    </a:lnL>
                    <a:lnR>
                      <a:noFill/>
                    </a:lnR>
                    <a:lnT>
                      <a:noFill/>
                    </a:lnT>
                    <a:lnB>
                      <a:noFill/>
                    </a:lnB>
                    <a:solidFill>
                      <a:srgbClr val="FFFFFF"/>
                    </a:solidFill>
                  </a:tcPr>
                </a:tc>
                <a:tc>
                  <a:txBody>
                    <a:bodyPr/>
                    <a:lstStyle/>
                    <a:p>
                      <a:r>
                        <a:rPr lang="en-US" sz="1400"/>
                        <a:t>78</a:t>
                      </a:r>
                    </a:p>
                  </a:txBody>
                  <a:tcPr marL="0" marR="0" marT="0" marB="0" anchor="ctr">
                    <a:lnL>
                      <a:noFill/>
                    </a:lnL>
                    <a:lnR>
                      <a:noFill/>
                    </a:lnR>
                    <a:lnT>
                      <a:noFill/>
                    </a:lnT>
                    <a:lnB>
                      <a:noFill/>
                    </a:lnB>
                    <a:solidFill>
                      <a:srgbClr val="FFFFFF"/>
                    </a:solidFill>
                  </a:tcPr>
                </a:tc>
                <a:tc>
                  <a:txBody>
                    <a:bodyPr/>
                    <a:lstStyle/>
                    <a:p>
                      <a:pPr algn="r"/>
                      <a:r>
                        <a:rPr lang="de-DE" sz="1400"/>
                        <a:t>176</a:t>
                      </a:r>
                    </a:p>
                  </a:txBody>
                  <a:tcPr marL="0" marR="0" marT="0" marB="0" anchor="ctr">
                    <a:lnL>
                      <a:noFill/>
                    </a:lnL>
                    <a:lnR>
                      <a:noFill/>
                    </a:lnR>
                    <a:lnT>
                      <a:noFill/>
                    </a:lnT>
                    <a:lnB>
                      <a:noFill/>
                    </a:lnB>
                    <a:solidFill>
                      <a:srgbClr val="FFFFFF"/>
                    </a:solidFill>
                  </a:tcPr>
                </a:tc>
                <a:tc>
                  <a:txBody>
                    <a:bodyPr/>
                    <a:lstStyle/>
                    <a:p>
                      <a:pPr algn="r"/>
                      <a:r>
                        <a:rPr lang="de-DE" sz="1400"/>
                        <a:t>29%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80800120"/>
                  </a:ext>
                </a:extLst>
              </a:tr>
              <a:tr h="29389">
                <a:tc>
                  <a:txBody>
                    <a:bodyPr/>
                    <a:lstStyle/>
                    <a:p>
                      <a:pPr algn="r"/>
                      <a:r>
                        <a:rPr lang="de-DE" sz="1400"/>
                        <a:t>124</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de-DE" sz="1400"/>
                        <a:t>Religions: Islam</a:t>
                      </a:r>
                    </a:p>
                  </a:txBody>
                  <a:tcPr marL="0" marR="0" marT="0" marB="0" anchor="ctr">
                    <a:lnL>
                      <a:noFill/>
                    </a:lnL>
                    <a:lnR>
                      <a:noFill/>
                    </a:lnR>
                    <a:lnT>
                      <a:noFill/>
                    </a:lnT>
                    <a:lnB>
                      <a:noFill/>
                    </a:lnB>
                    <a:solidFill>
                      <a:srgbClr val="FFFFFF"/>
                    </a:solidFill>
                  </a:tcPr>
                </a:tc>
                <a:tc>
                  <a:txBody>
                    <a:bodyPr/>
                    <a:lstStyle/>
                    <a:p>
                      <a:r>
                        <a:rPr lang="en-US" sz="1400"/>
                        <a:t>77</a:t>
                      </a:r>
                    </a:p>
                  </a:txBody>
                  <a:tcPr marL="0" marR="0" marT="0" marB="0" anchor="ctr">
                    <a:lnL>
                      <a:noFill/>
                    </a:lnL>
                    <a:lnR>
                      <a:noFill/>
                    </a:lnR>
                    <a:lnT>
                      <a:noFill/>
                    </a:lnT>
                    <a:lnB>
                      <a:noFill/>
                    </a:lnB>
                    <a:solidFill>
                      <a:srgbClr val="FFFFFF"/>
                    </a:solidFill>
                  </a:tcPr>
                </a:tc>
                <a:tc>
                  <a:txBody>
                    <a:bodyPr/>
                    <a:lstStyle/>
                    <a:p>
                      <a:pPr algn="r"/>
                      <a:r>
                        <a:rPr lang="de-DE" sz="1400"/>
                        <a:t>171</a:t>
                      </a:r>
                    </a:p>
                  </a:txBody>
                  <a:tcPr marL="0" marR="0" marT="0" marB="0" anchor="ctr">
                    <a:lnL>
                      <a:noFill/>
                    </a:lnL>
                    <a:lnR>
                      <a:noFill/>
                    </a:lnR>
                    <a:lnT>
                      <a:noFill/>
                    </a:lnT>
                    <a:lnB>
                      <a:noFill/>
                    </a:lnB>
                    <a:solidFill>
                      <a:srgbClr val="FFFFFF"/>
                    </a:solidFill>
                  </a:tcPr>
                </a:tc>
                <a:tc>
                  <a:txBody>
                    <a:bodyPr/>
                    <a:lstStyle/>
                    <a:p>
                      <a:pPr algn="r"/>
                      <a:r>
                        <a:rPr lang="de-DE" sz="1400"/>
                        <a:t>29%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202011747"/>
                  </a:ext>
                </a:extLst>
              </a:tr>
              <a:tr h="29389">
                <a:tc>
                  <a:txBody>
                    <a:bodyPr/>
                    <a:lstStyle/>
                    <a:p>
                      <a:pPr algn="r"/>
                      <a:r>
                        <a:rPr lang="de-DE" sz="1400"/>
                        <a:t>125</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Confucianism: Classical Philosophy - Reading The Analects</a:t>
                      </a:r>
                    </a:p>
                  </a:txBody>
                  <a:tcPr marL="0" marR="0" marT="0" marB="0" anchor="ctr">
                    <a:lnL>
                      <a:noFill/>
                    </a:lnL>
                    <a:lnR>
                      <a:noFill/>
                    </a:lnR>
                    <a:lnT>
                      <a:noFill/>
                    </a:lnT>
                    <a:lnB>
                      <a:noFill/>
                    </a:lnB>
                    <a:solidFill>
                      <a:srgbClr val="FFFFFF"/>
                    </a:solidFill>
                  </a:tcPr>
                </a:tc>
                <a:tc>
                  <a:txBody>
                    <a:bodyPr/>
                    <a:lstStyle/>
                    <a:p>
                      <a:r>
                        <a:rPr lang="en-US" sz="1400"/>
                        <a:t>82</a:t>
                      </a:r>
                    </a:p>
                  </a:txBody>
                  <a:tcPr marL="0" marR="0" marT="0" marB="0" anchor="ctr">
                    <a:lnL>
                      <a:noFill/>
                    </a:lnL>
                    <a:lnR>
                      <a:noFill/>
                    </a:lnR>
                    <a:lnT>
                      <a:noFill/>
                    </a:lnT>
                    <a:lnB>
                      <a:noFill/>
                    </a:lnB>
                    <a:solidFill>
                      <a:srgbClr val="FFFFFF"/>
                    </a:solidFill>
                  </a:tcPr>
                </a:tc>
                <a:tc>
                  <a:txBody>
                    <a:bodyPr/>
                    <a:lstStyle/>
                    <a:p>
                      <a:pPr algn="r"/>
                      <a:r>
                        <a:rPr lang="de-DE" sz="1400"/>
                        <a:t>170</a:t>
                      </a:r>
                    </a:p>
                  </a:txBody>
                  <a:tcPr marL="0" marR="0" marT="0" marB="0" anchor="ctr">
                    <a:lnL>
                      <a:noFill/>
                    </a:lnL>
                    <a:lnR>
                      <a:noFill/>
                    </a:lnR>
                    <a:lnT>
                      <a:noFill/>
                    </a:lnT>
                    <a:lnB>
                      <a:noFill/>
                    </a:lnB>
                    <a:solidFill>
                      <a:srgbClr val="FFFFFF"/>
                    </a:solidFill>
                  </a:tcPr>
                </a:tc>
                <a:tc>
                  <a:txBody>
                    <a:bodyPr/>
                    <a:lstStyle/>
                    <a:p>
                      <a:pPr algn="r"/>
                      <a:r>
                        <a:rPr lang="de-DE" sz="1400"/>
                        <a:t>28%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681991308"/>
                  </a:ext>
                </a:extLst>
              </a:tr>
              <a:tr h="44084">
                <a:tc>
                  <a:txBody>
                    <a:bodyPr/>
                    <a:lstStyle/>
                    <a:p>
                      <a:pPr algn="r"/>
                      <a:r>
                        <a:rPr lang="de-DE" sz="1400"/>
                        <a:t>126</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Philosophical Schools (Daoism, Buddhism, Legalism): Classical Philosophy - Reading The Importance of Living</a:t>
                      </a:r>
                    </a:p>
                  </a:txBody>
                  <a:tcPr marL="0" marR="0" marT="0" marB="0" anchor="ctr">
                    <a:lnL>
                      <a:noFill/>
                    </a:lnL>
                    <a:lnR>
                      <a:noFill/>
                    </a:lnR>
                    <a:lnT>
                      <a:noFill/>
                    </a:lnT>
                    <a:lnB>
                      <a:noFill/>
                    </a:lnB>
                    <a:solidFill>
                      <a:srgbClr val="FFFFFF"/>
                    </a:solidFill>
                  </a:tcPr>
                </a:tc>
                <a:tc>
                  <a:txBody>
                    <a:bodyPr/>
                    <a:lstStyle/>
                    <a:p>
                      <a:r>
                        <a:rPr lang="en-US" sz="1400"/>
                        <a:t>87</a:t>
                      </a:r>
                    </a:p>
                  </a:txBody>
                  <a:tcPr marL="0" marR="0" marT="0" marB="0" anchor="ctr">
                    <a:lnL>
                      <a:noFill/>
                    </a:lnL>
                    <a:lnR>
                      <a:noFill/>
                    </a:lnR>
                    <a:lnT>
                      <a:noFill/>
                    </a:lnT>
                    <a:lnB>
                      <a:noFill/>
                    </a:lnB>
                    <a:solidFill>
                      <a:srgbClr val="FFFFFF"/>
                    </a:solidFill>
                  </a:tcPr>
                </a:tc>
                <a:tc>
                  <a:txBody>
                    <a:bodyPr/>
                    <a:lstStyle/>
                    <a:p>
                      <a:pPr algn="r"/>
                      <a:r>
                        <a:rPr lang="de-DE" sz="1400"/>
                        <a:t>168</a:t>
                      </a:r>
                    </a:p>
                  </a:txBody>
                  <a:tcPr marL="0" marR="0" marT="0" marB="0" anchor="ctr">
                    <a:lnL>
                      <a:noFill/>
                    </a:lnL>
                    <a:lnR>
                      <a:noFill/>
                    </a:lnR>
                    <a:lnT>
                      <a:noFill/>
                    </a:lnT>
                    <a:lnB>
                      <a:noFill/>
                    </a:lnB>
                    <a:solidFill>
                      <a:srgbClr val="FFFFFF"/>
                    </a:solidFill>
                  </a:tcPr>
                </a:tc>
                <a:tc>
                  <a:txBody>
                    <a:bodyPr/>
                    <a:lstStyle/>
                    <a:p>
                      <a:pPr algn="r"/>
                      <a:r>
                        <a:rPr lang="de-DE" sz="1400"/>
                        <a:t>28%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634600762"/>
                  </a:ext>
                </a:extLst>
              </a:tr>
              <a:tr h="44084">
                <a:tc>
                  <a:txBody>
                    <a:bodyPr/>
                    <a:lstStyle/>
                    <a:p>
                      <a:pPr algn="r"/>
                      <a:r>
                        <a:rPr lang="de-DE" sz="1400"/>
                        <a:t>127</a:t>
                      </a:r>
                    </a:p>
                  </a:txBody>
                  <a:tcPr marL="0" marR="0" marT="0" marB="0" anchor="ctr">
                    <a:lnL>
                      <a:noFill/>
                    </a:lnL>
                    <a:lnR>
                      <a:noFill/>
                    </a:lnR>
                    <a:lnT>
                      <a:noFill/>
                    </a:lnT>
                    <a:lnB>
                      <a:noFill/>
                    </a:lnB>
                    <a:solidFill>
                      <a:srgbClr val="FFFFFF"/>
                    </a:solidFill>
                  </a:tcPr>
                </a:tc>
                <a:tc>
                  <a:txBody>
                    <a:bodyPr/>
                    <a:lstStyle/>
                    <a:p>
                      <a:r>
                        <a:rPr lang="de-DE" sz="1400"/>
                        <a:t> </a:t>
                      </a:r>
                    </a:p>
                  </a:txBody>
                  <a:tcPr marL="0" marR="0" marT="0" marB="0" anchor="ctr">
                    <a:lnL>
                      <a:noFill/>
                    </a:lnL>
                    <a:lnR>
                      <a:noFill/>
                    </a:lnR>
                    <a:lnT>
                      <a:noFill/>
                    </a:lnT>
                    <a:lnB>
                      <a:noFill/>
                    </a:lnB>
                    <a:solidFill>
                      <a:srgbClr val="FFFFFF"/>
                    </a:solidFill>
                  </a:tcPr>
                </a:tc>
                <a:tc>
                  <a:txBody>
                    <a:bodyPr/>
                    <a:lstStyle/>
                    <a:p>
                      <a:r>
                        <a:rPr lang="en-US" sz="1400"/>
                        <a:t>Philosophical Schools (Daoism, Buddhism, Legalism): Classical Philosophy - Reading The Sutra of Hui-neng</a:t>
                      </a:r>
                    </a:p>
                  </a:txBody>
                  <a:tcPr marL="0" marR="0" marT="0" marB="0" anchor="ctr">
                    <a:lnL>
                      <a:noFill/>
                    </a:lnL>
                    <a:lnR>
                      <a:noFill/>
                    </a:lnR>
                    <a:lnT>
                      <a:noFill/>
                    </a:lnT>
                    <a:lnB>
                      <a:noFill/>
                    </a:lnB>
                    <a:solidFill>
                      <a:srgbClr val="FFFFFF"/>
                    </a:solidFill>
                  </a:tcPr>
                </a:tc>
                <a:tc>
                  <a:txBody>
                    <a:bodyPr/>
                    <a:lstStyle/>
                    <a:p>
                      <a:r>
                        <a:rPr lang="en-US" sz="1400"/>
                        <a:t>86</a:t>
                      </a:r>
                    </a:p>
                  </a:txBody>
                  <a:tcPr marL="0" marR="0" marT="0" marB="0" anchor="ctr">
                    <a:lnL>
                      <a:noFill/>
                    </a:lnL>
                    <a:lnR>
                      <a:noFill/>
                    </a:lnR>
                    <a:lnT>
                      <a:noFill/>
                    </a:lnT>
                    <a:lnB>
                      <a:noFill/>
                    </a:lnB>
                    <a:solidFill>
                      <a:srgbClr val="FFFFFF"/>
                    </a:solidFill>
                  </a:tcPr>
                </a:tc>
                <a:tc>
                  <a:txBody>
                    <a:bodyPr/>
                    <a:lstStyle/>
                    <a:p>
                      <a:pPr algn="r"/>
                      <a:r>
                        <a:rPr lang="de-DE" sz="1400"/>
                        <a:t>154</a:t>
                      </a:r>
                    </a:p>
                  </a:txBody>
                  <a:tcPr marL="0" marR="0" marT="0" marB="0" anchor="ctr">
                    <a:lnL>
                      <a:noFill/>
                    </a:lnL>
                    <a:lnR>
                      <a:noFill/>
                    </a:lnR>
                    <a:lnT>
                      <a:noFill/>
                    </a:lnT>
                    <a:lnB>
                      <a:noFill/>
                    </a:lnB>
                    <a:solidFill>
                      <a:srgbClr val="FFFFFF"/>
                    </a:solidFill>
                  </a:tcPr>
                </a:tc>
                <a:tc>
                  <a:txBody>
                    <a:bodyPr/>
                    <a:lstStyle/>
                    <a:p>
                      <a:pPr algn="r"/>
                      <a:r>
                        <a:rPr lang="de-DE" sz="1400" dirty="0"/>
                        <a:t>26%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22112272"/>
                  </a:ext>
                </a:extLst>
              </a:tr>
            </a:tbl>
          </a:graphicData>
        </a:graphic>
      </p:graphicFrame>
    </p:spTree>
    <p:extLst>
      <p:ext uri="{BB962C8B-B14F-4D97-AF65-F5344CB8AC3E}">
        <p14:creationId xmlns:p14="http://schemas.microsoft.com/office/powerpoint/2010/main" val="605265224"/>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模块">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5859</Words>
  <Application>Microsoft Office PowerPoint</Application>
  <PresentationFormat>Bildschirmpräsentation (4:3)</PresentationFormat>
  <Paragraphs>1530</Paragraphs>
  <Slides>55</Slides>
  <Notes>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55</vt:i4>
      </vt:variant>
    </vt:vector>
  </HeadingPairs>
  <TitlesOfParts>
    <vt:vector size="62" baseType="lpstr">
      <vt:lpstr>楷体</vt:lpstr>
      <vt:lpstr>Arial</vt:lpstr>
      <vt:lpstr>Calibri</vt:lpstr>
      <vt:lpstr>Constantia</vt:lpstr>
      <vt:lpstr>Corbel</vt:lpstr>
      <vt:lpstr>Garamond</vt:lpstr>
      <vt:lpstr>Larissa-Design</vt:lpstr>
      <vt:lpstr>中国文化基础 Foundation of Chinese Cultures for Bachelor Students of Translation Studies</vt:lpstr>
      <vt:lpstr>Session 4 第四周 </vt:lpstr>
      <vt:lpstr>Session 4 第四周 </vt:lpstr>
      <vt:lpstr>Session 4 第四周 </vt:lpstr>
      <vt:lpstr>Session 4 第四周 </vt:lpstr>
      <vt:lpstr>Session 4 第四周 </vt:lpstr>
      <vt:lpstr>Session 4 第四周 </vt:lpstr>
      <vt:lpstr>Session 4 第四周 </vt:lpstr>
      <vt:lpstr>Session 4 第四周 </vt:lpstr>
      <vt:lpstr>Session 4 第四周 </vt:lpstr>
      <vt:lpstr>Unit 5  Cuisine</vt:lpstr>
      <vt:lpstr>Questions Concerning Section A Distinct Regional Cuisine</vt:lpstr>
      <vt:lpstr>PowerPoint-Präsentation</vt:lpstr>
      <vt:lpstr>A culinary art competition</vt:lpstr>
      <vt:lpstr>Chinese cuisine</vt:lpstr>
      <vt:lpstr>Chinese cuisine as art of cooking</vt:lpstr>
      <vt:lpstr>Magazine and poster</vt:lpstr>
      <vt:lpstr>川菜之  麻 辣 鸡 丁</vt:lpstr>
      <vt:lpstr>川菜之 排骨飞虹</vt:lpstr>
      <vt:lpstr>川菜之  毛血旺</vt:lpstr>
      <vt:lpstr>川菜之  麻辣肉片</vt:lpstr>
      <vt:lpstr>鲁菜之  北京烤鸭</vt:lpstr>
      <vt:lpstr>粤菜之  生鱼片</vt:lpstr>
      <vt:lpstr>粤菜之  鱼丸肉卷</vt:lpstr>
      <vt:lpstr>淮扬菜之  Beggar’s Chicken &amp; Dongpo Pork</vt:lpstr>
      <vt:lpstr>淮扬菜之  三头宴</vt:lpstr>
      <vt:lpstr>淮扬菜之  ？</vt:lpstr>
      <vt:lpstr>Questions Concerning Section B.  The Art of Chinese Cooking</vt:lpstr>
      <vt:lpstr>C. 2 Famous Dishes  Beijing Roast Duck</vt:lpstr>
      <vt:lpstr>Beijing Roast Duck</vt:lpstr>
      <vt:lpstr>中国名菜之  羊肉火锅</vt:lpstr>
      <vt:lpstr>中国名菜之   涮羊肉</vt:lpstr>
      <vt:lpstr>北京涮羊肉</vt:lpstr>
      <vt:lpstr>PowerPoint-Präsentation</vt:lpstr>
      <vt:lpstr>Questions Concerning Section D.  Chopsticks</vt:lpstr>
      <vt:lpstr>The author, Ying Chang Compestine, offers facts about the history of chopsticks, describes good table manners in a Confucian context, and gives a simple recipe for a dish served at the wedding feast. Xuan's illustrations, boldly colored cut-paper designs, are abstract enough to suggest the "high and far-off times" of this modern tale, yet lively enough to engage viewers. This story is rooted in Chinese culture and offers Americans an authentic glimpse of its traditions.</vt:lpstr>
      <vt:lpstr>The Story of Chopsticks</vt:lpstr>
      <vt:lpstr>筷子的故事</vt:lpstr>
      <vt:lpstr>PowerPoint-Präsentation</vt:lpstr>
      <vt:lpstr>Topics for discussion</vt:lpstr>
      <vt:lpstr>PowerPoint-Präsentation</vt:lpstr>
      <vt:lpstr>What school of China’s culinary art is perhaps the most popular? What is it famous for?   </vt:lpstr>
      <vt:lpstr>What do you know about Pock-marked Wife’s Bean Curd?</vt:lpstr>
      <vt:lpstr>What are the characteristics of Shangdong Cuisine? </vt:lpstr>
      <vt:lpstr>What do you know about Beijing Roast Duck and Confucius Family Dishes? </vt:lpstr>
      <vt:lpstr>Why must Guangdong dishes be lightly seasoned? What Guangdong dishes can you name? </vt:lpstr>
      <vt:lpstr>What is the greatest characteristic of Huaiyang cuisine? What Huaiyang dishes can you name?  </vt:lpstr>
      <vt:lpstr>What differences are there between Chinese cuisine and Western cuisine? </vt:lpstr>
      <vt:lpstr>What do you know about the choice of raw materials?  </vt:lpstr>
      <vt:lpstr>What do you know about the art of cooking Dongpo Braised Pork?  </vt:lpstr>
      <vt:lpstr>What scientific principle does the use of chopsticks illustrate? </vt:lpstr>
      <vt:lpstr>What manners of using chopsticks are considered bad in China?   </vt:lpstr>
      <vt:lpstr>Preparation for next week</vt:lpstr>
      <vt:lpstr>Always here for you! 随时为你们服务</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Chinesische Literatur  der Gegenwart</dc:title>
  <dc:creator>woesler</dc:creator>
  <cp:lastModifiedBy>-</cp:lastModifiedBy>
  <cp:revision>748</cp:revision>
  <dcterms:created xsi:type="dcterms:W3CDTF">2010-06-18T15:32:00Z</dcterms:created>
  <dcterms:modified xsi:type="dcterms:W3CDTF">2021-03-24T06:21:21Z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