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"/>
  </p:notesMasterIdLst>
  <p:handoutMasterIdLst>
    <p:handoutMasterId r:id="rId31"/>
  </p:handoutMasterIdLst>
  <p:sldIdLst>
    <p:sldId id="256" r:id="rId3"/>
    <p:sldId id="257" r:id="rId5"/>
    <p:sldId id="258" r:id="rId6"/>
    <p:sldId id="296" r:id="rId7"/>
    <p:sldId id="297" r:id="rId8"/>
    <p:sldId id="298" r:id="rId9"/>
    <p:sldId id="299" r:id="rId10"/>
    <p:sldId id="300" r:id="rId11"/>
    <p:sldId id="301" r:id="rId12"/>
    <p:sldId id="302" r:id="rId13"/>
    <p:sldId id="303" r:id="rId14"/>
    <p:sldId id="304" r:id="rId15"/>
    <p:sldId id="305" r:id="rId16"/>
    <p:sldId id="307" r:id="rId17"/>
    <p:sldId id="308" r:id="rId18"/>
    <p:sldId id="309" r:id="rId19"/>
    <p:sldId id="310" r:id="rId20"/>
    <p:sldId id="311" r:id="rId21"/>
    <p:sldId id="312" r:id="rId22"/>
    <p:sldId id="313" r:id="rId23"/>
    <p:sldId id="314" r:id="rId24"/>
    <p:sldId id="315" r:id="rId25"/>
    <p:sldId id="316" r:id="rId26"/>
    <p:sldId id="317" r:id="rId27"/>
    <p:sldId id="318" r:id="rId28"/>
    <p:sldId id="320" r:id="rId29"/>
    <p:sldId id="285" r:id="rId30"/>
  </p:sldIdLst>
  <p:sldSz cx="12192000" cy="6858000"/>
  <p:notesSz cx="6858000" cy="9144000"/>
  <p:embeddedFontLst>
    <p:embeddedFont>
      <p:font typeface="微软雅黑" panose="020B0503020204020204" charset="-122"/>
      <p:regular r:id="rId35"/>
    </p:embeddedFont>
    <p:embeddedFont>
      <p:font typeface="方正启体繁体" panose="03000509000000000000" charset="-122"/>
      <p:regular r:id="rId36"/>
    </p:embeddedFont>
    <p:embeddedFont>
      <p:font typeface="有澤行書" panose="03000509000000000000" charset="0"/>
      <p:regular r:id="rId37"/>
    </p:embeddedFont>
    <p:embeddedFont>
      <p:font typeface="方正苏新诗柳楷简体" panose="02000000000000000000" charset="-122"/>
      <p:regular r:id="rId38"/>
    </p:embeddedFont>
    <p:embeddedFont>
      <p:font typeface="Sitka Text Semibold" charset="0"/>
      <p:bold r:id="rId39"/>
    </p:embeddedFont>
    <p:embeddedFont>
      <p:font typeface="方正公文小标宋" panose="02000500000000000000" charset="-122"/>
      <p:regular r:id="rId40"/>
    </p:embeddedFont>
  </p:embeddedFontLst>
  <p:custDataLst>
    <p:tags r:id="rId4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7495F"/>
    <a:srgbClr val="B6A9BD"/>
    <a:srgbClr val="5D7045"/>
    <a:srgbClr val="809C60"/>
    <a:srgbClr val="9CB38A"/>
    <a:srgbClr val="E6E2EA"/>
    <a:srgbClr val="DCDCDC"/>
    <a:srgbClr val="F0F0F0"/>
    <a:srgbClr val="E6E6E6"/>
    <a:srgbClr val="C8C8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78" d="100"/>
          <a:sy n="78" d="100"/>
        </p:scale>
        <p:origin x="654" y="54"/>
      </p:cViewPr>
      <p:guideLst>
        <p:guide orient="horz" pos="2143"/>
        <p:guide pos="3784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1" Type="http://schemas.openxmlformats.org/officeDocument/2006/relationships/tags" Target="tags/tag87.xml"/><Relationship Id="rId40" Type="http://schemas.openxmlformats.org/officeDocument/2006/relationships/font" Target="fonts/font6.fntdata"/><Relationship Id="rId4" Type="http://schemas.openxmlformats.org/officeDocument/2006/relationships/notesMaster" Target="notesMasters/notesMaster1.xml"/><Relationship Id="rId39" Type="http://schemas.openxmlformats.org/officeDocument/2006/relationships/font" Target="fonts/font5.fntdata"/><Relationship Id="rId38" Type="http://schemas.openxmlformats.org/officeDocument/2006/relationships/font" Target="fonts/font4.fntdata"/><Relationship Id="rId37" Type="http://schemas.openxmlformats.org/officeDocument/2006/relationships/font" Target="fonts/font3.fntdata"/><Relationship Id="rId36" Type="http://schemas.openxmlformats.org/officeDocument/2006/relationships/font" Target="fonts/font2.fntdata"/><Relationship Id="rId35" Type="http://schemas.openxmlformats.org/officeDocument/2006/relationships/font" Target="fonts/font1.fntdata"/><Relationship Id="rId34" Type="http://schemas.openxmlformats.org/officeDocument/2006/relationships/tableStyles" Target="tableStyles.xml"/><Relationship Id="rId33" Type="http://schemas.openxmlformats.org/officeDocument/2006/relationships/viewProps" Target="viewProps.xml"/><Relationship Id="rId32" Type="http://schemas.openxmlformats.org/officeDocument/2006/relationships/presProps" Target="presProps.xml"/><Relationship Id="rId31" Type="http://schemas.openxmlformats.org/officeDocument/2006/relationships/handoutMaster" Target="handoutMasters/handoutMaster1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</a:fld>
            <a:endParaRPr lang="zh-CN" altLang="en-US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</a:fld>
            <a:endParaRPr lang="zh-CN" altLang="en-US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1AC49D05-6128-4D0D-A32A-06A5E73B386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49.xml"/><Relationship Id="rId4" Type="http://schemas.openxmlformats.org/officeDocument/2006/relationships/tags" Target="../tags/tag48.xml"/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5" Type="http://schemas.openxmlformats.org/officeDocument/2006/relationships/tags" Target="../tags/tag53.xml"/><Relationship Id="rId4" Type="http://schemas.openxmlformats.org/officeDocument/2006/relationships/tags" Target="../tags/tag52.xml"/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3.xml"/><Relationship Id="rId5" Type="http://schemas.openxmlformats.org/officeDocument/2006/relationships/tags" Target="../tags/tag12.xml"/><Relationship Id="rId4" Type="http://schemas.openxmlformats.org/officeDocument/2006/relationships/tags" Target="../tags/tag11.xml"/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19.xml"/><Relationship Id="rId6" Type="http://schemas.openxmlformats.org/officeDocument/2006/relationships/tags" Target="../tags/tag18.xml"/><Relationship Id="rId5" Type="http://schemas.openxmlformats.org/officeDocument/2006/relationships/tags" Target="../tags/tag17.xml"/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7.xml"/><Relationship Id="rId8" Type="http://schemas.openxmlformats.org/officeDocument/2006/relationships/tags" Target="../tags/tag26.xml"/><Relationship Id="rId7" Type="http://schemas.openxmlformats.org/officeDocument/2006/relationships/tags" Target="../tags/tag25.xml"/><Relationship Id="rId6" Type="http://schemas.openxmlformats.org/officeDocument/2006/relationships/tags" Target="../tags/tag24.xml"/><Relationship Id="rId5" Type="http://schemas.openxmlformats.org/officeDocument/2006/relationships/tags" Target="../tags/tag23.xml"/><Relationship Id="rId4" Type="http://schemas.openxmlformats.org/officeDocument/2006/relationships/tags" Target="../tags/tag22.xml"/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1.xml"/><Relationship Id="rId4" Type="http://schemas.openxmlformats.org/officeDocument/2006/relationships/tags" Target="../tags/tag30.xml"/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4.xml"/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0.xml"/><Relationship Id="rId6" Type="http://schemas.openxmlformats.org/officeDocument/2006/relationships/tags" Target="../tags/tag39.xml"/><Relationship Id="rId5" Type="http://schemas.openxmlformats.org/officeDocument/2006/relationships/tags" Target="../tags/tag38.xml"/><Relationship Id="rId4" Type="http://schemas.openxmlformats.org/officeDocument/2006/relationships/tags" Target="../tags/tag37.xml"/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5.xml"/><Relationship Id="rId5" Type="http://schemas.openxmlformats.org/officeDocument/2006/relationships/tags" Target="../tags/tag44.xml"/><Relationship Id="rId4" Type="http://schemas.openxmlformats.org/officeDocument/2006/relationships/tags" Target="../tags/tag43.xml"/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69930" y="952508"/>
            <a:ext cx="10852237" cy="504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669882" y="2588281"/>
            <a:ext cx="10852237" cy="899167"/>
          </a:xfrm>
        </p:spPr>
        <p:txBody>
          <a:bodyPr vert="horz" lIns="101600" tIns="38100" rIns="25400" bIns="38100" rtlCol="0" anchor="t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5400" b="0" i="0" u="none" strike="noStrike" kern="1200" cap="none" spc="600" normalizeH="0" baseline="0" noProof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69882" y="1296000"/>
            <a:ext cx="10852237" cy="5041355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930" y="3808730"/>
            <a:ext cx="10852237" cy="624845"/>
          </a:xfrm>
        </p:spPr>
        <p:txBody>
          <a:bodyPr lIns="101600" tIns="38100" rIns="63500" bIns="38100" anchor="t" anchorCtr="0">
            <a:noAutofit/>
          </a:bodyPr>
          <a:lstStyle>
            <a:lvl1pPr>
              <a:defRPr sz="3600" b="0" u="none" strike="noStrike" kern="1200" cap="none" spc="300" normalizeH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669925" y="4511675"/>
            <a:ext cx="10852237" cy="1077985"/>
          </a:xfrm>
        </p:spPr>
        <p:txBody>
          <a:bodyPr lIns="101600" tIns="38100" rIns="76200" bIns="38100">
            <a:noAutofit/>
          </a:bodyPr>
          <a:lstStyle>
            <a:lvl1pPr marL="0" indent="0" eaLnBrk="1" fontAlgn="auto" latinLnBrk="0" hangingPunct="1"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238877" y="1296000"/>
            <a:ext cx="5283242" cy="5040000"/>
          </a:xfrm>
        </p:spPr>
        <p:txBody>
          <a:bodyPr>
            <a:noAutofit/>
          </a:bodyPr>
          <a:lstStyle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69930" y="1296000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69925" y="1789043"/>
            <a:ext cx="5283200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296000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789043"/>
            <a:ext cx="5283242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238925" y="1296000"/>
            <a:ext cx="5283242" cy="50400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59.xml"/><Relationship Id="rId16" Type="http://schemas.openxmlformats.org/officeDocument/2006/relationships/tags" Target="../tags/tag58.xml"/><Relationship Id="rId15" Type="http://schemas.openxmlformats.org/officeDocument/2006/relationships/tags" Target="../tags/tag57.xml"/><Relationship Id="rId14" Type="http://schemas.openxmlformats.org/officeDocument/2006/relationships/tags" Target="../tags/tag56.xml"/><Relationship Id="rId13" Type="http://schemas.openxmlformats.org/officeDocument/2006/relationships/tags" Target="../tags/tag55.xml"/><Relationship Id="rId12" Type="http://schemas.openxmlformats.org/officeDocument/2006/relationships/tags" Target="../tags/tag5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69882" y="432000"/>
            <a:ext cx="10852237" cy="6480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69882" y="1296000"/>
            <a:ext cx="10852237" cy="50400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17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800" b="1" u="none" strike="noStrike" kern="1200" cap="none" spc="200" normalizeH="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7" Type="http://schemas.openxmlformats.org/officeDocument/2006/relationships/slideLayout" Target="../slideLayouts/slideLayout1.xml"/><Relationship Id="rId6" Type="http://schemas.openxmlformats.org/officeDocument/2006/relationships/tags" Target="../tags/tag60.xml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69.xml"/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70.xml"/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71.xml"/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72.xml"/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7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74.xml"/><Relationship Id="rId2" Type="http://schemas.openxmlformats.org/officeDocument/2006/relationships/image" Target="../media/image1.png"/><Relationship Id="rId1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75.xml"/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76.xml"/><Relationship Id="rId2" Type="http://schemas.openxmlformats.org/officeDocument/2006/relationships/image" Target="../media/image1.png"/><Relationship Id="rId1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77.xml"/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78.xml"/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61.xml"/><Relationship Id="rId2" Type="http://schemas.openxmlformats.org/officeDocument/2006/relationships/image" Target="../media/image1.png"/><Relationship Id="rId1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79.xml"/><Relationship Id="rId2" Type="http://schemas.openxmlformats.org/officeDocument/2006/relationships/image" Target="../media/image1.png"/><Relationship Id="rId1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80.xml"/><Relationship Id="rId2" Type="http://schemas.openxmlformats.org/officeDocument/2006/relationships/image" Target="../media/image1.png"/><Relationship Id="rId1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81.xml"/><Relationship Id="rId2" Type="http://schemas.openxmlformats.org/officeDocument/2006/relationships/image" Target="../media/image1.png"/><Relationship Id="rId1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82.xml"/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83.xml"/><Relationship Id="rId2" Type="http://schemas.openxmlformats.org/officeDocument/2006/relationships/image" Target="../media/image1.png"/><Relationship Id="rId1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84.xml"/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85.xml"/><Relationship Id="rId2" Type="http://schemas.openxmlformats.org/officeDocument/2006/relationships/image" Target="../media/image1.png"/><Relationship Id="rId1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7" Type="http://schemas.openxmlformats.org/officeDocument/2006/relationships/slideLayout" Target="../slideLayouts/slideLayout1.xml"/><Relationship Id="rId6" Type="http://schemas.openxmlformats.org/officeDocument/2006/relationships/tags" Target="../tags/tag86.xml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62.xml"/><Relationship Id="rId2" Type="http://schemas.openxmlformats.org/officeDocument/2006/relationships/image" Target="../media/image1.png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63.xml"/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64.xml"/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65.xml"/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66.xml"/><Relationship Id="rId4" Type="http://schemas.openxmlformats.org/officeDocument/2006/relationships/image" Target="../media/image1.png"/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67.xml"/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68.xml"/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35" y="2487930"/>
            <a:ext cx="2317115" cy="4364990"/>
          </a:xfrm>
          <a:prstGeom prst="rect">
            <a:avLst/>
          </a:prstGeom>
        </p:spPr>
      </p:pic>
      <p:pic>
        <p:nvPicPr>
          <p:cNvPr id="3" name="图片 2" descr="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6980" y="3195955"/>
            <a:ext cx="2077085" cy="3656965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1115695" y="847725"/>
            <a:ext cx="10147935" cy="51904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4" name="图片 3" descr="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5210" y="-17145"/>
            <a:ext cx="3538855" cy="5777865"/>
          </a:xfrm>
          <a:prstGeom prst="rect">
            <a:avLst/>
          </a:prstGeom>
        </p:spPr>
      </p:pic>
      <p:pic>
        <p:nvPicPr>
          <p:cNvPr id="2" name="图片 1" descr="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35" y="-17145"/>
            <a:ext cx="2372360" cy="486664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979170" y="727075"/>
            <a:ext cx="10420985" cy="5431155"/>
          </a:xfrm>
          <a:prstGeom prst="rect">
            <a:avLst/>
          </a:prstGeom>
          <a:noFill/>
          <a:ln w="41275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6" name="图片 5" descr="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73265" y="4694555"/>
            <a:ext cx="3402330" cy="215836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2654300" y="2388870"/>
            <a:ext cx="688340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5400">
                <a:solidFill>
                  <a:srgbClr val="57495F"/>
                </a:solidFill>
                <a:latin typeface="方正启体繁体" panose="03000509000000000000" charset="-122"/>
                <a:ea typeface="方正启体繁体" panose="03000509000000000000" charset="-122"/>
              </a:rPr>
              <a:t>中国方言</a:t>
            </a:r>
            <a:endParaRPr lang="zh-CN" altLang="en-US" sz="5400">
              <a:solidFill>
                <a:srgbClr val="57495F"/>
              </a:solidFill>
              <a:latin typeface="方正启体繁体" panose="03000509000000000000" charset="-122"/>
              <a:ea typeface="方正启体繁体" panose="03000509000000000000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308100" y="3310890"/>
            <a:ext cx="957643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4800">
                <a:solidFill>
                  <a:srgbClr val="57495F"/>
                </a:solidFill>
                <a:latin typeface="方正启体繁体" panose="03000509000000000000" charset="-122"/>
                <a:ea typeface="方正启体繁体" panose="03000509000000000000" charset="-122"/>
              </a:rPr>
              <a:t>Chinese Dialect</a:t>
            </a:r>
            <a:endParaRPr lang="en-US" altLang="zh-CN" sz="4800">
              <a:solidFill>
                <a:srgbClr val="57495F"/>
              </a:solidFill>
              <a:latin typeface="方正启体繁体" panose="03000509000000000000" charset="-122"/>
              <a:ea typeface="方正启体繁体" panose="03000509000000000000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7315835" y="4234180"/>
            <a:ext cx="29178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400">
                <a:solidFill>
                  <a:srgbClr val="57495F"/>
                </a:solidFill>
                <a:latin typeface="方正启体繁体" panose="03000509000000000000" charset="-122"/>
                <a:ea typeface="方正启体繁体" panose="03000509000000000000" charset="-122"/>
              </a:rPr>
              <a:t>喻鑫众</a:t>
            </a:r>
            <a:endParaRPr lang="zh-CN" altLang="en-US" sz="2400">
              <a:solidFill>
                <a:srgbClr val="57495F"/>
              </a:solidFill>
              <a:latin typeface="方正启体繁体" panose="03000509000000000000" charset="-122"/>
              <a:ea typeface="方正启体繁体" panose="03000509000000000000" charset="-122"/>
            </a:endParaRPr>
          </a:p>
        </p:txBody>
      </p:sp>
    </p:spTree>
    <p:custDataLst>
      <p:tags r:id="rId6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" name="组合 1"/>
          <p:cNvGrpSpPr/>
          <p:nvPr/>
        </p:nvGrpSpPr>
        <p:grpSpPr>
          <a:xfrm>
            <a:off x="282575" y="293370"/>
            <a:ext cx="11591290" cy="6229985"/>
            <a:chOff x="1595" y="1243"/>
            <a:chExt cx="16410" cy="8532"/>
          </a:xfrm>
        </p:grpSpPr>
        <p:sp>
          <p:nvSpPr>
            <p:cNvPr id="7" name="矩形 6"/>
            <p:cNvSpPr/>
            <p:nvPr/>
          </p:nvSpPr>
          <p:spPr>
            <a:xfrm>
              <a:off x="1757" y="1428"/>
              <a:ext cx="16067" cy="81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1595" y="1243"/>
              <a:ext cx="16411" cy="8533"/>
            </a:xfrm>
            <a:prstGeom prst="rect">
              <a:avLst/>
            </a:prstGeom>
            <a:noFill/>
            <a:ln w="41275"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pic>
        <p:nvPicPr>
          <p:cNvPr id="6" name="图片 5" descr="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0800000" flipH="1">
            <a:off x="5381625" y="4445"/>
            <a:ext cx="1379220" cy="875030"/>
          </a:xfrm>
          <a:prstGeom prst="rect">
            <a:avLst/>
          </a:prstGeom>
        </p:spPr>
      </p:pic>
      <p:sp>
        <p:nvSpPr>
          <p:cNvPr id="4" name="圆角矩形 3"/>
          <p:cNvSpPr/>
          <p:nvPr/>
        </p:nvSpPr>
        <p:spPr>
          <a:xfrm>
            <a:off x="3667760" y="1690370"/>
            <a:ext cx="6182360" cy="4706620"/>
          </a:xfrm>
          <a:prstGeom prst="roundRect">
            <a:avLst>
              <a:gd name="adj" fmla="val 17242"/>
            </a:avLst>
          </a:prstGeom>
          <a:solidFill>
            <a:srgbClr val="B6A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4008755" y="1803400"/>
            <a:ext cx="530225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lnSpc>
                <a:spcPct val="150000"/>
              </a:lnSpc>
            </a:pP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Times New Roman" panose="02020603050405020304" charset="0"/>
                <a:ea typeface="宋体" panose="02010600030101010101" pitchFamily="2" charset="-122"/>
                <a:cs typeface="+mn-lt"/>
                <a:sym typeface="Arial" panose="020B0604020202020204" pitchFamily="34" charset="0"/>
              </a:rPr>
              <a:t>国务院《关于当前语言文字工作的请示》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uFillTx/>
              <a:latin typeface="Times New Roman" panose="02020603050405020304" charset="0"/>
              <a:ea typeface="宋体" panose="02010600030101010101" pitchFamily="2" charset="-122"/>
              <a:cs typeface="+mn-lt"/>
              <a:sym typeface="Arial" panose="020B0604020202020204" pitchFamily="34" charset="0"/>
            </a:endParaRPr>
          </a:p>
        </p:txBody>
      </p:sp>
      <p:pic>
        <p:nvPicPr>
          <p:cNvPr id="3" name="图片 2" descr="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83845" y="1690370"/>
            <a:ext cx="2613660" cy="4925060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4018280" y="2576195"/>
            <a:ext cx="530225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lnSpc>
                <a:spcPct val="150000"/>
              </a:lnSpc>
            </a:pPr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Times New Roman" panose="02020603050405020304" charset="0"/>
                <a:ea typeface="宋体" panose="02010600030101010101" pitchFamily="2" charset="-122"/>
                <a:cs typeface="+mn-lt"/>
                <a:sym typeface="Arial" panose="020B0604020202020204" pitchFamily="34" charset="0"/>
              </a:rPr>
              <a:t>推广普通话工作方针由50年代确定的“大力提倡、重点推行、逐步普及”调整为“大力推行、积极普及、逐步提高”。</a:t>
            </a: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uFillTx/>
              <a:latin typeface="Times New Roman" panose="02020603050405020304" charset="0"/>
              <a:ea typeface="宋体" panose="02010600030101010101" pitchFamily="2" charset="-122"/>
              <a:cs typeface="+mn-lt"/>
              <a:sym typeface="Arial" panose="020B0604020202020204" pitchFamily="34" charset="0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1510" y="879475"/>
            <a:ext cx="3268980" cy="37338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16" grpId="0"/>
      <p:bldP spid="16" grpId="1"/>
      <p:bldP spid="14" grpId="0"/>
      <p:bldP spid="14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" name="组合 1"/>
          <p:cNvGrpSpPr/>
          <p:nvPr/>
        </p:nvGrpSpPr>
        <p:grpSpPr>
          <a:xfrm>
            <a:off x="282575" y="294005"/>
            <a:ext cx="11591290" cy="6229985"/>
            <a:chOff x="1595" y="1243"/>
            <a:chExt cx="16410" cy="8532"/>
          </a:xfrm>
        </p:grpSpPr>
        <p:sp>
          <p:nvSpPr>
            <p:cNvPr id="7" name="矩形 6"/>
            <p:cNvSpPr/>
            <p:nvPr/>
          </p:nvSpPr>
          <p:spPr>
            <a:xfrm>
              <a:off x="1757" y="1428"/>
              <a:ext cx="16067" cy="81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1595" y="1243"/>
              <a:ext cx="16411" cy="8533"/>
            </a:xfrm>
            <a:prstGeom prst="rect">
              <a:avLst/>
            </a:prstGeom>
            <a:noFill/>
            <a:ln w="41275"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pic>
        <p:nvPicPr>
          <p:cNvPr id="6" name="图片 5" descr="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0800000" flipH="1">
            <a:off x="5381625" y="4445"/>
            <a:ext cx="1379220" cy="875030"/>
          </a:xfrm>
          <a:prstGeom prst="rect">
            <a:avLst/>
          </a:prstGeom>
        </p:spPr>
      </p:pic>
      <p:pic>
        <p:nvPicPr>
          <p:cNvPr id="3" name="图片 2" descr="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065" y="1690370"/>
            <a:ext cx="2745105" cy="5172075"/>
          </a:xfrm>
          <a:prstGeom prst="rect">
            <a:avLst/>
          </a:prstGeom>
        </p:spPr>
      </p:pic>
      <p:sp>
        <p:nvSpPr>
          <p:cNvPr id="4" name="圆角矩形 3"/>
          <p:cNvSpPr/>
          <p:nvPr/>
        </p:nvSpPr>
        <p:spPr>
          <a:xfrm>
            <a:off x="3601085" y="2444115"/>
            <a:ext cx="1821815" cy="482600"/>
          </a:xfrm>
          <a:prstGeom prst="roundRect">
            <a:avLst>
              <a:gd name="adj" fmla="val 50000"/>
            </a:avLst>
          </a:prstGeom>
          <a:solidFill>
            <a:srgbClr val="B6A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5685790" y="2367280"/>
            <a:ext cx="5302250" cy="506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lnSpc>
                <a:spcPct val="150000"/>
              </a:lnSpc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Times New Roman" panose="02020603050405020304" charset="0"/>
                <a:ea typeface="宋体" panose="02010600030101010101" pitchFamily="2" charset="-122"/>
                <a:cs typeface="+mn-lt"/>
                <a:sym typeface="Arial" panose="020B0604020202020204" pitchFamily="34" charset="0"/>
              </a:rPr>
              <a:t>Mandarin was renamed as Putonghua.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uFillTx/>
              <a:latin typeface="Times New Roman" panose="02020603050405020304" charset="0"/>
              <a:ea typeface="宋体" panose="02010600030101010101" pitchFamily="2" charset="-122"/>
              <a:cs typeface="+mn-lt"/>
              <a:sym typeface="Arial" panose="020B0604020202020204" pitchFamily="34" charset="0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3583305" y="3601085"/>
            <a:ext cx="1821815" cy="482600"/>
          </a:xfrm>
          <a:prstGeom prst="roundRect">
            <a:avLst>
              <a:gd name="adj" fmla="val 50000"/>
            </a:avLst>
          </a:prstGeom>
          <a:solidFill>
            <a:srgbClr val="B6A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5685155" y="3296285"/>
            <a:ext cx="5302250" cy="506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lnSpc>
                <a:spcPct val="150000"/>
              </a:lnSpc>
            </a:pP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Times New Roman" panose="02020603050405020304" charset="0"/>
                <a:ea typeface="宋体" panose="02010600030101010101" pitchFamily="2" charset="-122"/>
                <a:cs typeface="+mn-lt"/>
                <a:sym typeface="Arial" panose="020B0604020202020204" pitchFamily="34" charset="0"/>
              </a:rPr>
              <a:t>Mandarin became dominant in China.</a:t>
            </a: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  <a:uFillTx/>
              <a:latin typeface="Times New Roman" panose="02020603050405020304" charset="0"/>
              <a:ea typeface="宋体" panose="02010600030101010101" pitchFamily="2" charset="-122"/>
              <a:cs typeface="+mn-lt"/>
              <a:sym typeface="Arial" panose="020B0604020202020204" pitchFamily="3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556000" y="2391410"/>
            <a:ext cx="2359660" cy="506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lnSpc>
                <a:spcPct val="150000"/>
              </a:lnSpc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Times New Roman" panose="02020603050405020304" charset="0"/>
                <a:ea typeface="宋体" panose="02010600030101010101" pitchFamily="2" charset="-122"/>
                <a:cs typeface="+mn-lt"/>
                <a:sym typeface="Arial" panose="020B0604020202020204" pitchFamily="34" charset="0"/>
              </a:rPr>
              <a:t>foundation of PRC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uFillTx/>
              <a:latin typeface="Times New Roman" panose="02020603050405020304" charset="0"/>
              <a:ea typeface="宋体" panose="02010600030101010101" pitchFamily="2" charset="-122"/>
              <a:cs typeface="+mn-lt"/>
              <a:sym typeface="Arial" panose="020B0604020202020204" pitchFamily="3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992245" y="3576955"/>
            <a:ext cx="1004570" cy="506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lnSpc>
                <a:spcPct val="150000"/>
              </a:lnSpc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Times New Roman" panose="02020603050405020304" charset="0"/>
                <a:ea typeface="宋体" panose="02010600030101010101" pitchFamily="2" charset="-122"/>
                <a:cs typeface="+mn-lt"/>
                <a:sym typeface="Arial" panose="020B0604020202020204" pitchFamily="34" charset="0"/>
              </a:rPr>
              <a:t>21st cen.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uFillTx/>
              <a:latin typeface="Times New Roman" panose="02020603050405020304" charset="0"/>
              <a:ea typeface="宋体" panose="02010600030101010101" pitchFamily="2" charset="-122"/>
              <a:cs typeface="+mn-lt"/>
              <a:sym typeface="Arial" panose="020B0604020202020204" pitchFamily="34" charset="0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1510" y="879475"/>
            <a:ext cx="3268980" cy="373380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5685790" y="3782695"/>
            <a:ext cx="5302250" cy="506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lnSpc>
                <a:spcPct val="150000"/>
              </a:lnSpc>
            </a:pP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Times New Roman" panose="02020603050405020304" charset="0"/>
                <a:ea typeface="宋体" panose="02010600030101010101" pitchFamily="2" charset="-122"/>
                <a:cs typeface="+mn-lt"/>
                <a:sym typeface="Arial" panose="020B0604020202020204" pitchFamily="34" charset="0"/>
              </a:rPr>
              <a:t>Mandarin became too dominant in China...</a:t>
            </a: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  <a:uFillTx/>
              <a:latin typeface="Times New Roman" panose="02020603050405020304" charset="0"/>
              <a:ea typeface="宋体" panose="02010600030101010101" pitchFamily="2" charset="-122"/>
              <a:cs typeface="+mn-lt"/>
              <a:sym typeface="Arial" panose="020B0604020202020204" pitchFamily="34" charset="0"/>
            </a:endParaRPr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4" grpId="0" bldLvl="0" animBg="1"/>
      <p:bldP spid="9" grpId="0"/>
      <p:bldP spid="17" grpId="0"/>
      <p:bldP spid="17" grpId="1"/>
      <p:bldP spid="11" grpId="0"/>
      <p:bldP spid="5" grpId="0" animBg="1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" name="组合 1"/>
          <p:cNvGrpSpPr/>
          <p:nvPr/>
        </p:nvGrpSpPr>
        <p:grpSpPr>
          <a:xfrm>
            <a:off x="282575" y="293370"/>
            <a:ext cx="11591290" cy="6229985"/>
            <a:chOff x="1595" y="1243"/>
            <a:chExt cx="16410" cy="8532"/>
          </a:xfrm>
        </p:grpSpPr>
        <p:sp>
          <p:nvSpPr>
            <p:cNvPr id="7" name="矩形 6"/>
            <p:cNvSpPr/>
            <p:nvPr/>
          </p:nvSpPr>
          <p:spPr>
            <a:xfrm>
              <a:off x="1757" y="1428"/>
              <a:ext cx="16067" cy="81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1595" y="1243"/>
              <a:ext cx="16411" cy="8533"/>
            </a:xfrm>
            <a:prstGeom prst="rect">
              <a:avLst/>
            </a:prstGeom>
            <a:noFill/>
            <a:ln w="41275"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pic>
        <p:nvPicPr>
          <p:cNvPr id="6" name="图片 5" descr="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0800000" flipH="1">
            <a:off x="5381625" y="4445"/>
            <a:ext cx="1379220" cy="875030"/>
          </a:xfrm>
          <a:prstGeom prst="rect">
            <a:avLst/>
          </a:prstGeom>
        </p:spPr>
      </p:pic>
      <p:sp>
        <p:nvSpPr>
          <p:cNvPr id="4" name="圆角矩形 3"/>
          <p:cNvSpPr/>
          <p:nvPr/>
        </p:nvSpPr>
        <p:spPr>
          <a:xfrm>
            <a:off x="3667760" y="1690370"/>
            <a:ext cx="6182360" cy="4706620"/>
          </a:xfrm>
          <a:prstGeom prst="roundRect">
            <a:avLst>
              <a:gd name="adj" fmla="val 17242"/>
            </a:avLst>
          </a:prstGeom>
          <a:solidFill>
            <a:srgbClr val="B6A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3" name="图片 2" descr="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83845" y="1690370"/>
            <a:ext cx="2613660" cy="4925060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4107815" y="2160270"/>
            <a:ext cx="5302250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lnSpc>
                <a:spcPct val="150000"/>
              </a:lnSpc>
            </a:pPr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Times New Roman" panose="02020603050405020304" charset="0"/>
                <a:ea typeface="宋体" panose="02010600030101010101" pitchFamily="2" charset="-122"/>
                <a:cs typeface="+mn-lt"/>
                <a:sym typeface="Arial" panose="020B0604020202020204" pitchFamily="34" charset="0"/>
              </a:rPr>
              <a:t>对方言应多加关注、适当保护。从政策、舆论、措施等各方面尽可能为方言的存在与发展创造有利条件提供更多空间并尽力延缓濒危方言的消亡及时纪录、妥善保存其珍贵资料。</a:t>
            </a: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uFillTx/>
              <a:latin typeface="Times New Roman" panose="02020603050405020304" charset="0"/>
              <a:ea typeface="宋体" panose="02010600030101010101" pitchFamily="2" charset="-122"/>
              <a:cs typeface="+mn-lt"/>
              <a:sym typeface="Arial" panose="020B0604020202020204" pitchFamily="34" charset="0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1510" y="879475"/>
            <a:ext cx="3268980" cy="37338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14" grpId="0"/>
      <p:bldP spid="14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" name="组合 1"/>
          <p:cNvGrpSpPr/>
          <p:nvPr/>
        </p:nvGrpSpPr>
        <p:grpSpPr>
          <a:xfrm>
            <a:off x="282575" y="294005"/>
            <a:ext cx="11591290" cy="6229985"/>
            <a:chOff x="1595" y="1243"/>
            <a:chExt cx="16410" cy="8532"/>
          </a:xfrm>
        </p:grpSpPr>
        <p:sp>
          <p:nvSpPr>
            <p:cNvPr id="7" name="矩形 6"/>
            <p:cNvSpPr/>
            <p:nvPr/>
          </p:nvSpPr>
          <p:spPr>
            <a:xfrm>
              <a:off x="1757" y="1428"/>
              <a:ext cx="16067" cy="81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1595" y="1243"/>
              <a:ext cx="16411" cy="8533"/>
            </a:xfrm>
            <a:prstGeom prst="rect">
              <a:avLst/>
            </a:prstGeom>
            <a:noFill/>
            <a:ln w="41275"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pic>
        <p:nvPicPr>
          <p:cNvPr id="6" name="图片 5" descr="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0800000" flipH="1">
            <a:off x="5381625" y="4445"/>
            <a:ext cx="1379220" cy="875030"/>
          </a:xfrm>
          <a:prstGeom prst="rect">
            <a:avLst/>
          </a:prstGeom>
        </p:spPr>
      </p:pic>
      <p:pic>
        <p:nvPicPr>
          <p:cNvPr id="3" name="图片 2" descr="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065" y="1690370"/>
            <a:ext cx="2745105" cy="5172075"/>
          </a:xfrm>
          <a:prstGeom prst="rect">
            <a:avLst/>
          </a:prstGeom>
        </p:spPr>
      </p:pic>
      <p:sp>
        <p:nvSpPr>
          <p:cNvPr id="4" name="圆角矩形 3"/>
          <p:cNvSpPr/>
          <p:nvPr/>
        </p:nvSpPr>
        <p:spPr>
          <a:xfrm>
            <a:off x="3601085" y="2444115"/>
            <a:ext cx="1821815" cy="482600"/>
          </a:xfrm>
          <a:prstGeom prst="roundRect">
            <a:avLst>
              <a:gd name="adj" fmla="val 50000"/>
            </a:avLst>
          </a:prstGeom>
          <a:solidFill>
            <a:srgbClr val="B6A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5685790" y="2367280"/>
            <a:ext cx="5302250" cy="506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lnSpc>
                <a:spcPct val="150000"/>
              </a:lnSpc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Times New Roman" panose="02020603050405020304" charset="0"/>
                <a:ea typeface="宋体" panose="02010600030101010101" pitchFamily="2" charset="-122"/>
                <a:cs typeface="+mn-lt"/>
                <a:sym typeface="Arial" panose="020B0604020202020204" pitchFamily="34" charset="0"/>
              </a:rPr>
              <a:t>Mandarin was renamed as Putonghua.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uFillTx/>
              <a:latin typeface="Times New Roman" panose="02020603050405020304" charset="0"/>
              <a:ea typeface="宋体" panose="02010600030101010101" pitchFamily="2" charset="-122"/>
              <a:cs typeface="+mn-lt"/>
              <a:sym typeface="Arial" panose="020B0604020202020204" pitchFamily="34" charset="0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3600450" y="3620135"/>
            <a:ext cx="1821815" cy="482600"/>
          </a:xfrm>
          <a:prstGeom prst="roundRect">
            <a:avLst>
              <a:gd name="adj" fmla="val 50000"/>
            </a:avLst>
          </a:prstGeom>
          <a:solidFill>
            <a:srgbClr val="B6A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圆角矩形 12"/>
          <p:cNvSpPr/>
          <p:nvPr/>
        </p:nvSpPr>
        <p:spPr>
          <a:xfrm>
            <a:off x="3599815" y="4824095"/>
            <a:ext cx="1821815" cy="482600"/>
          </a:xfrm>
          <a:prstGeom prst="roundRect">
            <a:avLst>
              <a:gd name="adj" fmla="val 50000"/>
            </a:avLst>
          </a:prstGeom>
          <a:solidFill>
            <a:srgbClr val="B6A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5685155" y="3296285"/>
            <a:ext cx="5302250" cy="506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lnSpc>
                <a:spcPct val="150000"/>
              </a:lnSpc>
            </a:pP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Times New Roman" panose="02020603050405020304" charset="0"/>
                <a:ea typeface="宋体" panose="02010600030101010101" pitchFamily="2" charset="-122"/>
                <a:cs typeface="+mn-lt"/>
                <a:sym typeface="Arial" panose="020B0604020202020204" pitchFamily="34" charset="0"/>
              </a:rPr>
              <a:t>Mandarin became dominant in China.</a:t>
            </a: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  <a:uFillTx/>
              <a:latin typeface="Times New Roman" panose="02020603050405020304" charset="0"/>
              <a:ea typeface="宋体" panose="02010600030101010101" pitchFamily="2" charset="-122"/>
              <a:cs typeface="+mn-lt"/>
              <a:sym typeface="Arial" panose="020B0604020202020204" pitchFamily="3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556000" y="2391410"/>
            <a:ext cx="2359660" cy="506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lnSpc>
                <a:spcPct val="150000"/>
              </a:lnSpc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Times New Roman" panose="02020603050405020304" charset="0"/>
                <a:ea typeface="宋体" panose="02010600030101010101" pitchFamily="2" charset="-122"/>
                <a:cs typeface="+mn-lt"/>
                <a:sym typeface="Arial" panose="020B0604020202020204" pitchFamily="34" charset="0"/>
              </a:rPr>
              <a:t>foundation of PRC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uFillTx/>
              <a:latin typeface="Times New Roman" panose="02020603050405020304" charset="0"/>
              <a:ea typeface="宋体" panose="02010600030101010101" pitchFamily="2" charset="-122"/>
              <a:cs typeface="+mn-lt"/>
              <a:sym typeface="Arial" panose="020B0604020202020204" pitchFamily="3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992245" y="3576955"/>
            <a:ext cx="1004570" cy="506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lnSpc>
                <a:spcPct val="150000"/>
              </a:lnSpc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Times New Roman" panose="02020603050405020304" charset="0"/>
                <a:ea typeface="宋体" panose="02010600030101010101" pitchFamily="2" charset="-122"/>
                <a:cs typeface="+mn-lt"/>
                <a:sym typeface="Arial" panose="020B0604020202020204" pitchFamily="34" charset="0"/>
              </a:rPr>
              <a:t>21st cen.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uFillTx/>
              <a:latin typeface="Times New Roman" panose="02020603050405020304" charset="0"/>
              <a:ea typeface="宋体" panose="02010600030101010101" pitchFamily="2" charset="-122"/>
              <a:cs typeface="+mn-lt"/>
              <a:sym typeface="Arial" panose="020B060402020202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685790" y="4604385"/>
            <a:ext cx="530225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Times New Roman" panose="02020603050405020304" charset="0"/>
                <a:ea typeface="宋体" panose="02010600030101010101" pitchFamily="2" charset="-122"/>
                <a:cs typeface="+mn-lt"/>
                <a:sym typeface="Arial" panose="020B0604020202020204" pitchFamily="34" charset="0"/>
              </a:rPr>
              <a:t>And the government started to do so many efforts to protect dialects.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uFillTx/>
              <a:latin typeface="Times New Roman" panose="02020603050405020304" charset="0"/>
              <a:ea typeface="宋体" panose="02010600030101010101" pitchFamily="2" charset="-122"/>
              <a:cs typeface="+mn-lt"/>
              <a:sym typeface="Arial" panose="020B0604020202020204" pitchFamily="34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620770" y="4776470"/>
            <a:ext cx="1779905" cy="506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lnSpc>
                <a:spcPct val="150000"/>
              </a:lnSpc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Times New Roman" panose="02020603050405020304" charset="0"/>
                <a:ea typeface="宋体" panose="02010600030101010101" pitchFamily="2" charset="-122"/>
                <a:cs typeface="+mn-lt"/>
                <a:sym typeface="Arial" panose="020B0604020202020204" pitchFamily="34" charset="0"/>
              </a:rPr>
              <a:t>now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uFillTx/>
              <a:latin typeface="Times New Roman" panose="02020603050405020304" charset="0"/>
              <a:ea typeface="宋体" panose="02010600030101010101" pitchFamily="2" charset="-122"/>
              <a:cs typeface="+mn-lt"/>
              <a:sym typeface="Arial" panose="020B0604020202020204" pitchFamily="34" charset="0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1510" y="879475"/>
            <a:ext cx="3268980" cy="373380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5685790" y="3782695"/>
            <a:ext cx="5302250" cy="506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lnSpc>
                <a:spcPct val="150000"/>
              </a:lnSpc>
            </a:pP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Times New Roman" panose="02020603050405020304" charset="0"/>
                <a:ea typeface="宋体" panose="02010600030101010101" pitchFamily="2" charset="-122"/>
                <a:cs typeface="+mn-lt"/>
                <a:sym typeface="Arial" panose="020B0604020202020204" pitchFamily="34" charset="0"/>
              </a:rPr>
              <a:t>Mandarin became too dominant in China...</a:t>
            </a: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  <a:uFillTx/>
              <a:latin typeface="Times New Roman" panose="02020603050405020304" charset="0"/>
              <a:ea typeface="宋体" panose="02010600030101010101" pitchFamily="2" charset="-122"/>
              <a:cs typeface="+mn-lt"/>
              <a:sym typeface="Arial" panose="020B0604020202020204" pitchFamily="34" charset="0"/>
            </a:endParaRPr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4" grpId="0" bldLvl="0" animBg="1"/>
      <p:bldP spid="5" grpId="0" bldLvl="0" animBg="1"/>
      <p:bldP spid="16" grpId="0"/>
      <p:bldP spid="5" grpId="1" animBg="1"/>
      <p:bldP spid="16" grpId="1"/>
      <p:bldP spid="13" grpId="0" bldLvl="0" animBg="1"/>
      <p:bldP spid="13" grpId="1" animBg="1"/>
      <p:bldP spid="9" grpId="0"/>
      <p:bldP spid="11" grpId="0"/>
      <p:bldP spid="17" grpId="0"/>
      <p:bldP spid="17" grpId="1"/>
      <p:bldP spid="14" grpId="0"/>
      <p:bldP spid="10" grpId="0"/>
      <p:bldP spid="14" grpId="1"/>
      <p:bldP spid="10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" name="组合 1"/>
          <p:cNvGrpSpPr/>
          <p:nvPr/>
        </p:nvGrpSpPr>
        <p:grpSpPr>
          <a:xfrm>
            <a:off x="282575" y="294005"/>
            <a:ext cx="11591290" cy="6229985"/>
            <a:chOff x="1595" y="1243"/>
            <a:chExt cx="16410" cy="8532"/>
          </a:xfrm>
        </p:grpSpPr>
        <p:sp>
          <p:nvSpPr>
            <p:cNvPr id="7" name="矩形 6"/>
            <p:cNvSpPr/>
            <p:nvPr/>
          </p:nvSpPr>
          <p:spPr>
            <a:xfrm>
              <a:off x="1757" y="1428"/>
              <a:ext cx="16067" cy="81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1595" y="1243"/>
              <a:ext cx="16411" cy="8533"/>
            </a:xfrm>
            <a:prstGeom prst="rect">
              <a:avLst/>
            </a:prstGeom>
            <a:noFill/>
            <a:ln w="41275"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pic>
        <p:nvPicPr>
          <p:cNvPr id="6" name="图片 5" descr="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0800000" flipH="1">
            <a:off x="5381625" y="4445"/>
            <a:ext cx="1379220" cy="875030"/>
          </a:xfrm>
          <a:prstGeom prst="rect">
            <a:avLst/>
          </a:prstGeom>
        </p:spPr>
      </p:pic>
      <p:pic>
        <p:nvPicPr>
          <p:cNvPr id="3" name="图片 2" descr="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065" y="1690370"/>
            <a:ext cx="2745105" cy="517207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1510" y="879475"/>
            <a:ext cx="3268980" cy="37338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1315" y="1332230"/>
            <a:ext cx="5472430" cy="2921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5"/>
          <a:srcRect l="20340" r="19969"/>
          <a:stretch>
            <a:fillRect/>
          </a:stretch>
        </p:blipFill>
        <p:spPr>
          <a:xfrm>
            <a:off x="6760845" y="1437005"/>
            <a:ext cx="4912360" cy="4389120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矩形 6"/>
          <p:cNvSpPr/>
          <p:nvPr/>
        </p:nvSpPr>
        <p:spPr>
          <a:xfrm>
            <a:off x="1122045" y="906780"/>
            <a:ext cx="10202545" cy="51904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2" name="图片 1" descr="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35" y="-17145"/>
            <a:ext cx="2372360" cy="486664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012825" y="789305"/>
            <a:ext cx="10420985" cy="5418455"/>
          </a:xfrm>
          <a:prstGeom prst="rect">
            <a:avLst/>
          </a:prstGeom>
          <a:noFill/>
          <a:ln w="41275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5" name="图片 4" descr="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9897110" y="2515235"/>
            <a:ext cx="2317115" cy="4364990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4862830" y="1492250"/>
            <a:ext cx="4023995" cy="45078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algn="l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8700" noProof="0" dirty="0">
                <a:ln>
                  <a:noFill/>
                </a:ln>
                <a:solidFill>
                  <a:srgbClr val="57495F">
                    <a:alpha val="12000"/>
                  </a:srgbClr>
                </a:solidFill>
                <a:uLnTx/>
                <a:uFillTx/>
                <a:latin typeface="方正启体繁体" panose="03000509000000000000" charset="-122"/>
                <a:ea typeface="方正启体繁体" panose="03000509000000000000" charset="-122"/>
                <a:sym typeface="+mn-ea"/>
              </a:rPr>
              <a:t>02</a:t>
            </a:r>
            <a:endParaRPr lang="en-US" altLang="zh-CN" sz="28700" noProof="0" dirty="0">
              <a:ln>
                <a:noFill/>
              </a:ln>
              <a:solidFill>
                <a:srgbClr val="57495F">
                  <a:alpha val="12000"/>
                </a:srgbClr>
              </a:solidFill>
              <a:uLnTx/>
              <a:uFillTx/>
              <a:latin typeface="方正启体繁体" panose="03000509000000000000" charset="-122"/>
              <a:ea typeface="方正启体繁体" panose="03000509000000000000" charset="-122"/>
              <a:sym typeface="+mn-ea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3086100" y="3145155"/>
            <a:ext cx="6019165" cy="713740"/>
          </a:xfrm>
          <a:prstGeom prst="rect">
            <a:avLst/>
          </a:prstGeom>
          <a:noFill/>
        </p:spPr>
        <p:txBody>
          <a:bodyPr anchor="ctr"/>
          <a:p>
            <a:pPr marL="0" marR="0" lvl="0" indent="0" algn="ctr" defTabSz="914400" rtl="0" fontAlgn="t">
              <a:lnSpc>
                <a:spcPts val="43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i="0" u="none" strike="noStrike" kern="0" cap="none" spc="0" normalizeH="0" baseline="0" noProof="0" dirty="0">
                <a:ln>
                  <a:noFill/>
                </a:ln>
                <a:solidFill>
                  <a:srgbClr val="57495F"/>
                </a:solidFill>
                <a:effectLst/>
                <a:uLnTx/>
                <a:uFillTx/>
                <a:latin typeface="Sitka Text Semibold" charset="0"/>
                <a:ea typeface="方正启体繁体" panose="03000509000000000000" charset="-122"/>
                <a:cs typeface="Sitka Text Semibold" charset="0"/>
                <a:sym typeface="+mn-ea"/>
              </a:rPr>
              <a:t>Hunan</a:t>
            </a:r>
            <a:endParaRPr kumimoji="0" lang="en-US" altLang="zh-CN" sz="4400" i="0" u="none" strike="noStrike" kern="0" cap="none" spc="0" normalizeH="0" baseline="0" noProof="0" dirty="0">
              <a:ln>
                <a:noFill/>
              </a:ln>
              <a:solidFill>
                <a:srgbClr val="57495F"/>
              </a:solidFill>
              <a:effectLst/>
              <a:uLnTx/>
              <a:uFillTx/>
              <a:latin typeface="Sitka Text Semibold" charset="0"/>
              <a:ea typeface="方正启体繁体" panose="03000509000000000000" charset="-122"/>
              <a:cs typeface="Sitka Text Semibold" charset="0"/>
              <a:sym typeface="+mn-ea"/>
            </a:endParaRPr>
          </a:p>
          <a:p>
            <a:pPr marL="0" marR="0" lvl="0" indent="0" algn="ctr" defTabSz="914400" rtl="0" fontAlgn="t">
              <a:lnSpc>
                <a:spcPts val="43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i="0" u="none" strike="noStrike" kern="0" cap="none" spc="0" normalizeH="0" baseline="0" noProof="0" dirty="0">
                <a:ln>
                  <a:noFill/>
                </a:ln>
                <a:solidFill>
                  <a:srgbClr val="57495F"/>
                </a:solidFill>
                <a:effectLst/>
                <a:uLnTx/>
                <a:uFillTx/>
                <a:latin typeface="Sitka Text Semibold" charset="0"/>
                <a:ea typeface="方正启体繁体" panose="03000509000000000000" charset="-122"/>
                <a:cs typeface="Sitka Text Semibold" charset="0"/>
                <a:sym typeface="+mn-ea"/>
              </a:rPr>
              <a:t>Dialects</a:t>
            </a:r>
            <a:endParaRPr kumimoji="0" lang="en-US" altLang="zh-CN" sz="4400" i="0" u="none" strike="noStrike" kern="0" cap="none" spc="0" normalizeH="0" baseline="0" noProof="0" dirty="0">
              <a:ln>
                <a:noFill/>
              </a:ln>
              <a:solidFill>
                <a:srgbClr val="57495F"/>
              </a:solidFill>
              <a:effectLst/>
              <a:uLnTx/>
              <a:uFillTx/>
              <a:latin typeface="Sitka Text Semibold" charset="0"/>
              <a:ea typeface="方正启体繁体" panose="03000509000000000000" charset="-122"/>
              <a:cs typeface="Sitka Text Semibold" charset="0"/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" name="组合 1"/>
          <p:cNvGrpSpPr/>
          <p:nvPr/>
        </p:nvGrpSpPr>
        <p:grpSpPr>
          <a:xfrm>
            <a:off x="282575" y="294005"/>
            <a:ext cx="11591290" cy="6229985"/>
            <a:chOff x="1595" y="1243"/>
            <a:chExt cx="16410" cy="8532"/>
          </a:xfrm>
        </p:grpSpPr>
        <p:sp>
          <p:nvSpPr>
            <p:cNvPr id="7" name="矩形 6"/>
            <p:cNvSpPr/>
            <p:nvPr/>
          </p:nvSpPr>
          <p:spPr>
            <a:xfrm>
              <a:off x="1757" y="1428"/>
              <a:ext cx="16067" cy="81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1595" y="1243"/>
              <a:ext cx="16411" cy="8533"/>
            </a:xfrm>
            <a:prstGeom prst="rect">
              <a:avLst/>
            </a:prstGeom>
            <a:noFill/>
            <a:ln w="41275"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pic>
        <p:nvPicPr>
          <p:cNvPr id="6" name="图片 5" descr="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0800000" flipH="1">
            <a:off x="5381625" y="4445"/>
            <a:ext cx="1379220" cy="875030"/>
          </a:xfrm>
          <a:prstGeom prst="rect">
            <a:avLst/>
          </a:prstGeom>
        </p:spPr>
      </p:pic>
      <p:pic>
        <p:nvPicPr>
          <p:cNvPr id="3" name="图片 2" descr="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065" y="1690370"/>
            <a:ext cx="2745105" cy="51720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4695" y="429260"/>
            <a:ext cx="5593080" cy="643890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" name="组合 1"/>
          <p:cNvGrpSpPr/>
          <p:nvPr/>
        </p:nvGrpSpPr>
        <p:grpSpPr>
          <a:xfrm>
            <a:off x="282575" y="309245"/>
            <a:ext cx="11591290" cy="6229985"/>
            <a:chOff x="1595" y="1243"/>
            <a:chExt cx="16410" cy="8532"/>
          </a:xfrm>
        </p:grpSpPr>
        <p:sp>
          <p:nvSpPr>
            <p:cNvPr id="7" name="矩形 6"/>
            <p:cNvSpPr/>
            <p:nvPr/>
          </p:nvSpPr>
          <p:spPr>
            <a:xfrm>
              <a:off x="1757" y="1428"/>
              <a:ext cx="16067" cy="81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1595" y="1243"/>
              <a:ext cx="16411" cy="8533"/>
            </a:xfrm>
            <a:prstGeom prst="rect">
              <a:avLst/>
            </a:prstGeom>
            <a:noFill/>
            <a:ln w="41275"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pic>
        <p:nvPicPr>
          <p:cNvPr id="6" name="图片 5" descr="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0800000" flipH="1">
            <a:off x="5381625" y="4445"/>
            <a:ext cx="1379220" cy="87503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5193665" y="2404110"/>
            <a:ext cx="1408430" cy="45694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5" name="图片 4" descr="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3030" y="2599055"/>
            <a:ext cx="2317115" cy="4364990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545465" y="1459403"/>
            <a:ext cx="387477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CN" sz="3600" kern="0" noProof="0" dirty="0">
                <a:ln>
                  <a:noFill/>
                </a:ln>
                <a:solidFill>
                  <a:srgbClr val="57495F"/>
                </a:solidFill>
                <a:uLnTx/>
                <a:uFillTx/>
                <a:latin typeface="Sitka Text Semibold" charset="0"/>
                <a:cs typeface="Sitka Text Semibold" charset="0"/>
                <a:sym typeface="+mn-ea"/>
              </a:rPr>
              <a:t>Changsha Dialect</a:t>
            </a:r>
            <a:endParaRPr lang="en-US" altLang="zh-CN" sz="3600" kern="0" noProof="0" dirty="0">
              <a:ln>
                <a:noFill/>
              </a:ln>
              <a:solidFill>
                <a:srgbClr val="57495F"/>
              </a:solidFill>
              <a:uLnTx/>
              <a:uFillTx/>
              <a:latin typeface="Sitka Text Semibold" charset="0"/>
              <a:cs typeface="Sitka Text Semibold" charset="0"/>
              <a:sym typeface="+mn-ea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4620260" y="2179955"/>
            <a:ext cx="124460" cy="124460"/>
          </a:xfrm>
          <a:prstGeom prst="ellipse">
            <a:avLst/>
          </a:prstGeom>
          <a:solidFill>
            <a:srgbClr val="B6A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5" name="椭圆 24"/>
          <p:cNvSpPr/>
          <p:nvPr/>
        </p:nvSpPr>
        <p:spPr>
          <a:xfrm>
            <a:off x="7625715" y="2179955"/>
            <a:ext cx="124460" cy="124460"/>
          </a:xfrm>
          <a:prstGeom prst="ellipse">
            <a:avLst/>
          </a:prstGeom>
          <a:solidFill>
            <a:srgbClr val="B6A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6" name="椭圆 25"/>
          <p:cNvSpPr/>
          <p:nvPr/>
        </p:nvSpPr>
        <p:spPr>
          <a:xfrm>
            <a:off x="7625715" y="3429635"/>
            <a:ext cx="124460" cy="124460"/>
          </a:xfrm>
          <a:prstGeom prst="ellipse">
            <a:avLst/>
          </a:prstGeom>
          <a:solidFill>
            <a:srgbClr val="B6A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7" name="椭圆 26"/>
          <p:cNvSpPr/>
          <p:nvPr/>
        </p:nvSpPr>
        <p:spPr>
          <a:xfrm>
            <a:off x="7625715" y="4943475"/>
            <a:ext cx="124460" cy="124460"/>
          </a:xfrm>
          <a:prstGeom prst="ellipse">
            <a:avLst/>
          </a:prstGeom>
          <a:solidFill>
            <a:srgbClr val="B6A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0" name="椭圆 29"/>
          <p:cNvSpPr/>
          <p:nvPr/>
        </p:nvSpPr>
        <p:spPr>
          <a:xfrm>
            <a:off x="4579620" y="3879850"/>
            <a:ext cx="124460" cy="124460"/>
          </a:xfrm>
          <a:prstGeom prst="ellipse">
            <a:avLst/>
          </a:prstGeom>
          <a:solidFill>
            <a:srgbClr val="B6A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1" name="椭圆 30"/>
          <p:cNvSpPr/>
          <p:nvPr/>
        </p:nvSpPr>
        <p:spPr>
          <a:xfrm>
            <a:off x="4620260" y="5705475"/>
            <a:ext cx="124460" cy="124460"/>
          </a:xfrm>
          <a:prstGeom prst="ellipse">
            <a:avLst/>
          </a:prstGeom>
          <a:solidFill>
            <a:srgbClr val="B6A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3" name="文本框 32"/>
          <p:cNvSpPr txBox="1"/>
          <p:nvPr/>
        </p:nvSpPr>
        <p:spPr>
          <a:xfrm>
            <a:off x="7546340" y="1459403"/>
            <a:ext cx="36753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r"/>
            <a:r>
              <a:rPr lang="en-US" altLang="zh-CN" sz="3600" kern="0" noProof="0" dirty="0">
                <a:ln>
                  <a:noFill/>
                </a:ln>
                <a:solidFill>
                  <a:srgbClr val="57495F"/>
                </a:solidFill>
                <a:uLnTx/>
                <a:uFillTx/>
                <a:latin typeface="方正公文小标宋" panose="02000500000000000000" charset="-122"/>
                <a:ea typeface="方正公文小标宋" panose="02000500000000000000" charset="-122"/>
                <a:cs typeface="Sitka Text Semibold" charset="0"/>
                <a:sym typeface="+mn-ea"/>
              </a:rPr>
              <a:t>Ningxiang Dialect</a:t>
            </a:r>
            <a:endParaRPr lang="en-US" altLang="zh-CN" sz="3600" kern="0" noProof="0" dirty="0">
              <a:ln>
                <a:noFill/>
              </a:ln>
              <a:solidFill>
                <a:srgbClr val="57495F"/>
              </a:solidFill>
              <a:uLnTx/>
              <a:uFillTx/>
              <a:latin typeface="方正公文小标宋" panose="02000500000000000000" charset="-122"/>
              <a:ea typeface="方正公文小标宋" panose="02000500000000000000" charset="-122"/>
              <a:cs typeface="Sitka Text Semibold" charset="0"/>
              <a:sym typeface="+mn-ea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4645660" y="1153160"/>
            <a:ext cx="2900680" cy="366395"/>
          </a:xfrm>
          <a:prstGeom prst="rect">
            <a:avLst/>
          </a:prstGeom>
          <a:noFill/>
        </p:spPr>
        <p:txBody>
          <a:bodyPr anchor="ctr"/>
          <a:p>
            <a:pPr marL="0" marR="0" lvl="0" indent="0" algn="ctr" defTabSz="914400" rtl="0" eaLnBrk="1" fontAlgn="t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000" kern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uLnTx/>
                <a:uFillTx/>
                <a:latin typeface="方正公文小标宋" panose="02000500000000000000" charset="-122"/>
                <a:ea typeface="方正公文小标宋" panose="02000500000000000000" charset="-122"/>
                <a:sym typeface="+mn-ea"/>
              </a:rPr>
              <a:t>Changsha Dialect &amp; Ningxiang Dialect</a:t>
            </a:r>
            <a:endParaRPr kumimoji="0" lang="en-US" sz="200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方正公文小标宋" panose="02000500000000000000" charset="-122"/>
              <a:ea typeface="方正公文小标宋" panose="020005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16255" y="2179955"/>
            <a:ext cx="3932555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lnSpc>
                <a:spcPts val="2520"/>
              </a:lnSpc>
            </a:pP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Arial" panose="020B0604020202020204" pitchFamily="34" charset="0"/>
              </a:rPr>
              <a:t>Changsha Dialect almost lost all the “zh ch sh”</a:t>
            </a:r>
            <a:endParaRPr lang="en-US" altLang="zh-CN" sz="20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  <a:sym typeface="Arial" panose="020B0604020202020204" pitchFamily="3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813040" y="2304415"/>
            <a:ext cx="3932555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lnSpc>
                <a:spcPts val="2520"/>
              </a:lnSpc>
            </a:pP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Arial" panose="020B0604020202020204" pitchFamily="34" charset="0"/>
              </a:rPr>
              <a:t>Ningxiang Dialects maintains many “zh ch sh”</a:t>
            </a:r>
            <a:endParaRPr lang="en-US" altLang="zh-CN" sz="20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  <a:sym typeface="Arial" panose="020B0604020202020204" pitchFamily="34" charset="0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3" grpId="1"/>
      <p:bldP spid="4" grpId="0"/>
      <p:bldP spid="4" grpId="1"/>
      <p:bldP spid="9" grpId="0"/>
      <p:bldP spid="9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" name="组合 1"/>
          <p:cNvGrpSpPr/>
          <p:nvPr/>
        </p:nvGrpSpPr>
        <p:grpSpPr>
          <a:xfrm>
            <a:off x="282575" y="294005"/>
            <a:ext cx="11591290" cy="6229985"/>
            <a:chOff x="1595" y="1243"/>
            <a:chExt cx="16410" cy="8532"/>
          </a:xfrm>
        </p:grpSpPr>
        <p:sp>
          <p:nvSpPr>
            <p:cNvPr id="7" name="矩形 6"/>
            <p:cNvSpPr/>
            <p:nvPr/>
          </p:nvSpPr>
          <p:spPr>
            <a:xfrm>
              <a:off x="1757" y="1428"/>
              <a:ext cx="16067" cy="81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1595" y="1243"/>
              <a:ext cx="16411" cy="8533"/>
            </a:xfrm>
            <a:prstGeom prst="rect">
              <a:avLst/>
            </a:prstGeom>
            <a:noFill/>
            <a:ln w="41275"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pic>
        <p:nvPicPr>
          <p:cNvPr id="6" name="图片 5" descr="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0800000" flipH="1">
            <a:off x="5381625" y="4445"/>
            <a:ext cx="1379220" cy="875030"/>
          </a:xfrm>
          <a:prstGeom prst="rect">
            <a:avLst/>
          </a:prstGeom>
        </p:spPr>
      </p:pic>
      <p:pic>
        <p:nvPicPr>
          <p:cNvPr id="3" name="图片 2" descr="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065" y="1690370"/>
            <a:ext cx="2745105" cy="51720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2445" y="523875"/>
            <a:ext cx="9618980" cy="629094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" name="组合 1"/>
          <p:cNvGrpSpPr/>
          <p:nvPr/>
        </p:nvGrpSpPr>
        <p:grpSpPr>
          <a:xfrm>
            <a:off x="282575" y="309245"/>
            <a:ext cx="11591290" cy="6229985"/>
            <a:chOff x="1595" y="1243"/>
            <a:chExt cx="16410" cy="8532"/>
          </a:xfrm>
        </p:grpSpPr>
        <p:sp>
          <p:nvSpPr>
            <p:cNvPr id="7" name="矩形 6"/>
            <p:cNvSpPr/>
            <p:nvPr/>
          </p:nvSpPr>
          <p:spPr>
            <a:xfrm>
              <a:off x="1757" y="1428"/>
              <a:ext cx="16067" cy="81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1595" y="1243"/>
              <a:ext cx="16411" cy="8533"/>
            </a:xfrm>
            <a:prstGeom prst="rect">
              <a:avLst/>
            </a:prstGeom>
            <a:noFill/>
            <a:ln w="41275"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pic>
        <p:nvPicPr>
          <p:cNvPr id="6" name="图片 5" descr="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0800000" flipH="1">
            <a:off x="5381625" y="4445"/>
            <a:ext cx="1379220" cy="875030"/>
          </a:xfrm>
          <a:prstGeom prst="rect">
            <a:avLst/>
          </a:prstGeom>
        </p:spPr>
      </p:pic>
      <p:pic>
        <p:nvPicPr>
          <p:cNvPr id="3" name="图片 2" descr="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065" y="1690370"/>
            <a:ext cx="2745105" cy="51720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795" y="1816100"/>
            <a:ext cx="11228705" cy="407797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1536700" y="2345055"/>
            <a:ext cx="10245090" cy="352996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9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矩形 6"/>
          <p:cNvSpPr/>
          <p:nvPr/>
        </p:nvSpPr>
        <p:spPr>
          <a:xfrm>
            <a:off x="1142365" y="906780"/>
            <a:ext cx="10161270" cy="51904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2" name="图片 1" descr="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35" y="-17145"/>
            <a:ext cx="2372360" cy="486664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012825" y="789305"/>
            <a:ext cx="10420985" cy="5418455"/>
          </a:xfrm>
          <a:prstGeom prst="rect">
            <a:avLst/>
          </a:prstGeom>
          <a:noFill/>
          <a:ln w="41275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5" name="图片 4" descr="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9897110" y="2515235"/>
            <a:ext cx="2317115" cy="436499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257425" y="2684145"/>
            <a:ext cx="2827655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8800">
                <a:solidFill>
                  <a:srgbClr val="57495F"/>
                </a:solidFill>
                <a:latin typeface="有澤行書" panose="03000509000000000000" charset="0"/>
                <a:ea typeface="有澤行書" panose="03000509000000000000" charset="0"/>
              </a:rPr>
              <a:t>目</a:t>
            </a:r>
            <a:r>
              <a:rPr lang="zh-CN" altLang="en-US" sz="6600">
                <a:solidFill>
                  <a:srgbClr val="57495F"/>
                </a:solidFill>
                <a:latin typeface="方正苏新诗柳楷简体" panose="02000000000000000000" charset="-122"/>
                <a:ea typeface="方正苏新诗柳楷简体" panose="02000000000000000000" charset="-122"/>
              </a:rPr>
              <a:t>录</a:t>
            </a:r>
            <a:endParaRPr lang="zh-CN" altLang="en-US" sz="6600">
              <a:solidFill>
                <a:srgbClr val="57495F"/>
              </a:solidFill>
              <a:latin typeface="方正苏新诗柳楷简体" panose="02000000000000000000" charset="-122"/>
              <a:ea typeface="方正苏新诗柳楷简体" panose="02000000000000000000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378710" y="3756025"/>
            <a:ext cx="1463040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dist"/>
            <a:r>
              <a:rPr lang="en-US" altLang="zh-CN" sz="1000">
                <a:solidFill>
                  <a:srgbClr val="57495F"/>
                </a:solidFill>
                <a:latin typeface="方正苏新诗柳楷简体" panose="02000000000000000000" charset="-122"/>
                <a:ea typeface="方正苏新诗柳楷简体" panose="02000000000000000000" charset="-122"/>
              </a:rPr>
              <a:t>CONTENTS</a:t>
            </a:r>
            <a:endParaRPr lang="en-US" altLang="zh-CN" sz="1000">
              <a:solidFill>
                <a:srgbClr val="57495F"/>
              </a:solidFill>
              <a:latin typeface="方正苏新诗柳楷简体" panose="02000000000000000000" charset="-122"/>
              <a:ea typeface="方正苏新诗柳楷简体" panose="02000000000000000000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6425565" y="1991360"/>
            <a:ext cx="2481580" cy="523875"/>
          </a:xfrm>
          <a:prstGeom prst="rect">
            <a:avLst/>
          </a:prstGeom>
          <a:noFill/>
        </p:spPr>
        <p:txBody>
          <a:bodyPr anchor="ctr"/>
          <a:p>
            <a:pPr marL="0" marR="0" lvl="0" indent="0" algn="l" defTabSz="914400" rtl="0" eaLnBrk="1" fontAlgn="t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000" kern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uLnTx/>
                <a:uFillTx/>
                <a:latin typeface="方正启体繁体" panose="03000509000000000000" charset="-122"/>
                <a:ea typeface="方正启体繁体" panose="03000509000000000000" charset="-122"/>
                <a:sym typeface="+mn-ea"/>
              </a:rPr>
              <a:t>A. Brief introduction of Chinese dialects</a:t>
            </a:r>
            <a:endParaRPr lang="zh-CN" altLang="en-US" sz="2000" kern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uLnTx/>
              <a:uFillTx/>
              <a:latin typeface="方正启体繁体" panose="03000509000000000000" charset="-122"/>
              <a:ea typeface="方正启体繁体" panose="03000509000000000000" charset="-122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425565" y="2981960"/>
            <a:ext cx="2481580" cy="501015"/>
          </a:xfrm>
          <a:prstGeom prst="rect">
            <a:avLst/>
          </a:prstGeom>
          <a:noFill/>
        </p:spPr>
        <p:txBody>
          <a:bodyPr anchor="ctr"/>
          <a:p>
            <a:pPr marL="0" marR="0" lvl="0" indent="0" algn="l" defTabSz="914400" rtl="0" eaLnBrk="1" fontAlgn="t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000" kern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uLnTx/>
                <a:uFillTx/>
                <a:latin typeface="方正启体繁体" panose="03000509000000000000" charset="-122"/>
                <a:ea typeface="方正启体繁体" panose="03000509000000000000" charset="-122"/>
                <a:sym typeface="+mn-ea"/>
              </a:rPr>
              <a:t>B. Hunan dialect</a:t>
            </a:r>
            <a:endParaRPr lang="zh-CN" altLang="en-US" sz="2000" kern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uLnTx/>
              <a:uFillTx/>
              <a:latin typeface="方正启体繁体" panose="03000509000000000000" charset="-122"/>
              <a:ea typeface="方正启体繁体" panose="03000509000000000000" charset="-122"/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425565" y="3950335"/>
            <a:ext cx="2481580" cy="523875"/>
          </a:xfrm>
          <a:prstGeom prst="rect">
            <a:avLst/>
          </a:prstGeom>
          <a:noFill/>
        </p:spPr>
        <p:txBody>
          <a:bodyPr anchor="ctr"/>
          <a:p>
            <a:pPr marL="0" marR="0" lvl="0" indent="0" algn="l" defTabSz="914400" rtl="0" eaLnBrk="1" fontAlgn="t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000" kern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uLnTx/>
                <a:uFillTx/>
                <a:latin typeface="方正启体繁体" panose="03000509000000000000" charset="-122"/>
                <a:ea typeface="方正启体繁体" panose="03000509000000000000" charset="-122"/>
                <a:sym typeface="+mn-ea"/>
              </a:rPr>
              <a:t>C. Cantonese</a:t>
            </a:r>
            <a:endParaRPr lang="zh-CN" altLang="en-US" sz="2000" kern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uLnTx/>
              <a:uFillTx/>
              <a:latin typeface="方正启体繁体" panose="03000509000000000000" charset="-122"/>
              <a:ea typeface="方正启体繁体" panose="03000509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636895" y="1991360"/>
            <a:ext cx="701040" cy="523875"/>
          </a:xfrm>
          <a:prstGeom prst="rect">
            <a:avLst/>
          </a:prstGeom>
          <a:noFill/>
        </p:spPr>
        <p:txBody>
          <a:bodyPr anchor="ctr"/>
          <a:p>
            <a:pPr marL="0" marR="0" lvl="0" indent="0" algn="ctr" defTabSz="914400" rtl="0" eaLnBrk="1" fontAlgn="t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800" kern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uLnTx/>
                <a:uFillTx/>
                <a:latin typeface="方正启体繁体" panose="03000509000000000000" charset="-122"/>
                <a:ea typeface="方正启体繁体" panose="03000509000000000000" charset="-122"/>
                <a:sym typeface="+mn-ea"/>
              </a:rPr>
              <a:t>01</a:t>
            </a:r>
            <a:endParaRPr kumimoji="0" lang="en-US" altLang="zh-CN" sz="280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方正启体繁体" panose="03000509000000000000" charset="-122"/>
              <a:ea typeface="方正启体繁体" panose="03000509000000000000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636895" y="2970530"/>
            <a:ext cx="701040" cy="523875"/>
          </a:xfrm>
          <a:prstGeom prst="rect">
            <a:avLst/>
          </a:prstGeom>
          <a:noFill/>
        </p:spPr>
        <p:txBody>
          <a:bodyPr anchor="ctr"/>
          <a:p>
            <a:pPr marL="0" marR="0" lvl="0" indent="0" algn="ctr" defTabSz="914400" rtl="0" eaLnBrk="1" fontAlgn="t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800" kern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uLnTx/>
                <a:uFillTx/>
                <a:latin typeface="方正启体繁体" panose="03000509000000000000" charset="-122"/>
                <a:ea typeface="方正启体繁体" panose="03000509000000000000" charset="-122"/>
                <a:sym typeface="+mn-ea"/>
              </a:rPr>
              <a:t>02</a:t>
            </a:r>
            <a:endParaRPr kumimoji="0" lang="en-US" altLang="zh-CN" sz="280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方正启体繁体" panose="03000509000000000000" charset="-122"/>
              <a:ea typeface="方正启体繁体" panose="03000509000000000000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636895" y="3950335"/>
            <a:ext cx="701040" cy="523875"/>
          </a:xfrm>
          <a:prstGeom prst="rect">
            <a:avLst/>
          </a:prstGeom>
          <a:noFill/>
        </p:spPr>
        <p:txBody>
          <a:bodyPr anchor="ctr"/>
          <a:p>
            <a:pPr marL="0" marR="0" lvl="0" indent="0" algn="ctr" defTabSz="914400" rtl="0" eaLnBrk="1" fontAlgn="t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800" kern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uLnTx/>
                <a:uFillTx/>
                <a:latin typeface="方正启体繁体" panose="03000509000000000000" charset="-122"/>
                <a:ea typeface="方正启体繁体" panose="03000509000000000000" charset="-122"/>
                <a:sym typeface="+mn-ea"/>
              </a:rPr>
              <a:t>03</a:t>
            </a:r>
            <a:endParaRPr kumimoji="0" lang="en-US" altLang="zh-CN" sz="280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方正启体繁体" panose="03000509000000000000" charset="-122"/>
              <a:ea typeface="方正启体繁体" panose="03000509000000000000" charset="-122"/>
              <a:sym typeface="+mn-ea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4" grpId="0"/>
      <p:bldP spid="24" grpId="1"/>
      <p:bldP spid="4" grpId="1"/>
      <p:bldP spid="19" grpId="0"/>
      <p:bldP spid="9" grpId="0"/>
      <p:bldP spid="19" grpId="1"/>
      <p:bldP spid="9" grpId="1"/>
      <p:bldP spid="14" grpId="0"/>
      <p:bldP spid="10" grpId="0"/>
      <p:bldP spid="14" grpId="1"/>
      <p:bldP spid="10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" name="组合 1"/>
          <p:cNvGrpSpPr/>
          <p:nvPr/>
        </p:nvGrpSpPr>
        <p:grpSpPr>
          <a:xfrm>
            <a:off x="282575" y="309245"/>
            <a:ext cx="11591290" cy="6229985"/>
            <a:chOff x="1595" y="1243"/>
            <a:chExt cx="16410" cy="8532"/>
          </a:xfrm>
        </p:grpSpPr>
        <p:sp>
          <p:nvSpPr>
            <p:cNvPr id="7" name="矩形 6"/>
            <p:cNvSpPr/>
            <p:nvPr/>
          </p:nvSpPr>
          <p:spPr>
            <a:xfrm>
              <a:off x="1757" y="1428"/>
              <a:ext cx="16067" cy="81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1595" y="1243"/>
              <a:ext cx="16411" cy="8533"/>
            </a:xfrm>
            <a:prstGeom prst="rect">
              <a:avLst/>
            </a:prstGeom>
            <a:noFill/>
            <a:ln w="41275"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pic>
        <p:nvPicPr>
          <p:cNvPr id="6" name="图片 5" descr="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0800000" flipH="1">
            <a:off x="5381625" y="4445"/>
            <a:ext cx="1379220" cy="87503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5193665" y="2404110"/>
            <a:ext cx="1408430" cy="45694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5" name="图片 4" descr="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3030" y="2599055"/>
            <a:ext cx="2317115" cy="4364990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545465" y="1459403"/>
            <a:ext cx="387477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CN" sz="3600" kern="0" noProof="0" dirty="0">
                <a:ln>
                  <a:noFill/>
                </a:ln>
                <a:solidFill>
                  <a:srgbClr val="57495F"/>
                </a:solidFill>
                <a:uLnTx/>
                <a:uFillTx/>
                <a:latin typeface="Sitka Text Semibold" charset="0"/>
                <a:cs typeface="Sitka Text Semibold" charset="0"/>
                <a:sym typeface="+mn-ea"/>
              </a:rPr>
              <a:t>Changsha Dialect</a:t>
            </a:r>
            <a:endParaRPr lang="en-US" altLang="zh-CN" sz="3600" kern="0" noProof="0" dirty="0">
              <a:ln>
                <a:noFill/>
              </a:ln>
              <a:solidFill>
                <a:srgbClr val="57495F"/>
              </a:solidFill>
              <a:uLnTx/>
              <a:uFillTx/>
              <a:latin typeface="Sitka Text Semibold" charset="0"/>
              <a:cs typeface="Sitka Text Semibold" charset="0"/>
              <a:sym typeface="+mn-ea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4620260" y="2179955"/>
            <a:ext cx="124460" cy="124460"/>
          </a:xfrm>
          <a:prstGeom prst="ellipse">
            <a:avLst/>
          </a:prstGeom>
          <a:solidFill>
            <a:srgbClr val="B6A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5" name="椭圆 24"/>
          <p:cNvSpPr/>
          <p:nvPr/>
        </p:nvSpPr>
        <p:spPr>
          <a:xfrm>
            <a:off x="7625715" y="2179955"/>
            <a:ext cx="124460" cy="124460"/>
          </a:xfrm>
          <a:prstGeom prst="ellipse">
            <a:avLst/>
          </a:prstGeom>
          <a:solidFill>
            <a:srgbClr val="B6A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6" name="椭圆 25"/>
          <p:cNvSpPr/>
          <p:nvPr/>
        </p:nvSpPr>
        <p:spPr>
          <a:xfrm>
            <a:off x="7625715" y="3429635"/>
            <a:ext cx="124460" cy="124460"/>
          </a:xfrm>
          <a:prstGeom prst="ellipse">
            <a:avLst/>
          </a:prstGeom>
          <a:solidFill>
            <a:srgbClr val="B6A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7" name="椭圆 26"/>
          <p:cNvSpPr/>
          <p:nvPr/>
        </p:nvSpPr>
        <p:spPr>
          <a:xfrm>
            <a:off x="7625715" y="4943475"/>
            <a:ext cx="124460" cy="124460"/>
          </a:xfrm>
          <a:prstGeom prst="ellipse">
            <a:avLst/>
          </a:prstGeom>
          <a:solidFill>
            <a:srgbClr val="B6A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0" name="椭圆 29"/>
          <p:cNvSpPr/>
          <p:nvPr/>
        </p:nvSpPr>
        <p:spPr>
          <a:xfrm>
            <a:off x="4579620" y="3879850"/>
            <a:ext cx="124460" cy="124460"/>
          </a:xfrm>
          <a:prstGeom prst="ellipse">
            <a:avLst/>
          </a:prstGeom>
          <a:solidFill>
            <a:srgbClr val="B6A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1" name="椭圆 30"/>
          <p:cNvSpPr/>
          <p:nvPr/>
        </p:nvSpPr>
        <p:spPr>
          <a:xfrm>
            <a:off x="4620260" y="5705475"/>
            <a:ext cx="124460" cy="124460"/>
          </a:xfrm>
          <a:prstGeom prst="ellipse">
            <a:avLst/>
          </a:prstGeom>
          <a:solidFill>
            <a:srgbClr val="B6A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3" name="文本框 32"/>
          <p:cNvSpPr txBox="1"/>
          <p:nvPr/>
        </p:nvSpPr>
        <p:spPr>
          <a:xfrm>
            <a:off x="7546340" y="1459403"/>
            <a:ext cx="36753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r"/>
            <a:r>
              <a:rPr lang="en-US" altLang="zh-CN" sz="3600" kern="0" noProof="0" dirty="0">
                <a:ln>
                  <a:noFill/>
                </a:ln>
                <a:solidFill>
                  <a:srgbClr val="57495F"/>
                </a:solidFill>
                <a:uLnTx/>
                <a:uFillTx/>
                <a:latin typeface="方正公文小标宋" panose="02000500000000000000" charset="-122"/>
                <a:ea typeface="方正公文小标宋" panose="02000500000000000000" charset="-122"/>
                <a:cs typeface="Sitka Text Semibold" charset="0"/>
                <a:sym typeface="+mn-ea"/>
              </a:rPr>
              <a:t>Ningxiang Dialect</a:t>
            </a:r>
            <a:endParaRPr lang="en-US" altLang="zh-CN" sz="3600" kern="0" noProof="0" dirty="0">
              <a:ln>
                <a:noFill/>
              </a:ln>
              <a:solidFill>
                <a:srgbClr val="57495F"/>
              </a:solidFill>
              <a:uLnTx/>
              <a:uFillTx/>
              <a:latin typeface="方正公文小标宋" panose="02000500000000000000" charset="-122"/>
              <a:ea typeface="方正公文小标宋" panose="02000500000000000000" charset="-122"/>
              <a:cs typeface="Sitka Text Semibold" charset="0"/>
              <a:sym typeface="+mn-ea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4645660" y="1153160"/>
            <a:ext cx="2900680" cy="366395"/>
          </a:xfrm>
          <a:prstGeom prst="rect">
            <a:avLst/>
          </a:prstGeom>
          <a:noFill/>
        </p:spPr>
        <p:txBody>
          <a:bodyPr anchor="ctr"/>
          <a:p>
            <a:pPr marL="0" marR="0" lvl="0" indent="0" algn="ctr" defTabSz="914400" rtl="0" eaLnBrk="1" fontAlgn="t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000" kern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uLnTx/>
                <a:uFillTx/>
                <a:latin typeface="方正公文小标宋" panose="02000500000000000000" charset="-122"/>
                <a:ea typeface="方正公文小标宋" panose="02000500000000000000" charset="-122"/>
                <a:sym typeface="+mn-ea"/>
              </a:rPr>
              <a:t>Changsha Dialect &amp; Ningxiang Dialect</a:t>
            </a:r>
            <a:endParaRPr kumimoji="0" lang="en-US" sz="200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方正公文小标宋" panose="02000500000000000000" charset="-122"/>
              <a:ea typeface="方正公文小标宋" panose="020005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16255" y="2179955"/>
            <a:ext cx="3932555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lnSpc>
                <a:spcPts val="2520"/>
              </a:lnSpc>
            </a:pP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Arial" panose="020B0604020202020204" pitchFamily="34" charset="0"/>
              </a:rPr>
              <a:t>Changsha Dialect almost lost all the “zh ch sh”</a:t>
            </a:r>
            <a:endParaRPr lang="en-US" altLang="zh-CN" sz="20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  <a:sym typeface="Arial" panose="020B0604020202020204" pitchFamily="3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813040" y="2304415"/>
            <a:ext cx="3932555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lnSpc>
                <a:spcPts val="2520"/>
              </a:lnSpc>
            </a:pP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Arial" panose="020B0604020202020204" pitchFamily="34" charset="0"/>
              </a:rPr>
              <a:t>Ningxiang Dialects maintains many “zh ch sh”</a:t>
            </a:r>
            <a:endParaRPr lang="en-US" altLang="zh-CN" sz="20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  <a:sym typeface="Arial" panose="020B060402020202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16255" y="3573780"/>
            <a:ext cx="3932555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lnSpc>
                <a:spcPts val="2520"/>
              </a:lnSpc>
            </a:pP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Arial" panose="020B0604020202020204" pitchFamily="34" charset="0"/>
              </a:rPr>
              <a:t>“man” means the youngest kid in Changsha.</a:t>
            </a:r>
            <a:endParaRPr lang="en-US" altLang="zh-CN" sz="20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  <a:sym typeface="Arial" panose="020B0604020202020204" pitchFamily="3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7813040" y="3492500"/>
            <a:ext cx="3932555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lnSpc>
                <a:spcPts val="2520"/>
              </a:lnSpc>
            </a:pP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Arial" panose="020B0604020202020204" pitchFamily="34" charset="0"/>
              </a:rPr>
              <a:t>“man” means the dear kid in Ningxiang.</a:t>
            </a:r>
            <a:endParaRPr lang="en-US" altLang="zh-CN" sz="20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  <a:sym typeface="Arial" panose="020B0604020202020204" pitchFamily="3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16890" y="5278120"/>
            <a:ext cx="3932555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lnSpc>
                <a:spcPts val="2520"/>
              </a:lnSpc>
            </a:pP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Arial" panose="020B0604020202020204" pitchFamily="34" charset="0"/>
              </a:rPr>
              <a:t>“Bie” is offensive in Changsha.</a:t>
            </a:r>
            <a:endParaRPr lang="en-US" altLang="zh-CN" sz="20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  <a:sym typeface="Arial" panose="020B0604020202020204" pitchFamily="34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7813040" y="5291455"/>
            <a:ext cx="3932555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lnSpc>
                <a:spcPts val="2520"/>
              </a:lnSpc>
            </a:pP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Arial" panose="020B0604020202020204" pitchFamily="34" charset="0"/>
              </a:rPr>
              <a:t>“Bie” is to show love in Ningxiang.</a:t>
            </a:r>
            <a:endParaRPr lang="en-US" altLang="zh-CN" sz="20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  <a:sym typeface="Arial" panose="020B0604020202020204" pitchFamily="34" charset="0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3" grpId="1"/>
      <p:bldP spid="4" grpId="0"/>
      <p:bldP spid="4" grpId="1"/>
      <p:bldP spid="9" grpId="0"/>
      <p:bldP spid="9" grpId="1"/>
      <p:bldP spid="10" grpId="0"/>
      <p:bldP spid="10" grpId="1"/>
      <p:bldP spid="11" grpId="0"/>
      <p:bldP spid="11" grpId="1"/>
      <p:bldP spid="13" grpId="0"/>
      <p:bldP spid="13" grpId="1"/>
      <p:bldP spid="14" grpId="0"/>
      <p:bldP spid="14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矩形 6"/>
          <p:cNvSpPr/>
          <p:nvPr/>
        </p:nvSpPr>
        <p:spPr>
          <a:xfrm>
            <a:off x="1122045" y="906780"/>
            <a:ext cx="10202545" cy="51904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2" name="图片 1" descr="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35" y="-17145"/>
            <a:ext cx="2372360" cy="486664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012825" y="789305"/>
            <a:ext cx="10420985" cy="5418455"/>
          </a:xfrm>
          <a:prstGeom prst="rect">
            <a:avLst/>
          </a:prstGeom>
          <a:noFill/>
          <a:ln w="41275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5" name="图片 4" descr="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9897110" y="2515235"/>
            <a:ext cx="2317115" cy="4364990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4862830" y="1492250"/>
            <a:ext cx="4023995" cy="45078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algn="l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8700" noProof="0" dirty="0">
                <a:ln>
                  <a:noFill/>
                </a:ln>
                <a:solidFill>
                  <a:srgbClr val="57495F">
                    <a:alpha val="12000"/>
                  </a:srgbClr>
                </a:solidFill>
                <a:uLnTx/>
                <a:uFillTx/>
                <a:latin typeface="方正启体繁体" panose="03000509000000000000" charset="-122"/>
                <a:ea typeface="方正启体繁体" panose="03000509000000000000" charset="-122"/>
                <a:sym typeface="+mn-ea"/>
              </a:rPr>
              <a:t>03</a:t>
            </a:r>
            <a:endParaRPr lang="en-US" altLang="zh-CN" sz="28700" noProof="0" dirty="0">
              <a:ln>
                <a:noFill/>
              </a:ln>
              <a:solidFill>
                <a:srgbClr val="57495F">
                  <a:alpha val="12000"/>
                </a:srgbClr>
              </a:solidFill>
              <a:uLnTx/>
              <a:uFillTx/>
              <a:latin typeface="方正启体繁体" panose="03000509000000000000" charset="-122"/>
              <a:ea typeface="方正启体繁体" panose="03000509000000000000" charset="-122"/>
              <a:sym typeface="+mn-ea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3086100" y="3145155"/>
            <a:ext cx="6019165" cy="713740"/>
          </a:xfrm>
          <a:prstGeom prst="rect">
            <a:avLst/>
          </a:prstGeom>
          <a:noFill/>
        </p:spPr>
        <p:txBody>
          <a:bodyPr anchor="ctr"/>
          <a:p>
            <a:pPr marL="0" marR="0" lvl="0" indent="0" algn="ctr" defTabSz="914400" rtl="0" fontAlgn="t">
              <a:lnSpc>
                <a:spcPts val="43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i="0" u="none" strike="noStrike" kern="0" cap="none" spc="0" normalizeH="0" baseline="0" noProof="0" dirty="0">
                <a:ln>
                  <a:noFill/>
                </a:ln>
                <a:solidFill>
                  <a:srgbClr val="57495F"/>
                </a:solidFill>
                <a:effectLst/>
                <a:uLnTx/>
                <a:uFillTx/>
                <a:latin typeface="Sitka Text Semibold" charset="0"/>
                <a:ea typeface="方正启体繁体" panose="03000509000000000000" charset="-122"/>
                <a:cs typeface="Sitka Text Semibold" charset="0"/>
                <a:sym typeface="+mn-ea"/>
              </a:rPr>
              <a:t>Cantonese</a:t>
            </a:r>
            <a:endParaRPr kumimoji="0" lang="en-US" altLang="zh-CN" sz="4400" i="0" u="none" strike="noStrike" kern="0" cap="none" spc="0" normalizeH="0" baseline="0" noProof="0" dirty="0">
              <a:ln>
                <a:noFill/>
              </a:ln>
              <a:solidFill>
                <a:srgbClr val="57495F"/>
              </a:solidFill>
              <a:effectLst/>
              <a:uLnTx/>
              <a:uFillTx/>
              <a:latin typeface="Sitka Text Semibold" charset="0"/>
              <a:ea typeface="方正启体繁体" panose="03000509000000000000" charset="-122"/>
              <a:cs typeface="Sitka Text Semibold" charset="0"/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" name="组合 1"/>
          <p:cNvGrpSpPr/>
          <p:nvPr/>
        </p:nvGrpSpPr>
        <p:grpSpPr>
          <a:xfrm>
            <a:off x="282575" y="294005"/>
            <a:ext cx="11591290" cy="6229985"/>
            <a:chOff x="1595" y="1243"/>
            <a:chExt cx="16410" cy="8532"/>
          </a:xfrm>
        </p:grpSpPr>
        <p:sp>
          <p:nvSpPr>
            <p:cNvPr id="7" name="矩形 6"/>
            <p:cNvSpPr/>
            <p:nvPr/>
          </p:nvSpPr>
          <p:spPr>
            <a:xfrm>
              <a:off x="1757" y="1428"/>
              <a:ext cx="16067" cy="81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1595" y="1243"/>
              <a:ext cx="16411" cy="8533"/>
            </a:xfrm>
            <a:prstGeom prst="rect">
              <a:avLst/>
            </a:prstGeom>
            <a:noFill/>
            <a:ln w="41275"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pic>
        <p:nvPicPr>
          <p:cNvPr id="6" name="图片 5" descr="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0800000" flipH="1">
            <a:off x="5381625" y="4445"/>
            <a:ext cx="1379220" cy="875030"/>
          </a:xfrm>
          <a:prstGeom prst="rect">
            <a:avLst/>
          </a:prstGeom>
        </p:spPr>
      </p:pic>
      <p:pic>
        <p:nvPicPr>
          <p:cNvPr id="3" name="图片 2" descr="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065" y="1690370"/>
            <a:ext cx="2745105" cy="517207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444875" y="2012315"/>
            <a:ext cx="5302250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lnSpc>
                <a:spcPct val="150000"/>
              </a:lnSpc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Times New Roman" panose="02020603050405020304" charset="0"/>
                <a:ea typeface="宋体" panose="02010600030101010101" pitchFamily="2" charset="-122"/>
                <a:cs typeface="+mn-lt"/>
                <a:sym typeface="Arial" panose="020B0604020202020204" pitchFamily="34" charset="0"/>
              </a:rPr>
              <a:t>Yueyu, or Cantonese, Guangdong dialect, is commonly known as "baihua"(</a:t>
            </a:r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Times New Roman" panose="02020603050405020304" charset="0"/>
                <a:ea typeface="宋体" panose="02010600030101010101" pitchFamily="2" charset="-122"/>
                <a:cs typeface="+mn-lt"/>
                <a:sym typeface="Arial" panose="020B0604020202020204" pitchFamily="34" charset="0"/>
              </a:rPr>
              <a:t>白话</a:t>
            </a: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Times New Roman" panose="02020603050405020304" charset="0"/>
                <a:ea typeface="宋体" panose="02010600030101010101" pitchFamily="2" charset="-122"/>
                <a:cs typeface="+mn-lt"/>
                <a:sym typeface="Arial" panose="020B0604020202020204" pitchFamily="34" charset="0"/>
              </a:rPr>
              <a:t>)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Times New Roman" panose="02020603050405020304" charset="0"/>
                <a:ea typeface="宋体" panose="02010600030101010101" pitchFamily="2" charset="-122"/>
                <a:cs typeface="+mn-lt"/>
                <a:sym typeface="Arial" panose="020B0604020202020204" pitchFamily="34" charset="0"/>
              </a:rPr>
              <a:t>. Cantonese is the mother tongue of the Guangfu nationality, an important carrier of the Guangfu culture of the Han nationality.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uFillTx/>
              <a:latin typeface="Times New Roman" panose="02020603050405020304" charset="0"/>
              <a:ea typeface="宋体" panose="02010600030101010101" pitchFamily="2" charset="-122"/>
              <a:cs typeface="+mn-lt"/>
              <a:sym typeface="Arial" panose="020B0604020202020204" pitchFamily="34" charset="0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4724400" y="936625"/>
            <a:ext cx="2481580" cy="366395"/>
          </a:xfrm>
          <a:prstGeom prst="rect">
            <a:avLst/>
          </a:prstGeom>
          <a:noFill/>
        </p:spPr>
        <p:txBody>
          <a:bodyPr anchor="ctr"/>
          <a:p>
            <a:pPr marL="0" marR="0" lvl="0" indent="0" algn="ctr" defTabSz="914400" rtl="0" eaLnBrk="1" fontAlgn="t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800" kern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uLnTx/>
                <a:uFillTx/>
                <a:latin typeface="Sitka Text Semibold" charset="0"/>
                <a:ea typeface="方正启体繁体" panose="03000509000000000000" charset="-122"/>
                <a:cs typeface="Sitka Text Semibold" charset="0"/>
                <a:sym typeface="+mn-ea"/>
              </a:rPr>
              <a:t>Cantonese</a:t>
            </a:r>
            <a:endParaRPr kumimoji="0" lang="en-US" sz="280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Sitka Text Semibold" charset="0"/>
              <a:ea typeface="方正启体繁体" panose="03000509000000000000" charset="-122"/>
              <a:cs typeface="Sitka Text Semibold" charset="0"/>
              <a:sym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9060180" y="2012315"/>
            <a:ext cx="72898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lnSpc>
                <a:spcPct val="150000"/>
              </a:lnSpc>
            </a:pPr>
            <a:r>
              <a:rPr lang="zh-CN" altLang="en-US" sz="360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Times New Roman" panose="02020603050405020304" charset="0"/>
                <a:ea typeface="宋体" panose="02010600030101010101" pitchFamily="2" charset="-122"/>
                <a:cs typeface="+mn-lt"/>
                <a:sym typeface="Arial" panose="020B0604020202020204" pitchFamily="34" charset="0"/>
              </a:rPr>
              <a:t>冇</a:t>
            </a:r>
            <a:endParaRPr lang="zh-CN" altLang="en-US" sz="3600" dirty="0">
              <a:solidFill>
                <a:schemeClr val="tx1">
                  <a:lumMod val="65000"/>
                  <a:lumOff val="35000"/>
                </a:schemeClr>
              </a:solidFill>
              <a:uFillTx/>
              <a:latin typeface="Times New Roman" panose="02020603050405020304" charset="0"/>
              <a:ea typeface="宋体" panose="02010600030101010101" pitchFamily="2" charset="-122"/>
              <a:cs typeface="+mn-lt"/>
              <a:sym typeface="Arial" panose="020B0604020202020204" pitchFamily="34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0429875" y="2397760"/>
            <a:ext cx="72898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lnSpc>
                <a:spcPct val="150000"/>
              </a:lnSpc>
            </a:pPr>
            <a:r>
              <a:rPr lang="zh-CN" altLang="en-US" sz="360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Times New Roman" panose="02020603050405020304" charset="0"/>
                <a:ea typeface="宋体" panose="02010600030101010101" pitchFamily="2" charset="-122"/>
                <a:cs typeface="+mn-lt"/>
                <a:sym typeface="Arial" panose="020B0604020202020204" pitchFamily="34" charset="0"/>
              </a:rPr>
              <a:t>喺</a:t>
            </a:r>
            <a:endParaRPr lang="zh-CN" altLang="en-US" sz="3600" dirty="0">
              <a:solidFill>
                <a:schemeClr val="tx1">
                  <a:lumMod val="65000"/>
                  <a:lumOff val="35000"/>
                </a:schemeClr>
              </a:solidFill>
              <a:uFillTx/>
              <a:latin typeface="Times New Roman" panose="02020603050405020304" charset="0"/>
              <a:ea typeface="宋体" panose="02010600030101010101" pitchFamily="2" charset="-122"/>
              <a:cs typeface="+mn-lt"/>
              <a:sym typeface="Arial" panose="020B0604020202020204" pitchFamily="34" charset="0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8" grpId="0"/>
      <p:bldP spid="18" grpId="1"/>
      <p:bldP spid="19" grpId="0"/>
      <p:bldP spid="19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" name="组合 1"/>
          <p:cNvGrpSpPr/>
          <p:nvPr/>
        </p:nvGrpSpPr>
        <p:grpSpPr>
          <a:xfrm>
            <a:off x="282575" y="294005"/>
            <a:ext cx="11591290" cy="6229985"/>
            <a:chOff x="1595" y="1243"/>
            <a:chExt cx="16410" cy="8532"/>
          </a:xfrm>
        </p:grpSpPr>
        <p:sp>
          <p:nvSpPr>
            <p:cNvPr id="7" name="矩形 6"/>
            <p:cNvSpPr/>
            <p:nvPr/>
          </p:nvSpPr>
          <p:spPr>
            <a:xfrm>
              <a:off x="1757" y="1428"/>
              <a:ext cx="16067" cy="81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1595" y="1243"/>
              <a:ext cx="16411" cy="8533"/>
            </a:xfrm>
            <a:prstGeom prst="rect">
              <a:avLst/>
            </a:prstGeom>
            <a:noFill/>
            <a:ln w="41275"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pic>
        <p:nvPicPr>
          <p:cNvPr id="6" name="图片 5" descr="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0800000" flipH="1">
            <a:off x="5381625" y="4445"/>
            <a:ext cx="1379220" cy="875030"/>
          </a:xfrm>
          <a:prstGeom prst="rect">
            <a:avLst/>
          </a:prstGeom>
        </p:spPr>
      </p:pic>
      <p:pic>
        <p:nvPicPr>
          <p:cNvPr id="3" name="图片 2" descr="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065" y="1690370"/>
            <a:ext cx="2745105" cy="5172075"/>
          </a:xfrm>
          <a:prstGeom prst="rect">
            <a:avLst/>
          </a:prstGeom>
        </p:spPr>
      </p:pic>
      <p:sp>
        <p:nvSpPr>
          <p:cNvPr id="24" name="文本框 23"/>
          <p:cNvSpPr txBox="1"/>
          <p:nvPr/>
        </p:nvSpPr>
        <p:spPr>
          <a:xfrm>
            <a:off x="4724400" y="936625"/>
            <a:ext cx="2481580" cy="366395"/>
          </a:xfrm>
          <a:prstGeom prst="rect">
            <a:avLst/>
          </a:prstGeom>
          <a:noFill/>
        </p:spPr>
        <p:txBody>
          <a:bodyPr anchor="ctr"/>
          <a:p>
            <a:pPr marL="0" marR="0" lvl="0" indent="0" algn="ctr" defTabSz="914400" rtl="0" eaLnBrk="1" fontAlgn="t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800" kern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uLnTx/>
                <a:uFillTx/>
                <a:latin typeface="Sitka Text Semibold" charset="0"/>
                <a:ea typeface="方正启体繁体" panose="03000509000000000000" charset="-122"/>
                <a:cs typeface="Sitka Text Semibold" charset="0"/>
                <a:sym typeface="+mn-ea"/>
              </a:rPr>
              <a:t>Cantonese</a:t>
            </a:r>
            <a:endParaRPr kumimoji="0" lang="en-US" sz="280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Sitka Text Semibold" charset="0"/>
              <a:ea typeface="方正启体繁体" panose="03000509000000000000" charset="-122"/>
              <a:cs typeface="Sitka Text Semibold" charset="0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9800" y="1409700"/>
            <a:ext cx="4970145" cy="532638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" name="组合 1"/>
          <p:cNvGrpSpPr/>
          <p:nvPr/>
        </p:nvGrpSpPr>
        <p:grpSpPr>
          <a:xfrm>
            <a:off x="282575" y="309245"/>
            <a:ext cx="11591290" cy="6229985"/>
            <a:chOff x="1595" y="1243"/>
            <a:chExt cx="16410" cy="8532"/>
          </a:xfrm>
        </p:grpSpPr>
        <p:sp>
          <p:nvSpPr>
            <p:cNvPr id="7" name="矩形 6"/>
            <p:cNvSpPr/>
            <p:nvPr/>
          </p:nvSpPr>
          <p:spPr>
            <a:xfrm>
              <a:off x="1757" y="1428"/>
              <a:ext cx="16067" cy="81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1595" y="1243"/>
              <a:ext cx="16411" cy="8533"/>
            </a:xfrm>
            <a:prstGeom prst="rect">
              <a:avLst/>
            </a:prstGeom>
            <a:noFill/>
            <a:ln w="41275"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pic>
        <p:nvPicPr>
          <p:cNvPr id="6" name="图片 5" descr="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0800000" flipH="1">
            <a:off x="5381625" y="4445"/>
            <a:ext cx="1379220" cy="875030"/>
          </a:xfrm>
          <a:prstGeom prst="rect">
            <a:avLst/>
          </a:prstGeom>
        </p:spPr>
      </p:pic>
      <p:pic>
        <p:nvPicPr>
          <p:cNvPr id="3" name="图片 2" descr="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065" y="1690370"/>
            <a:ext cx="2745105" cy="5172075"/>
          </a:xfrm>
          <a:prstGeom prst="rect">
            <a:avLst/>
          </a:prstGeom>
        </p:spPr>
      </p:pic>
      <p:sp>
        <p:nvSpPr>
          <p:cNvPr id="24" name="文本框 23"/>
          <p:cNvSpPr txBox="1"/>
          <p:nvPr/>
        </p:nvSpPr>
        <p:spPr>
          <a:xfrm>
            <a:off x="3983990" y="936625"/>
            <a:ext cx="4214495" cy="366395"/>
          </a:xfrm>
          <a:prstGeom prst="rect">
            <a:avLst/>
          </a:prstGeom>
          <a:noFill/>
        </p:spPr>
        <p:txBody>
          <a:bodyPr anchor="ctr"/>
          <a:p>
            <a:pPr marL="0" marR="0" lvl="0" indent="0" algn="ctr" defTabSz="914400" rtl="0" eaLnBrk="1" fontAlgn="t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800" kern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uLnTx/>
                <a:uFillTx/>
                <a:latin typeface="Sitka Text Semibold" charset="0"/>
                <a:ea typeface="方正启体繁体" panose="03000509000000000000" charset="-122"/>
                <a:cs typeface="Sitka Text Semibold" charset="0"/>
                <a:sym typeface="+mn-ea"/>
              </a:rPr>
              <a:t>Cantonese &amp; English</a:t>
            </a:r>
            <a:endParaRPr kumimoji="0" lang="en-US" sz="280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Sitka Text Semibold" charset="0"/>
              <a:ea typeface="方正启体繁体" panose="03000509000000000000" charset="-122"/>
              <a:cs typeface="Sitka Text Semibold" charset="0"/>
              <a:sym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2618740" y="1819275"/>
            <a:ext cx="127698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lnSpc>
                <a:spcPct val="150000"/>
              </a:lnSpc>
            </a:pPr>
            <a:r>
              <a:rPr lang="en-US" altLang="zh-CN" sz="360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Times New Roman" panose="02020603050405020304" charset="0"/>
                <a:ea typeface="宋体" panose="02010600030101010101" pitchFamily="2" charset="-122"/>
                <a:cs typeface="+mn-lt"/>
                <a:sym typeface="Arial" panose="020B0604020202020204" pitchFamily="34" charset="0"/>
              </a:rPr>
              <a:t>datai</a:t>
            </a:r>
            <a:endParaRPr lang="en-US" altLang="zh-CN" sz="3600" dirty="0">
              <a:solidFill>
                <a:schemeClr val="tx1">
                  <a:lumMod val="65000"/>
                  <a:lumOff val="35000"/>
                </a:schemeClr>
              </a:solidFill>
              <a:uFillTx/>
              <a:latin typeface="Times New Roman" panose="02020603050405020304" charset="0"/>
              <a:ea typeface="宋体" panose="02010600030101010101" pitchFamily="2" charset="-122"/>
              <a:cs typeface="+mn-lt"/>
              <a:sym typeface="Arial" panose="020B0604020202020204" pitchFamily="34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784600" y="1819275"/>
            <a:ext cx="193548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lnSpc>
                <a:spcPct val="150000"/>
              </a:lnSpc>
            </a:pPr>
            <a:r>
              <a:rPr lang="zh-CN" altLang="en-US" sz="360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Times New Roman" panose="02020603050405020304" charset="0"/>
                <a:ea typeface="宋体" panose="02010600030101010101" pitchFamily="2" charset="-122"/>
                <a:cs typeface="+mn-lt"/>
                <a:sym typeface="Arial" panose="020B0604020202020204" pitchFamily="34" charset="0"/>
              </a:rPr>
              <a:t>打领带</a:t>
            </a:r>
            <a:endParaRPr lang="zh-CN" altLang="en-US" sz="3600" dirty="0">
              <a:solidFill>
                <a:schemeClr val="tx1">
                  <a:lumMod val="65000"/>
                  <a:lumOff val="35000"/>
                </a:schemeClr>
              </a:solidFill>
              <a:uFillTx/>
              <a:latin typeface="Times New Roman" panose="02020603050405020304" charset="0"/>
              <a:ea typeface="宋体" panose="02010600030101010101" pitchFamily="2" charset="-122"/>
              <a:cs typeface="+mn-lt"/>
              <a:sym typeface="Arial" panose="020B060402020202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406650" y="2967990"/>
            <a:ext cx="179260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lnSpc>
                <a:spcPct val="150000"/>
              </a:lnSpc>
            </a:pPr>
            <a:r>
              <a:rPr lang="en-US" altLang="zh-CN" sz="360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Times New Roman" panose="02020603050405020304" charset="0"/>
                <a:ea typeface="宋体" panose="02010600030101010101" pitchFamily="2" charset="-122"/>
                <a:cs typeface="+mn-lt"/>
                <a:sym typeface="Arial" panose="020B0604020202020204" pitchFamily="34" charset="0"/>
              </a:rPr>
              <a:t>sidodim</a:t>
            </a:r>
            <a:endParaRPr lang="en-US" altLang="zh-CN" sz="3600" dirty="0">
              <a:solidFill>
                <a:schemeClr val="tx1">
                  <a:lumMod val="65000"/>
                  <a:lumOff val="35000"/>
                </a:schemeClr>
              </a:solidFill>
              <a:uFillTx/>
              <a:latin typeface="Times New Roman" panose="02020603050405020304" charset="0"/>
              <a:ea typeface="宋体" panose="02010600030101010101" pitchFamily="2" charset="-122"/>
              <a:cs typeface="+mn-lt"/>
              <a:sym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068445" y="2967990"/>
            <a:ext cx="193548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lnSpc>
                <a:spcPct val="150000"/>
              </a:lnSpc>
            </a:pPr>
            <a:r>
              <a:rPr lang="zh-CN" altLang="en-US" sz="360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Times New Roman" panose="02020603050405020304" charset="0"/>
                <a:ea typeface="宋体" panose="02010600030101010101" pitchFamily="2" charset="-122"/>
                <a:cs typeface="+mn-lt"/>
                <a:sym typeface="Arial" panose="020B0604020202020204" pitchFamily="34" charset="0"/>
              </a:rPr>
              <a:t>士多店</a:t>
            </a:r>
            <a:endParaRPr lang="zh-CN" altLang="en-US" sz="3600" dirty="0">
              <a:solidFill>
                <a:schemeClr val="tx1">
                  <a:lumMod val="65000"/>
                  <a:lumOff val="35000"/>
                </a:schemeClr>
              </a:solidFill>
              <a:uFillTx/>
              <a:latin typeface="Times New Roman" panose="02020603050405020304" charset="0"/>
              <a:ea typeface="宋体" panose="02010600030101010101" pitchFamily="2" charset="-122"/>
              <a:cs typeface="+mn-lt"/>
              <a:sym typeface="Arial" panose="020B0604020202020204" pitchFamily="34" charset="0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  <p:bldP spid="19" grpId="0"/>
      <p:bldP spid="19" grpId="1"/>
      <p:bldP spid="4" grpId="0"/>
      <p:bldP spid="4" grpId="1"/>
      <p:bldP spid="5" grpId="0"/>
      <p:bldP spid="5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" name="组合 1"/>
          <p:cNvGrpSpPr/>
          <p:nvPr/>
        </p:nvGrpSpPr>
        <p:grpSpPr>
          <a:xfrm>
            <a:off x="282575" y="309245"/>
            <a:ext cx="11591290" cy="6229985"/>
            <a:chOff x="1595" y="1243"/>
            <a:chExt cx="16410" cy="8532"/>
          </a:xfrm>
        </p:grpSpPr>
        <p:sp>
          <p:nvSpPr>
            <p:cNvPr id="7" name="矩形 6"/>
            <p:cNvSpPr/>
            <p:nvPr/>
          </p:nvSpPr>
          <p:spPr>
            <a:xfrm>
              <a:off x="1757" y="1428"/>
              <a:ext cx="16067" cy="81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1595" y="1243"/>
              <a:ext cx="16411" cy="8533"/>
            </a:xfrm>
            <a:prstGeom prst="rect">
              <a:avLst/>
            </a:prstGeom>
            <a:noFill/>
            <a:ln w="41275"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pic>
        <p:nvPicPr>
          <p:cNvPr id="6" name="图片 5" descr="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0800000" flipH="1">
            <a:off x="5381625" y="4445"/>
            <a:ext cx="1379220" cy="875030"/>
          </a:xfrm>
          <a:prstGeom prst="rect">
            <a:avLst/>
          </a:prstGeom>
        </p:spPr>
      </p:pic>
      <p:pic>
        <p:nvPicPr>
          <p:cNvPr id="3" name="图片 2" descr="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065" y="1690370"/>
            <a:ext cx="2745105" cy="5172075"/>
          </a:xfrm>
          <a:prstGeom prst="rect">
            <a:avLst/>
          </a:prstGeom>
        </p:spPr>
      </p:pic>
      <p:sp>
        <p:nvSpPr>
          <p:cNvPr id="24" name="文本框 23"/>
          <p:cNvSpPr txBox="1"/>
          <p:nvPr/>
        </p:nvSpPr>
        <p:spPr>
          <a:xfrm>
            <a:off x="3983990" y="936625"/>
            <a:ext cx="4214495" cy="366395"/>
          </a:xfrm>
          <a:prstGeom prst="rect">
            <a:avLst/>
          </a:prstGeom>
          <a:noFill/>
        </p:spPr>
        <p:txBody>
          <a:bodyPr anchor="ctr"/>
          <a:p>
            <a:pPr marL="0" marR="0" lvl="0" indent="0" algn="ctr" defTabSz="914400" rtl="0" eaLnBrk="1" fontAlgn="t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800" kern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uLnTx/>
                <a:uFillTx/>
                <a:latin typeface="Sitka Text Semibold" charset="0"/>
                <a:ea typeface="方正启体繁体" panose="03000509000000000000" charset="-122"/>
                <a:cs typeface="Sitka Text Semibold" charset="0"/>
                <a:sym typeface="+mn-ea"/>
              </a:rPr>
              <a:t>Cantonese &amp; English</a:t>
            </a:r>
            <a:endParaRPr kumimoji="0" lang="en-US" sz="280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Sitka Text Semibold" charset="0"/>
              <a:ea typeface="方正启体繁体" panose="03000509000000000000" charset="-122"/>
              <a:cs typeface="Sitka Text Semibold" charset="0"/>
              <a:sym typeface="+mn-ea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3100" y="1690370"/>
            <a:ext cx="8305800" cy="4282440"/>
          </a:xfrm>
          <a:prstGeom prst="rect">
            <a:avLst/>
          </a:prstGeom>
        </p:spPr>
      </p:pic>
      <p:sp>
        <p:nvSpPr>
          <p:cNvPr id="10" name="圆角矩形 9"/>
          <p:cNvSpPr/>
          <p:nvPr/>
        </p:nvSpPr>
        <p:spPr>
          <a:xfrm>
            <a:off x="2663190" y="1773555"/>
            <a:ext cx="3712210" cy="419925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圆角矩形 10"/>
          <p:cNvSpPr/>
          <p:nvPr/>
        </p:nvSpPr>
        <p:spPr>
          <a:xfrm>
            <a:off x="6507480" y="1783715"/>
            <a:ext cx="3580765" cy="418909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矩形 6"/>
          <p:cNvSpPr/>
          <p:nvPr/>
        </p:nvSpPr>
        <p:spPr>
          <a:xfrm>
            <a:off x="1122045" y="906780"/>
            <a:ext cx="10202545" cy="51904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2" name="图片 1" descr="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35" y="-17145"/>
            <a:ext cx="2372360" cy="486664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012825" y="789305"/>
            <a:ext cx="10420985" cy="5418455"/>
          </a:xfrm>
          <a:prstGeom prst="rect">
            <a:avLst/>
          </a:prstGeom>
          <a:noFill/>
          <a:ln w="41275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5" name="图片 4" descr="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9897110" y="2515235"/>
            <a:ext cx="2317115" cy="4364990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4862830" y="1492250"/>
            <a:ext cx="4023995" cy="45078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algn="l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8700" noProof="0" dirty="0">
                <a:ln>
                  <a:noFill/>
                </a:ln>
                <a:solidFill>
                  <a:srgbClr val="57495F">
                    <a:alpha val="12000"/>
                  </a:srgbClr>
                </a:solidFill>
                <a:uLnTx/>
                <a:uFillTx/>
                <a:latin typeface="方正启体繁体" panose="03000509000000000000" charset="-122"/>
                <a:ea typeface="方正启体繁体" panose="03000509000000000000" charset="-122"/>
                <a:sym typeface="+mn-ea"/>
              </a:rPr>
              <a:t>04</a:t>
            </a:r>
            <a:endParaRPr lang="en-US" altLang="zh-CN" sz="28700" noProof="0" dirty="0">
              <a:ln>
                <a:noFill/>
              </a:ln>
              <a:solidFill>
                <a:srgbClr val="57495F">
                  <a:alpha val="12000"/>
                </a:srgbClr>
              </a:solidFill>
              <a:uLnTx/>
              <a:uFillTx/>
              <a:latin typeface="方正启体繁体" panose="03000509000000000000" charset="-122"/>
              <a:ea typeface="方正启体繁体" panose="03000509000000000000" charset="-122"/>
              <a:sym typeface="+mn-ea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3086100" y="3145155"/>
            <a:ext cx="6019165" cy="713740"/>
          </a:xfrm>
          <a:prstGeom prst="rect">
            <a:avLst/>
          </a:prstGeom>
          <a:noFill/>
        </p:spPr>
        <p:txBody>
          <a:bodyPr anchor="ctr"/>
          <a:p>
            <a:pPr marL="0" marR="0" lvl="0" indent="0" algn="ctr" defTabSz="914400" rtl="0" fontAlgn="t">
              <a:lnSpc>
                <a:spcPts val="38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i="0" u="none" strike="noStrike" kern="0" cap="none" spc="0" normalizeH="0" baseline="0" noProof="0" dirty="0">
                <a:ln>
                  <a:noFill/>
                </a:ln>
                <a:solidFill>
                  <a:srgbClr val="57495F"/>
                </a:solidFill>
                <a:effectLst/>
                <a:uLnTx/>
                <a:uFillTx/>
                <a:latin typeface="Sitka Text Semibold" charset="0"/>
                <a:ea typeface="方正启体繁体" panose="03000509000000000000" charset="-122"/>
                <a:cs typeface="Sitka Text Semibold" charset="0"/>
                <a:sym typeface="+mn-ea"/>
              </a:rPr>
              <a:t>reflections</a:t>
            </a:r>
            <a:endParaRPr kumimoji="0" lang="en-US" altLang="zh-CN" sz="4400" i="0" u="none" strike="noStrike" kern="0" cap="none" spc="0" normalizeH="0" baseline="0" noProof="0" dirty="0">
              <a:ln>
                <a:noFill/>
              </a:ln>
              <a:solidFill>
                <a:srgbClr val="57495F"/>
              </a:solidFill>
              <a:effectLst/>
              <a:uLnTx/>
              <a:uFillTx/>
              <a:latin typeface="Sitka Text Semibold" charset="0"/>
              <a:ea typeface="方正启体繁体" panose="03000509000000000000" charset="-122"/>
              <a:cs typeface="Sitka Text Semibold" charset="0"/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35" y="2487930"/>
            <a:ext cx="2317115" cy="4364990"/>
          </a:xfrm>
          <a:prstGeom prst="rect">
            <a:avLst/>
          </a:prstGeom>
        </p:spPr>
      </p:pic>
      <p:pic>
        <p:nvPicPr>
          <p:cNvPr id="3" name="图片 2" descr="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6980" y="3195955"/>
            <a:ext cx="2077085" cy="3656965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1122045" y="857885"/>
            <a:ext cx="10147935" cy="51904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4" name="图片 3" descr="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5210" y="-17145"/>
            <a:ext cx="3538855" cy="5777865"/>
          </a:xfrm>
          <a:prstGeom prst="rect">
            <a:avLst/>
          </a:prstGeom>
        </p:spPr>
      </p:pic>
      <p:pic>
        <p:nvPicPr>
          <p:cNvPr id="2" name="图片 1" descr="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35" y="-17145"/>
            <a:ext cx="2372360" cy="486664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979170" y="727075"/>
            <a:ext cx="10420985" cy="5431155"/>
          </a:xfrm>
          <a:prstGeom prst="rect">
            <a:avLst/>
          </a:prstGeom>
          <a:noFill/>
          <a:ln w="41275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7074535" y="2618740"/>
            <a:ext cx="190881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9600">
                <a:solidFill>
                  <a:srgbClr val="57495F"/>
                </a:solidFill>
                <a:latin typeface="方正启体繁体" panose="03000509000000000000" charset="-122"/>
                <a:ea typeface="方正启体繁体" panose="03000509000000000000" charset="-122"/>
              </a:rPr>
              <a:t>看</a:t>
            </a:r>
            <a:endParaRPr lang="zh-CN" altLang="en-US" sz="9600">
              <a:solidFill>
                <a:srgbClr val="57495F"/>
              </a:solidFill>
              <a:latin typeface="方正启体繁体" panose="03000509000000000000" charset="-122"/>
              <a:ea typeface="方正启体繁体" panose="03000509000000000000" charset="-122"/>
            </a:endParaRPr>
          </a:p>
        </p:txBody>
      </p:sp>
      <p:pic>
        <p:nvPicPr>
          <p:cNvPr id="6" name="图片 5" descr="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73265" y="4694555"/>
            <a:ext cx="3402330" cy="215836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3312795" y="2099945"/>
            <a:ext cx="1908810" cy="2214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3800">
                <a:solidFill>
                  <a:srgbClr val="57495F"/>
                </a:solidFill>
                <a:latin typeface="方正启体繁体" panose="03000509000000000000" charset="-122"/>
                <a:ea typeface="方正启体繁体" panose="03000509000000000000" charset="-122"/>
              </a:rPr>
              <a:t>谢</a:t>
            </a:r>
            <a:endParaRPr lang="zh-CN" altLang="en-US" sz="13800">
              <a:solidFill>
                <a:srgbClr val="57495F"/>
              </a:solidFill>
              <a:latin typeface="方正启体繁体" panose="03000509000000000000" charset="-122"/>
              <a:ea typeface="方正启体繁体" panose="03000509000000000000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915660" y="2209800"/>
            <a:ext cx="1908810" cy="1861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1500">
                <a:solidFill>
                  <a:srgbClr val="57495F"/>
                </a:solidFill>
                <a:latin typeface="方正启体繁体" panose="03000509000000000000" charset="-122"/>
                <a:ea typeface="方正启体繁体" panose="03000509000000000000" charset="-122"/>
              </a:rPr>
              <a:t>观</a:t>
            </a:r>
            <a:endParaRPr lang="zh-CN" altLang="en-US" sz="11500">
              <a:solidFill>
                <a:srgbClr val="57495F"/>
              </a:solidFill>
              <a:latin typeface="方正启体繁体" panose="03000509000000000000" charset="-122"/>
              <a:ea typeface="方正启体繁体" panose="03000509000000000000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711700" y="2527300"/>
            <a:ext cx="190881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9600">
                <a:solidFill>
                  <a:srgbClr val="57495F"/>
                </a:solidFill>
                <a:latin typeface="方正启体繁体" panose="03000509000000000000" charset="-122"/>
                <a:ea typeface="方正启体繁体" panose="03000509000000000000" charset="-122"/>
              </a:rPr>
              <a:t>谢</a:t>
            </a:r>
            <a:endParaRPr lang="zh-CN" altLang="en-US" sz="9600">
              <a:solidFill>
                <a:srgbClr val="57495F"/>
              </a:solidFill>
              <a:latin typeface="方正启体繁体" panose="03000509000000000000" charset="-122"/>
              <a:ea typeface="方正启体繁体" panose="03000509000000000000" charset="-122"/>
            </a:endParaRPr>
          </a:p>
        </p:txBody>
      </p:sp>
      <p:sp>
        <p:nvSpPr>
          <p:cNvPr id="37" name="文本占位符 10"/>
          <p:cNvSpPr txBox="1"/>
          <p:nvPr/>
        </p:nvSpPr>
        <p:spPr>
          <a:xfrm>
            <a:off x="3940810" y="3814128"/>
            <a:ext cx="3968750" cy="537845"/>
          </a:xfrm>
          <a:prstGeom prst="rect">
            <a:avLst/>
          </a:prstGeom>
        </p:spPr>
        <p:txBody>
          <a:bodyPr vert="horz" wrap="square" lIns="96435" tIns="48217" rIns="96435" bIns="48217" rtlCol="0" anchor="ctr">
            <a:spAutoFit/>
          </a:bodyPr>
          <a:lstStyle>
            <a:defPPr>
              <a:defRPr lang="zh-CN"/>
            </a:defPPr>
            <a:lvl1pPr marL="0" indent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800" kern="1200" dirty="0">
                <a:solidFill>
                  <a:srgbClr val="FBFBFC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lang="en-US" altLang="zh-CN" sz="3200">
                <a:solidFill>
                  <a:schemeClr val="tx1">
                    <a:lumMod val="85000"/>
                    <a:lumOff val="15000"/>
                  </a:schemeClr>
                </a:solidFill>
                <a:latin typeface="Sitka Text Semibold" charset="0"/>
                <a:ea typeface="微软雅黑" panose="020B0503020204020204" charset="-122"/>
                <a:cs typeface="Sitka Text Semibold" charset="0"/>
                <a:sym typeface="+mn-ea"/>
              </a:rPr>
              <a:t>THANKS</a:t>
            </a:r>
            <a:r>
              <a:rPr lang="en-US" altLang="zh-CN" sz="12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  <p:custDataLst>
      <p:tags r:id="rId6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矩形 6"/>
          <p:cNvSpPr/>
          <p:nvPr/>
        </p:nvSpPr>
        <p:spPr>
          <a:xfrm>
            <a:off x="1122045" y="906780"/>
            <a:ext cx="10202545" cy="51904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2" name="图片 1" descr="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35" y="-17145"/>
            <a:ext cx="2372360" cy="486664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012825" y="789305"/>
            <a:ext cx="10420985" cy="5418455"/>
          </a:xfrm>
          <a:prstGeom prst="rect">
            <a:avLst/>
          </a:prstGeom>
          <a:noFill/>
          <a:ln w="41275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5" name="图片 4" descr="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9897110" y="2515235"/>
            <a:ext cx="2317115" cy="4364990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4862830" y="1492250"/>
            <a:ext cx="4023995" cy="45078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algn="l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8700" noProof="0" dirty="0">
                <a:ln>
                  <a:noFill/>
                </a:ln>
                <a:solidFill>
                  <a:srgbClr val="57495F">
                    <a:alpha val="12000"/>
                  </a:srgbClr>
                </a:solidFill>
                <a:uLnTx/>
                <a:uFillTx/>
                <a:latin typeface="方正启体繁体" panose="03000509000000000000" charset="-122"/>
                <a:ea typeface="方正启体繁体" panose="03000509000000000000" charset="-122"/>
                <a:sym typeface="+mn-ea"/>
              </a:rPr>
              <a:t>01</a:t>
            </a:r>
            <a:endParaRPr lang="en-US" altLang="zh-CN" sz="28700" noProof="0" dirty="0">
              <a:ln>
                <a:noFill/>
              </a:ln>
              <a:solidFill>
                <a:srgbClr val="57495F">
                  <a:alpha val="12000"/>
                </a:srgbClr>
              </a:solidFill>
              <a:uLnTx/>
              <a:uFillTx/>
              <a:latin typeface="方正启体繁体" panose="03000509000000000000" charset="-122"/>
              <a:ea typeface="方正启体繁体" panose="03000509000000000000" charset="-122"/>
              <a:sym typeface="+mn-ea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3086100" y="3145155"/>
            <a:ext cx="6019165" cy="713740"/>
          </a:xfrm>
          <a:prstGeom prst="rect">
            <a:avLst/>
          </a:prstGeom>
          <a:noFill/>
        </p:spPr>
        <p:txBody>
          <a:bodyPr anchor="ctr"/>
          <a:p>
            <a:pPr marL="0" marR="0" lvl="0" indent="0" algn="ctr" defTabSz="914400" rtl="0" fontAlgn="t">
              <a:lnSpc>
                <a:spcPts val="38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i="0" u="none" strike="noStrike" kern="0" cap="none" spc="0" normalizeH="0" baseline="0" noProof="0" dirty="0">
                <a:ln>
                  <a:noFill/>
                </a:ln>
                <a:solidFill>
                  <a:srgbClr val="57495F"/>
                </a:solidFill>
                <a:effectLst/>
                <a:uLnTx/>
                <a:uFillTx/>
                <a:latin typeface="Sitka Text Semibold" charset="0"/>
                <a:ea typeface="方正启体繁体" panose="03000509000000000000" charset="-122"/>
                <a:cs typeface="Sitka Text Semibold" charset="0"/>
                <a:sym typeface="+mn-ea"/>
              </a:rPr>
              <a:t>Brief introduction </a:t>
            </a:r>
            <a:endParaRPr kumimoji="0" lang="zh-CN" altLang="en-US" sz="4400" i="0" u="none" strike="noStrike" kern="0" cap="none" spc="0" normalizeH="0" baseline="0" noProof="0" dirty="0">
              <a:ln>
                <a:noFill/>
              </a:ln>
              <a:solidFill>
                <a:srgbClr val="57495F"/>
              </a:solidFill>
              <a:effectLst/>
              <a:uLnTx/>
              <a:uFillTx/>
              <a:latin typeface="Sitka Text Semibold" charset="0"/>
              <a:ea typeface="方正启体繁体" panose="03000509000000000000" charset="-122"/>
              <a:cs typeface="Sitka Text Semibold" charset="0"/>
              <a:sym typeface="+mn-ea"/>
            </a:endParaRPr>
          </a:p>
          <a:p>
            <a:pPr marL="0" marR="0" lvl="0" indent="0" algn="ctr" defTabSz="914400" rtl="0" fontAlgn="t">
              <a:lnSpc>
                <a:spcPts val="38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i="0" u="none" strike="noStrike" kern="0" cap="none" spc="0" normalizeH="0" baseline="0" noProof="0" dirty="0">
                <a:ln>
                  <a:noFill/>
                </a:ln>
                <a:solidFill>
                  <a:srgbClr val="57495F"/>
                </a:solidFill>
                <a:effectLst/>
                <a:uLnTx/>
                <a:uFillTx/>
                <a:latin typeface="Sitka Text Semibold" charset="0"/>
                <a:ea typeface="方正启体繁体" panose="03000509000000000000" charset="-122"/>
                <a:cs typeface="Sitka Text Semibold" charset="0"/>
                <a:sym typeface="+mn-ea"/>
              </a:rPr>
              <a:t>of</a:t>
            </a:r>
            <a:endParaRPr kumimoji="0" lang="zh-CN" altLang="en-US" sz="4400" i="0" u="none" strike="noStrike" kern="0" cap="none" spc="0" normalizeH="0" baseline="0" noProof="0" dirty="0">
              <a:ln>
                <a:noFill/>
              </a:ln>
              <a:solidFill>
                <a:srgbClr val="57495F"/>
              </a:solidFill>
              <a:effectLst/>
              <a:uLnTx/>
              <a:uFillTx/>
              <a:latin typeface="Sitka Text Semibold" charset="0"/>
              <a:ea typeface="方正启体繁体" panose="03000509000000000000" charset="-122"/>
              <a:cs typeface="Sitka Text Semibold" charset="0"/>
              <a:sym typeface="+mn-ea"/>
            </a:endParaRPr>
          </a:p>
          <a:p>
            <a:pPr marL="0" marR="0" lvl="0" indent="0" algn="ctr" defTabSz="914400" rtl="0" fontAlgn="t">
              <a:lnSpc>
                <a:spcPts val="38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i="0" u="none" strike="noStrike" kern="0" cap="none" spc="0" normalizeH="0" baseline="0" noProof="0" dirty="0">
                <a:ln>
                  <a:noFill/>
                </a:ln>
                <a:solidFill>
                  <a:srgbClr val="57495F"/>
                </a:solidFill>
                <a:effectLst/>
                <a:uLnTx/>
                <a:uFillTx/>
                <a:latin typeface="Sitka Text Semibold" charset="0"/>
                <a:ea typeface="方正启体繁体" panose="03000509000000000000" charset="-122"/>
                <a:cs typeface="Sitka Text Semibold" charset="0"/>
                <a:sym typeface="+mn-ea"/>
              </a:rPr>
              <a:t> Chinese dialects</a:t>
            </a:r>
            <a:endParaRPr kumimoji="0" lang="zh-CN" altLang="en-US" sz="4400" i="0" u="none" strike="noStrike" kern="0" cap="none" spc="0" normalizeH="0" baseline="0" noProof="0" dirty="0">
              <a:ln>
                <a:noFill/>
              </a:ln>
              <a:solidFill>
                <a:srgbClr val="57495F"/>
              </a:solidFill>
              <a:effectLst/>
              <a:uLnTx/>
              <a:uFillTx/>
              <a:latin typeface="Sitka Text Semibold" charset="0"/>
              <a:ea typeface="方正启体繁体" panose="03000509000000000000" charset="-122"/>
              <a:cs typeface="Sitka Text Semibold" charset="0"/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" name="组合 1"/>
          <p:cNvGrpSpPr/>
          <p:nvPr/>
        </p:nvGrpSpPr>
        <p:grpSpPr>
          <a:xfrm>
            <a:off x="282575" y="309245"/>
            <a:ext cx="11591290" cy="6229985"/>
            <a:chOff x="1595" y="1243"/>
            <a:chExt cx="16410" cy="8532"/>
          </a:xfrm>
        </p:grpSpPr>
        <p:sp>
          <p:nvSpPr>
            <p:cNvPr id="7" name="矩形 6"/>
            <p:cNvSpPr/>
            <p:nvPr/>
          </p:nvSpPr>
          <p:spPr>
            <a:xfrm>
              <a:off x="1757" y="1428"/>
              <a:ext cx="16067" cy="81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1595" y="1243"/>
              <a:ext cx="16411" cy="8533"/>
            </a:xfrm>
            <a:prstGeom prst="rect">
              <a:avLst/>
            </a:prstGeom>
            <a:noFill/>
            <a:ln w="41275"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pic>
        <p:nvPicPr>
          <p:cNvPr id="6" name="图片 5" descr="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0800000" flipH="1">
            <a:off x="5381625" y="4445"/>
            <a:ext cx="1379220" cy="87503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5193665" y="2404110"/>
            <a:ext cx="1408430" cy="45694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5" name="图片 4" descr="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3030" y="2599055"/>
            <a:ext cx="2317115" cy="4364990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2802255" y="1459403"/>
            <a:ext cx="16179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CN" sz="3600" noProof="0" dirty="0">
                <a:ln>
                  <a:noFill/>
                </a:ln>
                <a:solidFill>
                  <a:srgbClr val="57495F"/>
                </a:solidFill>
                <a:uLnTx/>
                <a:uFillTx/>
                <a:latin typeface="Sitka Text Semibold" charset="0"/>
                <a:cs typeface="Sitka Text Semibold" charset="0"/>
                <a:sym typeface="+mn-ea"/>
              </a:rPr>
              <a:t>dialect</a:t>
            </a:r>
            <a:endParaRPr lang="en-US" altLang="zh-CN" sz="3600" kern="0" noProof="0" dirty="0">
              <a:ln>
                <a:noFill/>
              </a:ln>
              <a:solidFill>
                <a:srgbClr val="57495F"/>
              </a:solidFill>
              <a:uLnTx/>
              <a:uFillTx/>
              <a:latin typeface="Sitka Text Semibold" charset="0"/>
              <a:cs typeface="Sitka Text Semibold" charset="0"/>
              <a:sym typeface="+mn-ea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487680" y="2386965"/>
            <a:ext cx="3932555" cy="1060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lnSpc>
                <a:spcPts val="2520"/>
              </a:lnSpc>
            </a:pP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Arial" panose="020B0604020202020204" pitchFamily="34" charset="0"/>
              </a:rPr>
              <a:t>In Europe，</a:t>
            </a: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Arial" panose="020B0604020202020204" pitchFamily="34" charset="0"/>
              </a:rPr>
              <a:t>“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Arial" panose="020B0604020202020204" pitchFamily="34" charset="0"/>
              </a:rPr>
              <a:t>dialect</a:t>
            </a: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Arial" panose="020B0604020202020204" pitchFamily="34" charset="0"/>
              </a:rPr>
              <a:t>”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Arial" panose="020B0604020202020204" pitchFamily="34" charset="0"/>
              </a:rPr>
              <a:t> is a </a:t>
            </a:r>
            <a:r>
              <a:rPr lang="zh-CN" altLang="en-US" sz="20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Arial" panose="020B0604020202020204" pitchFamily="34" charset="0"/>
              </a:rPr>
              <a:t>linguistic concept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Arial" panose="020B0604020202020204" pitchFamily="34" charset="0"/>
              </a:rPr>
              <a:t> subordinating under the concept of </a:t>
            </a: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Arial" panose="020B0604020202020204" pitchFamily="34" charset="0"/>
              </a:rPr>
              <a:t>“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Arial" panose="020B0604020202020204" pitchFamily="34" charset="0"/>
              </a:rPr>
              <a:t>language</a:t>
            </a: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Arial" panose="020B0604020202020204" pitchFamily="34" charset="0"/>
              </a:rPr>
              <a:t>”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Arial" panose="020B0604020202020204" pitchFamily="34" charset="0"/>
              </a:rPr>
              <a:t>.</a:t>
            </a:r>
            <a:r>
              <a:rPr lang="zh-CN" altLang="en-US" sz="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cs typeface="+mn-lt"/>
                <a:sym typeface="Arial" panose="020B0604020202020204" pitchFamily="34" charset="0"/>
              </a:rPr>
              <a:t>.</a:t>
            </a:r>
            <a:endParaRPr lang="zh-CN" altLang="en-US" sz="6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charset="-122"/>
              <a:cs typeface="+mn-lt"/>
              <a:sym typeface="Arial" panose="020B0604020202020204" pitchFamily="34" charset="0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4620260" y="2179955"/>
            <a:ext cx="124460" cy="124460"/>
          </a:xfrm>
          <a:prstGeom prst="ellipse">
            <a:avLst/>
          </a:prstGeom>
          <a:solidFill>
            <a:srgbClr val="B6A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5" name="椭圆 24"/>
          <p:cNvSpPr/>
          <p:nvPr/>
        </p:nvSpPr>
        <p:spPr>
          <a:xfrm>
            <a:off x="7625715" y="2179955"/>
            <a:ext cx="124460" cy="124460"/>
          </a:xfrm>
          <a:prstGeom prst="ellipse">
            <a:avLst/>
          </a:prstGeom>
          <a:solidFill>
            <a:srgbClr val="B6A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6" name="椭圆 25"/>
          <p:cNvSpPr/>
          <p:nvPr/>
        </p:nvSpPr>
        <p:spPr>
          <a:xfrm>
            <a:off x="7625715" y="3429635"/>
            <a:ext cx="124460" cy="124460"/>
          </a:xfrm>
          <a:prstGeom prst="ellipse">
            <a:avLst/>
          </a:prstGeom>
          <a:solidFill>
            <a:srgbClr val="B6A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7" name="椭圆 26"/>
          <p:cNvSpPr/>
          <p:nvPr/>
        </p:nvSpPr>
        <p:spPr>
          <a:xfrm>
            <a:off x="7625715" y="4943475"/>
            <a:ext cx="124460" cy="124460"/>
          </a:xfrm>
          <a:prstGeom prst="ellipse">
            <a:avLst/>
          </a:prstGeom>
          <a:solidFill>
            <a:srgbClr val="B6A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9175" y="1024255"/>
            <a:ext cx="2484120" cy="373380"/>
          </a:xfrm>
          <a:prstGeom prst="rect">
            <a:avLst/>
          </a:prstGeom>
        </p:spPr>
      </p:pic>
      <p:sp>
        <p:nvSpPr>
          <p:cNvPr id="29" name="文本框 28"/>
          <p:cNvSpPr txBox="1"/>
          <p:nvPr/>
        </p:nvSpPr>
        <p:spPr>
          <a:xfrm>
            <a:off x="487680" y="3705225"/>
            <a:ext cx="3932555" cy="1706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lnSpc>
                <a:spcPts val="2520"/>
              </a:lnSpc>
            </a:pP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Arial" panose="020B0604020202020204" pitchFamily="34" charset="0"/>
              </a:rPr>
              <a:t>“the form of a language that is spoken in one area with grammar, words and pronunciation that may be different from other forms of the same language”</a:t>
            </a:r>
            <a:endParaRPr lang="zh-CN" altLang="en-US" sz="20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  <a:sym typeface="Arial" panose="020B0604020202020204" pitchFamily="34" charset="0"/>
            </a:endParaRPr>
          </a:p>
        </p:txBody>
      </p:sp>
      <p:sp>
        <p:nvSpPr>
          <p:cNvPr id="30" name="椭圆 29"/>
          <p:cNvSpPr/>
          <p:nvPr/>
        </p:nvSpPr>
        <p:spPr>
          <a:xfrm>
            <a:off x="4579620" y="3879850"/>
            <a:ext cx="124460" cy="124460"/>
          </a:xfrm>
          <a:prstGeom prst="ellipse">
            <a:avLst/>
          </a:prstGeom>
          <a:solidFill>
            <a:srgbClr val="B6A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1" name="椭圆 30"/>
          <p:cNvSpPr/>
          <p:nvPr/>
        </p:nvSpPr>
        <p:spPr>
          <a:xfrm>
            <a:off x="4620260" y="5705475"/>
            <a:ext cx="124460" cy="124460"/>
          </a:xfrm>
          <a:prstGeom prst="ellipse">
            <a:avLst/>
          </a:prstGeom>
          <a:solidFill>
            <a:srgbClr val="B6A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2" name="文本框 31"/>
          <p:cNvSpPr txBox="1"/>
          <p:nvPr/>
        </p:nvSpPr>
        <p:spPr>
          <a:xfrm>
            <a:off x="487680" y="5476240"/>
            <a:ext cx="3932555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lnSpc>
                <a:spcPts val="2520"/>
              </a:lnSpc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Arial" panose="020B0604020202020204" pitchFamily="34" charset="0"/>
              </a:rPr>
              <a:t>pronunciation + vocabulary + grammar</a:t>
            </a:r>
            <a:endParaRPr lang="en-US" sz="6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charset="-122"/>
              <a:cs typeface="+mn-lt"/>
              <a:sym typeface="Arial" panose="020B0604020202020204" pitchFamily="34" charset="0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8709025" y="1459403"/>
            <a:ext cx="10972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r"/>
            <a:r>
              <a:rPr lang="zh-CN" altLang="en-US" sz="3600" noProof="0" dirty="0">
                <a:ln>
                  <a:noFill/>
                </a:ln>
                <a:solidFill>
                  <a:srgbClr val="57495F"/>
                </a:solidFill>
                <a:uLnTx/>
                <a:uFillTx/>
                <a:latin typeface="方正公文小标宋" panose="02000500000000000000" charset="-122"/>
                <a:ea typeface="方正公文小标宋" panose="02000500000000000000" charset="-122"/>
                <a:cs typeface="Sitka Text Semibold" charset="0"/>
                <a:sym typeface="+mn-ea"/>
              </a:rPr>
              <a:t>方言</a:t>
            </a:r>
            <a:endParaRPr lang="zh-CN" altLang="en-US" sz="3600" kern="0" noProof="0" dirty="0">
              <a:ln>
                <a:noFill/>
              </a:ln>
              <a:solidFill>
                <a:srgbClr val="57495F"/>
              </a:solidFill>
              <a:uLnTx/>
              <a:uFillTx/>
              <a:latin typeface="方正公文小标宋" panose="02000500000000000000" charset="-122"/>
              <a:ea typeface="方正公文小标宋" panose="02000500000000000000" charset="-122"/>
              <a:cs typeface="Sitka Text Semibold" charset="0"/>
              <a:sym typeface="+mn-ea"/>
            </a:endParaRPr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29" grpId="0"/>
      <p:bldP spid="29" grpId="1"/>
      <p:bldP spid="32" grpId="0"/>
      <p:bldP spid="32" grpId="1"/>
      <p:bldP spid="33" grpId="0"/>
      <p:bldP spid="33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" name="组合 1"/>
          <p:cNvGrpSpPr/>
          <p:nvPr/>
        </p:nvGrpSpPr>
        <p:grpSpPr>
          <a:xfrm>
            <a:off x="282575" y="294005"/>
            <a:ext cx="11591290" cy="6229985"/>
            <a:chOff x="1595" y="1243"/>
            <a:chExt cx="16410" cy="8532"/>
          </a:xfrm>
        </p:grpSpPr>
        <p:sp>
          <p:nvSpPr>
            <p:cNvPr id="7" name="矩形 6"/>
            <p:cNvSpPr/>
            <p:nvPr/>
          </p:nvSpPr>
          <p:spPr>
            <a:xfrm>
              <a:off x="1757" y="1428"/>
              <a:ext cx="16067" cy="81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1595" y="1243"/>
              <a:ext cx="16411" cy="8533"/>
            </a:xfrm>
            <a:prstGeom prst="rect">
              <a:avLst/>
            </a:prstGeom>
            <a:noFill/>
            <a:ln w="41275"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pic>
        <p:nvPicPr>
          <p:cNvPr id="6" name="图片 5" descr="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0800000" flipH="1">
            <a:off x="5381625" y="4445"/>
            <a:ext cx="1379220" cy="875030"/>
          </a:xfrm>
          <a:prstGeom prst="rect">
            <a:avLst/>
          </a:prstGeom>
        </p:spPr>
      </p:pic>
      <p:pic>
        <p:nvPicPr>
          <p:cNvPr id="3" name="图片 2" descr="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065" y="1690370"/>
            <a:ext cx="2745105" cy="5172075"/>
          </a:xfrm>
          <a:prstGeom prst="rect">
            <a:avLst/>
          </a:prstGeom>
        </p:spPr>
      </p:pic>
      <p:sp>
        <p:nvSpPr>
          <p:cNvPr id="4" name="圆角矩形 3"/>
          <p:cNvSpPr/>
          <p:nvPr/>
        </p:nvSpPr>
        <p:spPr>
          <a:xfrm>
            <a:off x="3601085" y="2444115"/>
            <a:ext cx="1821815" cy="482600"/>
          </a:xfrm>
          <a:prstGeom prst="roundRect">
            <a:avLst>
              <a:gd name="adj" fmla="val 50000"/>
            </a:avLst>
          </a:prstGeom>
          <a:solidFill>
            <a:srgbClr val="B6A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5685790" y="2224405"/>
            <a:ext cx="530225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Times New Roman" panose="02020603050405020304" charset="0"/>
                <a:ea typeface="宋体" panose="02010600030101010101" pitchFamily="2" charset="-122"/>
                <a:cs typeface="+mn-lt"/>
                <a:sym typeface="Arial" panose="020B0604020202020204" pitchFamily="34" charset="0"/>
              </a:rPr>
              <a:t>The word is originated from《輶轩使者绝代语释别国方言》by 杨雄in Han dynasty.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uFillTx/>
              <a:latin typeface="Times New Roman" panose="02020603050405020304" charset="0"/>
              <a:ea typeface="宋体" panose="02010600030101010101" pitchFamily="2" charset="-122"/>
              <a:cs typeface="+mn-lt"/>
              <a:sym typeface="Arial" panose="020B0604020202020204" pitchFamily="34" charset="0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3600450" y="3620135"/>
            <a:ext cx="1821815" cy="482600"/>
          </a:xfrm>
          <a:prstGeom prst="roundRect">
            <a:avLst>
              <a:gd name="adj" fmla="val 50000"/>
            </a:avLst>
          </a:prstGeom>
          <a:solidFill>
            <a:srgbClr val="B6A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圆角矩形 12"/>
          <p:cNvSpPr/>
          <p:nvPr/>
        </p:nvSpPr>
        <p:spPr>
          <a:xfrm>
            <a:off x="3599815" y="4824095"/>
            <a:ext cx="1821815" cy="482600"/>
          </a:xfrm>
          <a:prstGeom prst="roundRect">
            <a:avLst>
              <a:gd name="adj" fmla="val 50000"/>
            </a:avLst>
          </a:prstGeom>
          <a:solidFill>
            <a:srgbClr val="B6A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9175" y="1024255"/>
            <a:ext cx="2484120" cy="373380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5685155" y="3401060"/>
            <a:ext cx="530225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Times New Roman" panose="02020603050405020304" charset="0"/>
                <a:ea typeface="宋体" panose="02010600030101010101" pitchFamily="2" charset="-122"/>
                <a:cs typeface="+mn-lt"/>
                <a:sym typeface="Arial" panose="020B0604020202020204" pitchFamily="34" charset="0"/>
              </a:rPr>
              <a:t>So方言was a very vague word only meant the language spoken in a place at that time.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uFillTx/>
              <a:latin typeface="Times New Roman" panose="02020603050405020304" charset="0"/>
              <a:ea typeface="宋体" panose="02010600030101010101" pitchFamily="2" charset="-122"/>
              <a:cs typeface="+mn-lt"/>
              <a:sym typeface="Arial" panose="020B0604020202020204" pitchFamily="34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5685155" y="4604385"/>
            <a:ext cx="530225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Times New Roman" panose="02020603050405020304" charset="0"/>
                <a:ea typeface="宋体" panose="02010600030101010101" pitchFamily="2" charset="-122"/>
                <a:cs typeface="+mn-lt"/>
                <a:sym typeface="Arial" panose="020B0604020202020204" pitchFamily="34" charset="0"/>
              </a:rPr>
              <a:t>方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Times New Roman" panose="02020603050405020304" charset="0"/>
                <a:ea typeface="宋体" panose="02010600030101010101" pitchFamily="2" charset="-122"/>
                <a:cs typeface="+mn-lt"/>
                <a:sym typeface="Arial" panose="020B0604020202020204" pitchFamily="34" charset="0"/>
              </a:rPr>
              <a:t>=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Times New Roman" panose="02020603050405020304" charset="0"/>
                <a:ea typeface="宋体" panose="02010600030101010101" pitchFamily="2" charset="-122"/>
                <a:cs typeface="+mn-lt"/>
                <a:sym typeface="Arial" panose="020B0604020202020204" pitchFamily="34" charset="0"/>
              </a:rPr>
              <a:t>地方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uFillTx/>
              <a:latin typeface="Times New Roman" panose="02020603050405020304" charset="0"/>
              <a:ea typeface="宋体" panose="02010600030101010101" pitchFamily="2" charset="-122"/>
              <a:cs typeface="+mn-lt"/>
              <a:sym typeface="Arial" panose="020B0604020202020204" pitchFamily="34" charset="0"/>
            </a:endParaRPr>
          </a:p>
          <a:p>
            <a:pPr algn="l" fontAlgn="auto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Times New Roman" panose="02020603050405020304" charset="0"/>
                <a:ea typeface="宋体" panose="02010600030101010101" pitchFamily="2" charset="-122"/>
                <a:cs typeface="+mn-lt"/>
                <a:sym typeface="Arial" panose="020B0604020202020204" pitchFamily="34" charset="0"/>
              </a:rPr>
              <a:t>言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Times New Roman" panose="02020603050405020304" charset="0"/>
                <a:ea typeface="宋体" panose="02010600030101010101" pitchFamily="2" charset="-122"/>
                <a:cs typeface="+mn-lt"/>
                <a:sym typeface="Arial" panose="020B0604020202020204" pitchFamily="34" charset="0"/>
              </a:rPr>
              <a:t>=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Times New Roman" panose="02020603050405020304" charset="0"/>
                <a:ea typeface="宋体" panose="02010600030101010101" pitchFamily="2" charset="-122"/>
                <a:cs typeface="+mn-lt"/>
                <a:sym typeface="Arial" panose="020B0604020202020204" pitchFamily="34" charset="0"/>
              </a:rPr>
              <a:t>语言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uFillTx/>
              <a:latin typeface="Times New Roman" panose="02020603050405020304" charset="0"/>
              <a:ea typeface="宋体" panose="02010600030101010101" pitchFamily="2" charset="-122"/>
              <a:cs typeface="+mn-lt"/>
              <a:sym typeface="Arial" panose="020B0604020202020204" pitchFamily="34" charset="0"/>
            </a:endParaRPr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4" grpId="0" animBg="1"/>
      <p:bldP spid="5" grpId="0" animBg="1"/>
      <p:bldP spid="16" grpId="0"/>
      <p:bldP spid="5" grpId="1" animBg="1"/>
      <p:bldP spid="16" grpId="1"/>
      <p:bldP spid="17" grpId="0"/>
      <p:bldP spid="13" grpId="0" animBg="1"/>
      <p:bldP spid="17" grpId="1"/>
      <p:bldP spid="13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" name="组合 1"/>
          <p:cNvGrpSpPr/>
          <p:nvPr/>
        </p:nvGrpSpPr>
        <p:grpSpPr>
          <a:xfrm>
            <a:off x="282575" y="294005"/>
            <a:ext cx="11591290" cy="6229985"/>
            <a:chOff x="1595" y="1243"/>
            <a:chExt cx="16410" cy="8532"/>
          </a:xfrm>
        </p:grpSpPr>
        <p:sp>
          <p:nvSpPr>
            <p:cNvPr id="7" name="矩形 6"/>
            <p:cNvSpPr/>
            <p:nvPr/>
          </p:nvSpPr>
          <p:spPr>
            <a:xfrm>
              <a:off x="1757" y="1428"/>
              <a:ext cx="16067" cy="81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1595" y="1243"/>
              <a:ext cx="16411" cy="8533"/>
            </a:xfrm>
            <a:prstGeom prst="rect">
              <a:avLst/>
            </a:prstGeom>
            <a:noFill/>
            <a:ln w="41275"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pic>
        <p:nvPicPr>
          <p:cNvPr id="6" name="图片 5" descr="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0800000" flipH="1">
            <a:off x="5381625" y="4445"/>
            <a:ext cx="1379220" cy="875030"/>
          </a:xfrm>
          <a:prstGeom prst="rect">
            <a:avLst/>
          </a:prstGeom>
        </p:spPr>
      </p:pic>
      <p:pic>
        <p:nvPicPr>
          <p:cNvPr id="3" name="图片 2" descr="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065" y="1690370"/>
            <a:ext cx="2745105" cy="5172075"/>
          </a:xfrm>
          <a:prstGeom prst="rect">
            <a:avLst/>
          </a:prstGeom>
        </p:spPr>
      </p:pic>
      <p:sp>
        <p:nvSpPr>
          <p:cNvPr id="4" name="圆角矩形 3"/>
          <p:cNvSpPr/>
          <p:nvPr/>
        </p:nvSpPr>
        <p:spPr>
          <a:xfrm>
            <a:off x="3601085" y="2444115"/>
            <a:ext cx="1821815" cy="482600"/>
          </a:xfrm>
          <a:prstGeom prst="roundRect">
            <a:avLst>
              <a:gd name="adj" fmla="val 50000"/>
            </a:avLst>
          </a:prstGeom>
          <a:solidFill>
            <a:srgbClr val="B6A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5685790" y="2224405"/>
            <a:ext cx="530225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lnSpc>
                <a:spcPct val="150000"/>
              </a:lnSpc>
            </a:pP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Times New Roman" panose="02020603050405020304" charset="0"/>
                <a:ea typeface="宋体" panose="02010600030101010101" pitchFamily="2" charset="-122"/>
                <a:cs typeface="+mn-lt"/>
                <a:sym typeface="Arial" panose="020B0604020202020204" pitchFamily="34" charset="0"/>
              </a:rPr>
              <a:t>M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Times New Roman" panose="02020603050405020304" charset="0"/>
                <a:ea typeface="宋体" panose="02010600030101010101" pitchFamily="2" charset="-122"/>
                <a:cs typeface="+mn-lt"/>
                <a:sym typeface="Arial" panose="020B0604020202020204" pitchFamily="34" charset="0"/>
              </a:rPr>
              <a:t>issionaries often used the word方言 to refer to the languages spoken throughout China.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uFillTx/>
              <a:latin typeface="Times New Roman" panose="02020603050405020304" charset="0"/>
              <a:ea typeface="宋体" panose="02010600030101010101" pitchFamily="2" charset="-122"/>
              <a:cs typeface="+mn-lt"/>
              <a:sym typeface="Arial" panose="020B0604020202020204" pitchFamily="34" charset="0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3600450" y="3620135"/>
            <a:ext cx="1821815" cy="482600"/>
          </a:xfrm>
          <a:prstGeom prst="roundRect">
            <a:avLst>
              <a:gd name="adj" fmla="val 50000"/>
            </a:avLst>
          </a:prstGeom>
          <a:solidFill>
            <a:srgbClr val="B6A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圆角矩形 12"/>
          <p:cNvSpPr/>
          <p:nvPr/>
        </p:nvSpPr>
        <p:spPr>
          <a:xfrm>
            <a:off x="3599815" y="4824095"/>
            <a:ext cx="1821815" cy="482600"/>
          </a:xfrm>
          <a:prstGeom prst="roundRect">
            <a:avLst>
              <a:gd name="adj" fmla="val 50000"/>
            </a:avLst>
          </a:prstGeom>
          <a:solidFill>
            <a:srgbClr val="B6A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9175" y="1024255"/>
            <a:ext cx="2484120" cy="373380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5685155" y="3401060"/>
            <a:ext cx="530225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Times New Roman" panose="02020603050405020304" charset="0"/>
                <a:ea typeface="宋体" panose="02010600030101010101" pitchFamily="2" charset="-122"/>
                <a:cs typeface="+mn-lt"/>
                <a:sym typeface="Arial" panose="020B0604020202020204" pitchFamily="34" charset="0"/>
              </a:rPr>
              <a:t>Chinese scholars began to consciously discuss the relationship between dialects and Mandarin.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uFillTx/>
              <a:latin typeface="Times New Roman" panose="02020603050405020304" charset="0"/>
              <a:ea typeface="宋体" panose="02010600030101010101" pitchFamily="2" charset="-122"/>
              <a:cs typeface="+mn-lt"/>
              <a:sym typeface="Arial" panose="020B0604020202020204" pitchFamily="3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001135" y="2419985"/>
            <a:ext cx="1021715" cy="506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lnSpc>
                <a:spcPct val="150000"/>
              </a:lnSpc>
            </a:pP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Times New Roman" panose="02020603050405020304" charset="0"/>
                <a:ea typeface="宋体" panose="02010600030101010101" pitchFamily="2" charset="-122"/>
                <a:cs typeface="+mn-lt"/>
                <a:sym typeface="Arial" panose="020B0604020202020204" pitchFamily="34" charset="0"/>
              </a:rPr>
              <a:t>19th cen.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uFillTx/>
              <a:latin typeface="Times New Roman" panose="02020603050405020304" charset="0"/>
              <a:ea typeface="宋体" panose="02010600030101010101" pitchFamily="2" charset="-122"/>
              <a:cs typeface="+mn-lt"/>
              <a:sym typeface="Arial" panose="020B0604020202020204" pitchFamily="3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677920" y="3596005"/>
            <a:ext cx="1779905" cy="506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lnSpc>
                <a:spcPct val="150000"/>
              </a:lnSpc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Times New Roman" panose="02020603050405020304" charset="0"/>
                <a:ea typeface="宋体" panose="02010600030101010101" pitchFamily="2" charset="-122"/>
                <a:cs typeface="+mn-lt"/>
                <a:sym typeface="Arial" panose="020B0604020202020204" pitchFamily="34" charset="0"/>
              </a:rPr>
              <a:t>end of 19th cen.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uFillTx/>
              <a:latin typeface="Times New Roman" panose="02020603050405020304" charset="0"/>
              <a:ea typeface="宋体" panose="02010600030101010101" pitchFamily="2" charset="-122"/>
              <a:cs typeface="+mn-lt"/>
              <a:sym typeface="Arial" panose="020B0604020202020204" pitchFamily="34" charset="0"/>
            </a:endParaRPr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4" grpId="0" bldLvl="0" animBg="1"/>
      <p:bldP spid="5" grpId="0" bldLvl="0" animBg="1"/>
      <p:bldP spid="16" grpId="0"/>
      <p:bldP spid="5" grpId="1" animBg="1"/>
      <p:bldP spid="16" grpId="1"/>
      <p:bldP spid="13" grpId="0" bldLvl="0" animBg="1"/>
      <p:bldP spid="13" grpId="1" animBg="1"/>
      <p:bldP spid="9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" name="组合 1"/>
          <p:cNvGrpSpPr/>
          <p:nvPr/>
        </p:nvGrpSpPr>
        <p:grpSpPr>
          <a:xfrm>
            <a:off x="282575" y="293370"/>
            <a:ext cx="11591290" cy="6229985"/>
            <a:chOff x="1595" y="1243"/>
            <a:chExt cx="16410" cy="8532"/>
          </a:xfrm>
        </p:grpSpPr>
        <p:sp>
          <p:nvSpPr>
            <p:cNvPr id="7" name="矩形 6"/>
            <p:cNvSpPr/>
            <p:nvPr/>
          </p:nvSpPr>
          <p:spPr>
            <a:xfrm>
              <a:off x="1757" y="1428"/>
              <a:ext cx="16067" cy="81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1595" y="1243"/>
              <a:ext cx="16411" cy="8533"/>
            </a:xfrm>
            <a:prstGeom prst="rect">
              <a:avLst/>
            </a:prstGeom>
            <a:noFill/>
            <a:ln w="41275"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pic>
        <p:nvPicPr>
          <p:cNvPr id="6" name="图片 5" descr="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0800000" flipH="1">
            <a:off x="5381625" y="4445"/>
            <a:ext cx="1379220" cy="87503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6040" y="1690370"/>
            <a:ext cx="3432175" cy="4250055"/>
          </a:xfrm>
          <a:prstGeom prst="rect">
            <a:avLst/>
          </a:prstGeom>
        </p:spPr>
      </p:pic>
      <p:sp>
        <p:nvSpPr>
          <p:cNvPr id="4" name="圆角矩形 3"/>
          <p:cNvSpPr/>
          <p:nvPr/>
        </p:nvSpPr>
        <p:spPr>
          <a:xfrm>
            <a:off x="5118100" y="1690370"/>
            <a:ext cx="6182360" cy="4706620"/>
          </a:xfrm>
          <a:prstGeom prst="roundRect">
            <a:avLst>
              <a:gd name="adj" fmla="val 17242"/>
            </a:avLst>
          </a:prstGeom>
          <a:solidFill>
            <a:srgbClr val="B6A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9175" y="1024255"/>
            <a:ext cx="2484120" cy="373380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5558155" y="2703195"/>
            <a:ext cx="5302250" cy="506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Times New Roman" panose="02020603050405020304" charset="0"/>
                <a:ea typeface="宋体" panose="02010600030101010101" pitchFamily="2" charset="-122"/>
                <a:cs typeface="+mn-lt"/>
                <a:sym typeface="Arial" panose="020B0604020202020204" pitchFamily="34" charset="0"/>
              </a:rPr>
              <a:t>近今考族类者，必以言语为基。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uFillTx/>
              <a:latin typeface="Times New Roman" panose="02020603050405020304" charset="0"/>
              <a:ea typeface="宋体" panose="02010600030101010101" pitchFamily="2" charset="-122"/>
              <a:cs typeface="+mn-lt"/>
              <a:sym typeface="Arial" panose="020B0604020202020204" pitchFamily="34" charset="0"/>
            </a:endParaRPr>
          </a:p>
        </p:txBody>
      </p:sp>
      <p:pic>
        <p:nvPicPr>
          <p:cNvPr id="3" name="图片 2" descr="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83845" y="1690370"/>
            <a:ext cx="2613660" cy="4925060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5558155" y="3269615"/>
            <a:ext cx="530225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Times New Roman" panose="02020603050405020304" charset="0"/>
                <a:ea typeface="宋体" panose="02010600030101010101" pitchFamily="2" charset="-122"/>
                <a:cs typeface="+mn-lt"/>
                <a:sym typeface="Arial" panose="020B0604020202020204" pitchFamily="34" charset="0"/>
              </a:rPr>
              <a:t>环观全球万国，以同一民族而其言语厖杂，沟绝不能相通，则未有中国人若也。闽粤不必论，即吴、越、湘、鄂、齐、燕，莫不各有其方言，非互相迁就，则相对不能交一言也。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uFillTx/>
              <a:latin typeface="Times New Roman" panose="02020603050405020304" charset="0"/>
              <a:ea typeface="宋体" panose="02010600030101010101" pitchFamily="2" charset="-122"/>
              <a:cs typeface="+mn-lt"/>
              <a:sym typeface="Arial" panose="020B0604020202020204" pitchFamily="34" charset="0"/>
            </a:endParaRPr>
          </a:p>
        </p:txBody>
      </p:sp>
    </p:spTree>
    <p:custDataLst>
      <p:tags r:id="rId5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16" grpId="0"/>
      <p:bldP spid="16" grpId="1"/>
      <p:bldP spid="14" grpId="0"/>
      <p:bldP spid="14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" name="组合 1"/>
          <p:cNvGrpSpPr/>
          <p:nvPr/>
        </p:nvGrpSpPr>
        <p:grpSpPr>
          <a:xfrm>
            <a:off x="282575" y="294005"/>
            <a:ext cx="11591290" cy="6229985"/>
            <a:chOff x="1595" y="1243"/>
            <a:chExt cx="16410" cy="8532"/>
          </a:xfrm>
        </p:grpSpPr>
        <p:sp>
          <p:nvSpPr>
            <p:cNvPr id="7" name="矩形 6"/>
            <p:cNvSpPr/>
            <p:nvPr/>
          </p:nvSpPr>
          <p:spPr>
            <a:xfrm>
              <a:off x="1757" y="1428"/>
              <a:ext cx="16067" cy="81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1595" y="1243"/>
              <a:ext cx="16411" cy="8533"/>
            </a:xfrm>
            <a:prstGeom prst="rect">
              <a:avLst/>
            </a:prstGeom>
            <a:noFill/>
            <a:ln w="41275"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pic>
        <p:nvPicPr>
          <p:cNvPr id="6" name="图片 5" descr="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0800000" flipH="1">
            <a:off x="5381625" y="4445"/>
            <a:ext cx="1379220" cy="875030"/>
          </a:xfrm>
          <a:prstGeom prst="rect">
            <a:avLst/>
          </a:prstGeom>
        </p:spPr>
      </p:pic>
      <p:pic>
        <p:nvPicPr>
          <p:cNvPr id="3" name="图片 2" descr="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065" y="1690370"/>
            <a:ext cx="2745105" cy="5172075"/>
          </a:xfrm>
          <a:prstGeom prst="rect">
            <a:avLst/>
          </a:prstGeom>
        </p:spPr>
      </p:pic>
      <p:sp>
        <p:nvSpPr>
          <p:cNvPr id="4" name="圆角矩形 3"/>
          <p:cNvSpPr/>
          <p:nvPr/>
        </p:nvSpPr>
        <p:spPr>
          <a:xfrm>
            <a:off x="3601085" y="2444115"/>
            <a:ext cx="1821815" cy="482600"/>
          </a:xfrm>
          <a:prstGeom prst="roundRect">
            <a:avLst>
              <a:gd name="adj" fmla="val 50000"/>
            </a:avLst>
          </a:prstGeom>
          <a:solidFill>
            <a:srgbClr val="B6A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5685790" y="2224405"/>
            <a:ext cx="530225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lnSpc>
                <a:spcPct val="150000"/>
              </a:lnSpc>
            </a:pP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Times New Roman" panose="02020603050405020304" charset="0"/>
                <a:ea typeface="宋体" panose="02010600030101010101" pitchFamily="2" charset="-122"/>
                <a:cs typeface="+mn-lt"/>
                <a:sym typeface="Arial" panose="020B0604020202020204" pitchFamily="34" charset="0"/>
              </a:rPr>
              <a:t>M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Times New Roman" panose="02020603050405020304" charset="0"/>
                <a:ea typeface="宋体" panose="02010600030101010101" pitchFamily="2" charset="-122"/>
                <a:cs typeface="+mn-lt"/>
                <a:sym typeface="Arial" panose="020B0604020202020204" pitchFamily="34" charset="0"/>
              </a:rPr>
              <a:t>issionaries often used the word方言 to refer to the languages spoken throughout China.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uFillTx/>
              <a:latin typeface="Times New Roman" panose="02020603050405020304" charset="0"/>
              <a:ea typeface="宋体" panose="02010600030101010101" pitchFamily="2" charset="-122"/>
              <a:cs typeface="+mn-lt"/>
              <a:sym typeface="Arial" panose="020B0604020202020204" pitchFamily="34" charset="0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3600450" y="3620135"/>
            <a:ext cx="1821815" cy="482600"/>
          </a:xfrm>
          <a:prstGeom prst="roundRect">
            <a:avLst>
              <a:gd name="adj" fmla="val 50000"/>
            </a:avLst>
          </a:prstGeom>
          <a:solidFill>
            <a:srgbClr val="B6A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圆角矩形 12"/>
          <p:cNvSpPr/>
          <p:nvPr/>
        </p:nvSpPr>
        <p:spPr>
          <a:xfrm>
            <a:off x="3599815" y="4824095"/>
            <a:ext cx="1821815" cy="482600"/>
          </a:xfrm>
          <a:prstGeom prst="roundRect">
            <a:avLst>
              <a:gd name="adj" fmla="val 50000"/>
            </a:avLst>
          </a:prstGeom>
          <a:solidFill>
            <a:srgbClr val="B6A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9175" y="1024255"/>
            <a:ext cx="2484120" cy="373380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5685155" y="3401060"/>
            <a:ext cx="530225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Times New Roman" panose="02020603050405020304" charset="0"/>
                <a:ea typeface="宋体" panose="02010600030101010101" pitchFamily="2" charset="-122"/>
                <a:cs typeface="+mn-lt"/>
                <a:sym typeface="Arial" panose="020B0604020202020204" pitchFamily="34" charset="0"/>
              </a:rPr>
              <a:t>Chinese scholars began to consciously discuss the relationship between dialects and Mandarin.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uFillTx/>
              <a:latin typeface="Times New Roman" panose="02020603050405020304" charset="0"/>
              <a:ea typeface="宋体" panose="02010600030101010101" pitchFamily="2" charset="-122"/>
              <a:cs typeface="+mn-lt"/>
              <a:sym typeface="Arial" panose="020B0604020202020204" pitchFamily="3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020185" y="2391410"/>
            <a:ext cx="1021715" cy="506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lnSpc>
                <a:spcPct val="150000"/>
              </a:lnSpc>
            </a:pP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Times New Roman" panose="02020603050405020304" charset="0"/>
                <a:ea typeface="宋体" panose="02010600030101010101" pitchFamily="2" charset="-122"/>
                <a:cs typeface="+mn-lt"/>
                <a:sym typeface="Arial" panose="020B0604020202020204" pitchFamily="34" charset="0"/>
              </a:rPr>
              <a:t>19th cen.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uFillTx/>
              <a:latin typeface="Times New Roman" panose="02020603050405020304" charset="0"/>
              <a:ea typeface="宋体" panose="02010600030101010101" pitchFamily="2" charset="-122"/>
              <a:cs typeface="+mn-lt"/>
              <a:sym typeface="Arial" panose="020B0604020202020204" pitchFamily="3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706495" y="3576955"/>
            <a:ext cx="1779905" cy="506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lnSpc>
                <a:spcPct val="150000"/>
              </a:lnSpc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Times New Roman" panose="02020603050405020304" charset="0"/>
                <a:ea typeface="宋体" panose="02010600030101010101" pitchFamily="2" charset="-122"/>
                <a:cs typeface="+mn-lt"/>
                <a:sym typeface="Arial" panose="020B0604020202020204" pitchFamily="34" charset="0"/>
              </a:rPr>
              <a:t>end of 19th cen.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uFillTx/>
              <a:latin typeface="Times New Roman" panose="02020603050405020304" charset="0"/>
              <a:ea typeface="宋体" panose="02010600030101010101" pitchFamily="2" charset="-122"/>
              <a:cs typeface="+mn-lt"/>
              <a:sym typeface="Arial" panose="020B060402020202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685790" y="4604385"/>
            <a:ext cx="530225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Times New Roman" panose="02020603050405020304" charset="0"/>
                <a:ea typeface="宋体" panose="02010600030101010101" pitchFamily="2" charset="-122"/>
                <a:cs typeface="+mn-lt"/>
                <a:sym typeface="Arial" panose="020B0604020202020204" pitchFamily="34" charset="0"/>
              </a:rPr>
              <a:t>In 1932, the National government officially announced the establishment of 新国音 as 国语.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uFillTx/>
              <a:latin typeface="Times New Roman" panose="02020603050405020304" charset="0"/>
              <a:ea typeface="宋体" panose="02010600030101010101" pitchFamily="2" charset="-122"/>
              <a:cs typeface="+mn-lt"/>
              <a:sym typeface="Arial" panose="020B0604020202020204" pitchFamily="34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620770" y="4776470"/>
            <a:ext cx="1779905" cy="506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lnSpc>
                <a:spcPct val="150000"/>
              </a:lnSpc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Times New Roman" panose="02020603050405020304" charset="0"/>
                <a:ea typeface="宋体" panose="02010600030101010101" pitchFamily="2" charset="-122"/>
                <a:cs typeface="+mn-lt"/>
                <a:sym typeface="Arial" panose="020B0604020202020204" pitchFamily="34" charset="0"/>
              </a:rPr>
              <a:t>1932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uFillTx/>
              <a:latin typeface="Times New Roman" panose="02020603050405020304" charset="0"/>
              <a:ea typeface="宋体" panose="02010600030101010101" pitchFamily="2" charset="-122"/>
              <a:cs typeface="+mn-lt"/>
              <a:sym typeface="Arial" panose="020B0604020202020204" pitchFamily="34" charset="0"/>
            </a:endParaRPr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4" grpId="0" bldLvl="0" animBg="1"/>
      <p:bldP spid="5" grpId="0" bldLvl="0" animBg="1"/>
      <p:bldP spid="16" grpId="0"/>
      <p:bldP spid="5" grpId="1" animBg="1"/>
      <p:bldP spid="16" grpId="1"/>
      <p:bldP spid="13" grpId="0" bldLvl="0" animBg="1"/>
      <p:bldP spid="13" grpId="1" animBg="1"/>
      <p:bldP spid="9" grpId="0"/>
      <p:bldP spid="11" grpId="0"/>
      <p:bldP spid="10" grpId="0"/>
      <p:bldP spid="10" grpId="1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" name="组合 1"/>
          <p:cNvGrpSpPr/>
          <p:nvPr/>
        </p:nvGrpSpPr>
        <p:grpSpPr>
          <a:xfrm>
            <a:off x="282575" y="294005"/>
            <a:ext cx="11591290" cy="6229985"/>
            <a:chOff x="1595" y="1243"/>
            <a:chExt cx="16410" cy="8532"/>
          </a:xfrm>
        </p:grpSpPr>
        <p:sp>
          <p:nvSpPr>
            <p:cNvPr id="7" name="矩形 6"/>
            <p:cNvSpPr/>
            <p:nvPr/>
          </p:nvSpPr>
          <p:spPr>
            <a:xfrm>
              <a:off x="1757" y="1428"/>
              <a:ext cx="16067" cy="81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1595" y="1243"/>
              <a:ext cx="16411" cy="8533"/>
            </a:xfrm>
            <a:prstGeom prst="rect">
              <a:avLst/>
            </a:prstGeom>
            <a:noFill/>
            <a:ln w="41275"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pic>
        <p:nvPicPr>
          <p:cNvPr id="6" name="图片 5" descr="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0800000" flipH="1">
            <a:off x="5381625" y="4445"/>
            <a:ext cx="1379220" cy="875030"/>
          </a:xfrm>
          <a:prstGeom prst="rect">
            <a:avLst/>
          </a:prstGeom>
        </p:spPr>
      </p:pic>
      <p:pic>
        <p:nvPicPr>
          <p:cNvPr id="3" name="图片 2" descr="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065" y="1690370"/>
            <a:ext cx="2745105" cy="5172075"/>
          </a:xfrm>
          <a:prstGeom prst="rect">
            <a:avLst/>
          </a:prstGeom>
        </p:spPr>
      </p:pic>
      <p:sp>
        <p:nvSpPr>
          <p:cNvPr id="4" name="圆角矩形 3"/>
          <p:cNvSpPr/>
          <p:nvPr/>
        </p:nvSpPr>
        <p:spPr>
          <a:xfrm>
            <a:off x="3601085" y="2444115"/>
            <a:ext cx="1821815" cy="482600"/>
          </a:xfrm>
          <a:prstGeom prst="roundRect">
            <a:avLst>
              <a:gd name="adj" fmla="val 50000"/>
            </a:avLst>
          </a:prstGeom>
          <a:solidFill>
            <a:srgbClr val="B6A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5685790" y="2367280"/>
            <a:ext cx="5302250" cy="506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lnSpc>
                <a:spcPct val="150000"/>
              </a:lnSpc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Times New Roman" panose="02020603050405020304" charset="0"/>
                <a:ea typeface="宋体" panose="02010600030101010101" pitchFamily="2" charset="-122"/>
                <a:cs typeface="+mn-lt"/>
                <a:sym typeface="Arial" panose="020B0604020202020204" pitchFamily="34" charset="0"/>
              </a:rPr>
              <a:t>Mandarin was renamed as Putonghua.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uFillTx/>
              <a:latin typeface="Times New Roman" panose="02020603050405020304" charset="0"/>
              <a:ea typeface="宋体" panose="02010600030101010101" pitchFamily="2" charset="-122"/>
              <a:cs typeface="+mn-lt"/>
              <a:sym typeface="Arial" panose="020B0604020202020204" pitchFamily="3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556000" y="2391410"/>
            <a:ext cx="2359660" cy="506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lnSpc>
                <a:spcPct val="150000"/>
              </a:lnSpc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Times New Roman" panose="02020603050405020304" charset="0"/>
                <a:ea typeface="宋体" panose="02010600030101010101" pitchFamily="2" charset="-122"/>
                <a:cs typeface="+mn-lt"/>
                <a:sym typeface="Arial" panose="020B0604020202020204" pitchFamily="34" charset="0"/>
              </a:rPr>
              <a:t>foundation of PRC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uFillTx/>
              <a:latin typeface="Times New Roman" panose="02020603050405020304" charset="0"/>
              <a:ea typeface="宋体" panose="02010600030101010101" pitchFamily="2" charset="-122"/>
              <a:cs typeface="+mn-lt"/>
              <a:sym typeface="Arial" panose="020B0604020202020204" pitchFamily="34" charset="0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1510" y="879475"/>
            <a:ext cx="3268980" cy="37338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4" grpId="0" bldLvl="0" animBg="1"/>
      <p:bldP spid="9" grpId="0"/>
    </p:bld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TEMPLATE_THUMBS_INDEX" val="1、2、3、6、8、10、11、12、15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  <p:tag name="KSO_WM_SPECIAL_SOURCE" val="bdnull"/>
</p:tagLst>
</file>

<file path=ppt/tags/tag61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  <p:tag name="KSO_WM_SPECIAL_SOURCE" val="bdnull"/>
</p:tagLst>
</file>

<file path=ppt/tags/tag62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  <p:tag name="KSO_WM_SPECIAL_SOURCE" val="bdnull"/>
</p:tagLst>
</file>

<file path=ppt/tags/tag63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  <p:tag name="KSO_WM_SPECIAL_SOURCE" val="bdnull"/>
</p:tagLst>
</file>

<file path=ppt/tags/tag64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  <p:tag name="KSO_WM_SPECIAL_SOURCE" val="bdnull"/>
</p:tagLst>
</file>

<file path=ppt/tags/tag65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  <p:tag name="KSO_WM_SPECIAL_SOURCE" val="bdnull"/>
</p:tagLst>
</file>

<file path=ppt/tags/tag66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  <p:tag name="KSO_WM_SPECIAL_SOURCE" val="bdnull"/>
</p:tagLst>
</file>

<file path=ppt/tags/tag67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  <p:tag name="KSO_WM_SPECIAL_SOURCE" val="bdnull"/>
</p:tagLst>
</file>

<file path=ppt/tags/tag68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  <p:tag name="KSO_WM_SPECIAL_SOURCE" val="bdnull"/>
</p:tagLst>
</file>

<file path=ppt/tags/tag69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  <p:tag name="KSO_WM_SPECIAL_SOURCE" val="bdnull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  <p:tag name="KSO_WM_SPECIAL_SOURCE" val="bdnull"/>
</p:tagLst>
</file>

<file path=ppt/tags/tag71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  <p:tag name="KSO_WM_SPECIAL_SOURCE" val="bdnull"/>
</p:tagLst>
</file>

<file path=ppt/tags/tag72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  <p:tag name="KSO_WM_SPECIAL_SOURCE" val="bdnull"/>
</p:tagLst>
</file>

<file path=ppt/tags/tag73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  <p:tag name="KSO_WM_SPECIAL_SOURCE" val="bdnull"/>
</p:tagLst>
</file>

<file path=ppt/tags/tag74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  <p:tag name="KSO_WM_SPECIAL_SOURCE" val="bdnull"/>
</p:tagLst>
</file>

<file path=ppt/tags/tag75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  <p:tag name="KSO_WM_SPECIAL_SOURCE" val="bdnull"/>
</p:tagLst>
</file>

<file path=ppt/tags/tag76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  <p:tag name="KSO_WM_SPECIAL_SOURCE" val="bdnull"/>
</p:tagLst>
</file>

<file path=ppt/tags/tag77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  <p:tag name="KSO_WM_SPECIAL_SOURCE" val="bdnull"/>
</p:tagLst>
</file>

<file path=ppt/tags/tag78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  <p:tag name="KSO_WM_SPECIAL_SOURCE" val="bdnull"/>
</p:tagLst>
</file>

<file path=ppt/tags/tag79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  <p:tag name="KSO_WM_SPECIAL_SOURCE" val="bdnull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  <p:tag name="KSO_WM_SPECIAL_SOURCE" val="bdnull"/>
</p:tagLst>
</file>

<file path=ppt/tags/tag81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  <p:tag name="KSO_WM_SPECIAL_SOURCE" val="bdnull"/>
</p:tagLst>
</file>

<file path=ppt/tags/tag82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  <p:tag name="KSO_WM_SPECIAL_SOURCE" val="bdnull"/>
</p:tagLst>
</file>

<file path=ppt/tags/tag83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  <p:tag name="KSO_WM_SPECIAL_SOURCE" val="bdnull"/>
</p:tagLst>
</file>

<file path=ppt/tags/tag84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  <p:tag name="KSO_WM_SPECIAL_SOURCE" val="bdnull"/>
</p:tagLst>
</file>

<file path=ppt/tags/tag85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  <p:tag name="KSO_WM_SPECIAL_SOURCE" val="bdnull"/>
</p:tagLst>
</file>

<file path=ppt/tags/tag86.xml><?xml version="1.0" encoding="utf-8"?>
<p:tagLst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  <p:tag name="KSO_WM_SPECIAL_SOURCE" val="bdnull"/>
</p:tagLst>
</file>

<file path=ppt/tags/tag87.xml><?xml version="1.0" encoding="utf-8"?>
<p:tagLst xmlns:p="http://schemas.openxmlformats.org/presentationml/2006/main">
  <p:tag name="KSO_WM_DOC_GUID" val="{f702b5de-ea71-47f4-b2f8-288c272fd4be}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2505</Words>
  <Application>WPS 演示</Application>
  <PresentationFormat>宽屏</PresentationFormat>
  <Paragraphs>176</Paragraphs>
  <Slides>27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39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67" baseType="lpstr">
      <vt:lpstr>Arial</vt:lpstr>
      <vt:lpstr>宋体</vt:lpstr>
      <vt:lpstr>Wingdings</vt:lpstr>
      <vt:lpstr>微软雅黑</vt:lpstr>
      <vt:lpstr>方正启体繁体</vt:lpstr>
      <vt:lpstr>有澤行書</vt:lpstr>
      <vt:lpstr>方正苏新诗柳楷简体</vt:lpstr>
      <vt:lpstr>ArialUnicodeMS</vt:lpstr>
      <vt:lpstr>Segoe Print</vt:lpstr>
      <vt:lpstr>Verdana</vt:lpstr>
      <vt:lpstr>方正舒体</vt:lpstr>
      <vt:lpstr>Oswald Light</vt:lpstr>
      <vt:lpstr>汉仪时光体W</vt:lpstr>
      <vt:lpstr>Arial Unicode MS</vt:lpstr>
      <vt:lpstr>Gill Sans</vt:lpstr>
      <vt:lpstr>Gill Sans MT</vt:lpstr>
      <vt:lpstr>Malgun Gothic</vt:lpstr>
      <vt:lpstr>Sitka Text Semibold</vt:lpstr>
      <vt:lpstr>汉仪力量黑简</vt:lpstr>
      <vt:lpstr>汉仪舒圆黑简</vt:lpstr>
      <vt:lpstr>汉仪雪君体简</vt:lpstr>
      <vt:lpstr>华文仿宋</vt:lpstr>
      <vt:lpstr>华文新魏</vt:lpstr>
      <vt:lpstr>华文隶书</vt:lpstr>
      <vt:lpstr>微软雅黑 Light</vt:lpstr>
      <vt:lpstr>等线</vt:lpstr>
      <vt:lpstr>Microsoft JhengHei UI Light</vt:lpstr>
      <vt:lpstr>MS Mincho</vt:lpstr>
      <vt:lpstr>BIZ UDPGothic</vt:lpstr>
      <vt:lpstr>等线 Light</vt:lpstr>
      <vt:lpstr>华文琥珀</vt:lpstr>
      <vt:lpstr>华文宋体</vt:lpstr>
      <vt:lpstr>方正小标宋简体</vt:lpstr>
      <vt:lpstr>汉仪综艺体简</vt:lpstr>
      <vt:lpstr>方正全福体</vt:lpstr>
      <vt:lpstr>华康行楷体 W5</vt:lpstr>
      <vt:lpstr>方正公文小标宋</vt:lpstr>
      <vt:lpstr>Times New Roman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happyyouI</cp:lastModifiedBy>
  <cp:revision>6</cp:revision>
  <dcterms:created xsi:type="dcterms:W3CDTF">2019-03-19T13:27:00Z</dcterms:created>
  <dcterms:modified xsi:type="dcterms:W3CDTF">2024-05-10T18:07:20Z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2052-11.1.0.10009</vt:lpwstr>
  </property>
  <property fmtid="{D5CDD505-2E9C-101B-9397-08002B2CF9AE}" pid="3" name="KSOTemplateUUID">
    <vt:lpwstr>v1.0_mb_4ZDpIBOBTDaTj3R82qsY+g==</vt:lpwstr>
  </property>
</Properties>
</file>