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56" r:id="rId4"/>
    <p:sldId id="257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11" autoAdjust="0"/>
  </p:normalViewPr>
  <p:slideViewPr>
    <p:cSldViewPr>
      <p:cViewPr varScale="1">
        <p:scale>
          <a:sx n="75" d="100"/>
          <a:sy n="75" d="100"/>
        </p:scale>
        <p:origin x="-10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7EE9B-4B8D-4BB8-AC6F-314CEE9DC0F2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B29F7-7A17-4B80-9264-6AE8BF1AC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0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7EE9B-4B8D-4BB8-AC6F-314CEE9DC0F2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B29F7-7A17-4B80-9264-6AE8BF1AC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66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7EE9B-4B8D-4BB8-AC6F-314CEE9DC0F2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B29F7-7A17-4B80-9264-6AE8BF1AC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1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7EE9B-4B8D-4BB8-AC6F-314CEE9DC0F2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B29F7-7A17-4B80-9264-6AE8BF1AC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4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7EE9B-4B8D-4BB8-AC6F-314CEE9DC0F2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B29F7-7A17-4B80-9264-6AE8BF1AC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80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7EE9B-4B8D-4BB8-AC6F-314CEE9DC0F2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B29F7-7A17-4B80-9264-6AE8BF1AC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43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7EE9B-4B8D-4BB8-AC6F-314CEE9DC0F2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B29F7-7A17-4B80-9264-6AE8BF1AC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46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7EE9B-4B8D-4BB8-AC6F-314CEE9DC0F2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B29F7-7A17-4B80-9264-6AE8BF1AC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72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7EE9B-4B8D-4BB8-AC6F-314CEE9DC0F2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B29F7-7A17-4B80-9264-6AE8BF1AC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56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7EE9B-4B8D-4BB8-AC6F-314CEE9DC0F2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B29F7-7A17-4B80-9264-6AE8BF1AC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28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7EE9B-4B8D-4BB8-AC6F-314CEE9DC0F2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B29F7-7A17-4B80-9264-6AE8BF1AC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62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intStrokes trans="43000" intensity="1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7EE9B-4B8D-4BB8-AC6F-314CEE9DC0F2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B29F7-7A17-4B80-9264-6AE8BF1AC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4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1" y="914400"/>
            <a:ext cx="4495800" cy="233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75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4267200" cy="49128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7150"/>
            <a:ext cx="3670300" cy="6800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00600" y="1564749"/>
            <a:ext cx="457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lgerian" pitchFamily="82" charset="0"/>
              </a:rPr>
              <a:t>H</a:t>
            </a:r>
          </a:p>
          <a:p>
            <a:r>
              <a:rPr lang="en-US" sz="4000" dirty="0">
                <a:latin typeface="Algerian" pitchFamily="82" charset="0"/>
              </a:rPr>
              <a:t>u</a:t>
            </a:r>
            <a:endParaRPr lang="en-US" sz="4000" dirty="0" smtClean="0">
              <a:latin typeface="Algerian" pitchFamily="82" charset="0"/>
            </a:endParaRPr>
          </a:p>
          <a:p>
            <a:r>
              <a:rPr lang="en-US" sz="4000" dirty="0">
                <a:latin typeface="Algerian" pitchFamily="82" charset="0"/>
              </a:rPr>
              <a:t>a</a:t>
            </a:r>
            <a:endParaRPr lang="en-US" sz="4000" dirty="0" smtClean="0">
              <a:latin typeface="Algerian" pitchFamily="82" charset="0"/>
            </a:endParaRPr>
          </a:p>
          <a:p>
            <a:r>
              <a:rPr lang="en-US" sz="4000" dirty="0" smtClean="0">
                <a:latin typeface="Algerian" pitchFamily="82" charset="0"/>
              </a:rPr>
              <a:t>-</a:t>
            </a:r>
          </a:p>
          <a:p>
            <a:r>
              <a:rPr lang="en-US" sz="4000" dirty="0" smtClean="0">
                <a:latin typeface="Algerian" pitchFamily="82" charset="0"/>
              </a:rPr>
              <a:t>T</a:t>
            </a:r>
          </a:p>
          <a:p>
            <a:r>
              <a:rPr lang="en-US" sz="4000" dirty="0">
                <a:latin typeface="Algerian" pitchFamily="82" charset="0"/>
              </a:rPr>
              <a:t>u</a:t>
            </a:r>
            <a:endParaRPr lang="en-US" sz="4000" dirty="0" smtClean="0">
              <a:latin typeface="Algerian" pitchFamily="82" charset="0"/>
            </a:endParaRPr>
          </a:p>
          <a:p>
            <a:r>
              <a:rPr lang="en-US" sz="4000" dirty="0" smtClean="0">
                <a:latin typeface="Algerian" pitchFamily="82" charset="0"/>
              </a:rPr>
              <a:t>o</a:t>
            </a:r>
            <a:endParaRPr lang="en-US" sz="4000" dirty="0">
              <a:latin typeface="Algerian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6600" y="5152479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lgerian" pitchFamily="82" charset="0"/>
              </a:rPr>
              <a:t>Liu Pang</a:t>
            </a:r>
            <a:endParaRPr lang="en-US" sz="44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70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" y="82034"/>
            <a:ext cx="8398933" cy="6299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00400" y="6381234"/>
            <a:ext cx="2408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lgerian" pitchFamily="82" charset="0"/>
              </a:rPr>
              <a:t>Bodhidharma</a:t>
            </a:r>
            <a:endParaRPr lang="en-US" sz="24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50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1603"/>
            <a:ext cx="3762796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206"/>
            <a:ext cx="4406900" cy="681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76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04" y="381000"/>
            <a:ext cx="9170804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3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92" y="457200"/>
            <a:ext cx="9163292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6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400"/>
            <a:ext cx="9170581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9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129" y="4781550"/>
            <a:ext cx="1979871" cy="2076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1550"/>
            <a:ext cx="1706526" cy="2038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129" y="0"/>
            <a:ext cx="1992571" cy="2520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349500"/>
            <a:ext cx="2667000" cy="27633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133600" cy="20851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2963" y="170891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Matura MT Script Capitals" pitchFamily="66" charset="0"/>
              </a:rPr>
              <a:t>Sanda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Matura MT Script Capital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4129" y="5416"/>
            <a:ext cx="1174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Matura MT Script Capitals" pitchFamily="66" charset="0"/>
              </a:rPr>
              <a:t>Bagua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Matura MT Script Capital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" y="478155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Matura MT Script Capitals" pitchFamily="66" charset="0"/>
              </a:rPr>
              <a:t>Taiji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Matura MT Script Capital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2349500"/>
            <a:ext cx="106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Matura MT Script Capitals" pitchFamily="66" charset="0"/>
              </a:rPr>
              <a:t>Shaolin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Matura MT Script Capital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37500" y="4922361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Matura MT Script Capitals" pitchFamily="66" charset="0"/>
              </a:rPr>
              <a:t>Xingyi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Matura MT Script Capital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26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1911</TotalTime>
  <Words>15</Words>
  <Application>Microsoft Office PowerPoint</Application>
  <PresentationFormat>On-screen Show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Bananas</dc:creator>
  <cp:lastModifiedBy>Bananas</cp:lastModifiedBy>
  <cp:revision>13</cp:revision>
  <dcterms:created xsi:type="dcterms:W3CDTF">2012-02-27T19:43:22Z</dcterms:created>
  <dcterms:modified xsi:type="dcterms:W3CDTF">2012-02-29T03:35:11Z</dcterms:modified>
</cp:coreProperties>
</file>