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9" r:id="rId3"/>
    <p:sldId id="260" r:id="rId4"/>
    <p:sldId id="272" r:id="rId5"/>
    <p:sldId id="266" r:id="rId6"/>
    <p:sldId id="263" r:id="rId7"/>
    <p:sldId id="257" r:id="rId8"/>
    <p:sldId id="273" r:id="rId9"/>
    <p:sldId id="264" r:id="rId10"/>
    <p:sldId id="277" r:id="rId11"/>
    <p:sldId id="312" r:id="rId12"/>
    <p:sldId id="283" r:id="rId13"/>
    <p:sldId id="25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0FF322-2D8A-4E38-BC87-38DBD8410598}">
  <a:tblStyle styleId="{130FF322-2D8A-4E38-BC87-38DBD84105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6"/>
    <p:restoredTop sz="94650"/>
  </p:normalViewPr>
  <p:slideViewPr>
    <p:cSldViewPr snapToGrid="0" snapToObjects="1">
      <p:cViewPr varScale="1">
        <p:scale>
          <a:sx n="141" d="100"/>
          <a:sy n="141" d="100"/>
        </p:scale>
        <p:origin x="-28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f93d9d4ab3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f93d9d4ab3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" name="Google Shape;4617;gcc9050bdf8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8" name="Google Shape;4618;gcc9050bdf8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gf9aa5ee10f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5" name="Google Shape;3485;gf9aa5ee10f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6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" name="Google Shape;5202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3" name="Google Shape;5203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f9aa5ee1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f9aa5ee1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ddd26cc8a4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ddd26cc8a4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" name="Google Shape;3419;gcc9050bdf8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0" name="Google Shape;3420;gcc9050bdf8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gf9aa5ee10f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6" name="Google Shape;2516;gf9aa5ee10f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cc9050bdf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cc9050bdf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gf9aa5ee10f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5" name="Google Shape;3485;gf9aa5ee10f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c9050bdf8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c9050bdf8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3214650"/>
            <a:ext cx="9143654" cy="3281200"/>
            <a:chOff x="0" y="3214650"/>
            <a:chExt cx="9143654" cy="3281200"/>
          </a:xfrm>
        </p:grpSpPr>
        <p:sp>
          <p:nvSpPr>
            <p:cNvPr id="10" name="Google Shape;10;p2"/>
            <p:cNvSpPr/>
            <p:nvPr/>
          </p:nvSpPr>
          <p:spPr>
            <a:xfrm>
              <a:off x="7800" y="3214650"/>
              <a:ext cx="9129022" cy="1326015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4572000" y="1464375"/>
            <a:ext cx="3852000" cy="157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62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4572000" y="3321250"/>
            <a:ext cx="3667500" cy="4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30" name="Google Shape;30;p2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10800000">
            <a:off x="1424141" y="-2838534"/>
            <a:ext cx="2668416" cy="4015510"/>
            <a:chOff x="5219200" y="-59750"/>
            <a:chExt cx="3222725" cy="4849650"/>
          </a:xfrm>
        </p:grpSpPr>
        <p:sp>
          <p:nvSpPr>
            <p:cNvPr id="53" name="Google Shape;53;p2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336000" y="-104775"/>
            <a:ext cx="87810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6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"/>
          <p:cNvSpPr txBox="1">
            <a:spLocks noGrp="1"/>
          </p:cNvSpPr>
          <p:nvPr>
            <p:ph type="title"/>
          </p:nvPr>
        </p:nvSpPr>
        <p:spPr>
          <a:xfrm>
            <a:off x="2746050" y="1719750"/>
            <a:ext cx="36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title" idx="2" hasCustomPrompt="1"/>
          </p:nvPr>
        </p:nvSpPr>
        <p:spPr>
          <a:xfrm>
            <a:off x="32532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3" name="Google Shape;493;p17"/>
          <p:cNvSpPr txBox="1">
            <a:spLocks noGrp="1"/>
          </p:cNvSpPr>
          <p:nvPr>
            <p:ph type="subTitle" idx="1"/>
          </p:nvPr>
        </p:nvSpPr>
        <p:spPr>
          <a:xfrm>
            <a:off x="31363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7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17"/>
          <p:cNvGrpSpPr/>
          <p:nvPr/>
        </p:nvGrpSpPr>
        <p:grpSpPr>
          <a:xfrm rot="-343916" flipH="1">
            <a:off x="-931397" y="-300442"/>
            <a:ext cx="2668546" cy="4015705"/>
            <a:chOff x="5219200" y="-59750"/>
            <a:chExt cx="3222725" cy="4849650"/>
          </a:xfrm>
        </p:grpSpPr>
        <p:sp>
          <p:nvSpPr>
            <p:cNvPr id="496" name="Google Shape;496;p17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17"/>
          <p:cNvGrpSpPr/>
          <p:nvPr/>
        </p:nvGrpSpPr>
        <p:grpSpPr>
          <a:xfrm rot="-9509879" flipH="1">
            <a:off x="7277968" y="-2449976"/>
            <a:ext cx="2668503" cy="4015640"/>
            <a:chOff x="5219200" y="-59750"/>
            <a:chExt cx="3222725" cy="4849650"/>
          </a:xfrm>
        </p:grpSpPr>
        <p:sp>
          <p:nvSpPr>
            <p:cNvPr id="519" name="Google Shape;519;p17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8"/>
          <p:cNvSpPr txBox="1">
            <a:spLocks noGrp="1"/>
          </p:cNvSpPr>
          <p:nvPr>
            <p:ph type="title"/>
          </p:nvPr>
        </p:nvSpPr>
        <p:spPr>
          <a:xfrm>
            <a:off x="914400" y="1157538"/>
            <a:ext cx="2882400" cy="18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subTitle" idx="1"/>
          </p:nvPr>
        </p:nvSpPr>
        <p:spPr>
          <a:xfrm>
            <a:off x="914525" y="3009475"/>
            <a:ext cx="28176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>
            <a:off x="0" y="4114800"/>
            <a:ext cx="9144000" cy="102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8"/>
          <p:cNvGrpSpPr/>
          <p:nvPr/>
        </p:nvGrpSpPr>
        <p:grpSpPr>
          <a:xfrm rot="8100000">
            <a:off x="-893832" y="-2199876"/>
            <a:ext cx="2668032" cy="4014931"/>
            <a:chOff x="5219200" y="-59750"/>
            <a:chExt cx="3222725" cy="4849650"/>
          </a:xfrm>
        </p:grpSpPr>
        <p:sp>
          <p:nvSpPr>
            <p:cNvPr id="546" name="Google Shape;546;p18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30"/>
          <p:cNvGrpSpPr/>
          <p:nvPr/>
        </p:nvGrpSpPr>
        <p:grpSpPr>
          <a:xfrm rot="182338" flipH="1">
            <a:off x="-1182824" y="-164053"/>
            <a:ext cx="2668624" cy="4015823"/>
            <a:chOff x="5219200" y="-59750"/>
            <a:chExt cx="3222725" cy="4849650"/>
          </a:xfrm>
        </p:grpSpPr>
        <p:sp>
          <p:nvSpPr>
            <p:cNvPr id="968" name="Google Shape;968;p30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0"/>
          <p:cNvGrpSpPr/>
          <p:nvPr/>
        </p:nvGrpSpPr>
        <p:grpSpPr>
          <a:xfrm rot="-9509879" flipH="1">
            <a:off x="8024418" y="-2421276"/>
            <a:ext cx="2668503" cy="4015640"/>
            <a:chOff x="5219200" y="-59750"/>
            <a:chExt cx="3222725" cy="4849650"/>
          </a:xfrm>
        </p:grpSpPr>
        <p:sp>
          <p:nvSpPr>
            <p:cNvPr id="991" name="Google Shape;991;p30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3" name="Google Shape;1013;p30"/>
          <p:cNvSpPr txBox="1">
            <a:spLocks noGrp="1"/>
          </p:cNvSpPr>
          <p:nvPr>
            <p:ph type="title"/>
          </p:nvPr>
        </p:nvSpPr>
        <p:spPr>
          <a:xfrm>
            <a:off x="721575" y="54077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30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31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1"/>
          <p:cNvGrpSpPr/>
          <p:nvPr/>
        </p:nvGrpSpPr>
        <p:grpSpPr>
          <a:xfrm rot="384094">
            <a:off x="7533024" y="-250931"/>
            <a:ext cx="3222839" cy="4849821"/>
            <a:chOff x="5219200" y="-59750"/>
            <a:chExt cx="3222725" cy="4849650"/>
          </a:xfrm>
        </p:grpSpPr>
        <p:sp>
          <p:nvSpPr>
            <p:cNvPr id="1019" name="Google Shape;1019;p31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31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042" name="Google Shape;1042;p31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4"/>
          <p:cNvGrpSpPr/>
          <p:nvPr/>
        </p:nvGrpSpPr>
        <p:grpSpPr>
          <a:xfrm rot="10800000">
            <a:off x="-776534" y="-2481484"/>
            <a:ext cx="2668416" cy="4015510"/>
            <a:chOff x="5219200" y="-59750"/>
            <a:chExt cx="3222725" cy="4849650"/>
          </a:xfrm>
        </p:grpSpPr>
        <p:sp>
          <p:nvSpPr>
            <p:cNvPr id="1138" name="Google Shape;1138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1161" name="Google Shape;1161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0" y="3794700"/>
            <a:ext cx="9143654" cy="2701150"/>
            <a:chOff x="0" y="3794700"/>
            <a:chExt cx="9143654" cy="2701150"/>
          </a:xfrm>
        </p:grpSpPr>
        <p:sp>
          <p:nvSpPr>
            <p:cNvPr id="1184" name="Google Shape;1184;p34"/>
            <p:cNvSpPr/>
            <p:nvPr/>
          </p:nvSpPr>
          <p:spPr>
            <a:xfrm>
              <a:off x="7800" y="3794700"/>
              <a:ext cx="9129022" cy="746106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4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36"/>
          <p:cNvGrpSpPr/>
          <p:nvPr/>
        </p:nvGrpSpPr>
        <p:grpSpPr>
          <a:xfrm>
            <a:off x="0" y="3698025"/>
            <a:ext cx="9143654" cy="2797825"/>
            <a:chOff x="0" y="3698025"/>
            <a:chExt cx="9143654" cy="2797825"/>
          </a:xfrm>
        </p:grpSpPr>
        <p:sp>
          <p:nvSpPr>
            <p:cNvPr id="1251" name="Google Shape;1251;p36"/>
            <p:cNvSpPr/>
            <p:nvPr/>
          </p:nvSpPr>
          <p:spPr>
            <a:xfrm>
              <a:off x="7800" y="3698025"/>
              <a:ext cx="9129022" cy="842701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6"/>
          <p:cNvGrpSpPr/>
          <p:nvPr/>
        </p:nvGrpSpPr>
        <p:grpSpPr>
          <a:xfrm>
            <a:off x="6923225" y="-918725"/>
            <a:ext cx="3222725" cy="4849650"/>
            <a:chOff x="5219200" y="-59750"/>
            <a:chExt cx="3222725" cy="4849650"/>
          </a:xfrm>
        </p:grpSpPr>
        <p:sp>
          <p:nvSpPr>
            <p:cNvPr id="1269" name="Google Shape;1269;p3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917250" y="1719750"/>
            <a:ext cx="36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14244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13075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10800000">
            <a:off x="-1244009" y="-2790909"/>
            <a:ext cx="2668416" cy="4015510"/>
            <a:chOff x="5219200" y="-59750"/>
            <a:chExt cx="3222725" cy="4849650"/>
          </a:xfrm>
        </p:grpSpPr>
        <p:sp>
          <p:nvSpPr>
            <p:cNvPr id="82" name="Google Shape;82;p3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67857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47625" y="4597150"/>
            <a:ext cx="9296400" cy="64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195650" y="3380637"/>
            <a:ext cx="28467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2"/>
          </p:nvPr>
        </p:nvSpPr>
        <p:spPr>
          <a:xfrm>
            <a:off x="5116125" y="3380637"/>
            <a:ext cx="28467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3"/>
          </p:nvPr>
        </p:nvSpPr>
        <p:spPr>
          <a:xfrm>
            <a:off x="1195651" y="2929875"/>
            <a:ext cx="2846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4"/>
          </p:nvPr>
        </p:nvSpPr>
        <p:spPr>
          <a:xfrm>
            <a:off x="5116126" y="2929875"/>
            <a:ext cx="2846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5"/>
          <p:cNvGrpSpPr/>
          <p:nvPr/>
        </p:nvGrpSpPr>
        <p:grpSpPr>
          <a:xfrm rot="8876024">
            <a:off x="-1148957" y="-2581067"/>
            <a:ext cx="2668508" cy="4015648"/>
            <a:chOff x="5219200" y="-59750"/>
            <a:chExt cx="3222725" cy="4849650"/>
          </a:xfrm>
        </p:grpSpPr>
        <p:sp>
          <p:nvSpPr>
            <p:cNvPr id="116" name="Google Shape;116;p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6"/>
          <p:cNvGrpSpPr/>
          <p:nvPr/>
        </p:nvGrpSpPr>
        <p:grpSpPr>
          <a:xfrm rot="6283196" flipH="1">
            <a:off x="-2268287" y="-3013154"/>
            <a:ext cx="3222794" cy="4849753"/>
            <a:chOff x="5219200" y="-59750"/>
            <a:chExt cx="3222725" cy="4849650"/>
          </a:xfrm>
        </p:grpSpPr>
        <p:sp>
          <p:nvSpPr>
            <p:cNvPr id="140" name="Google Shape;140;p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6"/>
          <p:cNvGrpSpPr/>
          <p:nvPr/>
        </p:nvGrpSpPr>
        <p:grpSpPr>
          <a:xfrm rot="-883196">
            <a:off x="7656763" y="-784304"/>
            <a:ext cx="3222794" cy="4849753"/>
            <a:chOff x="5219200" y="-59750"/>
            <a:chExt cx="3222725" cy="4849650"/>
          </a:xfrm>
        </p:grpSpPr>
        <p:sp>
          <p:nvSpPr>
            <p:cNvPr id="163" name="Google Shape;163;p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-47625" y="3067150"/>
            <a:ext cx="9296400" cy="21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>
            <a:spLocks noGrp="1"/>
          </p:cNvSpPr>
          <p:nvPr>
            <p:ph type="subTitle" idx="1"/>
          </p:nvPr>
        </p:nvSpPr>
        <p:spPr>
          <a:xfrm>
            <a:off x="3023078" y="1402650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2"/>
          </p:nvPr>
        </p:nvSpPr>
        <p:spPr>
          <a:xfrm>
            <a:off x="3021826" y="1744875"/>
            <a:ext cx="2225100" cy="6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hasCustomPrompt="1"/>
          </p:nvPr>
        </p:nvSpPr>
        <p:spPr>
          <a:xfrm>
            <a:off x="2300626" y="1402650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3"/>
          </p:nvPr>
        </p:nvSpPr>
        <p:spPr>
          <a:xfrm>
            <a:off x="3021826" y="2601875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4"/>
          </p:nvPr>
        </p:nvSpPr>
        <p:spPr>
          <a:xfrm>
            <a:off x="3021826" y="2942497"/>
            <a:ext cx="22146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5" hasCustomPrompt="1"/>
          </p:nvPr>
        </p:nvSpPr>
        <p:spPr>
          <a:xfrm>
            <a:off x="230062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6"/>
          </p:nvPr>
        </p:nvSpPr>
        <p:spPr>
          <a:xfrm>
            <a:off x="6201226" y="1402650"/>
            <a:ext cx="22146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199976" y="1744875"/>
            <a:ext cx="22251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5478776" y="14010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9"/>
          </p:nvPr>
        </p:nvSpPr>
        <p:spPr>
          <a:xfrm>
            <a:off x="6201228" y="2601875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13"/>
          </p:nvPr>
        </p:nvSpPr>
        <p:spPr>
          <a:xfrm>
            <a:off x="6201276" y="2942499"/>
            <a:ext cx="22146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47877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5"/>
          </p:nvPr>
        </p:nvSpPr>
        <p:spPr>
          <a:xfrm>
            <a:off x="2300625" y="540000"/>
            <a:ext cx="612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1" name="Google Shape;391;p13"/>
          <p:cNvGrpSpPr/>
          <p:nvPr/>
        </p:nvGrpSpPr>
        <p:grpSpPr>
          <a:xfrm>
            <a:off x="-992012" y="-137025"/>
            <a:ext cx="3346575" cy="4810125"/>
            <a:chOff x="-798375" y="146950"/>
            <a:chExt cx="3346575" cy="4810125"/>
          </a:xfrm>
        </p:grpSpPr>
        <p:sp>
          <p:nvSpPr>
            <p:cNvPr id="392" name="Google Shape;392;p13"/>
            <p:cNvSpPr/>
            <p:nvPr/>
          </p:nvSpPr>
          <p:spPr>
            <a:xfrm>
              <a:off x="-798375" y="357450"/>
              <a:ext cx="3042625" cy="3523625"/>
            </a:xfrm>
            <a:custGeom>
              <a:avLst/>
              <a:gdLst/>
              <a:ahLst/>
              <a:cxnLst/>
              <a:rect l="l" t="t" r="r" b="b"/>
              <a:pathLst>
                <a:path w="121705" h="140945" extrusionOk="0">
                  <a:moveTo>
                    <a:pt x="119151" y="0"/>
                  </a:moveTo>
                  <a:cubicBezTo>
                    <a:pt x="71947" y="38147"/>
                    <a:pt x="31399" y="84743"/>
                    <a:pt x="0" y="136993"/>
                  </a:cubicBezTo>
                  <a:lnTo>
                    <a:pt x="6718" y="140944"/>
                  </a:lnTo>
                  <a:cubicBezTo>
                    <a:pt x="36566" y="88846"/>
                    <a:pt x="75655" y="41916"/>
                    <a:pt x="121705" y="3070"/>
                  </a:cubicBezTo>
                  <a:lnTo>
                    <a:pt x="119151" y="0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875" y="1282225"/>
              <a:ext cx="205200" cy="341975"/>
            </a:xfrm>
            <a:custGeom>
              <a:avLst/>
              <a:gdLst/>
              <a:ahLst/>
              <a:cxnLst/>
              <a:rect l="l" t="t" r="r" b="b"/>
              <a:pathLst>
                <a:path w="8208" h="13679" extrusionOk="0">
                  <a:moveTo>
                    <a:pt x="0" y="0"/>
                  </a:moveTo>
                  <a:lnTo>
                    <a:pt x="0" y="0"/>
                  </a:lnTo>
                  <a:cubicBezTo>
                    <a:pt x="943" y="8876"/>
                    <a:pt x="8207" y="13678"/>
                    <a:pt x="8207" y="13678"/>
                  </a:cubicBezTo>
                  <a:cubicBezTo>
                    <a:pt x="4803" y="614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96325" y="1064900"/>
              <a:ext cx="202925" cy="477225"/>
            </a:xfrm>
            <a:custGeom>
              <a:avLst/>
              <a:gdLst/>
              <a:ahLst/>
              <a:cxnLst/>
              <a:rect l="l" t="t" r="r" b="b"/>
              <a:pathLst>
                <a:path w="8117" h="19089" extrusionOk="0">
                  <a:moveTo>
                    <a:pt x="8116" y="0"/>
                  </a:moveTo>
                  <a:cubicBezTo>
                    <a:pt x="1" y="8025"/>
                    <a:pt x="973" y="19089"/>
                    <a:pt x="973" y="19089"/>
                  </a:cubicBezTo>
                  <a:cubicBezTo>
                    <a:pt x="5776" y="9697"/>
                    <a:pt x="8116" y="31"/>
                    <a:pt x="811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66075" y="1572500"/>
              <a:ext cx="114775" cy="427850"/>
            </a:xfrm>
            <a:custGeom>
              <a:avLst/>
              <a:gdLst/>
              <a:ahLst/>
              <a:cxnLst/>
              <a:rect l="l" t="t" r="r" b="b"/>
              <a:pathLst>
                <a:path w="4591" h="17114" extrusionOk="0">
                  <a:moveTo>
                    <a:pt x="3496" y="1"/>
                  </a:moveTo>
                  <a:lnTo>
                    <a:pt x="3496" y="1"/>
                  </a:lnTo>
                  <a:cubicBezTo>
                    <a:pt x="1" y="9423"/>
                    <a:pt x="2128" y="17113"/>
                    <a:pt x="2128" y="17113"/>
                  </a:cubicBezTo>
                  <a:cubicBezTo>
                    <a:pt x="4590" y="9393"/>
                    <a:pt x="3527" y="1"/>
                    <a:pt x="3496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16850" y="1245000"/>
              <a:ext cx="260675" cy="296375"/>
            </a:xfrm>
            <a:custGeom>
              <a:avLst/>
              <a:gdLst/>
              <a:ahLst/>
              <a:cxnLst/>
              <a:rect l="l" t="t" r="r" b="b"/>
              <a:pathLst>
                <a:path w="10427" h="11855" extrusionOk="0">
                  <a:moveTo>
                    <a:pt x="10365" y="0"/>
                  </a:moveTo>
                  <a:lnTo>
                    <a:pt x="10365" y="0"/>
                  </a:lnTo>
                  <a:cubicBezTo>
                    <a:pt x="2614" y="5046"/>
                    <a:pt x="0" y="11854"/>
                    <a:pt x="0" y="11854"/>
                  </a:cubicBezTo>
                  <a:cubicBezTo>
                    <a:pt x="6049" y="7477"/>
                    <a:pt x="10426" y="0"/>
                    <a:pt x="10365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1866550" y="770650"/>
              <a:ext cx="681650" cy="194725"/>
            </a:xfrm>
            <a:custGeom>
              <a:avLst/>
              <a:gdLst/>
              <a:ahLst/>
              <a:cxnLst/>
              <a:rect l="l" t="t" r="r" b="b"/>
              <a:pathLst>
                <a:path w="27266" h="7789" extrusionOk="0">
                  <a:moveTo>
                    <a:pt x="21895" y="0"/>
                  </a:moveTo>
                  <a:cubicBezTo>
                    <a:pt x="9088" y="0"/>
                    <a:pt x="1" y="7789"/>
                    <a:pt x="1" y="7789"/>
                  </a:cubicBezTo>
                  <a:cubicBezTo>
                    <a:pt x="14469" y="5661"/>
                    <a:pt x="27266" y="463"/>
                    <a:pt x="27266" y="463"/>
                  </a:cubicBezTo>
                  <a:cubicBezTo>
                    <a:pt x="25417" y="142"/>
                    <a:pt x="23622" y="0"/>
                    <a:pt x="21895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1536000" y="1066425"/>
              <a:ext cx="288800" cy="164900"/>
            </a:xfrm>
            <a:custGeom>
              <a:avLst/>
              <a:gdLst/>
              <a:ahLst/>
              <a:cxnLst/>
              <a:rect l="l" t="t" r="r" b="b"/>
              <a:pathLst>
                <a:path w="11552" h="6596" extrusionOk="0">
                  <a:moveTo>
                    <a:pt x="1" y="0"/>
                  </a:moveTo>
                  <a:lnTo>
                    <a:pt x="1" y="0"/>
                  </a:lnTo>
                  <a:cubicBezTo>
                    <a:pt x="4591" y="4256"/>
                    <a:pt x="11551" y="6596"/>
                    <a:pt x="11551" y="6596"/>
                  </a:cubicBezTo>
                  <a:cubicBezTo>
                    <a:pt x="6080" y="10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905325" y="969150"/>
              <a:ext cx="429350" cy="240900"/>
            </a:xfrm>
            <a:custGeom>
              <a:avLst/>
              <a:gdLst/>
              <a:ahLst/>
              <a:cxnLst/>
              <a:rect l="l" t="t" r="r" b="b"/>
              <a:pathLst>
                <a:path w="17174" h="9636" extrusionOk="0">
                  <a:moveTo>
                    <a:pt x="0" y="0"/>
                  </a:moveTo>
                  <a:cubicBezTo>
                    <a:pt x="7478" y="5593"/>
                    <a:pt x="17174" y="9636"/>
                    <a:pt x="17174" y="9636"/>
                  </a:cubicBezTo>
                  <a:cubicBezTo>
                    <a:pt x="9423" y="115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1481300" y="957750"/>
              <a:ext cx="848825" cy="130725"/>
            </a:xfrm>
            <a:custGeom>
              <a:avLst/>
              <a:gdLst/>
              <a:ahLst/>
              <a:cxnLst/>
              <a:rect l="l" t="t" r="r" b="b"/>
              <a:pathLst>
                <a:path w="33953" h="5229" extrusionOk="0">
                  <a:moveTo>
                    <a:pt x="15411" y="1"/>
                  </a:moveTo>
                  <a:lnTo>
                    <a:pt x="15350" y="61"/>
                  </a:lnTo>
                  <a:cubicBezTo>
                    <a:pt x="10396" y="2037"/>
                    <a:pt x="5228" y="3618"/>
                    <a:pt x="0" y="4833"/>
                  </a:cubicBezTo>
                  <a:lnTo>
                    <a:pt x="92" y="5229"/>
                  </a:lnTo>
                  <a:cubicBezTo>
                    <a:pt x="5289" y="4013"/>
                    <a:pt x="10456" y="2402"/>
                    <a:pt x="15441" y="426"/>
                  </a:cubicBezTo>
                  <a:lnTo>
                    <a:pt x="33861" y="4074"/>
                  </a:lnTo>
                  <a:lnTo>
                    <a:pt x="33952" y="3709"/>
                  </a:lnTo>
                  <a:lnTo>
                    <a:pt x="15411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03325" y="1219925"/>
              <a:ext cx="231775" cy="781950"/>
            </a:xfrm>
            <a:custGeom>
              <a:avLst/>
              <a:gdLst/>
              <a:ahLst/>
              <a:cxnLst/>
              <a:rect l="l" t="t" r="r" b="b"/>
              <a:pathLst>
                <a:path w="9271" h="31278" extrusionOk="0">
                  <a:moveTo>
                    <a:pt x="7599" y="0"/>
                  </a:moveTo>
                  <a:cubicBezTo>
                    <a:pt x="7781" y="5137"/>
                    <a:pt x="8055" y="10608"/>
                    <a:pt x="8876" y="15927"/>
                  </a:cubicBezTo>
                  <a:lnTo>
                    <a:pt x="0" y="31095"/>
                  </a:lnTo>
                  <a:lnTo>
                    <a:pt x="334" y="31277"/>
                  </a:lnTo>
                  <a:lnTo>
                    <a:pt x="9271" y="16049"/>
                  </a:lnTo>
                  <a:lnTo>
                    <a:pt x="9271" y="15958"/>
                  </a:lnTo>
                  <a:cubicBezTo>
                    <a:pt x="8420" y="10638"/>
                    <a:pt x="8116" y="5137"/>
                    <a:pt x="7964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1080825" y="508650"/>
              <a:ext cx="198375" cy="658100"/>
            </a:xfrm>
            <a:custGeom>
              <a:avLst/>
              <a:gdLst/>
              <a:ahLst/>
              <a:cxnLst/>
              <a:rect l="l" t="t" r="r" b="b"/>
              <a:pathLst>
                <a:path w="7935" h="26324" extrusionOk="0">
                  <a:moveTo>
                    <a:pt x="7934" y="1"/>
                  </a:moveTo>
                  <a:cubicBezTo>
                    <a:pt x="1" y="12585"/>
                    <a:pt x="4530" y="26323"/>
                    <a:pt x="4530" y="26323"/>
                  </a:cubicBezTo>
                  <a:cubicBezTo>
                    <a:pt x="7873" y="12949"/>
                    <a:pt x="7934" y="1"/>
                    <a:pt x="793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1013975" y="725225"/>
              <a:ext cx="181625" cy="441525"/>
            </a:xfrm>
            <a:custGeom>
              <a:avLst/>
              <a:gdLst/>
              <a:ahLst/>
              <a:cxnLst/>
              <a:rect l="l" t="t" r="r" b="b"/>
              <a:pathLst>
                <a:path w="7265" h="17661" extrusionOk="0">
                  <a:moveTo>
                    <a:pt x="942" y="1"/>
                  </a:moveTo>
                  <a:lnTo>
                    <a:pt x="942" y="1"/>
                  </a:lnTo>
                  <a:cubicBezTo>
                    <a:pt x="0" y="10457"/>
                    <a:pt x="7265" y="17660"/>
                    <a:pt x="7265" y="17660"/>
                  </a:cubicBezTo>
                  <a:cubicBezTo>
                    <a:pt x="5076" y="8207"/>
                    <a:pt x="973" y="1"/>
                    <a:pt x="942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184925" y="3047400"/>
              <a:ext cx="739400" cy="241725"/>
            </a:xfrm>
            <a:custGeom>
              <a:avLst/>
              <a:gdLst/>
              <a:ahLst/>
              <a:cxnLst/>
              <a:rect l="l" t="t" r="r" b="b"/>
              <a:pathLst>
                <a:path w="29576" h="9669" extrusionOk="0">
                  <a:moveTo>
                    <a:pt x="25219" y="1"/>
                  </a:moveTo>
                  <a:cubicBezTo>
                    <a:pt x="10277" y="1"/>
                    <a:pt x="0" y="9668"/>
                    <a:pt x="0" y="9668"/>
                  </a:cubicBezTo>
                  <a:cubicBezTo>
                    <a:pt x="15717" y="6610"/>
                    <a:pt x="29472" y="293"/>
                    <a:pt x="29575" y="276"/>
                  </a:cubicBezTo>
                  <a:lnTo>
                    <a:pt x="29575" y="276"/>
                  </a:lnTo>
                  <a:cubicBezTo>
                    <a:pt x="29575" y="276"/>
                    <a:pt x="29575" y="276"/>
                    <a:pt x="29575" y="276"/>
                  </a:cubicBezTo>
                  <a:cubicBezTo>
                    <a:pt x="29575" y="276"/>
                    <a:pt x="29575" y="276"/>
                    <a:pt x="29575" y="276"/>
                  </a:cubicBezTo>
                  <a:cubicBezTo>
                    <a:pt x="29575" y="276"/>
                    <a:pt x="29575" y="276"/>
                    <a:pt x="29575" y="276"/>
                  </a:cubicBezTo>
                  <a:lnTo>
                    <a:pt x="29575" y="276"/>
                  </a:lnTo>
                  <a:cubicBezTo>
                    <a:pt x="28084" y="87"/>
                    <a:pt x="26631" y="1"/>
                    <a:pt x="25219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185675" y="2905350"/>
              <a:ext cx="390625" cy="384525"/>
            </a:xfrm>
            <a:custGeom>
              <a:avLst/>
              <a:gdLst/>
              <a:ahLst/>
              <a:cxnLst/>
              <a:rect l="l" t="t" r="r" b="b"/>
              <a:pathLst>
                <a:path w="15625" h="15381" extrusionOk="0">
                  <a:moveTo>
                    <a:pt x="15624" y="0"/>
                  </a:moveTo>
                  <a:lnTo>
                    <a:pt x="15624" y="0"/>
                  </a:lnTo>
                  <a:cubicBezTo>
                    <a:pt x="15624" y="0"/>
                    <a:pt x="15624" y="0"/>
                    <a:pt x="15624" y="1"/>
                  </a:cubicBezTo>
                  <a:lnTo>
                    <a:pt x="15624" y="1"/>
                  </a:lnTo>
                  <a:cubicBezTo>
                    <a:pt x="15624" y="0"/>
                    <a:pt x="15624" y="0"/>
                    <a:pt x="15624" y="0"/>
                  </a:cubicBezTo>
                  <a:close/>
                  <a:moveTo>
                    <a:pt x="15624" y="1"/>
                  </a:moveTo>
                  <a:cubicBezTo>
                    <a:pt x="4043" y="4134"/>
                    <a:pt x="1" y="15381"/>
                    <a:pt x="1" y="15381"/>
                  </a:cubicBezTo>
                  <a:cubicBezTo>
                    <a:pt x="8921" y="8402"/>
                    <a:pt x="15570" y="31"/>
                    <a:pt x="1562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1102875" y="1641650"/>
              <a:ext cx="511425" cy="163475"/>
            </a:xfrm>
            <a:custGeom>
              <a:avLst/>
              <a:gdLst/>
              <a:ahLst/>
              <a:cxnLst/>
              <a:rect l="l" t="t" r="r" b="b"/>
              <a:pathLst>
                <a:path w="20457" h="6539" extrusionOk="0">
                  <a:moveTo>
                    <a:pt x="0" y="1"/>
                  </a:moveTo>
                  <a:cubicBezTo>
                    <a:pt x="0" y="1"/>
                    <a:pt x="7065" y="6539"/>
                    <a:pt x="17259" y="6539"/>
                  </a:cubicBezTo>
                  <a:cubicBezTo>
                    <a:pt x="18294" y="6539"/>
                    <a:pt x="19361" y="6471"/>
                    <a:pt x="20457" y="6323"/>
                  </a:cubicBezTo>
                  <a:cubicBezTo>
                    <a:pt x="20457" y="6323"/>
                    <a:pt x="10882" y="2067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213050" y="1245000"/>
              <a:ext cx="563875" cy="386800"/>
            </a:xfrm>
            <a:custGeom>
              <a:avLst/>
              <a:gdLst/>
              <a:ahLst/>
              <a:cxnLst/>
              <a:rect l="l" t="t" r="r" b="b"/>
              <a:pathLst>
                <a:path w="22555" h="15472" extrusionOk="0">
                  <a:moveTo>
                    <a:pt x="22554" y="0"/>
                  </a:moveTo>
                  <a:cubicBezTo>
                    <a:pt x="22554" y="0"/>
                    <a:pt x="10669" y="6140"/>
                    <a:pt x="1" y="15471"/>
                  </a:cubicBezTo>
                  <a:cubicBezTo>
                    <a:pt x="1" y="15471"/>
                    <a:pt x="14712" y="13192"/>
                    <a:pt x="22554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81125" y="1857450"/>
              <a:ext cx="545625" cy="182450"/>
            </a:xfrm>
            <a:custGeom>
              <a:avLst/>
              <a:gdLst/>
              <a:ahLst/>
              <a:cxnLst/>
              <a:rect l="l" t="t" r="r" b="b"/>
              <a:pathLst>
                <a:path w="21825" h="7298" extrusionOk="0">
                  <a:moveTo>
                    <a:pt x="21825" y="1"/>
                  </a:moveTo>
                  <a:cubicBezTo>
                    <a:pt x="21824" y="1"/>
                    <a:pt x="9271" y="1642"/>
                    <a:pt x="1" y="7296"/>
                  </a:cubicBezTo>
                  <a:cubicBezTo>
                    <a:pt x="1" y="7296"/>
                    <a:pt x="59" y="7298"/>
                    <a:pt x="172" y="7298"/>
                  </a:cubicBezTo>
                  <a:cubicBezTo>
                    <a:pt x="1584" y="7298"/>
                    <a:pt x="11496" y="7037"/>
                    <a:pt x="2182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715325" y="2050000"/>
              <a:ext cx="360975" cy="64975"/>
            </a:xfrm>
            <a:custGeom>
              <a:avLst/>
              <a:gdLst/>
              <a:ahLst/>
              <a:cxnLst/>
              <a:rect l="l" t="t" r="r" b="b"/>
              <a:pathLst>
                <a:path w="14439" h="2599" extrusionOk="0">
                  <a:moveTo>
                    <a:pt x="1547" y="0"/>
                  </a:moveTo>
                  <a:cubicBezTo>
                    <a:pt x="1030" y="0"/>
                    <a:pt x="513" y="16"/>
                    <a:pt x="1" y="50"/>
                  </a:cubicBezTo>
                  <a:cubicBezTo>
                    <a:pt x="1" y="50"/>
                    <a:pt x="4518" y="2598"/>
                    <a:pt x="11328" y="2598"/>
                  </a:cubicBezTo>
                  <a:cubicBezTo>
                    <a:pt x="12319" y="2598"/>
                    <a:pt x="13358" y="2544"/>
                    <a:pt x="14438" y="2421"/>
                  </a:cubicBezTo>
                  <a:cubicBezTo>
                    <a:pt x="14438" y="2421"/>
                    <a:pt x="7957" y="0"/>
                    <a:pt x="1547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81900" y="1551975"/>
              <a:ext cx="958250" cy="507650"/>
            </a:xfrm>
            <a:custGeom>
              <a:avLst/>
              <a:gdLst/>
              <a:ahLst/>
              <a:cxnLst/>
              <a:rect l="l" t="t" r="r" b="b"/>
              <a:pathLst>
                <a:path w="38330" h="20306" extrusionOk="0">
                  <a:moveTo>
                    <a:pt x="38268" y="1"/>
                  </a:moveTo>
                  <a:cubicBezTo>
                    <a:pt x="31490" y="1429"/>
                    <a:pt x="24225" y="2828"/>
                    <a:pt x="17052" y="3436"/>
                  </a:cubicBezTo>
                  <a:lnTo>
                    <a:pt x="16991" y="3436"/>
                  </a:lnTo>
                  <a:lnTo>
                    <a:pt x="0" y="20062"/>
                  </a:lnTo>
                  <a:lnTo>
                    <a:pt x="274" y="20305"/>
                  </a:lnTo>
                  <a:lnTo>
                    <a:pt x="17143" y="3831"/>
                  </a:lnTo>
                  <a:cubicBezTo>
                    <a:pt x="24347" y="3223"/>
                    <a:pt x="31551" y="1825"/>
                    <a:pt x="38329" y="366"/>
                  </a:cubicBezTo>
                  <a:lnTo>
                    <a:pt x="38268" y="1"/>
                  </a:ln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-533950" y="185700"/>
              <a:ext cx="2354950" cy="4771375"/>
            </a:xfrm>
            <a:custGeom>
              <a:avLst/>
              <a:gdLst/>
              <a:ahLst/>
              <a:cxnLst/>
              <a:rect l="l" t="t" r="r" b="b"/>
              <a:pathLst>
                <a:path w="94198" h="190855" extrusionOk="0">
                  <a:moveTo>
                    <a:pt x="91918" y="1"/>
                  </a:moveTo>
                  <a:cubicBezTo>
                    <a:pt x="90580" y="1794"/>
                    <a:pt x="89182" y="3496"/>
                    <a:pt x="87905" y="5320"/>
                  </a:cubicBezTo>
                  <a:lnTo>
                    <a:pt x="86021" y="8025"/>
                  </a:lnTo>
                  <a:lnTo>
                    <a:pt x="84197" y="10761"/>
                  </a:lnTo>
                  <a:cubicBezTo>
                    <a:pt x="81735" y="14439"/>
                    <a:pt x="79395" y="18177"/>
                    <a:pt x="77115" y="21916"/>
                  </a:cubicBezTo>
                  <a:cubicBezTo>
                    <a:pt x="72556" y="29454"/>
                    <a:pt x="68270" y="37114"/>
                    <a:pt x="64106" y="44834"/>
                  </a:cubicBezTo>
                  <a:cubicBezTo>
                    <a:pt x="55747" y="60305"/>
                    <a:pt x="47905" y="75990"/>
                    <a:pt x="40336" y="91826"/>
                  </a:cubicBezTo>
                  <a:cubicBezTo>
                    <a:pt x="32828" y="107692"/>
                    <a:pt x="25594" y="123680"/>
                    <a:pt x="18694" y="139820"/>
                  </a:cubicBezTo>
                  <a:cubicBezTo>
                    <a:pt x="15229" y="147875"/>
                    <a:pt x="11886" y="156021"/>
                    <a:pt x="8694" y="164228"/>
                  </a:cubicBezTo>
                  <a:cubicBezTo>
                    <a:pt x="7904" y="166264"/>
                    <a:pt x="7114" y="168331"/>
                    <a:pt x="6354" y="170368"/>
                  </a:cubicBezTo>
                  <a:lnTo>
                    <a:pt x="5199" y="173499"/>
                  </a:lnTo>
                  <a:lnTo>
                    <a:pt x="4104" y="176599"/>
                  </a:lnTo>
                  <a:cubicBezTo>
                    <a:pt x="2615" y="180794"/>
                    <a:pt x="1156" y="184958"/>
                    <a:pt x="1" y="189335"/>
                  </a:cubicBezTo>
                  <a:lnTo>
                    <a:pt x="5867" y="190854"/>
                  </a:lnTo>
                  <a:cubicBezTo>
                    <a:pt x="6901" y="186751"/>
                    <a:pt x="8269" y="182617"/>
                    <a:pt x="9636" y="178514"/>
                  </a:cubicBezTo>
                  <a:lnTo>
                    <a:pt x="10700" y="175414"/>
                  </a:lnTo>
                  <a:lnTo>
                    <a:pt x="11794" y="172344"/>
                  </a:lnTo>
                  <a:cubicBezTo>
                    <a:pt x="12524" y="170307"/>
                    <a:pt x="13284" y="168240"/>
                    <a:pt x="14044" y="166204"/>
                  </a:cubicBezTo>
                  <a:cubicBezTo>
                    <a:pt x="17083" y="158027"/>
                    <a:pt x="20275" y="149881"/>
                    <a:pt x="23588" y="141796"/>
                  </a:cubicBezTo>
                  <a:cubicBezTo>
                    <a:pt x="30214" y="125626"/>
                    <a:pt x="37145" y="109546"/>
                    <a:pt x="44439" y="93649"/>
                  </a:cubicBezTo>
                  <a:cubicBezTo>
                    <a:pt x="51704" y="77753"/>
                    <a:pt x="59303" y="61977"/>
                    <a:pt x="67358" y="46475"/>
                  </a:cubicBezTo>
                  <a:cubicBezTo>
                    <a:pt x="71400" y="38725"/>
                    <a:pt x="75565" y="31035"/>
                    <a:pt x="79942" y="23527"/>
                  </a:cubicBezTo>
                  <a:cubicBezTo>
                    <a:pt x="84349" y="15989"/>
                    <a:pt x="88969" y="8572"/>
                    <a:pt x="94197" y="1672"/>
                  </a:cubicBezTo>
                  <a:lnTo>
                    <a:pt x="91918" y="1"/>
                  </a:ln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184175" y="146950"/>
              <a:ext cx="251550" cy="339700"/>
            </a:xfrm>
            <a:custGeom>
              <a:avLst/>
              <a:gdLst/>
              <a:ahLst/>
              <a:cxnLst/>
              <a:rect l="l" t="t" r="r" b="b"/>
              <a:pathLst>
                <a:path w="10062" h="13588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1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cubicBezTo>
                    <a:pt x="1917" y="9302"/>
                    <a:pt x="10062" y="13587"/>
                    <a:pt x="10062" y="13587"/>
                  </a:cubicBezTo>
                  <a:cubicBezTo>
                    <a:pt x="5690" y="6081"/>
                    <a:pt x="63" y="129"/>
                    <a:pt x="1" y="2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377950" y="202425"/>
              <a:ext cx="71450" cy="561575"/>
            </a:xfrm>
            <a:custGeom>
              <a:avLst/>
              <a:gdLst/>
              <a:ahLst/>
              <a:cxnLst/>
              <a:rect l="l" t="t" r="r" b="b"/>
              <a:pathLst>
                <a:path w="2858" h="22463" extrusionOk="0">
                  <a:moveTo>
                    <a:pt x="396" y="0"/>
                  </a:moveTo>
                  <a:lnTo>
                    <a:pt x="1" y="122"/>
                  </a:lnTo>
                  <a:cubicBezTo>
                    <a:pt x="2128" y="7295"/>
                    <a:pt x="2463" y="15016"/>
                    <a:pt x="1034" y="22402"/>
                  </a:cubicBezTo>
                  <a:lnTo>
                    <a:pt x="1399" y="22463"/>
                  </a:lnTo>
                  <a:lnTo>
                    <a:pt x="1399" y="22463"/>
                  </a:lnTo>
                  <a:cubicBezTo>
                    <a:pt x="2858" y="15016"/>
                    <a:pt x="2523" y="7265"/>
                    <a:pt x="396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3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>
            <a:off x="720000" y="2191225"/>
            <a:ext cx="3224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title"/>
          </p:nvPr>
        </p:nvSpPr>
        <p:spPr>
          <a:xfrm>
            <a:off x="720000" y="1161850"/>
            <a:ext cx="3852000" cy="10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1" name="Google Shape;421;p15"/>
          <p:cNvGrpSpPr/>
          <p:nvPr/>
        </p:nvGrpSpPr>
        <p:grpSpPr>
          <a:xfrm>
            <a:off x="0" y="3698025"/>
            <a:ext cx="9143654" cy="2797825"/>
            <a:chOff x="0" y="3698025"/>
            <a:chExt cx="9143654" cy="2797825"/>
          </a:xfrm>
        </p:grpSpPr>
        <p:sp>
          <p:nvSpPr>
            <p:cNvPr id="422" name="Google Shape;422;p15"/>
            <p:cNvSpPr/>
            <p:nvPr/>
          </p:nvSpPr>
          <p:spPr>
            <a:xfrm>
              <a:off x="7800" y="3698025"/>
              <a:ext cx="9129022" cy="842701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6923225" y="-918725"/>
            <a:ext cx="3222725" cy="4849650"/>
            <a:chOff x="5219200" y="-59750"/>
            <a:chExt cx="3222725" cy="4849650"/>
          </a:xfrm>
        </p:grpSpPr>
        <p:sp>
          <p:nvSpPr>
            <p:cNvPr id="440" name="Google Shape;440;p1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6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"/>
          <p:cNvSpPr txBox="1">
            <a:spLocks noGrp="1"/>
          </p:cNvSpPr>
          <p:nvPr>
            <p:ph type="title"/>
          </p:nvPr>
        </p:nvSpPr>
        <p:spPr>
          <a:xfrm>
            <a:off x="4574850" y="1719750"/>
            <a:ext cx="378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title" idx="2" hasCustomPrompt="1"/>
          </p:nvPr>
        </p:nvSpPr>
        <p:spPr>
          <a:xfrm>
            <a:off x="51477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1"/>
          </p:nvPr>
        </p:nvSpPr>
        <p:spPr>
          <a:xfrm>
            <a:off x="50308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6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6"/>
          <p:cNvGrpSpPr/>
          <p:nvPr/>
        </p:nvGrpSpPr>
        <p:grpSpPr>
          <a:xfrm rot="10800000" flipH="1">
            <a:off x="7554841" y="-2633109"/>
            <a:ext cx="2668416" cy="4015510"/>
            <a:chOff x="5219200" y="-59750"/>
            <a:chExt cx="3222725" cy="4849650"/>
          </a:xfrm>
        </p:grpSpPr>
        <p:sp>
          <p:nvSpPr>
            <p:cNvPr id="468" name="Google Shape;468;p1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4" r:id="rId11"/>
    <p:sldLayoutId id="2147483676" r:id="rId12"/>
    <p:sldLayoutId id="2147483677" r:id="rId13"/>
    <p:sldLayoutId id="2147483680" r:id="rId14"/>
    <p:sldLayoutId id="2147483681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40"/>
          <p:cNvGrpSpPr/>
          <p:nvPr/>
        </p:nvGrpSpPr>
        <p:grpSpPr>
          <a:xfrm>
            <a:off x="1442642" y="1711690"/>
            <a:ext cx="2875885" cy="2159469"/>
            <a:chOff x="1152753" y="1420185"/>
            <a:chExt cx="3237516" cy="2431013"/>
          </a:xfrm>
        </p:grpSpPr>
        <p:grpSp>
          <p:nvGrpSpPr>
            <p:cNvPr id="1302" name="Google Shape;1302;p40"/>
            <p:cNvGrpSpPr/>
            <p:nvPr/>
          </p:nvGrpSpPr>
          <p:grpSpPr>
            <a:xfrm>
              <a:off x="1819949" y="3288345"/>
              <a:ext cx="1904767" cy="562852"/>
              <a:chOff x="1569925" y="3250325"/>
              <a:chExt cx="1512200" cy="446850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1569925" y="3267800"/>
                <a:ext cx="1512200" cy="429375"/>
              </a:xfrm>
              <a:custGeom>
                <a:avLst/>
                <a:gdLst/>
                <a:ahLst/>
                <a:cxnLst/>
                <a:rect l="l" t="t" r="r" b="b"/>
                <a:pathLst>
                  <a:path w="60488" h="17175" extrusionOk="0">
                    <a:moveTo>
                      <a:pt x="30244" y="1"/>
                    </a:moveTo>
                    <a:cubicBezTo>
                      <a:pt x="13557" y="1"/>
                      <a:pt x="1" y="3831"/>
                      <a:pt x="1" y="8572"/>
                    </a:cubicBezTo>
                    <a:cubicBezTo>
                      <a:pt x="1" y="13314"/>
                      <a:pt x="13557" y="17174"/>
                      <a:pt x="30244" y="17174"/>
                    </a:cubicBezTo>
                    <a:cubicBezTo>
                      <a:pt x="46962" y="17174"/>
                      <a:pt x="60488" y="13314"/>
                      <a:pt x="60488" y="8572"/>
                    </a:cubicBezTo>
                    <a:cubicBezTo>
                      <a:pt x="60488" y="3831"/>
                      <a:pt x="46962" y="1"/>
                      <a:pt x="30244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1877675" y="3250325"/>
                <a:ext cx="896700" cy="300175"/>
              </a:xfrm>
              <a:custGeom>
                <a:avLst/>
                <a:gdLst/>
                <a:ahLst/>
                <a:cxnLst/>
                <a:rect l="l" t="t" r="r" b="b"/>
                <a:pathLst>
                  <a:path w="35868" h="12007" extrusionOk="0">
                    <a:moveTo>
                      <a:pt x="17934" y="1"/>
                    </a:moveTo>
                    <a:cubicBezTo>
                      <a:pt x="8025" y="1"/>
                      <a:pt x="1" y="2706"/>
                      <a:pt x="1" y="6019"/>
                    </a:cubicBezTo>
                    <a:cubicBezTo>
                      <a:pt x="1" y="9332"/>
                      <a:pt x="8025" y="12007"/>
                      <a:pt x="17934" y="12007"/>
                    </a:cubicBezTo>
                    <a:cubicBezTo>
                      <a:pt x="27843" y="12007"/>
                      <a:pt x="35868" y="9332"/>
                      <a:pt x="35868" y="6019"/>
                    </a:cubicBezTo>
                    <a:cubicBezTo>
                      <a:pt x="35868" y="2706"/>
                      <a:pt x="27843" y="1"/>
                      <a:pt x="17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40"/>
            <p:cNvSpPr/>
            <p:nvPr/>
          </p:nvSpPr>
          <p:spPr>
            <a:xfrm>
              <a:off x="2201817" y="3297128"/>
              <a:ext cx="1138559" cy="313114"/>
            </a:xfrm>
            <a:custGeom>
              <a:avLst/>
              <a:gdLst/>
              <a:ahLst/>
              <a:cxnLst/>
              <a:rect l="l" t="t" r="r" b="b"/>
              <a:pathLst>
                <a:path w="42555" h="11703" extrusionOk="0">
                  <a:moveTo>
                    <a:pt x="21278" y="0"/>
                  </a:moveTo>
                  <a:lnTo>
                    <a:pt x="1" y="304"/>
                  </a:lnTo>
                  <a:lnTo>
                    <a:pt x="1" y="7052"/>
                  </a:lnTo>
                  <a:cubicBezTo>
                    <a:pt x="1" y="8845"/>
                    <a:pt x="1672" y="11702"/>
                    <a:pt x="21278" y="11702"/>
                  </a:cubicBezTo>
                  <a:cubicBezTo>
                    <a:pt x="40883" y="11702"/>
                    <a:pt x="42555" y="8845"/>
                    <a:pt x="42555" y="7052"/>
                  </a:cubicBezTo>
                  <a:lnTo>
                    <a:pt x="42555" y="304"/>
                  </a:lnTo>
                  <a:lnTo>
                    <a:pt x="21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2201817" y="3296299"/>
              <a:ext cx="1138559" cy="274078"/>
            </a:xfrm>
            <a:custGeom>
              <a:avLst/>
              <a:gdLst/>
              <a:ahLst/>
              <a:cxnLst/>
              <a:rect l="l" t="t" r="r" b="b"/>
              <a:pathLst>
                <a:path w="42555" h="10244" extrusionOk="0">
                  <a:moveTo>
                    <a:pt x="21278" y="1"/>
                  </a:moveTo>
                  <a:lnTo>
                    <a:pt x="1" y="335"/>
                  </a:lnTo>
                  <a:lnTo>
                    <a:pt x="1" y="3709"/>
                  </a:lnTo>
                  <a:cubicBezTo>
                    <a:pt x="2188" y="4889"/>
                    <a:pt x="7781" y="7104"/>
                    <a:pt x="19284" y="7104"/>
                  </a:cubicBezTo>
                  <a:cubicBezTo>
                    <a:pt x="19930" y="7104"/>
                    <a:pt x="20594" y="7097"/>
                    <a:pt x="21278" y="7083"/>
                  </a:cubicBezTo>
                  <a:cubicBezTo>
                    <a:pt x="26475" y="6977"/>
                    <a:pt x="30192" y="6800"/>
                    <a:pt x="32824" y="6800"/>
                  </a:cubicBezTo>
                  <a:cubicBezTo>
                    <a:pt x="37733" y="6800"/>
                    <a:pt x="38865" y="7414"/>
                    <a:pt x="38785" y="10244"/>
                  </a:cubicBezTo>
                  <a:cubicBezTo>
                    <a:pt x="42099" y="9302"/>
                    <a:pt x="42555" y="8025"/>
                    <a:pt x="42555" y="7083"/>
                  </a:cubicBezTo>
                  <a:lnTo>
                    <a:pt x="42555" y="305"/>
                  </a:lnTo>
                  <a:lnTo>
                    <a:pt x="21278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1152753" y="2051228"/>
              <a:ext cx="3236686" cy="1368706"/>
            </a:xfrm>
            <a:custGeom>
              <a:avLst/>
              <a:gdLst/>
              <a:ahLst/>
              <a:cxnLst/>
              <a:rect l="l" t="t" r="r" b="b"/>
              <a:pathLst>
                <a:path w="120975" h="51157" extrusionOk="0">
                  <a:moveTo>
                    <a:pt x="2918" y="1"/>
                  </a:moveTo>
                  <a:cubicBezTo>
                    <a:pt x="2918" y="1"/>
                    <a:pt x="0" y="51157"/>
                    <a:pt x="60488" y="51157"/>
                  </a:cubicBezTo>
                  <a:cubicBezTo>
                    <a:pt x="120975" y="51157"/>
                    <a:pt x="118027" y="1"/>
                    <a:pt x="118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1281231" y="2451349"/>
              <a:ext cx="2978099" cy="484720"/>
            </a:xfrm>
            <a:custGeom>
              <a:avLst/>
              <a:gdLst/>
              <a:ahLst/>
              <a:cxnLst/>
              <a:rect l="l" t="t" r="r" b="b"/>
              <a:pathLst>
                <a:path w="111310" h="18117" extrusionOk="0">
                  <a:moveTo>
                    <a:pt x="111310" y="1"/>
                  </a:moveTo>
                  <a:cubicBezTo>
                    <a:pt x="104501" y="5715"/>
                    <a:pt x="88695" y="14621"/>
                    <a:pt x="55594" y="14621"/>
                  </a:cubicBezTo>
                  <a:cubicBezTo>
                    <a:pt x="22585" y="14621"/>
                    <a:pt x="6779" y="5745"/>
                    <a:pt x="1" y="31"/>
                  </a:cubicBezTo>
                  <a:lnTo>
                    <a:pt x="1" y="31"/>
                  </a:lnTo>
                  <a:cubicBezTo>
                    <a:pt x="548" y="1916"/>
                    <a:pt x="1186" y="3891"/>
                    <a:pt x="1976" y="5958"/>
                  </a:cubicBezTo>
                  <a:cubicBezTo>
                    <a:pt x="10791" y="11733"/>
                    <a:pt x="27022" y="18116"/>
                    <a:pt x="55594" y="18116"/>
                  </a:cubicBezTo>
                  <a:cubicBezTo>
                    <a:pt x="84227" y="18116"/>
                    <a:pt x="100519" y="11703"/>
                    <a:pt x="109334" y="5897"/>
                  </a:cubicBezTo>
                  <a:cubicBezTo>
                    <a:pt x="110155" y="3891"/>
                    <a:pt x="110793" y="1885"/>
                    <a:pt x="11131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1388572" y="2724598"/>
              <a:ext cx="2765049" cy="405820"/>
            </a:xfrm>
            <a:custGeom>
              <a:avLst/>
              <a:gdLst/>
              <a:ahLst/>
              <a:cxnLst/>
              <a:rect l="l" t="t" r="r" b="b"/>
              <a:pathLst>
                <a:path w="103347" h="15168" extrusionOk="0">
                  <a:moveTo>
                    <a:pt x="103346" y="1"/>
                  </a:moveTo>
                  <a:cubicBezTo>
                    <a:pt x="95018" y="5381"/>
                    <a:pt x="79394" y="11703"/>
                    <a:pt x="51582" y="11703"/>
                  </a:cubicBezTo>
                  <a:cubicBezTo>
                    <a:pt x="23861" y="11703"/>
                    <a:pt x="8268" y="5441"/>
                    <a:pt x="1" y="31"/>
                  </a:cubicBezTo>
                  <a:lnTo>
                    <a:pt x="1" y="31"/>
                  </a:lnTo>
                  <a:cubicBezTo>
                    <a:pt x="1095" y="2159"/>
                    <a:pt x="2433" y="4286"/>
                    <a:pt x="3983" y="6353"/>
                  </a:cubicBezTo>
                  <a:cubicBezTo>
                    <a:pt x="13557" y="10973"/>
                    <a:pt x="28573" y="15168"/>
                    <a:pt x="51613" y="15168"/>
                  </a:cubicBezTo>
                  <a:cubicBezTo>
                    <a:pt x="74774" y="15168"/>
                    <a:pt x="89759" y="10973"/>
                    <a:pt x="99395" y="6292"/>
                  </a:cubicBezTo>
                  <a:cubicBezTo>
                    <a:pt x="100945" y="4226"/>
                    <a:pt x="102222" y="2098"/>
                    <a:pt x="10334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2296155" y="2051228"/>
              <a:ext cx="2094114" cy="1368706"/>
            </a:xfrm>
            <a:custGeom>
              <a:avLst/>
              <a:gdLst/>
              <a:ahLst/>
              <a:cxnLst/>
              <a:rect l="l" t="t" r="r" b="b"/>
              <a:pathLst>
                <a:path w="78270" h="51157" extrusionOk="0">
                  <a:moveTo>
                    <a:pt x="50214" y="1"/>
                  </a:moveTo>
                  <a:lnTo>
                    <a:pt x="39029" y="3892"/>
                  </a:lnTo>
                  <a:lnTo>
                    <a:pt x="26597" y="23345"/>
                  </a:lnTo>
                  <a:cubicBezTo>
                    <a:pt x="26597" y="23345"/>
                    <a:pt x="29175" y="23051"/>
                    <a:pt x="32508" y="23051"/>
                  </a:cubicBezTo>
                  <a:cubicBezTo>
                    <a:pt x="39230" y="23051"/>
                    <a:pt x="49024" y="24246"/>
                    <a:pt x="46931" y="31460"/>
                  </a:cubicBezTo>
                  <a:cubicBezTo>
                    <a:pt x="44336" y="40414"/>
                    <a:pt x="27848" y="50387"/>
                    <a:pt x="9517" y="50387"/>
                  </a:cubicBezTo>
                  <a:cubicBezTo>
                    <a:pt x="6379" y="50387"/>
                    <a:pt x="3186" y="50094"/>
                    <a:pt x="0" y="49455"/>
                  </a:cubicBezTo>
                  <a:lnTo>
                    <a:pt x="0" y="49455"/>
                  </a:lnTo>
                  <a:cubicBezTo>
                    <a:pt x="5198" y="50549"/>
                    <a:pt x="11095" y="51157"/>
                    <a:pt x="17782" y="51157"/>
                  </a:cubicBezTo>
                  <a:cubicBezTo>
                    <a:pt x="78269" y="51157"/>
                    <a:pt x="75351" y="1"/>
                    <a:pt x="75351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1230824" y="1420185"/>
              <a:ext cx="3079741" cy="1262140"/>
            </a:xfrm>
            <a:custGeom>
              <a:avLst/>
              <a:gdLst/>
              <a:ahLst/>
              <a:cxnLst/>
              <a:rect l="l" t="t" r="r" b="b"/>
              <a:pathLst>
                <a:path w="115109" h="47174" extrusionOk="0">
                  <a:moveTo>
                    <a:pt x="57539" y="0"/>
                  </a:moveTo>
                  <a:cubicBezTo>
                    <a:pt x="25776" y="0"/>
                    <a:pt x="0" y="10578"/>
                    <a:pt x="0" y="23587"/>
                  </a:cubicBezTo>
                  <a:cubicBezTo>
                    <a:pt x="0" y="36627"/>
                    <a:pt x="25776" y="47174"/>
                    <a:pt x="57539" y="47174"/>
                  </a:cubicBezTo>
                  <a:cubicBezTo>
                    <a:pt x="89333" y="47174"/>
                    <a:pt x="115109" y="36627"/>
                    <a:pt x="115109" y="23587"/>
                  </a:cubicBezTo>
                  <a:cubicBezTo>
                    <a:pt x="115109" y="10578"/>
                    <a:pt x="89333" y="0"/>
                    <a:pt x="57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1295866" y="1485226"/>
              <a:ext cx="2949632" cy="1134492"/>
            </a:xfrm>
            <a:custGeom>
              <a:avLst/>
              <a:gdLst/>
              <a:ahLst/>
              <a:cxnLst/>
              <a:rect l="l" t="t" r="r" b="b"/>
              <a:pathLst>
                <a:path w="110246" h="42403" extrusionOk="0">
                  <a:moveTo>
                    <a:pt x="55139" y="1"/>
                  </a:moveTo>
                  <a:cubicBezTo>
                    <a:pt x="22159" y="1"/>
                    <a:pt x="1" y="10943"/>
                    <a:pt x="1" y="21186"/>
                  </a:cubicBezTo>
                  <a:cubicBezTo>
                    <a:pt x="1" y="31430"/>
                    <a:pt x="22159" y="42402"/>
                    <a:pt x="55139" y="42402"/>
                  </a:cubicBezTo>
                  <a:cubicBezTo>
                    <a:pt x="88118" y="42402"/>
                    <a:pt x="110246" y="31430"/>
                    <a:pt x="110246" y="21186"/>
                  </a:cubicBezTo>
                  <a:cubicBezTo>
                    <a:pt x="110246" y="10973"/>
                    <a:pt x="88118" y="1"/>
                    <a:pt x="55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1295866" y="1512891"/>
              <a:ext cx="1019018" cy="1023887"/>
            </a:xfrm>
            <a:custGeom>
              <a:avLst/>
              <a:gdLst/>
              <a:ahLst/>
              <a:cxnLst/>
              <a:rect l="l" t="t" r="r" b="b"/>
              <a:pathLst>
                <a:path w="38087" h="38269" extrusionOk="0">
                  <a:moveTo>
                    <a:pt x="38087" y="0"/>
                  </a:moveTo>
                  <a:lnTo>
                    <a:pt x="38087" y="0"/>
                  </a:lnTo>
                  <a:cubicBezTo>
                    <a:pt x="14743" y="2948"/>
                    <a:pt x="1" y="11824"/>
                    <a:pt x="1" y="20183"/>
                  </a:cubicBezTo>
                  <a:cubicBezTo>
                    <a:pt x="1" y="27052"/>
                    <a:pt x="10031" y="34256"/>
                    <a:pt x="26627" y="38268"/>
                  </a:cubicBezTo>
                  <a:cubicBezTo>
                    <a:pt x="29637" y="33587"/>
                    <a:pt x="31460" y="28055"/>
                    <a:pt x="29545" y="22310"/>
                  </a:cubicBezTo>
                  <a:cubicBezTo>
                    <a:pt x="24469" y="6900"/>
                    <a:pt x="37995" y="31"/>
                    <a:pt x="38087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1388572" y="1690972"/>
              <a:ext cx="2765049" cy="928746"/>
            </a:xfrm>
            <a:custGeom>
              <a:avLst/>
              <a:gdLst/>
              <a:ahLst/>
              <a:cxnLst/>
              <a:rect l="l" t="t" r="r" b="b"/>
              <a:pathLst>
                <a:path w="103347" h="34713" extrusionOk="0">
                  <a:moveTo>
                    <a:pt x="51674" y="1"/>
                  </a:moveTo>
                  <a:cubicBezTo>
                    <a:pt x="20731" y="1"/>
                    <a:pt x="1" y="8967"/>
                    <a:pt x="1" y="17357"/>
                  </a:cubicBezTo>
                  <a:cubicBezTo>
                    <a:pt x="1" y="19667"/>
                    <a:pt x="1551" y="21977"/>
                    <a:pt x="4469" y="24196"/>
                  </a:cubicBezTo>
                  <a:cubicBezTo>
                    <a:pt x="13709" y="30153"/>
                    <a:pt x="30427" y="34712"/>
                    <a:pt x="51674" y="34712"/>
                  </a:cubicBezTo>
                  <a:cubicBezTo>
                    <a:pt x="72890" y="34712"/>
                    <a:pt x="89607" y="30153"/>
                    <a:pt x="98848" y="24196"/>
                  </a:cubicBezTo>
                  <a:cubicBezTo>
                    <a:pt x="101766" y="21977"/>
                    <a:pt x="103346" y="19667"/>
                    <a:pt x="103346" y="17357"/>
                  </a:cubicBezTo>
                  <a:cubicBezTo>
                    <a:pt x="103346" y="8967"/>
                    <a:pt x="82556" y="1"/>
                    <a:pt x="5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1490241" y="1773110"/>
              <a:ext cx="1545984" cy="560357"/>
            </a:xfrm>
            <a:custGeom>
              <a:avLst/>
              <a:gdLst/>
              <a:ahLst/>
              <a:cxnLst/>
              <a:rect l="l" t="t" r="r" b="b"/>
              <a:pathLst>
                <a:path w="57783" h="20944" extrusionOk="0">
                  <a:moveTo>
                    <a:pt x="36376" y="1"/>
                  </a:moveTo>
                  <a:cubicBezTo>
                    <a:pt x="33761" y="1"/>
                    <a:pt x="31212" y="108"/>
                    <a:pt x="28937" y="335"/>
                  </a:cubicBezTo>
                  <a:cubicBezTo>
                    <a:pt x="13739" y="1855"/>
                    <a:pt x="2614" y="6749"/>
                    <a:pt x="1277" y="12463"/>
                  </a:cubicBezTo>
                  <a:cubicBezTo>
                    <a:pt x="0" y="17995"/>
                    <a:pt x="3678" y="20730"/>
                    <a:pt x="3830" y="20852"/>
                  </a:cubicBezTo>
                  <a:cubicBezTo>
                    <a:pt x="3891" y="20882"/>
                    <a:pt x="4013" y="20943"/>
                    <a:pt x="4104" y="20943"/>
                  </a:cubicBezTo>
                  <a:cubicBezTo>
                    <a:pt x="4256" y="20943"/>
                    <a:pt x="4347" y="20852"/>
                    <a:pt x="4438" y="20730"/>
                  </a:cubicBezTo>
                  <a:cubicBezTo>
                    <a:pt x="4529" y="20548"/>
                    <a:pt x="4499" y="20275"/>
                    <a:pt x="4317" y="20123"/>
                  </a:cubicBezTo>
                  <a:cubicBezTo>
                    <a:pt x="4286" y="20123"/>
                    <a:pt x="943" y="17630"/>
                    <a:pt x="2098" y="12645"/>
                  </a:cubicBezTo>
                  <a:cubicBezTo>
                    <a:pt x="3313" y="7356"/>
                    <a:pt x="14377" y="2645"/>
                    <a:pt x="28967" y="1186"/>
                  </a:cubicBezTo>
                  <a:cubicBezTo>
                    <a:pt x="31382" y="941"/>
                    <a:pt x="33884" y="834"/>
                    <a:pt x="36352" y="834"/>
                  </a:cubicBezTo>
                  <a:cubicBezTo>
                    <a:pt x="46720" y="834"/>
                    <a:pt x="56498" y="2706"/>
                    <a:pt x="56719" y="3983"/>
                  </a:cubicBezTo>
                  <a:cubicBezTo>
                    <a:pt x="56719" y="3983"/>
                    <a:pt x="56719" y="4682"/>
                    <a:pt x="52980" y="5442"/>
                  </a:cubicBezTo>
                  <a:cubicBezTo>
                    <a:pt x="44317" y="7204"/>
                    <a:pt x="43405" y="11247"/>
                    <a:pt x="43436" y="12919"/>
                  </a:cubicBezTo>
                  <a:cubicBezTo>
                    <a:pt x="43497" y="15928"/>
                    <a:pt x="46323" y="18603"/>
                    <a:pt x="50184" y="19302"/>
                  </a:cubicBezTo>
                  <a:cubicBezTo>
                    <a:pt x="50202" y="19304"/>
                    <a:pt x="50220" y="19306"/>
                    <a:pt x="50239" y="19306"/>
                  </a:cubicBezTo>
                  <a:cubicBezTo>
                    <a:pt x="50437" y="19306"/>
                    <a:pt x="50642" y="19162"/>
                    <a:pt x="50670" y="18968"/>
                  </a:cubicBezTo>
                  <a:cubicBezTo>
                    <a:pt x="50700" y="18724"/>
                    <a:pt x="50548" y="18512"/>
                    <a:pt x="50336" y="18451"/>
                  </a:cubicBezTo>
                  <a:cubicBezTo>
                    <a:pt x="46870" y="17843"/>
                    <a:pt x="44378" y="15533"/>
                    <a:pt x="44317" y="12919"/>
                  </a:cubicBezTo>
                  <a:cubicBezTo>
                    <a:pt x="44287" y="9940"/>
                    <a:pt x="47600" y="7448"/>
                    <a:pt x="53162" y="6293"/>
                  </a:cubicBezTo>
                  <a:cubicBezTo>
                    <a:pt x="56415" y="5654"/>
                    <a:pt x="57783" y="4894"/>
                    <a:pt x="57631" y="3861"/>
                  </a:cubicBezTo>
                  <a:cubicBezTo>
                    <a:pt x="57269" y="1549"/>
                    <a:pt x="46342" y="1"/>
                    <a:pt x="36376" y="1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3487555" y="1802032"/>
              <a:ext cx="578229" cy="557440"/>
            </a:xfrm>
            <a:custGeom>
              <a:avLst/>
              <a:gdLst/>
              <a:ahLst/>
              <a:cxnLst/>
              <a:rect l="l" t="t" r="r" b="b"/>
              <a:pathLst>
                <a:path w="21612" h="20835" extrusionOk="0">
                  <a:moveTo>
                    <a:pt x="500" y="0"/>
                  </a:moveTo>
                  <a:cubicBezTo>
                    <a:pt x="303" y="0"/>
                    <a:pt x="138" y="137"/>
                    <a:pt x="61" y="318"/>
                  </a:cubicBezTo>
                  <a:cubicBezTo>
                    <a:pt x="0" y="561"/>
                    <a:pt x="152" y="774"/>
                    <a:pt x="365" y="865"/>
                  </a:cubicBezTo>
                  <a:cubicBezTo>
                    <a:pt x="547" y="895"/>
                    <a:pt x="19545" y="6032"/>
                    <a:pt x="20396" y="12902"/>
                  </a:cubicBezTo>
                  <a:cubicBezTo>
                    <a:pt x="20700" y="15242"/>
                    <a:pt x="18694" y="17643"/>
                    <a:pt x="14408" y="20014"/>
                  </a:cubicBezTo>
                  <a:cubicBezTo>
                    <a:pt x="14165" y="20166"/>
                    <a:pt x="14104" y="20379"/>
                    <a:pt x="14195" y="20622"/>
                  </a:cubicBezTo>
                  <a:cubicBezTo>
                    <a:pt x="14286" y="20774"/>
                    <a:pt x="14438" y="20835"/>
                    <a:pt x="14590" y="20835"/>
                  </a:cubicBezTo>
                  <a:cubicBezTo>
                    <a:pt x="14651" y="20835"/>
                    <a:pt x="14742" y="20835"/>
                    <a:pt x="14803" y="20774"/>
                  </a:cubicBezTo>
                  <a:cubicBezTo>
                    <a:pt x="19453" y="18251"/>
                    <a:pt x="21612" y="15546"/>
                    <a:pt x="21277" y="12780"/>
                  </a:cubicBezTo>
                  <a:cubicBezTo>
                    <a:pt x="20365" y="5364"/>
                    <a:pt x="1398" y="257"/>
                    <a:pt x="608" y="14"/>
                  </a:cubicBezTo>
                  <a:cubicBezTo>
                    <a:pt x="571" y="5"/>
                    <a:pt x="535" y="0"/>
                    <a:pt x="500" y="0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3487555" y="1856532"/>
              <a:ext cx="513161" cy="404562"/>
            </a:xfrm>
            <a:custGeom>
              <a:avLst/>
              <a:gdLst/>
              <a:ahLst/>
              <a:cxnLst/>
              <a:rect l="l" t="t" r="r" b="b"/>
              <a:pathLst>
                <a:path w="19180" h="15121" extrusionOk="0">
                  <a:moveTo>
                    <a:pt x="502" y="0"/>
                  </a:moveTo>
                  <a:cubicBezTo>
                    <a:pt x="304" y="0"/>
                    <a:pt x="139" y="141"/>
                    <a:pt x="61" y="348"/>
                  </a:cubicBezTo>
                  <a:cubicBezTo>
                    <a:pt x="0" y="561"/>
                    <a:pt x="152" y="804"/>
                    <a:pt x="365" y="865"/>
                  </a:cubicBezTo>
                  <a:cubicBezTo>
                    <a:pt x="517" y="895"/>
                    <a:pt x="16566" y="5150"/>
                    <a:pt x="17934" y="10621"/>
                  </a:cubicBezTo>
                  <a:cubicBezTo>
                    <a:pt x="18238" y="11898"/>
                    <a:pt x="17751" y="13114"/>
                    <a:pt x="16383" y="14360"/>
                  </a:cubicBezTo>
                  <a:cubicBezTo>
                    <a:pt x="16171" y="14512"/>
                    <a:pt x="16171" y="14786"/>
                    <a:pt x="16323" y="14968"/>
                  </a:cubicBezTo>
                  <a:cubicBezTo>
                    <a:pt x="16444" y="15090"/>
                    <a:pt x="16566" y="15120"/>
                    <a:pt x="16687" y="15120"/>
                  </a:cubicBezTo>
                  <a:cubicBezTo>
                    <a:pt x="16779" y="15120"/>
                    <a:pt x="16870" y="15090"/>
                    <a:pt x="16991" y="14998"/>
                  </a:cubicBezTo>
                  <a:cubicBezTo>
                    <a:pt x="18572" y="13539"/>
                    <a:pt x="19180" y="11989"/>
                    <a:pt x="18815" y="10439"/>
                  </a:cubicBezTo>
                  <a:cubicBezTo>
                    <a:pt x="17295" y="4482"/>
                    <a:pt x="1277" y="226"/>
                    <a:pt x="608" y="13"/>
                  </a:cubicBezTo>
                  <a:cubicBezTo>
                    <a:pt x="572" y="4"/>
                    <a:pt x="536" y="0"/>
                    <a:pt x="502" y="0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922869" y="2374857"/>
              <a:ext cx="627860" cy="203392"/>
            </a:xfrm>
            <a:custGeom>
              <a:avLst/>
              <a:gdLst/>
              <a:ahLst/>
              <a:cxnLst/>
              <a:rect l="l" t="t" r="r" b="b"/>
              <a:pathLst>
                <a:path w="23467" h="7602" extrusionOk="0">
                  <a:moveTo>
                    <a:pt x="3146" y="0"/>
                  </a:moveTo>
                  <a:cubicBezTo>
                    <a:pt x="1176" y="0"/>
                    <a:pt x="225" y="994"/>
                    <a:pt x="153" y="1066"/>
                  </a:cubicBezTo>
                  <a:cubicBezTo>
                    <a:pt x="1" y="1249"/>
                    <a:pt x="1" y="1522"/>
                    <a:pt x="183" y="1674"/>
                  </a:cubicBezTo>
                  <a:cubicBezTo>
                    <a:pt x="253" y="1744"/>
                    <a:pt x="354" y="1782"/>
                    <a:pt x="458" y="1782"/>
                  </a:cubicBezTo>
                  <a:cubicBezTo>
                    <a:pt x="582" y="1782"/>
                    <a:pt x="709" y="1729"/>
                    <a:pt x="791" y="1613"/>
                  </a:cubicBezTo>
                  <a:cubicBezTo>
                    <a:pt x="843" y="1561"/>
                    <a:pt x="1578" y="826"/>
                    <a:pt x="3149" y="826"/>
                  </a:cubicBezTo>
                  <a:cubicBezTo>
                    <a:pt x="4331" y="826"/>
                    <a:pt x="5985" y="1242"/>
                    <a:pt x="8177" y="2677"/>
                  </a:cubicBezTo>
                  <a:cubicBezTo>
                    <a:pt x="13618" y="6234"/>
                    <a:pt x="17357" y="7571"/>
                    <a:pt x="22250" y="7571"/>
                  </a:cubicBezTo>
                  <a:cubicBezTo>
                    <a:pt x="22524" y="7571"/>
                    <a:pt x="22798" y="7571"/>
                    <a:pt x="23071" y="7601"/>
                  </a:cubicBezTo>
                  <a:cubicBezTo>
                    <a:pt x="23284" y="7601"/>
                    <a:pt x="23466" y="7358"/>
                    <a:pt x="23466" y="7145"/>
                  </a:cubicBezTo>
                  <a:cubicBezTo>
                    <a:pt x="23436" y="6902"/>
                    <a:pt x="23254" y="6720"/>
                    <a:pt x="23010" y="6720"/>
                  </a:cubicBezTo>
                  <a:cubicBezTo>
                    <a:pt x="22785" y="6725"/>
                    <a:pt x="22562" y="6728"/>
                    <a:pt x="22342" y="6728"/>
                  </a:cubicBezTo>
                  <a:cubicBezTo>
                    <a:pt x="17625" y="6728"/>
                    <a:pt x="13949" y="5464"/>
                    <a:pt x="8664" y="2009"/>
                  </a:cubicBezTo>
                  <a:cubicBezTo>
                    <a:pt x="6318" y="465"/>
                    <a:pt x="4494" y="0"/>
                    <a:pt x="3146" y="0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970868" y="2452607"/>
              <a:ext cx="1367876" cy="137842"/>
            </a:xfrm>
            <a:custGeom>
              <a:avLst/>
              <a:gdLst/>
              <a:ahLst/>
              <a:cxnLst/>
              <a:rect l="l" t="t" r="r" b="b"/>
              <a:pathLst>
                <a:path w="51126" h="5152" extrusionOk="0">
                  <a:moveTo>
                    <a:pt x="500" y="1"/>
                  </a:moveTo>
                  <a:cubicBezTo>
                    <a:pt x="303" y="1"/>
                    <a:pt x="138" y="138"/>
                    <a:pt x="61" y="318"/>
                  </a:cubicBezTo>
                  <a:cubicBezTo>
                    <a:pt x="0" y="531"/>
                    <a:pt x="152" y="774"/>
                    <a:pt x="365" y="865"/>
                  </a:cubicBezTo>
                  <a:cubicBezTo>
                    <a:pt x="608" y="896"/>
                    <a:pt x="16414" y="5151"/>
                    <a:pt x="34621" y="5151"/>
                  </a:cubicBezTo>
                  <a:cubicBezTo>
                    <a:pt x="39940" y="5151"/>
                    <a:pt x="45442" y="4817"/>
                    <a:pt x="50761" y="3844"/>
                  </a:cubicBezTo>
                  <a:cubicBezTo>
                    <a:pt x="50974" y="3814"/>
                    <a:pt x="51126" y="3571"/>
                    <a:pt x="51095" y="3358"/>
                  </a:cubicBezTo>
                  <a:cubicBezTo>
                    <a:pt x="51068" y="3163"/>
                    <a:pt x="50887" y="3020"/>
                    <a:pt x="50671" y="3020"/>
                  </a:cubicBezTo>
                  <a:cubicBezTo>
                    <a:pt x="50651" y="3020"/>
                    <a:pt x="50630" y="3021"/>
                    <a:pt x="50609" y="3024"/>
                  </a:cubicBezTo>
                  <a:cubicBezTo>
                    <a:pt x="45304" y="3929"/>
                    <a:pt x="39878" y="4281"/>
                    <a:pt x="34649" y="4281"/>
                  </a:cubicBezTo>
                  <a:cubicBezTo>
                    <a:pt x="16541" y="4281"/>
                    <a:pt x="797" y="62"/>
                    <a:pt x="608" y="14"/>
                  </a:cubicBezTo>
                  <a:cubicBezTo>
                    <a:pt x="571" y="5"/>
                    <a:pt x="535" y="1"/>
                    <a:pt x="500" y="1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83750" y="1818058"/>
              <a:ext cx="1750125" cy="556879"/>
            </a:xfrm>
            <a:custGeom>
              <a:avLst/>
              <a:gdLst/>
              <a:ahLst/>
              <a:cxnLst/>
              <a:rect l="l" t="t" r="r" b="b"/>
              <a:pathLst>
                <a:path w="65413" h="20814" extrusionOk="0">
                  <a:moveTo>
                    <a:pt x="51084" y="1"/>
                  </a:moveTo>
                  <a:cubicBezTo>
                    <a:pt x="46426" y="1"/>
                    <a:pt x="42013" y="179"/>
                    <a:pt x="40336" y="266"/>
                  </a:cubicBezTo>
                  <a:cubicBezTo>
                    <a:pt x="19971" y="1178"/>
                    <a:pt x="4287" y="5372"/>
                    <a:pt x="2189" y="10509"/>
                  </a:cubicBezTo>
                  <a:cubicBezTo>
                    <a:pt x="1" y="15829"/>
                    <a:pt x="8876" y="20570"/>
                    <a:pt x="9272" y="20783"/>
                  </a:cubicBezTo>
                  <a:cubicBezTo>
                    <a:pt x="9302" y="20813"/>
                    <a:pt x="9363" y="20813"/>
                    <a:pt x="9454" y="20813"/>
                  </a:cubicBezTo>
                  <a:cubicBezTo>
                    <a:pt x="9606" y="20813"/>
                    <a:pt x="9758" y="20722"/>
                    <a:pt x="9879" y="20631"/>
                  </a:cubicBezTo>
                  <a:cubicBezTo>
                    <a:pt x="9971" y="20418"/>
                    <a:pt x="9910" y="20175"/>
                    <a:pt x="9667" y="20054"/>
                  </a:cubicBezTo>
                  <a:cubicBezTo>
                    <a:pt x="9575" y="20023"/>
                    <a:pt x="1095" y="15494"/>
                    <a:pt x="2980" y="10904"/>
                  </a:cubicBezTo>
                  <a:cubicBezTo>
                    <a:pt x="4955" y="6102"/>
                    <a:pt x="20670" y="2029"/>
                    <a:pt x="40366" y="1178"/>
                  </a:cubicBezTo>
                  <a:cubicBezTo>
                    <a:pt x="44464" y="998"/>
                    <a:pt x="48027" y="922"/>
                    <a:pt x="51065" y="922"/>
                  </a:cubicBezTo>
                  <a:cubicBezTo>
                    <a:pt x="59337" y="922"/>
                    <a:pt x="63712" y="1489"/>
                    <a:pt x="64379" y="2090"/>
                  </a:cubicBezTo>
                  <a:cubicBezTo>
                    <a:pt x="64197" y="2242"/>
                    <a:pt x="63467" y="2728"/>
                    <a:pt x="60549" y="3366"/>
                  </a:cubicBezTo>
                  <a:lnTo>
                    <a:pt x="60276" y="3397"/>
                  </a:lnTo>
                  <a:cubicBezTo>
                    <a:pt x="49303" y="5889"/>
                    <a:pt x="41400" y="7652"/>
                    <a:pt x="42160" y="12363"/>
                  </a:cubicBezTo>
                  <a:cubicBezTo>
                    <a:pt x="42312" y="13245"/>
                    <a:pt x="42768" y="13944"/>
                    <a:pt x="43527" y="14461"/>
                  </a:cubicBezTo>
                  <a:cubicBezTo>
                    <a:pt x="44584" y="15170"/>
                    <a:pt x="46225" y="15522"/>
                    <a:pt x="48479" y="15522"/>
                  </a:cubicBezTo>
                  <a:cubicBezTo>
                    <a:pt x="51155" y="15522"/>
                    <a:pt x="54696" y="15025"/>
                    <a:pt x="59151" y="14035"/>
                  </a:cubicBezTo>
                  <a:cubicBezTo>
                    <a:pt x="59364" y="13974"/>
                    <a:pt x="59516" y="13731"/>
                    <a:pt x="59485" y="13518"/>
                  </a:cubicBezTo>
                  <a:cubicBezTo>
                    <a:pt x="59435" y="13291"/>
                    <a:pt x="59258" y="13169"/>
                    <a:pt x="59078" y="13169"/>
                  </a:cubicBezTo>
                  <a:cubicBezTo>
                    <a:pt x="59041" y="13169"/>
                    <a:pt x="59004" y="13174"/>
                    <a:pt x="58968" y="13184"/>
                  </a:cubicBezTo>
                  <a:cubicBezTo>
                    <a:pt x="54624" y="14144"/>
                    <a:pt x="51147" y="14619"/>
                    <a:pt x="48554" y="14619"/>
                  </a:cubicBezTo>
                  <a:cubicBezTo>
                    <a:pt x="46465" y="14619"/>
                    <a:pt x="44949" y="14311"/>
                    <a:pt x="44014" y="13701"/>
                  </a:cubicBezTo>
                  <a:cubicBezTo>
                    <a:pt x="43467" y="13336"/>
                    <a:pt x="43163" y="12880"/>
                    <a:pt x="43041" y="12211"/>
                  </a:cubicBezTo>
                  <a:cubicBezTo>
                    <a:pt x="42403" y="8321"/>
                    <a:pt x="50002" y="6588"/>
                    <a:pt x="60488" y="4248"/>
                  </a:cubicBezTo>
                  <a:lnTo>
                    <a:pt x="60731" y="4157"/>
                  </a:lnTo>
                  <a:cubicBezTo>
                    <a:pt x="64652" y="3306"/>
                    <a:pt x="65412" y="2637"/>
                    <a:pt x="65291" y="1938"/>
                  </a:cubicBezTo>
                  <a:cubicBezTo>
                    <a:pt x="65075" y="374"/>
                    <a:pt x="57824" y="1"/>
                    <a:pt x="5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480475" y="1760107"/>
              <a:ext cx="1545984" cy="559527"/>
            </a:xfrm>
            <a:custGeom>
              <a:avLst/>
              <a:gdLst/>
              <a:ahLst/>
              <a:cxnLst/>
              <a:rect l="l" t="t" r="r" b="b"/>
              <a:pathLst>
                <a:path w="57783" h="20913" extrusionOk="0">
                  <a:moveTo>
                    <a:pt x="36403" y="1"/>
                  </a:moveTo>
                  <a:cubicBezTo>
                    <a:pt x="33790" y="1"/>
                    <a:pt x="31242" y="107"/>
                    <a:pt x="28968" y="335"/>
                  </a:cubicBezTo>
                  <a:cubicBezTo>
                    <a:pt x="13770" y="1854"/>
                    <a:pt x="2645" y="6748"/>
                    <a:pt x="1308" y="12463"/>
                  </a:cubicBezTo>
                  <a:cubicBezTo>
                    <a:pt x="1" y="17995"/>
                    <a:pt x="3709" y="20730"/>
                    <a:pt x="3861" y="20852"/>
                  </a:cubicBezTo>
                  <a:cubicBezTo>
                    <a:pt x="3922" y="20882"/>
                    <a:pt x="4043" y="20913"/>
                    <a:pt x="4104" y="20913"/>
                  </a:cubicBezTo>
                  <a:cubicBezTo>
                    <a:pt x="4256" y="20913"/>
                    <a:pt x="4378" y="20882"/>
                    <a:pt x="4438" y="20730"/>
                  </a:cubicBezTo>
                  <a:cubicBezTo>
                    <a:pt x="4560" y="20548"/>
                    <a:pt x="4530" y="20274"/>
                    <a:pt x="4347" y="20122"/>
                  </a:cubicBezTo>
                  <a:cubicBezTo>
                    <a:pt x="4286" y="20122"/>
                    <a:pt x="943" y="17630"/>
                    <a:pt x="2128" y="12645"/>
                  </a:cubicBezTo>
                  <a:cubicBezTo>
                    <a:pt x="3344" y="7356"/>
                    <a:pt x="14408" y="2645"/>
                    <a:pt x="28998" y="1155"/>
                  </a:cubicBezTo>
                  <a:cubicBezTo>
                    <a:pt x="31381" y="918"/>
                    <a:pt x="33852" y="815"/>
                    <a:pt x="36293" y="815"/>
                  </a:cubicBezTo>
                  <a:cubicBezTo>
                    <a:pt x="46680" y="815"/>
                    <a:pt x="56522" y="2678"/>
                    <a:pt x="56719" y="3982"/>
                  </a:cubicBezTo>
                  <a:cubicBezTo>
                    <a:pt x="56719" y="3982"/>
                    <a:pt x="56719" y="4651"/>
                    <a:pt x="53011" y="5411"/>
                  </a:cubicBezTo>
                  <a:cubicBezTo>
                    <a:pt x="44348" y="7204"/>
                    <a:pt x="43436" y="11247"/>
                    <a:pt x="43466" y="12918"/>
                  </a:cubicBezTo>
                  <a:cubicBezTo>
                    <a:pt x="43497" y="15897"/>
                    <a:pt x="46354" y="18602"/>
                    <a:pt x="50184" y="19302"/>
                  </a:cubicBezTo>
                  <a:cubicBezTo>
                    <a:pt x="50205" y="19304"/>
                    <a:pt x="50225" y="19305"/>
                    <a:pt x="50245" y="19305"/>
                  </a:cubicBezTo>
                  <a:cubicBezTo>
                    <a:pt x="50462" y="19305"/>
                    <a:pt x="50645" y="19159"/>
                    <a:pt x="50701" y="18937"/>
                  </a:cubicBezTo>
                  <a:cubicBezTo>
                    <a:pt x="50731" y="18724"/>
                    <a:pt x="50579" y="18481"/>
                    <a:pt x="50336" y="18450"/>
                  </a:cubicBezTo>
                  <a:cubicBezTo>
                    <a:pt x="46901" y="17843"/>
                    <a:pt x="44378" y="15533"/>
                    <a:pt x="44348" y="12918"/>
                  </a:cubicBezTo>
                  <a:cubicBezTo>
                    <a:pt x="44318" y="9940"/>
                    <a:pt x="47600" y="7447"/>
                    <a:pt x="53193" y="6292"/>
                  </a:cubicBezTo>
                  <a:cubicBezTo>
                    <a:pt x="56415" y="5654"/>
                    <a:pt x="57783" y="4894"/>
                    <a:pt x="57661" y="3861"/>
                  </a:cubicBezTo>
                  <a:cubicBezTo>
                    <a:pt x="57276" y="1549"/>
                    <a:pt x="46363" y="1"/>
                    <a:pt x="36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477790" y="1789832"/>
              <a:ext cx="579058" cy="557440"/>
            </a:xfrm>
            <a:custGeom>
              <a:avLst/>
              <a:gdLst/>
              <a:ahLst/>
              <a:cxnLst/>
              <a:rect l="l" t="t" r="r" b="b"/>
              <a:pathLst>
                <a:path w="21643" h="20835" extrusionOk="0">
                  <a:moveTo>
                    <a:pt x="512" y="0"/>
                  </a:moveTo>
                  <a:cubicBezTo>
                    <a:pt x="334" y="0"/>
                    <a:pt x="169" y="137"/>
                    <a:pt x="92" y="318"/>
                  </a:cubicBezTo>
                  <a:cubicBezTo>
                    <a:pt x="0" y="561"/>
                    <a:pt x="152" y="774"/>
                    <a:pt x="396" y="865"/>
                  </a:cubicBezTo>
                  <a:cubicBezTo>
                    <a:pt x="578" y="895"/>
                    <a:pt x="19575" y="6032"/>
                    <a:pt x="20426" y="12902"/>
                  </a:cubicBezTo>
                  <a:cubicBezTo>
                    <a:pt x="20730" y="15242"/>
                    <a:pt x="18724" y="17643"/>
                    <a:pt x="14408" y="20014"/>
                  </a:cubicBezTo>
                  <a:cubicBezTo>
                    <a:pt x="14195" y="20166"/>
                    <a:pt x="14104" y="20379"/>
                    <a:pt x="14226" y="20622"/>
                  </a:cubicBezTo>
                  <a:cubicBezTo>
                    <a:pt x="14317" y="20774"/>
                    <a:pt x="14469" y="20835"/>
                    <a:pt x="14621" y="20835"/>
                  </a:cubicBezTo>
                  <a:cubicBezTo>
                    <a:pt x="14682" y="20835"/>
                    <a:pt x="14773" y="20835"/>
                    <a:pt x="14834" y="20774"/>
                  </a:cubicBezTo>
                  <a:cubicBezTo>
                    <a:pt x="19484" y="18251"/>
                    <a:pt x="21642" y="15546"/>
                    <a:pt x="21308" y="12780"/>
                  </a:cubicBezTo>
                  <a:cubicBezTo>
                    <a:pt x="20396" y="5364"/>
                    <a:pt x="1429" y="257"/>
                    <a:pt x="608" y="14"/>
                  </a:cubicBezTo>
                  <a:cubicBezTo>
                    <a:pt x="576" y="5"/>
                    <a:pt x="544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3476987" y="1843502"/>
              <a:ext cx="513990" cy="404562"/>
            </a:xfrm>
            <a:custGeom>
              <a:avLst/>
              <a:gdLst/>
              <a:ahLst/>
              <a:cxnLst/>
              <a:rect l="l" t="t" r="r" b="b"/>
              <a:pathLst>
                <a:path w="19211" h="15121" extrusionOk="0">
                  <a:moveTo>
                    <a:pt x="510" y="1"/>
                  </a:moveTo>
                  <a:cubicBezTo>
                    <a:pt x="326" y="1"/>
                    <a:pt x="143" y="137"/>
                    <a:pt x="91" y="318"/>
                  </a:cubicBezTo>
                  <a:cubicBezTo>
                    <a:pt x="0" y="561"/>
                    <a:pt x="152" y="774"/>
                    <a:pt x="395" y="865"/>
                  </a:cubicBezTo>
                  <a:cubicBezTo>
                    <a:pt x="547" y="896"/>
                    <a:pt x="16566" y="5151"/>
                    <a:pt x="17933" y="10622"/>
                  </a:cubicBezTo>
                  <a:cubicBezTo>
                    <a:pt x="18237" y="11868"/>
                    <a:pt x="17751" y="13084"/>
                    <a:pt x="16383" y="14361"/>
                  </a:cubicBezTo>
                  <a:cubicBezTo>
                    <a:pt x="16201" y="14513"/>
                    <a:pt x="16201" y="14756"/>
                    <a:pt x="16353" y="14969"/>
                  </a:cubicBezTo>
                  <a:cubicBezTo>
                    <a:pt x="16475" y="15060"/>
                    <a:pt x="16566" y="15121"/>
                    <a:pt x="16687" y="15121"/>
                  </a:cubicBezTo>
                  <a:cubicBezTo>
                    <a:pt x="16809" y="15121"/>
                    <a:pt x="16930" y="15060"/>
                    <a:pt x="16991" y="14999"/>
                  </a:cubicBezTo>
                  <a:cubicBezTo>
                    <a:pt x="18602" y="13540"/>
                    <a:pt x="19210" y="11990"/>
                    <a:pt x="18815" y="10440"/>
                  </a:cubicBezTo>
                  <a:cubicBezTo>
                    <a:pt x="17295" y="4482"/>
                    <a:pt x="1307" y="227"/>
                    <a:pt x="608" y="14"/>
                  </a:cubicBezTo>
                  <a:cubicBezTo>
                    <a:pt x="576" y="5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1913933" y="2362656"/>
              <a:ext cx="627833" cy="203392"/>
            </a:xfrm>
            <a:custGeom>
              <a:avLst/>
              <a:gdLst/>
              <a:ahLst/>
              <a:cxnLst/>
              <a:rect l="l" t="t" r="r" b="b"/>
              <a:pathLst>
                <a:path w="23466" h="7602" extrusionOk="0">
                  <a:moveTo>
                    <a:pt x="3137" y="0"/>
                  </a:moveTo>
                  <a:cubicBezTo>
                    <a:pt x="1161" y="0"/>
                    <a:pt x="207" y="994"/>
                    <a:pt x="152" y="1066"/>
                  </a:cubicBezTo>
                  <a:cubicBezTo>
                    <a:pt x="0" y="1249"/>
                    <a:pt x="0" y="1522"/>
                    <a:pt x="183" y="1674"/>
                  </a:cubicBezTo>
                  <a:cubicBezTo>
                    <a:pt x="252" y="1744"/>
                    <a:pt x="354" y="1782"/>
                    <a:pt x="458" y="1782"/>
                  </a:cubicBezTo>
                  <a:cubicBezTo>
                    <a:pt x="581" y="1782"/>
                    <a:pt x="708" y="1729"/>
                    <a:pt x="791" y="1613"/>
                  </a:cubicBezTo>
                  <a:cubicBezTo>
                    <a:pt x="843" y="1562"/>
                    <a:pt x="1572" y="832"/>
                    <a:pt x="3125" y="832"/>
                  </a:cubicBezTo>
                  <a:cubicBezTo>
                    <a:pt x="4304" y="832"/>
                    <a:pt x="5956" y="1252"/>
                    <a:pt x="8147" y="2708"/>
                  </a:cubicBezTo>
                  <a:cubicBezTo>
                    <a:pt x="13587" y="6234"/>
                    <a:pt x="17356" y="7571"/>
                    <a:pt x="22250" y="7571"/>
                  </a:cubicBezTo>
                  <a:cubicBezTo>
                    <a:pt x="22406" y="7571"/>
                    <a:pt x="22553" y="7551"/>
                    <a:pt x="22701" y="7551"/>
                  </a:cubicBezTo>
                  <a:cubicBezTo>
                    <a:pt x="22812" y="7551"/>
                    <a:pt x="22923" y="7562"/>
                    <a:pt x="23040" y="7601"/>
                  </a:cubicBezTo>
                  <a:cubicBezTo>
                    <a:pt x="23284" y="7601"/>
                    <a:pt x="23466" y="7358"/>
                    <a:pt x="23466" y="7145"/>
                  </a:cubicBezTo>
                  <a:cubicBezTo>
                    <a:pt x="23436" y="6902"/>
                    <a:pt x="23253" y="6720"/>
                    <a:pt x="23010" y="6720"/>
                  </a:cubicBezTo>
                  <a:cubicBezTo>
                    <a:pt x="22785" y="6725"/>
                    <a:pt x="22562" y="6728"/>
                    <a:pt x="22341" y="6728"/>
                  </a:cubicBezTo>
                  <a:cubicBezTo>
                    <a:pt x="17622" y="6728"/>
                    <a:pt x="13919" y="5464"/>
                    <a:pt x="8663" y="2009"/>
                  </a:cubicBezTo>
                  <a:cubicBezTo>
                    <a:pt x="6317" y="465"/>
                    <a:pt x="4488" y="0"/>
                    <a:pt x="3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1961905" y="2440406"/>
              <a:ext cx="1367903" cy="137842"/>
            </a:xfrm>
            <a:custGeom>
              <a:avLst/>
              <a:gdLst/>
              <a:ahLst/>
              <a:cxnLst/>
              <a:rect l="l" t="t" r="r" b="b"/>
              <a:pathLst>
                <a:path w="51127" h="5152" extrusionOk="0">
                  <a:moveTo>
                    <a:pt x="501" y="1"/>
                  </a:moveTo>
                  <a:cubicBezTo>
                    <a:pt x="304" y="1"/>
                    <a:pt x="139" y="138"/>
                    <a:pt x="62" y="318"/>
                  </a:cubicBezTo>
                  <a:cubicBezTo>
                    <a:pt x="1" y="562"/>
                    <a:pt x="153" y="774"/>
                    <a:pt x="366" y="866"/>
                  </a:cubicBezTo>
                  <a:cubicBezTo>
                    <a:pt x="609" y="896"/>
                    <a:pt x="16415" y="5151"/>
                    <a:pt x="34591" y="5151"/>
                  </a:cubicBezTo>
                  <a:cubicBezTo>
                    <a:pt x="39910" y="5151"/>
                    <a:pt x="45382" y="4787"/>
                    <a:pt x="50731" y="3844"/>
                  </a:cubicBezTo>
                  <a:cubicBezTo>
                    <a:pt x="50974" y="3814"/>
                    <a:pt x="51126" y="3601"/>
                    <a:pt x="51096" y="3358"/>
                  </a:cubicBezTo>
                  <a:cubicBezTo>
                    <a:pt x="51068" y="3163"/>
                    <a:pt x="50888" y="3020"/>
                    <a:pt x="50648" y="3020"/>
                  </a:cubicBezTo>
                  <a:cubicBezTo>
                    <a:pt x="50626" y="3020"/>
                    <a:pt x="50603" y="3021"/>
                    <a:pt x="50579" y="3024"/>
                  </a:cubicBezTo>
                  <a:cubicBezTo>
                    <a:pt x="45281" y="3929"/>
                    <a:pt x="39860" y="4281"/>
                    <a:pt x="34635" y="4281"/>
                  </a:cubicBezTo>
                  <a:cubicBezTo>
                    <a:pt x="16542" y="4281"/>
                    <a:pt x="797" y="62"/>
                    <a:pt x="609" y="14"/>
                  </a:cubicBezTo>
                  <a:cubicBezTo>
                    <a:pt x="572" y="5"/>
                    <a:pt x="536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1848062" y="1564690"/>
              <a:ext cx="769340" cy="527796"/>
            </a:xfrm>
            <a:custGeom>
              <a:avLst/>
              <a:gdLst/>
              <a:ahLst/>
              <a:cxnLst/>
              <a:rect l="l" t="t" r="r" b="b"/>
              <a:pathLst>
                <a:path w="28755" h="19727" extrusionOk="0">
                  <a:moveTo>
                    <a:pt x="13739" y="0"/>
                  </a:moveTo>
                  <a:cubicBezTo>
                    <a:pt x="6140" y="0"/>
                    <a:pt x="0" y="6140"/>
                    <a:pt x="0" y="13739"/>
                  </a:cubicBezTo>
                  <a:cubicBezTo>
                    <a:pt x="0" y="16687"/>
                    <a:pt x="6232" y="19727"/>
                    <a:pt x="13830" y="19727"/>
                  </a:cubicBezTo>
                  <a:cubicBezTo>
                    <a:pt x="21429" y="19727"/>
                    <a:pt x="26992" y="16687"/>
                    <a:pt x="27509" y="13739"/>
                  </a:cubicBezTo>
                  <a:cubicBezTo>
                    <a:pt x="28755" y="6262"/>
                    <a:pt x="21338" y="0"/>
                    <a:pt x="13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2814185" y="1719439"/>
              <a:ext cx="770169" cy="526993"/>
            </a:xfrm>
            <a:custGeom>
              <a:avLst/>
              <a:gdLst/>
              <a:ahLst/>
              <a:cxnLst/>
              <a:rect l="l" t="t" r="r" b="b"/>
              <a:pathLst>
                <a:path w="28786" h="19697" extrusionOk="0">
                  <a:moveTo>
                    <a:pt x="13770" y="1"/>
                  </a:moveTo>
                  <a:cubicBezTo>
                    <a:pt x="6171" y="1"/>
                    <a:pt x="1" y="6140"/>
                    <a:pt x="1" y="13739"/>
                  </a:cubicBezTo>
                  <a:cubicBezTo>
                    <a:pt x="1" y="16657"/>
                    <a:pt x="6232" y="19697"/>
                    <a:pt x="13831" y="19697"/>
                  </a:cubicBezTo>
                  <a:cubicBezTo>
                    <a:pt x="21429" y="19697"/>
                    <a:pt x="27022" y="16657"/>
                    <a:pt x="27509" y="13739"/>
                  </a:cubicBezTo>
                  <a:cubicBezTo>
                    <a:pt x="28785" y="6262"/>
                    <a:pt x="21369" y="1"/>
                    <a:pt x="1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2170676" y="1967246"/>
              <a:ext cx="769340" cy="527796"/>
            </a:xfrm>
            <a:custGeom>
              <a:avLst/>
              <a:gdLst/>
              <a:ahLst/>
              <a:cxnLst/>
              <a:rect l="l" t="t" r="r" b="b"/>
              <a:pathLst>
                <a:path w="28755" h="19727" extrusionOk="0">
                  <a:moveTo>
                    <a:pt x="13770" y="0"/>
                  </a:moveTo>
                  <a:cubicBezTo>
                    <a:pt x="6171" y="0"/>
                    <a:pt x="0" y="6140"/>
                    <a:pt x="0" y="13739"/>
                  </a:cubicBezTo>
                  <a:cubicBezTo>
                    <a:pt x="0" y="16687"/>
                    <a:pt x="6231" y="19727"/>
                    <a:pt x="13830" y="19727"/>
                  </a:cubicBezTo>
                  <a:cubicBezTo>
                    <a:pt x="21429" y="19727"/>
                    <a:pt x="27022" y="16687"/>
                    <a:pt x="27508" y="13739"/>
                  </a:cubicBezTo>
                  <a:cubicBezTo>
                    <a:pt x="28755" y="6262"/>
                    <a:pt x="21369" y="0"/>
                    <a:pt x="137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9" name="Google Shape;1329;p40"/>
            <p:cNvGrpSpPr/>
            <p:nvPr/>
          </p:nvGrpSpPr>
          <p:grpSpPr>
            <a:xfrm>
              <a:off x="2907183" y="1977999"/>
              <a:ext cx="575812" cy="136800"/>
              <a:chOff x="2097625" y="759999"/>
              <a:chExt cx="761354" cy="180880"/>
            </a:xfrm>
          </p:grpSpPr>
          <p:sp>
            <p:nvSpPr>
              <p:cNvPr id="1330" name="Google Shape;1330;p40"/>
              <p:cNvSpPr/>
              <p:nvPr/>
            </p:nvSpPr>
            <p:spPr>
              <a:xfrm>
                <a:off x="2219501" y="759999"/>
                <a:ext cx="128122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4400" extrusionOk="0">
                    <a:moveTo>
                      <a:pt x="445" y="1"/>
                    </a:moveTo>
                    <a:cubicBezTo>
                      <a:pt x="396" y="1"/>
                      <a:pt x="348" y="8"/>
                      <a:pt x="305" y="23"/>
                    </a:cubicBezTo>
                    <a:cubicBezTo>
                      <a:pt x="61" y="114"/>
                      <a:pt x="1" y="388"/>
                      <a:pt x="61" y="570"/>
                    </a:cubicBezTo>
                    <a:cubicBezTo>
                      <a:pt x="153" y="722"/>
                      <a:pt x="1703" y="4400"/>
                      <a:pt x="3891" y="4400"/>
                    </a:cubicBezTo>
                    <a:cubicBezTo>
                      <a:pt x="5289" y="4400"/>
                      <a:pt x="6414" y="3154"/>
                      <a:pt x="7447" y="570"/>
                    </a:cubicBezTo>
                    <a:cubicBezTo>
                      <a:pt x="7508" y="327"/>
                      <a:pt x="7417" y="114"/>
                      <a:pt x="7204" y="23"/>
                    </a:cubicBezTo>
                    <a:cubicBezTo>
                      <a:pt x="7167" y="12"/>
                      <a:pt x="7128" y="7"/>
                      <a:pt x="7090" y="7"/>
                    </a:cubicBezTo>
                    <a:cubicBezTo>
                      <a:pt x="6911" y="7"/>
                      <a:pt x="6738" y="116"/>
                      <a:pt x="6688" y="266"/>
                    </a:cubicBezTo>
                    <a:cubicBezTo>
                      <a:pt x="5837" y="2424"/>
                      <a:pt x="4894" y="3609"/>
                      <a:pt x="3952" y="3609"/>
                    </a:cubicBezTo>
                    <a:cubicBezTo>
                      <a:pt x="2523" y="3609"/>
                      <a:pt x="1216" y="1208"/>
                      <a:pt x="821" y="266"/>
                    </a:cubicBezTo>
                    <a:cubicBezTo>
                      <a:pt x="775" y="80"/>
                      <a:pt x="604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2608980" y="759999"/>
                <a:ext cx="128634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4400" extrusionOk="0">
                    <a:moveTo>
                      <a:pt x="445" y="1"/>
                    </a:moveTo>
                    <a:cubicBezTo>
                      <a:pt x="396" y="1"/>
                      <a:pt x="348" y="8"/>
                      <a:pt x="305" y="23"/>
                    </a:cubicBezTo>
                    <a:cubicBezTo>
                      <a:pt x="62" y="114"/>
                      <a:pt x="1" y="388"/>
                      <a:pt x="62" y="570"/>
                    </a:cubicBezTo>
                    <a:cubicBezTo>
                      <a:pt x="1095" y="3154"/>
                      <a:pt x="2250" y="4400"/>
                      <a:pt x="3587" y="4400"/>
                    </a:cubicBezTo>
                    <a:cubicBezTo>
                      <a:pt x="5776" y="4400"/>
                      <a:pt x="7326" y="752"/>
                      <a:pt x="7448" y="570"/>
                    </a:cubicBezTo>
                    <a:cubicBezTo>
                      <a:pt x="7539" y="327"/>
                      <a:pt x="7417" y="114"/>
                      <a:pt x="7235" y="23"/>
                    </a:cubicBezTo>
                    <a:cubicBezTo>
                      <a:pt x="7192" y="12"/>
                      <a:pt x="7150" y="7"/>
                      <a:pt x="7109" y="7"/>
                    </a:cubicBezTo>
                    <a:cubicBezTo>
                      <a:pt x="6920" y="7"/>
                      <a:pt x="6763" y="116"/>
                      <a:pt x="6688" y="266"/>
                    </a:cubicBezTo>
                    <a:cubicBezTo>
                      <a:pt x="6262" y="1208"/>
                      <a:pt x="4955" y="3609"/>
                      <a:pt x="3587" y="3609"/>
                    </a:cubicBezTo>
                    <a:cubicBezTo>
                      <a:pt x="2645" y="3579"/>
                      <a:pt x="1703" y="2424"/>
                      <a:pt x="821" y="266"/>
                    </a:cubicBezTo>
                    <a:cubicBezTo>
                      <a:pt x="775" y="80"/>
                      <a:pt x="604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2097625" y="835058"/>
                <a:ext cx="134862" cy="89749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64" y="1"/>
                      <a:pt x="1" y="1186"/>
                      <a:pt x="1" y="2615"/>
                    </a:cubicBezTo>
                    <a:cubicBezTo>
                      <a:pt x="1" y="4074"/>
                      <a:pt x="1764" y="5259"/>
                      <a:pt x="3952" y="5259"/>
                    </a:cubicBezTo>
                    <a:cubicBezTo>
                      <a:pt x="6140" y="5259"/>
                      <a:pt x="7903" y="4074"/>
                      <a:pt x="7903" y="2615"/>
                    </a:cubicBezTo>
                    <a:cubicBezTo>
                      <a:pt x="7903" y="1186"/>
                      <a:pt x="6140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2724117" y="832464"/>
                <a:ext cx="134862" cy="89749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94" y="1"/>
                      <a:pt x="1" y="1186"/>
                      <a:pt x="1" y="2615"/>
                    </a:cubicBezTo>
                    <a:cubicBezTo>
                      <a:pt x="1" y="4074"/>
                      <a:pt x="1794" y="5259"/>
                      <a:pt x="3952" y="5259"/>
                    </a:cubicBezTo>
                    <a:cubicBezTo>
                      <a:pt x="6141" y="5259"/>
                      <a:pt x="7903" y="4074"/>
                      <a:pt x="7903" y="2615"/>
                    </a:cubicBezTo>
                    <a:cubicBezTo>
                      <a:pt x="7903" y="1186"/>
                      <a:pt x="6141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2438358" y="814259"/>
                <a:ext cx="100106" cy="126621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7421" extrusionOk="0">
                    <a:moveTo>
                      <a:pt x="2574" y="0"/>
                    </a:moveTo>
                    <a:cubicBezTo>
                      <a:pt x="1238" y="0"/>
                      <a:pt x="389" y="1284"/>
                      <a:pt x="92" y="2040"/>
                    </a:cubicBezTo>
                    <a:cubicBezTo>
                      <a:pt x="1" y="2284"/>
                      <a:pt x="122" y="2496"/>
                      <a:pt x="304" y="2588"/>
                    </a:cubicBezTo>
                    <a:cubicBezTo>
                      <a:pt x="355" y="2600"/>
                      <a:pt x="405" y="2606"/>
                      <a:pt x="452" y="2606"/>
                    </a:cubicBezTo>
                    <a:cubicBezTo>
                      <a:pt x="631" y="2606"/>
                      <a:pt x="779" y="2519"/>
                      <a:pt x="852" y="2375"/>
                    </a:cubicBezTo>
                    <a:cubicBezTo>
                      <a:pt x="879" y="2292"/>
                      <a:pt x="1456" y="836"/>
                      <a:pt x="2537" y="836"/>
                    </a:cubicBezTo>
                    <a:cubicBezTo>
                      <a:pt x="2649" y="836"/>
                      <a:pt x="2766" y="851"/>
                      <a:pt x="2888" y="885"/>
                    </a:cubicBezTo>
                    <a:cubicBezTo>
                      <a:pt x="3192" y="946"/>
                      <a:pt x="3283" y="1068"/>
                      <a:pt x="3314" y="1189"/>
                    </a:cubicBezTo>
                    <a:cubicBezTo>
                      <a:pt x="3496" y="1676"/>
                      <a:pt x="3010" y="2618"/>
                      <a:pt x="2675" y="3104"/>
                    </a:cubicBezTo>
                    <a:cubicBezTo>
                      <a:pt x="2584" y="3195"/>
                      <a:pt x="2554" y="3317"/>
                      <a:pt x="2584" y="3408"/>
                    </a:cubicBezTo>
                    <a:cubicBezTo>
                      <a:pt x="2645" y="3530"/>
                      <a:pt x="2675" y="3651"/>
                      <a:pt x="2797" y="3682"/>
                    </a:cubicBezTo>
                    <a:cubicBezTo>
                      <a:pt x="2827" y="3682"/>
                      <a:pt x="5016" y="5019"/>
                      <a:pt x="4499" y="6205"/>
                    </a:cubicBezTo>
                    <a:cubicBezTo>
                      <a:pt x="4378" y="6387"/>
                      <a:pt x="4226" y="6509"/>
                      <a:pt x="4043" y="6569"/>
                    </a:cubicBezTo>
                    <a:cubicBezTo>
                      <a:pt x="3914" y="6618"/>
                      <a:pt x="3767" y="6639"/>
                      <a:pt x="3611" y="6639"/>
                    </a:cubicBezTo>
                    <a:cubicBezTo>
                      <a:pt x="2886" y="6639"/>
                      <a:pt x="1956" y="6192"/>
                      <a:pt x="1581" y="5992"/>
                    </a:cubicBezTo>
                    <a:cubicBezTo>
                      <a:pt x="1515" y="5964"/>
                      <a:pt x="1449" y="5950"/>
                      <a:pt x="1386" y="5950"/>
                    </a:cubicBezTo>
                    <a:cubicBezTo>
                      <a:pt x="1245" y="5950"/>
                      <a:pt x="1118" y="6018"/>
                      <a:pt x="1034" y="6144"/>
                    </a:cubicBezTo>
                    <a:cubicBezTo>
                      <a:pt x="912" y="6357"/>
                      <a:pt x="1004" y="6569"/>
                      <a:pt x="1186" y="6691"/>
                    </a:cubicBezTo>
                    <a:cubicBezTo>
                      <a:pt x="1338" y="6752"/>
                      <a:pt x="2554" y="7420"/>
                      <a:pt x="3648" y="7420"/>
                    </a:cubicBezTo>
                    <a:cubicBezTo>
                      <a:pt x="3891" y="7420"/>
                      <a:pt x="4104" y="7390"/>
                      <a:pt x="4256" y="7329"/>
                    </a:cubicBezTo>
                    <a:cubicBezTo>
                      <a:pt x="4681" y="7177"/>
                      <a:pt x="4985" y="6904"/>
                      <a:pt x="5168" y="6509"/>
                    </a:cubicBezTo>
                    <a:cubicBezTo>
                      <a:pt x="5867" y="5019"/>
                      <a:pt x="4256" y="3712"/>
                      <a:pt x="3496" y="3195"/>
                    </a:cubicBezTo>
                    <a:cubicBezTo>
                      <a:pt x="3861" y="2648"/>
                      <a:pt x="4317" y="1645"/>
                      <a:pt x="4043" y="885"/>
                    </a:cubicBezTo>
                    <a:cubicBezTo>
                      <a:pt x="3952" y="612"/>
                      <a:pt x="3709" y="217"/>
                      <a:pt x="3101" y="65"/>
                    </a:cubicBezTo>
                    <a:cubicBezTo>
                      <a:pt x="2918" y="21"/>
                      <a:pt x="2742" y="0"/>
                      <a:pt x="2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5" name="Google Shape;1335;p40"/>
            <p:cNvGrpSpPr/>
            <p:nvPr/>
          </p:nvGrpSpPr>
          <p:grpSpPr>
            <a:xfrm>
              <a:off x="1944914" y="1832888"/>
              <a:ext cx="575781" cy="119195"/>
              <a:chOff x="5393225" y="3871425"/>
              <a:chExt cx="1114775" cy="230775"/>
            </a:xfrm>
          </p:grpSpPr>
          <p:sp>
            <p:nvSpPr>
              <p:cNvPr id="1336" name="Google Shape;1336;p40"/>
              <p:cNvSpPr/>
              <p:nvPr/>
            </p:nvSpPr>
            <p:spPr>
              <a:xfrm>
                <a:off x="5571050" y="3871425"/>
                <a:ext cx="18770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2031" extrusionOk="0">
                    <a:moveTo>
                      <a:pt x="3928" y="0"/>
                    </a:moveTo>
                    <a:cubicBezTo>
                      <a:pt x="1844" y="0"/>
                      <a:pt x="233" y="1257"/>
                      <a:pt x="213" y="1297"/>
                    </a:cubicBezTo>
                    <a:cubicBezTo>
                      <a:pt x="30" y="1449"/>
                      <a:pt x="0" y="1662"/>
                      <a:pt x="122" y="1844"/>
                    </a:cubicBezTo>
                    <a:cubicBezTo>
                      <a:pt x="210" y="1968"/>
                      <a:pt x="330" y="2031"/>
                      <a:pt x="451" y="2031"/>
                    </a:cubicBezTo>
                    <a:cubicBezTo>
                      <a:pt x="537" y="2031"/>
                      <a:pt x="623" y="1999"/>
                      <a:pt x="699" y="1936"/>
                    </a:cubicBezTo>
                    <a:cubicBezTo>
                      <a:pt x="779" y="1875"/>
                      <a:pt x="2133" y="821"/>
                      <a:pt x="3883" y="821"/>
                    </a:cubicBezTo>
                    <a:cubicBezTo>
                      <a:pt x="4783" y="821"/>
                      <a:pt x="5787" y="1100"/>
                      <a:pt x="6778" y="1936"/>
                    </a:cubicBezTo>
                    <a:cubicBezTo>
                      <a:pt x="6869" y="1966"/>
                      <a:pt x="6961" y="1996"/>
                      <a:pt x="7052" y="1996"/>
                    </a:cubicBezTo>
                    <a:cubicBezTo>
                      <a:pt x="7173" y="1996"/>
                      <a:pt x="7295" y="1966"/>
                      <a:pt x="7356" y="1844"/>
                    </a:cubicBezTo>
                    <a:cubicBezTo>
                      <a:pt x="7508" y="1662"/>
                      <a:pt x="7477" y="1449"/>
                      <a:pt x="7325" y="1297"/>
                    </a:cubicBezTo>
                    <a:cubicBezTo>
                      <a:pt x="6168" y="325"/>
                      <a:pt x="4987" y="0"/>
                      <a:pt x="3928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6141725" y="3872350"/>
                <a:ext cx="1869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999" extrusionOk="0">
                    <a:moveTo>
                      <a:pt x="3563" y="0"/>
                    </a:moveTo>
                    <a:cubicBezTo>
                      <a:pt x="2508" y="0"/>
                      <a:pt x="1334" y="323"/>
                      <a:pt x="183" y="1291"/>
                    </a:cubicBezTo>
                    <a:cubicBezTo>
                      <a:pt x="31" y="1443"/>
                      <a:pt x="0" y="1716"/>
                      <a:pt x="152" y="1868"/>
                    </a:cubicBezTo>
                    <a:cubicBezTo>
                      <a:pt x="236" y="1952"/>
                      <a:pt x="356" y="1998"/>
                      <a:pt x="473" y="1998"/>
                    </a:cubicBezTo>
                    <a:cubicBezTo>
                      <a:pt x="568" y="1998"/>
                      <a:pt x="661" y="1967"/>
                      <a:pt x="730" y="1899"/>
                    </a:cubicBezTo>
                    <a:cubicBezTo>
                      <a:pt x="1716" y="1057"/>
                      <a:pt x="2724" y="777"/>
                      <a:pt x="3628" y="777"/>
                    </a:cubicBezTo>
                    <a:cubicBezTo>
                      <a:pt x="5371" y="777"/>
                      <a:pt x="6729" y="1818"/>
                      <a:pt x="6809" y="1899"/>
                    </a:cubicBezTo>
                    <a:cubicBezTo>
                      <a:pt x="6870" y="1929"/>
                      <a:pt x="6991" y="1959"/>
                      <a:pt x="7052" y="1959"/>
                    </a:cubicBezTo>
                    <a:cubicBezTo>
                      <a:pt x="7174" y="1959"/>
                      <a:pt x="7295" y="1929"/>
                      <a:pt x="7356" y="1868"/>
                    </a:cubicBezTo>
                    <a:cubicBezTo>
                      <a:pt x="7478" y="1655"/>
                      <a:pt x="7478" y="1443"/>
                      <a:pt x="7295" y="1291"/>
                    </a:cubicBezTo>
                    <a:cubicBezTo>
                      <a:pt x="7275" y="1270"/>
                      <a:pt x="5656" y="0"/>
                      <a:pt x="3563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5393225" y="3970725"/>
                <a:ext cx="1976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14"/>
                    </a:cubicBezTo>
                    <a:cubicBezTo>
                      <a:pt x="0" y="4073"/>
                      <a:pt x="1763" y="5258"/>
                      <a:pt x="3952" y="5258"/>
                    </a:cubicBezTo>
                    <a:cubicBezTo>
                      <a:pt x="6140" y="5258"/>
                      <a:pt x="7903" y="4073"/>
                      <a:pt x="7903" y="2614"/>
                    </a:cubicBezTo>
                    <a:cubicBezTo>
                      <a:pt x="7903" y="1185"/>
                      <a:pt x="614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6310425" y="3966925"/>
                <a:ext cx="197575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44"/>
                    </a:cubicBezTo>
                    <a:cubicBezTo>
                      <a:pt x="0" y="4073"/>
                      <a:pt x="1793" y="5258"/>
                      <a:pt x="3952" y="5258"/>
                    </a:cubicBezTo>
                    <a:cubicBezTo>
                      <a:pt x="6170" y="5258"/>
                      <a:pt x="7903" y="4073"/>
                      <a:pt x="7903" y="2644"/>
                    </a:cubicBezTo>
                    <a:cubicBezTo>
                      <a:pt x="7903" y="1185"/>
                      <a:pt x="617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5829400" y="3947025"/>
                <a:ext cx="2416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769" extrusionOk="0">
                    <a:moveTo>
                      <a:pt x="9184" y="1"/>
                    </a:moveTo>
                    <a:cubicBezTo>
                      <a:pt x="9130" y="1"/>
                      <a:pt x="9076" y="12"/>
                      <a:pt x="9028" y="36"/>
                    </a:cubicBezTo>
                    <a:cubicBezTo>
                      <a:pt x="7611" y="727"/>
                      <a:pt x="6006" y="937"/>
                      <a:pt x="4578" y="937"/>
                    </a:cubicBezTo>
                    <a:cubicBezTo>
                      <a:pt x="2361" y="937"/>
                      <a:pt x="566" y="431"/>
                      <a:pt x="548" y="431"/>
                    </a:cubicBezTo>
                    <a:cubicBezTo>
                      <a:pt x="500" y="411"/>
                      <a:pt x="453" y="401"/>
                      <a:pt x="409" y="401"/>
                    </a:cubicBezTo>
                    <a:cubicBezTo>
                      <a:pt x="257" y="401"/>
                      <a:pt x="132" y="516"/>
                      <a:pt x="61" y="705"/>
                    </a:cubicBezTo>
                    <a:cubicBezTo>
                      <a:pt x="1" y="918"/>
                      <a:pt x="92" y="1100"/>
                      <a:pt x="335" y="1191"/>
                    </a:cubicBezTo>
                    <a:cubicBezTo>
                      <a:pt x="457" y="1222"/>
                      <a:pt x="2311" y="1769"/>
                      <a:pt x="4590" y="1769"/>
                    </a:cubicBezTo>
                    <a:cubicBezTo>
                      <a:pt x="6110" y="1769"/>
                      <a:pt x="7812" y="1526"/>
                      <a:pt x="9362" y="766"/>
                    </a:cubicBezTo>
                    <a:cubicBezTo>
                      <a:pt x="9545" y="705"/>
                      <a:pt x="9666" y="431"/>
                      <a:pt x="9545" y="249"/>
                    </a:cubicBezTo>
                    <a:cubicBezTo>
                      <a:pt x="9500" y="92"/>
                      <a:pt x="9339" y="1"/>
                      <a:pt x="9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1" name="Google Shape;1341;p40"/>
            <p:cNvGrpSpPr/>
            <p:nvPr/>
          </p:nvGrpSpPr>
          <p:grpSpPr>
            <a:xfrm>
              <a:off x="2230500" y="2228272"/>
              <a:ext cx="597300" cy="154715"/>
              <a:chOff x="1107425" y="1438425"/>
              <a:chExt cx="1117075" cy="289350"/>
            </a:xfrm>
          </p:grpSpPr>
          <p:sp>
            <p:nvSpPr>
              <p:cNvPr id="1342" name="Google Shape;1342;p40"/>
              <p:cNvSpPr/>
              <p:nvPr/>
            </p:nvSpPr>
            <p:spPr>
              <a:xfrm>
                <a:off x="1286000" y="1438425"/>
                <a:ext cx="18772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2046" extrusionOk="0">
                    <a:moveTo>
                      <a:pt x="3966" y="0"/>
                    </a:moveTo>
                    <a:cubicBezTo>
                      <a:pt x="1880" y="0"/>
                      <a:pt x="254" y="1270"/>
                      <a:pt x="213" y="1291"/>
                    </a:cubicBezTo>
                    <a:cubicBezTo>
                      <a:pt x="31" y="1443"/>
                      <a:pt x="1" y="1686"/>
                      <a:pt x="153" y="1868"/>
                    </a:cubicBezTo>
                    <a:cubicBezTo>
                      <a:pt x="245" y="1979"/>
                      <a:pt x="361" y="2045"/>
                      <a:pt x="485" y="2045"/>
                    </a:cubicBezTo>
                    <a:cubicBezTo>
                      <a:pt x="564" y="2045"/>
                      <a:pt x="647" y="2019"/>
                      <a:pt x="730" y="1959"/>
                    </a:cubicBezTo>
                    <a:cubicBezTo>
                      <a:pt x="790" y="1899"/>
                      <a:pt x="2163" y="831"/>
                      <a:pt x="3921" y="831"/>
                    </a:cubicBezTo>
                    <a:cubicBezTo>
                      <a:pt x="4824" y="831"/>
                      <a:pt x="5829" y="1113"/>
                      <a:pt x="6809" y="1959"/>
                    </a:cubicBezTo>
                    <a:cubicBezTo>
                      <a:pt x="6870" y="1990"/>
                      <a:pt x="6992" y="2020"/>
                      <a:pt x="7052" y="2020"/>
                    </a:cubicBezTo>
                    <a:cubicBezTo>
                      <a:pt x="7174" y="2020"/>
                      <a:pt x="7296" y="1990"/>
                      <a:pt x="7356" y="1868"/>
                    </a:cubicBezTo>
                    <a:cubicBezTo>
                      <a:pt x="7508" y="1686"/>
                      <a:pt x="7478" y="1443"/>
                      <a:pt x="7326" y="1291"/>
                    </a:cubicBezTo>
                    <a:cubicBezTo>
                      <a:pt x="6185" y="323"/>
                      <a:pt x="5017" y="0"/>
                      <a:pt x="3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1856675" y="1439775"/>
                <a:ext cx="1869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994" extrusionOk="0">
                    <a:moveTo>
                      <a:pt x="3580" y="0"/>
                    </a:moveTo>
                    <a:cubicBezTo>
                      <a:pt x="2521" y="0"/>
                      <a:pt x="1340" y="325"/>
                      <a:pt x="183" y="1297"/>
                    </a:cubicBezTo>
                    <a:cubicBezTo>
                      <a:pt x="31" y="1449"/>
                      <a:pt x="1" y="1693"/>
                      <a:pt x="153" y="1844"/>
                    </a:cubicBezTo>
                    <a:cubicBezTo>
                      <a:pt x="243" y="1935"/>
                      <a:pt x="377" y="1993"/>
                      <a:pt x="503" y="1993"/>
                    </a:cubicBezTo>
                    <a:cubicBezTo>
                      <a:pt x="588" y="1993"/>
                      <a:pt x="669" y="1967"/>
                      <a:pt x="730" y="1905"/>
                    </a:cubicBezTo>
                    <a:cubicBezTo>
                      <a:pt x="1717" y="1054"/>
                      <a:pt x="2721" y="770"/>
                      <a:pt x="3621" y="770"/>
                    </a:cubicBezTo>
                    <a:cubicBezTo>
                      <a:pt x="5357" y="770"/>
                      <a:pt x="6709" y="1825"/>
                      <a:pt x="6809" y="1905"/>
                    </a:cubicBezTo>
                    <a:cubicBezTo>
                      <a:pt x="6870" y="1936"/>
                      <a:pt x="6992" y="1966"/>
                      <a:pt x="7083" y="1966"/>
                    </a:cubicBezTo>
                    <a:cubicBezTo>
                      <a:pt x="7174" y="1966"/>
                      <a:pt x="7296" y="1936"/>
                      <a:pt x="7387" y="1844"/>
                    </a:cubicBezTo>
                    <a:cubicBezTo>
                      <a:pt x="7478" y="1662"/>
                      <a:pt x="7478" y="1449"/>
                      <a:pt x="7296" y="1297"/>
                    </a:cubicBezTo>
                    <a:cubicBezTo>
                      <a:pt x="7276" y="1257"/>
                      <a:pt x="5665" y="0"/>
                      <a:pt x="3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0"/>
              <p:cNvSpPr/>
              <p:nvPr/>
            </p:nvSpPr>
            <p:spPr>
              <a:xfrm>
                <a:off x="1491175" y="1554275"/>
                <a:ext cx="333625" cy="17350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6940" extrusionOk="0">
                    <a:moveTo>
                      <a:pt x="9950" y="0"/>
                    </a:moveTo>
                    <a:cubicBezTo>
                      <a:pt x="6265" y="0"/>
                      <a:pt x="2767" y="418"/>
                      <a:pt x="1034" y="669"/>
                    </a:cubicBezTo>
                    <a:cubicBezTo>
                      <a:pt x="365" y="730"/>
                      <a:pt x="1" y="1429"/>
                      <a:pt x="274" y="1976"/>
                    </a:cubicBezTo>
                    <a:cubicBezTo>
                      <a:pt x="952" y="3744"/>
                      <a:pt x="2772" y="6940"/>
                      <a:pt x="6621" y="6940"/>
                    </a:cubicBezTo>
                    <a:cubicBezTo>
                      <a:pt x="6743" y="6940"/>
                      <a:pt x="6866" y="6937"/>
                      <a:pt x="6992" y="6930"/>
                    </a:cubicBezTo>
                    <a:cubicBezTo>
                      <a:pt x="11004" y="6687"/>
                      <a:pt x="12584" y="3192"/>
                      <a:pt x="13131" y="1307"/>
                    </a:cubicBezTo>
                    <a:cubicBezTo>
                      <a:pt x="13344" y="699"/>
                      <a:pt x="12919" y="91"/>
                      <a:pt x="12280" y="61"/>
                    </a:cubicBezTo>
                    <a:cubicBezTo>
                      <a:pt x="11505" y="19"/>
                      <a:pt x="10723" y="0"/>
                      <a:pt x="9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1107425" y="1538300"/>
                <a:ext cx="197600" cy="13150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4034" y="0"/>
                    </a:moveTo>
                    <a:cubicBezTo>
                      <a:pt x="4007" y="0"/>
                      <a:pt x="3980" y="0"/>
                      <a:pt x="3952" y="1"/>
                    </a:cubicBezTo>
                    <a:cubicBezTo>
                      <a:pt x="1733" y="1"/>
                      <a:pt x="1" y="1186"/>
                      <a:pt x="1" y="2615"/>
                    </a:cubicBezTo>
                    <a:cubicBezTo>
                      <a:pt x="1" y="4074"/>
                      <a:pt x="1764" y="5259"/>
                      <a:pt x="3952" y="5259"/>
                    </a:cubicBezTo>
                    <a:cubicBezTo>
                      <a:pt x="6141" y="5259"/>
                      <a:pt x="7904" y="4074"/>
                      <a:pt x="7904" y="2615"/>
                    </a:cubicBezTo>
                    <a:cubicBezTo>
                      <a:pt x="7904" y="1174"/>
                      <a:pt x="6185" y="0"/>
                      <a:pt x="4034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2026900" y="1534500"/>
                <a:ext cx="197600" cy="13150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63" y="1"/>
                      <a:pt x="0" y="1186"/>
                      <a:pt x="0" y="2615"/>
                    </a:cubicBezTo>
                    <a:cubicBezTo>
                      <a:pt x="0" y="4074"/>
                      <a:pt x="1763" y="5259"/>
                      <a:pt x="3952" y="5259"/>
                    </a:cubicBezTo>
                    <a:cubicBezTo>
                      <a:pt x="6140" y="5259"/>
                      <a:pt x="7903" y="4074"/>
                      <a:pt x="7903" y="2615"/>
                    </a:cubicBezTo>
                    <a:cubicBezTo>
                      <a:pt x="7903" y="1186"/>
                      <a:pt x="6140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7" name="Google Shape;1347;p40"/>
            <p:cNvSpPr/>
            <p:nvPr/>
          </p:nvSpPr>
          <p:spPr>
            <a:xfrm>
              <a:off x="2995625" y="2174950"/>
              <a:ext cx="752125" cy="232775"/>
            </a:xfrm>
            <a:custGeom>
              <a:avLst/>
              <a:gdLst/>
              <a:ahLst/>
              <a:cxnLst/>
              <a:rect l="l" t="t" r="r" b="b"/>
              <a:pathLst>
                <a:path w="30085" h="9311" extrusionOk="0">
                  <a:moveTo>
                    <a:pt x="30004" y="0"/>
                  </a:moveTo>
                  <a:cubicBezTo>
                    <a:pt x="31299" y="10384"/>
                    <a:pt x="10465" y="9239"/>
                    <a:pt x="0" y="9239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348" name="Google Shape;1348;p40"/>
          <p:cNvSpPr txBox="1">
            <a:spLocks noGrp="1"/>
          </p:cNvSpPr>
          <p:nvPr>
            <p:ph type="ctrTitle"/>
          </p:nvPr>
        </p:nvSpPr>
        <p:spPr>
          <a:xfrm>
            <a:off x="4507779" y="1484775"/>
            <a:ext cx="4402318" cy="15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CHINESE</a:t>
            </a:r>
            <a:r>
              <a:rPr lang="en" b="1" dirty="0">
                <a:solidFill>
                  <a:srgbClr val="F95851"/>
                </a:solidFill>
              </a:rPr>
              <a:t> </a:t>
            </a:r>
            <a:r>
              <a:rPr lang="en" b="0" dirty="0">
                <a:solidFill>
                  <a:schemeClr val="dk1"/>
                </a:solidFill>
              </a:rPr>
              <a:t>TANGYUAN</a:t>
            </a:r>
            <a:endParaRPr b="0" dirty="0">
              <a:solidFill>
                <a:schemeClr val="dk1"/>
              </a:solidFill>
            </a:endParaRPr>
          </a:p>
        </p:txBody>
      </p:sp>
      <p:grpSp>
        <p:nvGrpSpPr>
          <p:cNvPr id="1349" name="Google Shape;1349;p40"/>
          <p:cNvGrpSpPr/>
          <p:nvPr/>
        </p:nvGrpSpPr>
        <p:grpSpPr>
          <a:xfrm>
            <a:off x="941375" y="3549925"/>
            <a:ext cx="3804800" cy="924425"/>
            <a:chOff x="712775" y="3473725"/>
            <a:chExt cx="3804800" cy="924425"/>
          </a:xfrm>
        </p:grpSpPr>
        <p:sp>
          <p:nvSpPr>
            <p:cNvPr id="1350" name="Google Shape;1350;p40"/>
            <p:cNvSpPr/>
            <p:nvPr/>
          </p:nvSpPr>
          <p:spPr>
            <a:xfrm>
              <a:off x="712775" y="3582200"/>
              <a:ext cx="1049425" cy="588600"/>
            </a:xfrm>
            <a:custGeom>
              <a:avLst/>
              <a:gdLst/>
              <a:ahLst/>
              <a:cxnLst/>
              <a:rect l="l" t="t" r="r" b="b"/>
              <a:pathLst>
                <a:path w="41977" h="23544" extrusionOk="0">
                  <a:moveTo>
                    <a:pt x="29045" y="0"/>
                  </a:moveTo>
                  <a:cubicBezTo>
                    <a:pt x="25589" y="0"/>
                    <a:pt x="21631" y="673"/>
                    <a:pt x="17599" y="2075"/>
                  </a:cubicBezTo>
                  <a:cubicBezTo>
                    <a:pt x="7052" y="5784"/>
                    <a:pt x="0" y="13109"/>
                    <a:pt x="1854" y="18459"/>
                  </a:cubicBezTo>
                  <a:cubicBezTo>
                    <a:pt x="3020" y="21769"/>
                    <a:pt x="7318" y="23543"/>
                    <a:pt x="12930" y="23543"/>
                  </a:cubicBezTo>
                  <a:cubicBezTo>
                    <a:pt x="16388" y="23543"/>
                    <a:pt x="20345" y="22870"/>
                    <a:pt x="24378" y="21468"/>
                  </a:cubicBezTo>
                  <a:cubicBezTo>
                    <a:pt x="34925" y="17760"/>
                    <a:pt x="41977" y="10434"/>
                    <a:pt x="40092" y="5085"/>
                  </a:cubicBezTo>
                  <a:cubicBezTo>
                    <a:pt x="38945" y="1774"/>
                    <a:pt x="34655" y="0"/>
                    <a:pt x="29045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806225" y="3789075"/>
              <a:ext cx="3575325" cy="609075"/>
            </a:xfrm>
            <a:custGeom>
              <a:avLst/>
              <a:gdLst/>
              <a:ahLst/>
              <a:cxnLst/>
              <a:rect l="l" t="t" r="r" b="b"/>
              <a:pathLst>
                <a:path w="143013" h="24363" extrusionOk="0">
                  <a:moveTo>
                    <a:pt x="1748" y="1"/>
                  </a:moveTo>
                  <a:cubicBezTo>
                    <a:pt x="959" y="1"/>
                    <a:pt x="284" y="401"/>
                    <a:pt x="153" y="1004"/>
                  </a:cubicBezTo>
                  <a:cubicBezTo>
                    <a:pt x="1" y="1673"/>
                    <a:pt x="670" y="2311"/>
                    <a:pt x="1612" y="2463"/>
                  </a:cubicBezTo>
                  <a:lnTo>
                    <a:pt x="141189" y="24348"/>
                  </a:lnTo>
                  <a:cubicBezTo>
                    <a:pt x="141246" y="24358"/>
                    <a:pt x="141303" y="24363"/>
                    <a:pt x="141359" y="24363"/>
                  </a:cubicBezTo>
                  <a:cubicBezTo>
                    <a:pt x="141808" y="24363"/>
                    <a:pt x="142199" y="24048"/>
                    <a:pt x="142253" y="23588"/>
                  </a:cubicBezTo>
                  <a:lnTo>
                    <a:pt x="142952" y="19789"/>
                  </a:lnTo>
                  <a:cubicBezTo>
                    <a:pt x="143013" y="19333"/>
                    <a:pt x="142678" y="18877"/>
                    <a:pt x="142192" y="18786"/>
                  </a:cubicBezTo>
                  <a:lnTo>
                    <a:pt x="2129" y="32"/>
                  </a:lnTo>
                  <a:cubicBezTo>
                    <a:pt x="2000" y="11"/>
                    <a:pt x="1872" y="1"/>
                    <a:pt x="1748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914900" y="3675725"/>
              <a:ext cx="3589750" cy="437275"/>
            </a:xfrm>
            <a:custGeom>
              <a:avLst/>
              <a:gdLst/>
              <a:ahLst/>
              <a:cxnLst/>
              <a:rect l="l" t="t" r="r" b="b"/>
              <a:pathLst>
                <a:path w="143590" h="17491" extrusionOk="0">
                  <a:moveTo>
                    <a:pt x="1838" y="1"/>
                  </a:moveTo>
                  <a:cubicBezTo>
                    <a:pt x="962" y="1"/>
                    <a:pt x="179" y="441"/>
                    <a:pt x="122" y="1070"/>
                  </a:cubicBezTo>
                  <a:cubicBezTo>
                    <a:pt x="0" y="1769"/>
                    <a:pt x="730" y="2377"/>
                    <a:pt x="1672" y="2499"/>
                  </a:cubicBezTo>
                  <a:lnTo>
                    <a:pt x="142070" y="17484"/>
                  </a:lnTo>
                  <a:cubicBezTo>
                    <a:pt x="142106" y="17488"/>
                    <a:pt x="142141" y="17490"/>
                    <a:pt x="142177" y="17490"/>
                  </a:cubicBezTo>
                  <a:cubicBezTo>
                    <a:pt x="142625" y="17490"/>
                    <a:pt x="143045" y="17144"/>
                    <a:pt x="143073" y="16693"/>
                  </a:cubicBezTo>
                  <a:lnTo>
                    <a:pt x="143529" y="12894"/>
                  </a:lnTo>
                  <a:cubicBezTo>
                    <a:pt x="143590" y="12408"/>
                    <a:pt x="143225" y="11952"/>
                    <a:pt x="142708" y="11921"/>
                  </a:cubicBezTo>
                  <a:lnTo>
                    <a:pt x="2007" y="6"/>
                  </a:lnTo>
                  <a:cubicBezTo>
                    <a:pt x="1950" y="3"/>
                    <a:pt x="1894" y="1"/>
                    <a:pt x="1838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930850" y="3835200"/>
              <a:ext cx="209750" cy="242200"/>
            </a:xfrm>
            <a:custGeom>
              <a:avLst/>
              <a:gdLst/>
              <a:ahLst/>
              <a:cxnLst/>
              <a:rect l="l" t="t" r="r" b="b"/>
              <a:pathLst>
                <a:path w="8390" h="9688" extrusionOk="0">
                  <a:moveTo>
                    <a:pt x="4803" y="0"/>
                  </a:moveTo>
                  <a:cubicBezTo>
                    <a:pt x="4652" y="0"/>
                    <a:pt x="4500" y="13"/>
                    <a:pt x="4347" y="41"/>
                  </a:cubicBezTo>
                  <a:lnTo>
                    <a:pt x="2250" y="466"/>
                  </a:lnTo>
                  <a:cubicBezTo>
                    <a:pt x="882" y="740"/>
                    <a:pt x="1" y="2077"/>
                    <a:pt x="274" y="3445"/>
                  </a:cubicBezTo>
                  <a:lnTo>
                    <a:pt x="1095" y="7670"/>
                  </a:lnTo>
                  <a:cubicBezTo>
                    <a:pt x="1337" y="8881"/>
                    <a:pt x="2413" y="9687"/>
                    <a:pt x="3606" y="9687"/>
                  </a:cubicBezTo>
                  <a:cubicBezTo>
                    <a:pt x="3761" y="9687"/>
                    <a:pt x="3917" y="9674"/>
                    <a:pt x="4074" y="9646"/>
                  </a:cubicBezTo>
                  <a:lnTo>
                    <a:pt x="6171" y="9220"/>
                  </a:lnTo>
                  <a:cubicBezTo>
                    <a:pt x="7539" y="8947"/>
                    <a:pt x="8390" y="7609"/>
                    <a:pt x="8147" y="6241"/>
                  </a:cubicBezTo>
                  <a:lnTo>
                    <a:pt x="7296" y="2016"/>
                  </a:lnTo>
                  <a:cubicBezTo>
                    <a:pt x="7053" y="829"/>
                    <a:pt x="5995" y="0"/>
                    <a:pt x="4803" y="0"/>
                  </a:cubicBezTo>
                  <a:close/>
                </a:path>
              </a:pathLst>
            </a:custGeom>
            <a:solidFill>
              <a:srgbClr val="95B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1389075" y="3541300"/>
              <a:ext cx="262950" cy="227575"/>
            </a:xfrm>
            <a:custGeom>
              <a:avLst/>
              <a:gdLst/>
              <a:ahLst/>
              <a:cxnLst/>
              <a:rect l="l" t="t" r="r" b="b"/>
              <a:pathLst>
                <a:path w="10518" h="9103" extrusionOk="0">
                  <a:moveTo>
                    <a:pt x="3978" y="1"/>
                  </a:moveTo>
                  <a:cubicBezTo>
                    <a:pt x="3127" y="1"/>
                    <a:pt x="2284" y="439"/>
                    <a:pt x="1824" y="1219"/>
                  </a:cubicBezTo>
                  <a:lnTo>
                    <a:pt x="699" y="3043"/>
                  </a:lnTo>
                  <a:cubicBezTo>
                    <a:pt x="0" y="4228"/>
                    <a:pt x="365" y="5778"/>
                    <a:pt x="1551" y="6508"/>
                  </a:cubicBezTo>
                  <a:lnTo>
                    <a:pt x="5228" y="8727"/>
                  </a:lnTo>
                  <a:cubicBezTo>
                    <a:pt x="5642" y="8981"/>
                    <a:pt x="6099" y="9102"/>
                    <a:pt x="6551" y="9102"/>
                  </a:cubicBezTo>
                  <a:cubicBezTo>
                    <a:pt x="7395" y="9102"/>
                    <a:pt x="8218" y="8678"/>
                    <a:pt x="8694" y="7906"/>
                  </a:cubicBezTo>
                  <a:lnTo>
                    <a:pt x="9788" y="6082"/>
                  </a:lnTo>
                  <a:cubicBezTo>
                    <a:pt x="10517" y="4866"/>
                    <a:pt x="10122" y="3316"/>
                    <a:pt x="8967" y="2617"/>
                  </a:cubicBezTo>
                  <a:lnTo>
                    <a:pt x="5259" y="368"/>
                  </a:lnTo>
                  <a:cubicBezTo>
                    <a:pt x="4864" y="119"/>
                    <a:pt x="4420" y="1"/>
                    <a:pt x="3978" y="1"/>
                  </a:cubicBezTo>
                  <a:close/>
                </a:path>
              </a:pathLst>
            </a:custGeom>
            <a:solidFill>
              <a:srgbClr val="95B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815350" y="3514000"/>
              <a:ext cx="822225" cy="524350"/>
            </a:xfrm>
            <a:custGeom>
              <a:avLst/>
              <a:gdLst/>
              <a:ahLst/>
              <a:cxnLst/>
              <a:rect l="l" t="t" r="r" b="b"/>
              <a:pathLst>
                <a:path w="32889" h="20974" extrusionOk="0">
                  <a:moveTo>
                    <a:pt x="32159" y="1"/>
                  </a:moveTo>
                  <a:lnTo>
                    <a:pt x="21734" y="943"/>
                  </a:lnTo>
                  <a:cubicBezTo>
                    <a:pt x="17179" y="13872"/>
                    <a:pt x="2275" y="14320"/>
                    <a:pt x="233" y="14320"/>
                  </a:cubicBezTo>
                  <a:cubicBezTo>
                    <a:pt x="81" y="14320"/>
                    <a:pt x="1" y="14317"/>
                    <a:pt x="1" y="14317"/>
                  </a:cubicBezTo>
                  <a:lnTo>
                    <a:pt x="1" y="14317"/>
                  </a:lnTo>
                  <a:lnTo>
                    <a:pt x="5046" y="20974"/>
                  </a:lnTo>
                  <a:cubicBezTo>
                    <a:pt x="30032" y="19758"/>
                    <a:pt x="32889" y="2524"/>
                    <a:pt x="32889" y="2524"/>
                  </a:cubicBezTo>
                  <a:lnTo>
                    <a:pt x="32159" y="1"/>
                  </a:lnTo>
                  <a:close/>
                </a:path>
              </a:pathLst>
            </a:custGeom>
            <a:solidFill>
              <a:srgbClr val="B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825225" y="3473725"/>
              <a:ext cx="795650" cy="504600"/>
            </a:xfrm>
            <a:custGeom>
              <a:avLst/>
              <a:gdLst/>
              <a:ahLst/>
              <a:cxnLst/>
              <a:rect l="l" t="t" r="r" b="b"/>
              <a:pathLst>
                <a:path w="31826" h="20184" extrusionOk="0">
                  <a:moveTo>
                    <a:pt x="20639" y="1"/>
                  </a:moveTo>
                  <a:cubicBezTo>
                    <a:pt x="16037" y="13174"/>
                    <a:pt x="1664" y="13528"/>
                    <a:pt x="133" y="13528"/>
                  </a:cubicBezTo>
                  <a:cubicBezTo>
                    <a:pt x="46" y="13528"/>
                    <a:pt x="1" y="13527"/>
                    <a:pt x="1" y="13527"/>
                  </a:cubicBezTo>
                  <a:lnTo>
                    <a:pt x="1" y="13527"/>
                  </a:lnTo>
                  <a:lnTo>
                    <a:pt x="5046" y="20184"/>
                  </a:lnTo>
                  <a:cubicBezTo>
                    <a:pt x="30062" y="18968"/>
                    <a:pt x="31825" y="1582"/>
                    <a:pt x="31825" y="1582"/>
                  </a:cubicBezTo>
                  <a:lnTo>
                    <a:pt x="206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824475" y="3776175"/>
              <a:ext cx="597300" cy="117800"/>
            </a:xfrm>
            <a:custGeom>
              <a:avLst/>
              <a:gdLst/>
              <a:ahLst/>
              <a:cxnLst/>
              <a:rect l="l" t="t" r="r" b="b"/>
              <a:pathLst>
                <a:path w="23892" h="4712" extrusionOk="0">
                  <a:moveTo>
                    <a:pt x="8177" y="0"/>
                  </a:moveTo>
                  <a:cubicBezTo>
                    <a:pt x="4242" y="1357"/>
                    <a:pt x="815" y="1430"/>
                    <a:pt x="126" y="1430"/>
                  </a:cubicBezTo>
                  <a:cubicBezTo>
                    <a:pt x="44" y="1430"/>
                    <a:pt x="0" y="1429"/>
                    <a:pt x="0" y="1429"/>
                  </a:cubicBezTo>
                  <a:lnTo>
                    <a:pt x="0" y="1429"/>
                  </a:lnTo>
                  <a:lnTo>
                    <a:pt x="122" y="1581"/>
                  </a:lnTo>
                  <a:lnTo>
                    <a:pt x="19666" y="4712"/>
                  </a:lnTo>
                  <a:cubicBezTo>
                    <a:pt x="21308" y="3952"/>
                    <a:pt x="22736" y="3070"/>
                    <a:pt x="23891" y="2159"/>
                  </a:cubicBezTo>
                  <a:lnTo>
                    <a:pt x="8177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1151975" y="3652300"/>
              <a:ext cx="405825" cy="102625"/>
            </a:xfrm>
            <a:custGeom>
              <a:avLst/>
              <a:gdLst/>
              <a:ahLst/>
              <a:cxnLst/>
              <a:rect l="l" t="t" r="r" b="b"/>
              <a:pathLst>
                <a:path w="16233" h="4105" extrusionOk="0">
                  <a:moveTo>
                    <a:pt x="3162" y="1"/>
                  </a:moveTo>
                  <a:cubicBezTo>
                    <a:pt x="2189" y="1004"/>
                    <a:pt x="1095" y="1855"/>
                    <a:pt x="1" y="2554"/>
                  </a:cubicBezTo>
                  <a:lnTo>
                    <a:pt x="14074" y="4104"/>
                  </a:lnTo>
                  <a:cubicBezTo>
                    <a:pt x="14956" y="3132"/>
                    <a:pt x="15655" y="2098"/>
                    <a:pt x="16232" y="115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815350" y="3811900"/>
              <a:ext cx="136800" cy="226450"/>
            </a:xfrm>
            <a:custGeom>
              <a:avLst/>
              <a:gdLst/>
              <a:ahLst/>
              <a:cxnLst/>
              <a:rect l="l" t="t" r="r" b="b"/>
              <a:pathLst>
                <a:path w="5472" h="9058" extrusionOk="0">
                  <a:moveTo>
                    <a:pt x="396" y="0"/>
                  </a:moveTo>
                  <a:lnTo>
                    <a:pt x="1" y="2401"/>
                  </a:lnTo>
                  <a:lnTo>
                    <a:pt x="5046" y="9058"/>
                  </a:lnTo>
                  <a:lnTo>
                    <a:pt x="5472" y="66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5B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89525" y="3716925"/>
              <a:ext cx="3603425" cy="625575"/>
            </a:xfrm>
            <a:custGeom>
              <a:avLst/>
              <a:gdLst/>
              <a:ahLst/>
              <a:cxnLst/>
              <a:rect l="l" t="t" r="r" b="b"/>
              <a:pathLst>
                <a:path w="144137" h="25023" extrusionOk="0">
                  <a:moveTo>
                    <a:pt x="1744" y="1"/>
                  </a:moveTo>
                  <a:cubicBezTo>
                    <a:pt x="914" y="1"/>
                    <a:pt x="254" y="421"/>
                    <a:pt x="122" y="1003"/>
                  </a:cubicBezTo>
                  <a:cubicBezTo>
                    <a:pt x="0" y="1671"/>
                    <a:pt x="638" y="2310"/>
                    <a:pt x="1581" y="2462"/>
                  </a:cubicBezTo>
                  <a:lnTo>
                    <a:pt x="142282" y="25015"/>
                  </a:lnTo>
                  <a:cubicBezTo>
                    <a:pt x="142326" y="25020"/>
                    <a:pt x="142368" y="25022"/>
                    <a:pt x="142411" y="25022"/>
                  </a:cubicBezTo>
                  <a:cubicBezTo>
                    <a:pt x="142904" y="25022"/>
                    <a:pt x="143321" y="24703"/>
                    <a:pt x="143377" y="24255"/>
                  </a:cubicBezTo>
                  <a:lnTo>
                    <a:pt x="144076" y="20456"/>
                  </a:lnTo>
                  <a:cubicBezTo>
                    <a:pt x="144137" y="19939"/>
                    <a:pt x="143802" y="19483"/>
                    <a:pt x="143316" y="19422"/>
                  </a:cubicBezTo>
                  <a:lnTo>
                    <a:pt x="2128" y="30"/>
                  </a:lnTo>
                  <a:cubicBezTo>
                    <a:pt x="1997" y="10"/>
                    <a:pt x="1869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3967375" y="4152325"/>
              <a:ext cx="85150" cy="136800"/>
            </a:xfrm>
            <a:custGeom>
              <a:avLst/>
              <a:gdLst/>
              <a:ahLst/>
              <a:cxnLst/>
              <a:rect l="l" t="t" r="r" b="b"/>
              <a:pathLst>
                <a:path w="3406" h="5472" extrusionOk="0">
                  <a:moveTo>
                    <a:pt x="1430" y="0"/>
                  </a:moveTo>
                  <a:lnTo>
                    <a:pt x="1" y="5107"/>
                  </a:lnTo>
                  <a:lnTo>
                    <a:pt x="2037" y="5471"/>
                  </a:lnTo>
                  <a:lnTo>
                    <a:pt x="3405" y="24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4119375" y="4172825"/>
              <a:ext cx="135275" cy="148225"/>
            </a:xfrm>
            <a:custGeom>
              <a:avLst/>
              <a:gdLst/>
              <a:ahLst/>
              <a:cxnLst/>
              <a:rect l="l" t="t" r="r" b="b"/>
              <a:pathLst>
                <a:path w="5411" h="5929" extrusionOk="0">
                  <a:moveTo>
                    <a:pt x="1429" y="1"/>
                  </a:moveTo>
                  <a:lnTo>
                    <a:pt x="0" y="5290"/>
                  </a:lnTo>
                  <a:lnTo>
                    <a:pt x="3952" y="5928"/>
                  </a:lnTo>
                  <a:lnTo>
                    <a:pt x="5411" y="54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88000" y="3738175"/>
              <a:ext cx="3604950" cy="603750"/>
            </a:xfrm>
            <a:custGeom>
              <a:avLst/>
              <a:gdLst/>
              <a:ahLst/>
              <a:cxnLst/>
              <a:rect l="l" t="t" r="r" b="b"/>
              <a:pathLst>
                <a:path w="144198" h="24150" extrusionOk="0">
                  <a:moveTo>
                    <a:pt x="244" y="1"/>
                  </a:moveTo>
                  <a:cubicBezTo>
                    <a:pt x="213" y="31"/>
                    <a:pt x="213" y="92"/>
                    <a:pt x="183" y="183"/>
                  </a:cubicBezTo>
                  <a:cubicBezTo>
                    <a:pt x="0" y="852"/>
                    <a:pt x="669" y="1520"/>
                    <a:pt x="1642" y="1642"/>
                  </a:cubicBezTo>
                  <a:lnTo>
                    <a:pt x="142343" y="24135"/>
                  </a:lnTo>
                  <a:cubicBezTo>
                    <a:pt x="142397" y="24145"/>
                    <a:pt x="142451" y="24150"/>
                    <a:pt x="142505" y="24150"/>
                  </a:cubicBezTo>
                  <a:cubicBezTo>
                    <a:pt x="142939" y="24150"/>
                    <a:pt x="143357" y="23834"/>
                    <a:pt x="143438" y="23375"/>
                  </a:cubicBezTo>
                  <a:lnTo>
                    <a:pt x="144137" y="19575"/>
                  </a:lnTo>
                  <a:cubicBezTo>
                    <a:pt x="144198" y="19089"/>
                    <a:pt x="143863" y="18633"/>
                    <a:pt x="143377" y="18572"/>
                  </a:cubicBezTo>
                  <a:lnTo>
                    <a:pt x="141401" y="18299"/>
                  </a:lnTo>
                  <a:lnTo>
                    <a:pt x="140702" y="20001"/>
                  </a:lnTo>
                  <a:cubicBezTo>
                    <a:pt x="140535" y="20474"/>
                    <a:pt x="140037" y="20769"/>
                    <a:pt x="139558" y="20769"/>
                  </a:cubicBezTo>
                  <a:cubicBezTo>
                    <a:pt x="139514" y="20769"/>
                    <a:pt x="139469" y="20766"/>
                    <a:pt x="139425" y="20761"/>
                  </a:cubicBezTo>
                  <a:lnTo>
                    <a:pt x="1581" y="852"/>
                  </a:lnTo>
                  <a:cubicBezTo>
                    <a:pt x="943" y="791"/>
                    <a:pt x="426" y="396"/>
                    <a:pt x="244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898950" y="3602775"/>
              <a:ext cx="3618625" cy="453225"/>
            </a:xfrm>
            <a:custGeom>
              <a:avLst/>
              <a:gdLst/>
              <a:ahLst/>
              <a:cxnLst/>
              <a:rect l="l" t="t" r="r" b="b"/>
              <a:pathLst>
                <a:path w="144745" h="18129" extrusionOk="0">
                  <a:moveTo>
                    <a:pt x="1803" y="1"/>
                  </a:moveTo>
                  <a:cubicBezTo>
                    <a:pt x="904" y="1"/>
                    <a:pt x="147" y="441"/>
                    <a:pt x="61" y="1070"/>
                  </a:cubicBezTo>
                  <a:cubicBezTo>
                    <a:pt x="0" y="1769"/>
                    <a:pt x="699" y="2377"/>
                    <a:pt x="1672" y="2468"/>
                  </a:cubicBezTo>
                  <a:lnTo>
                    <a:pt x="143194" y="18122"/>
                  </a:lnTo>
                  <a:cubicBezTo>
                    <a:pt x="143230" y="18126"/>
                    <a:pt x="143265" y="18129"/>
                    <a:pt x="143301" y="18129"/>
                  </a:cubicBezTo>
                  <a:cubicBezTo>
                    <a:pt x="143746" y="18129"/>
                    <a:pt x="144143" y="17782"/>
                    <a:pt x="144228" y="17332"/>
                  </a:cubicBezTo>
                  <a:lnTo>
                    <a:pt x="144684" y="13532"/>
                  </a:lnTo>
                  <a:cubicBezTo>
                    <a:pt x="144744" y="13076"/>
                    <a:pt x="144380" y="12620"/>
                    <a:pt x="143802" y="12560"/>
                  </a:cubicBezTo>
                  <a:lnTo>
                    <a:pt x="1976" y="6"/>
                  </a:lnTo>
                  <a:cubicBezTo>
                    <a:pt x="1918" y="3"/>
                    <a:pt x="1860" y="1"/>
                    <a:pt x="1803" y="1"/>
                  </a:cubicBezTo>
                  <a:close/>
                </a:path>
              </a:pathLst>
            </a:custGeom>
            <a:solidFill>
              <a:srgbClr val="A852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898950" y="3602775"/>
              <a:ext cx="3618625" cy="453225"/>
            </a:xfrm>
            <a:custGeom>
              <a:avLst/>
              <a:gdLst/>
              <a:ahLst/>
              <a:cxnLst/>
              <a:rect l="l" t="t" r="r" b="b"/>
              <a:pathLst>
                <a:path w="144745" h="18129" extrusionOk="0">
                  <a:moveTo>
                    <a:pt x="1803" y="1"/>
                  </a:moveTo>
                  <a:cubicBezTo>
                    <a:pt x="904" y="1"/>
                    <a:pt x="147" y="441"/>
                    <a:pt x="61" y="1070"/>
                  </a:cubicBezTo>
                  <a:cubicBezTo>
                    <a:pt x="0" y="1769"/>
                    <a:pt x="699" y="2377"/>
                    <a:pt x="1672" y="2468"/>
                  </a:cubicBezTo>
                  <a:lnTo>
                    <a:pt x="143194" y="18122"/>
                  </a:lnTo>
                  <a:cubicBezTo>
                    <a:pt x="143230" y="18126"/>
                    <a:pt x="143265" y="18129"/>
                    <a:pt x="143301" y="18129"/>
                  </a:cubicBezTo>
                  <a:cubicBezTo>
                    <a:pt x="143746" y="18129"/>
                    <a:pt x="144143" y="17782"/>
                    <a:pt x="144228" y="17332"/>
                  </a:cubicBezTo>
                  <a:lnTo>
                    <a:pt x="144684" y="13532"/>
                  </a:lnTo>
                  <a:cubicBezTo>
                    <a:pt x="144744" y="13076"/>
                    <a:pt x="144380" y="12620"/>
                    <a:pt x="143802" y="12560"/>
                  </a:cubicBezTo>
                  <a:lnTo>
                    <a:pt x="1976" y="6"/>
                  </a:lnTo>
                  <a:cubicBezTo>
                    <a:pt x="1918" y="3"/>
                    <a:pt x="1860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4286550" y="3900025"/>
              <a:ext cx="121600" cy="145925"/>
            </a:xfrm>
            <a:custGeom>
              <a:avLst/>
              <a:gdLst/>
              <a:ahLst/>
              <a:cxnLst/>
              <a:rect l="l" t="t" r="r" b="b"/>
              <a:pathLst>
                <a:path w="4864" h="5837" extrusionOk="0">
                  <a:moveTo>
                    <a:pt x="882" y="1"/>
                  </a:moveTo>
                  <a:lnTo>
                    <a:pt x="0" y="5411"/>
                  </a:lnTo>
                  <a:lnTo>
                    <a:pt x="4012" y="5837"/>
                  </a:lnTo>
                  <a:lnTo>
                    <a:pt x="4863" y="39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4134575" y="3887125"/>
              <a:ext cx="71450" cy="136800"/>
            </a:xfrm>
            <a:custGeom>
              <a:avLst/>
              <a:gdLst/>
              <a:ahLst/>
              <a:cxnLst/>
              <a:rect l="l" t="t" r="r" b="b"/>
              <a:pathLst>
                <a:path w="2858" h="5472" extrusionOk="0">
                  <a:moveTo>
                    <a:pt x="851" y="0"/>
                  </a:moveTo>
                  <a:lnTo>
                    <a:pt x="0" y="5228"/>
                  </a:lnTo>
                  <a:lnTo>
                    <a:pt x="1976" y="5471"/>
                  </a:lnTo>
                  <a:lnTo>
                    <a:pt x="2857" y="183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901225" y="3634075"/>
              <a:ext cx="3616350" cy="421800"/>
            </a:xfrm>
            <a:custGeom>
              <a:avLst/>
              <a:gdLst/>
              <a:ahLst/>
              <a:cxnLst/>
              <a:rect l="l" t="t" r="r" b="b"/>
              <a:pathLst>
                <a:path w="144654" h="16872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608"/>
                    <a:pt x="699" y="1155"/>
                    <a:pt x="1550" y="1216"/>
                  </a:cubicBezTo>
                  <a:lnTo>
                    <a:pt x="143103" y="16870"/>
                  </a:lnTo>
                  <a:cubicBezTo>
                    <a:pt x="143124" y="16871"/>
                    <a:pt x="143144" y="16872"/>
                    <a:pt x="143165" y="16872"/>
                  </a:cubicBezTo>
                  <a:cubicBezTo>
                    <a:pt x="143630" y="16872"/>
                    <a:pt x="144079" y="16546"/>
                    <a:pt x="144137" y="16080"/>
                  </a:cubicBezTo>
                  <a:lnTo>
                    <a:pt x="144593" y="12280"/>
                  </a:lnTo>
                  <a:cubicBezTo>
                    <a:pt x="144653" y="11824"/>
                    <a:pt x="144289" y="11368"/>
                    <a:pt x="143772" y="11338"/>
                  </a:cubicBezTo>
                  <a:lnTo>
                    <a:pt x="142617" y="11216"/>
                  </a:lnTo>
                  <a:lnTo>
                    <a:pt x="141401" y="13466"/>
                  </a:lnTo>
                  <a:cubicBezTo>
                    <a:pt x="141169" y="13814"/>
                    <a:pt x="140716" y="14106"/>
                    <a:pt x="140279" y="14106"/>
                  </a:cubicBezTo>
                  <a:cubicBezTo>
                    <a:pt x="140258" y="14106"/>
                    <a:pt x="140237" y="14105"/>
                    <a:pt x="140216" y="14104"/>
                  </a:cubicBezTo>
                  <a:lnTo>
                    <a:pt x="1520" y="608"/>
                  </a:lnTo>
                  <a:cubicBezTo>
                    <a:pt x="882" y="548"/>
                    <a:pt x="335" y="304"/>
                    <a:pt x="0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40"/>
          <p:cNvSpPr txBox="1">
            <a:spLocks noGrp="1"/>
          </p:cNvSpPr>
          <p:nvPr>
            <p:ph type="subTitle" idx="1"/>
          </p:nvPr>
        </p:nvSpPr>
        <p:spPr>
          <a:xfrm>
            <a:off x="4572000" y="3321250"/>
            <a:ext cx="36675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  </a:t>
            </a:r>
            <a:r>
              <a:rPr lang="en-US" altLang="zh-CN" dirty="0"/>
              <a:t>Wen</a:t>
            </a:r>
            <a:r>
              <a:rPr lang="zh-CN" altLang="en-US" dirty="0"/>
              <a:t> </a:t>
            </a:r>
            <a:r>
              <a:rPr lang="en-US" altLang="zh-CN" dirty="0"/>
              <a:t>Xi</a:t>
            </a:r>
            <a:r>
              <a:rPr lang="zh-CN" altLang="en-US" dirty="0"/>
              <a:t> 文茜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同心圆 8">
            <a:extLst>
              <a:ext uri="{FF2B5EF4-FFF2-40B4-BE49-F238E27FC236}">
                <a16:creationId xmlns:a16="http://schemas.microsoft.com/office/drawing/2014/main" id="{B4B9440C-3DEA-6A45-B0A2-73354390E0CC}"/>
              </a:ext>
            </a:extLst>
          </p:cNvPr>
          <p:cNvSpPr/>
          <p:nvPr/>
        </p:nvSpPr>
        <p:spPr>
          <a:xfrm>
            <a:off x="3051880" y="1423472"/>
            <a:ext cx="3026535" cy="3003787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22" name="Google Shape;4622;p61"/>
          <p:cNvSpPr txBox="1">
            <a:spLocks noGrp="1"/>
          </p:cNvSpPr>
          <p:nvPr>
            <p:ph type="title"/>
          </p:nvPr>
        </p:nvSpPr>
        <p:spPr>
          <a:xfrm>
            <a:off x="721575" y="5407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solidFill>
                  <a:schemeClr val="dk1"/>
                </a:solidFill>
              </a:rPr>
              <a:t>Sweet</a:t>
            </a:r>
            <a:r>
              <a:rPr lang="zh-CN" altLang="en-US" b="0" dirty="0">
                <a:solidFill>
                  <a:schemeClr val="dk1"/>
                </a:solidFill>
              </a:rPr>
              <a:t> </a:t>
            </a:r>
            <a:r>
              <a:rPr lang="en-US" altLang="zh-CN" b="0" dirty="0">
                <a:solidFill>
                  <a:schemeClr val="dk1"/>
                </a:solidFill>
              </a:rPr>
              <a:t>OR</a:t>
            </a:r>
            <a:r>
              <a:rPr lang="zh-CN" altLang="en-US" b="0" dirty="0">
                <a:solidFill>
                  <a:schemeClr val="dk1"/>
                </a:solidFill>
              </a:rPr>
              <a:t> </a:t>
            </a:r>
            <a:r>
              <a:rPr lang="en-US" altLang="zh-CN" b="0" dirty="0">
                <a:solidFill>
                  <a:schemeClr val="dk1"/>
                </a:solidFill>
              </a:rPr>
              <a:t>Salty</a:t>
            </a:r>
            <a:r>
              <a:rPr lang="zh-CN" altLang="en-US" dirty="0"/>
              <a:t>？</a:t>
            </a:r>
            <a:endParaRPr b="0" dirty="0">
              <a:solidFill>
                <a:schemeClr val="dk1"/>
              </a:solidFill>
            </a:endParaRPr>
          </a:p>
        </p:txBody>
      </p:sp>
      <p:sp>
        <p:nvSpPr>
          <p:cNvPr id="4623" name="Google Shape;4623;p61"/>
          <p:cNvSpPr txBox="1">
            <a:spLocks noGrp="1"/>
          </p:cNvSpPr>
          <p:nvPr>
            <p:ph type="subTitle" idx="4294967295"/>
          </p:nvPr>
        </p:nvSpPr>
        <p:spPr>
          <a:xfrm>
            <a:off x="6522174" y="2169445"/>
            <a:ext cx="2563587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3200" dirty="0">
                <a:latin typeface="Poppins"/>
                <a:ea typeface="Poppins"/>
                <a:cs typeface="Poppins"/>
                <a:sym typeface="Poppins"/>
              </a:rPr>
              <a:t>Sweet</a:t>
            </a:r>
            <a:r>
              <a:rPr lang="zh-CN" altLang="en-US" sz="3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3200" dirty="0">
                <a:latin typeface="Poppins"/>
                <a:ea typeface="Poppins"/>
                <a:cs typeface="Poppins"/>
                <a:sym typeface="Poppins"/>
              </a:rPr>
              <a:t>Tangyuan</a:t>
            </a:r>
            <a:endParaRPr sz="3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7" name="Google Shape;4627;p61"/>
          <p:cNvSpPr txBox="1">
            <a:spLocks noGrp="1"/>
          </p:cNvSpPr>
          <p:nvPr>
            <p:ph type="subTitle" idx="4294967295"/>
          </p:nvPr>
        </p:nvSpPr>
        <p:spPr>
          <a:xfrm>
            <a:off x="476860" y="2506790"/>
            <a:ext cx="2745688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3200" dirty="0">
                <a:latin typeface="Poppins"/>
                <a:ea typeface="Poppins"/>
                <a:cs typeface="Poppins"/>
                <a:sym typeface="Poppins"/>
              </a:rPr>
              <a:t>Slaty</a:t>
            </a:r>
            <a:r>
              <a:rPr lang="zh-CN" altLang="en-US" sz="3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3200" dirty="0">
                <a:latin typeface="Poppins"/>
                <a:ea typeface="Poppins"/>
                <a:cs typeface="Poppins"/>
                <a:sym typeface="Poppins"/>
              </a:rPr>
              <a:t>Tangyuan</a:t>
            </a:r>
            <a:endParaRPr sz="3200" dirty="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630" name="Google Shape;4630;p61"/>
          <p:cNvCxnSpPr>
            <a:cxnSpLocks/>
            <a:stCxn id="4623" idx="1"/>
          </p:cNvCxnSpPr>
          <p:nvPr/>
        </p:nvCxnSpPr>
        <p:spPr>
          <a:xfrm rot="10800000" flipV="1">
            <a:off x="5455978" y="2396545"/>
            <a:ext cx="1066197" cy="433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629" name="Google Shape;4629;p61"/>
          <p:cNvCxnSpPr>
            <a:cxnSpLocks/>
          </p:cNvCxnSpPr>
          <p:nvPr/>
        </p:nvCxnSpPr>
        <p:spPr>
          <a:xfrm flipV="1">
            <a:off x="1981703" y="2647370"/>
            <a:ext cx="1655201" cy="37638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632" name="Google Shape;4632;p61"/>
          <p:cNvGrpSpPr/>
          <p:nvPr/>
        </p:nvGrpSpPr>
        <p:grpSpPr>
          <a:xfrm>
            <a:off x="4165543" y="2614391"/>
            <a:ext cx="491735" cy="491735"/>
            <a:chOff x="5696107" y="1803190"/>
            <a:chExt cx="697200" cy="697200"/>
          </a:xfrm>
        </p:grpSpPr>
        <p:sp>
          <p:nvSpPr>
            <p:cNvPr id="4633" name="Google Shape;4633;p61"/>
            <p:cNvSpPr/>
            <p:nvPr/>
          </p:nvSpPr>
          <p:spPr>
            <a:xfrm>
              <a:off x="5696107" y="1803190"/>
              <a:ext cx="697200" cy="697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4" name="Google Shape;4634;p61"/>
            <p:cNvGrpSpPr/>
            <p:nvPr/>
          </p:nvGrpSpPr>
          <p:grpSpPr>
            <a:xfrm>
              <a:off x="5764775" y="2079382"/>
              <a:ext cx="559742" cy="144761"/>
              <a:chOff x="6463300" y="2121325"/>
              <a:chExt cx="648600" cy="167722"/>
            </a:xfrm>
          </p:grpSpPr>
          <p:sp>
            <p:nvSpPr>
              <p:cNvPr id="4635" name="Google Shape;4635;p61"/>
              <p:cNvSpPr/>
              <p:nvPr/>
            </p:nvSpPr>
            <p:spPr>
              <a:xfrm>
                <a:off x="6567055" y="2121325"/>
                <a:ext cx="109518" cy="29399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024" extrusionOk="0">
                    <a:moveTo>
                      <a:pt x="3967" y="0"/>
                    </a:moveTo>
                    <a:cubicBezTo>
                      <a:pt x="1884" y="0"/>
                      <a:pt x="264" y="1270"/>
                      <a:pt x="244" y="1290"/>
                    </a:cubicBezTo>
                    <a:cubicBezTo>
                      <a:pt x="31" y="1442"/>
                      <a:pt x="1" y="1655"/>
                      <a:pt x="153" y="1837"/>
                    </a:cubicBezTo>
                    <a:cubicBezTo>
                      <a:pt x="242" y="1961"/>
                      <a:pt x="361" y="2024"/>
                      <a:pt x="482" y="2024"/>
                    </a:cubicBezTo>
                    <a:cubicBezTo>
                      <a:pt x="568" y="2024"/>
                      <a:pt x="654" y="1992"/>
                      <a:pt x="730" y="1929"/>
                    </a:cubicBezTo>
                    <a:cubicBezTo>
                      <a:pt x="811" y="1868"/>
                      <a:pt x="2177" y="814"/>
                      <a:pt x="3928" y="814"/>
                    </a:cubicBezTo>
                    <a:cubicBezTo>
                      <a:pt x="4828" y="814"/>
                      <a:pt x="5829" y="1093"/>
                      <a:pt x="6810" y="1929"/>
                    </a:cubicBezTo>
                    <a:cubicBezTo>
                      <a:pt x="6870" y="1959"/>
                      <a:pt x="6992" y="2020"/>
                      <a:pt x="7083" y="2020"/>
                    </a:cubicBezTo>
                    <a:cubicBezTo>
                      <a:pt x="7174" y="2020"/>
                      <a:pt x="7296" y="1929"/>
                      <a:pt x="7387" y="1837"/>
                    </a:cubicBezTo>
                    <a:cubicBezTo>
                      <a:pt x="7539" y="1655"/>
                      <a:pt x="7478" y="1442"/>
                      <a:pt x="7326" y="1290"/>
                    </a:cubicBezTo>
                    <a:cubicBezTo>
                      <a:pt x="6186" y="323"/>
                      <a:pt x="5018" y="0"/>
                      <a:pt x="3967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61"/>
              <p:cNvSpPr/>
              <p:nvPr/>
            </p:nvSpPr>
            <p:spPr>
              <a:xfrm>
                <a:off x="6898641" y="2121761"/>
                <a:ext cx="109054" cy="2903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1999" extrusionOk="0">
                    <a:moveTo>
                      <a:pt x="3572" y="0"/>
                    </a:moveTo>
                    <a:cubicBezTo>
                      <a:pt x="2522" y="0"/>
                      <a:pt x="1354" y="323"/>
                      <a:pt x="213" y="1291"/>
                    </a:cubicBezTo>
                    <a:cubicBezTo>
                      <a:pt x="61" y="1443"/>
                      <a:pt x="0" y="1716"/>
                      <a:pt x="152" y="1868"/>
                    </a:cubicBezTo>
                    <a:cubicBezTo>
                      <a:pt x="236" y="1952"/>
                      <a:pt x="356" y="1998"/>
                      <a:pt x="472" y="1998"/>
                    </a:cubicBezTo>
                    <a:cubicBezTo>
                      <a:pt x="568" y="1998"/>
                      <a:pt x="661" y="1967"/>
                      <a:pt x="730" y="1899"/>
                    </a:cubicBezTo>
                    <a:cubicBezTo>
                      <a:pt x="1716" y="1057"/>
                      <a:pt x="2721" y="777"/>
                      <a:pt x="3621" y="777"/>
                    </a:cubicBezTo>
                    <a:cubicBezTo>
                      <a:pt x="5357" y="777"/>
                      <a:pt x="6709" y="1819"/>
                      <a:pt x="6809" y="1899"/>
                    </a:cubicBezTo>
                    <a:cubicBezTo>
                      <a:pt x="6900" y="1929"/>
                      <a:pt x="6991" y="1990"/>
                      <a:pt x="7082" y="1990"/>
                    </a:cubicBezTo>
                    <a:cubicBezTo>
                      <a:pt x="7204" y="1990"/>
                      <a:pt x="7295" y="1899"/>
                      <a:pt x="7386" y="1868"/>
                    </a:cubicBezTo>
                    <a:cubicBezTo>
                      <a:pt x="7508" y="1686"/>
                      <a:pt x="7508" y="1443"/>
                      <a:pt x="7295" y="1291"/>
                    </a:cubicBezTo>
                    <a:cubicBezTo>
                      <a:pt x="7275" y="1270"/>
                      <a:pt x="5656" y="0"/>
                      <a:pt x="3572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61"/>
              <p:cNvSpPr/>
              <p:nvPr/>
            </p:nvSpPr>
            <p:spPr>
              <a:xfrm>
                <a:off x="6686265" y="2188345"/>
                <a:ext cx="193836" cy="100702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6933" extrusionOk="0">
                    <a:moveTo>
                      <a:pt x="10093" y="0"/>
                    </a:moveTo>
                    <a:cubicBezTo>
                      <a:pt x="6364" y="0"/>
                      <a:pt x="2815" y="404"/>
                      <a:pt x="1034" y="658"/>
                    </a:cubicBezTo>
                    <a:cubicBezTo>
                      <a:pt x="396" y="749"/>
                      <a:pt x="1" y="1388"/>
                      <a:pt x="274" y="1995"/>
                    </a:cubicBezTo>
                    <a:cubicBezTo>
                      <a:pt x="979" y="3756"/>
                      <a:pt x="2759" y="6932"/>
                      <a:pt x="6572" y="6932"/>
                    </a:cubicBezTo>
                    <a:cubicBezTo>
                      <a:pt x="6709" y="6932"/>
                      <a:pt x="6849" y="6928"/>
                      <a:pt x="6992" y="6920"/>
                    </a:cubicBezTo>
                    <a:cubicBezTo>
                      <a:pt x="11034" y="6707"/>
                      <a:pt x="12585" y="3211"/>
                      <a:pt x="13162" y="1296"/>
                    </a:cubicBezTo>
                    <a:cubicBezTo>
                      <a:pt x="13345" y="688"/>
                      <a:pt x="12919" y="81"/>
                      <a:pt x="12281" y="50"/>
                    </a:cubicBezTo>
                    <a:cubicBezTo>
                      <a:pt x="11552" y="15"/>
                      <a:pt x="10819" y="0"/>
                      <a:pt x="10093" y="0"/>
                    </a:cubicBezTo>
                    <a:close/>
                  </a:path>
                </a:pathLst>
              </a:custGeom>
              <a:solidFill>
                <a:srgbClr val="FF9F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61"/>
              <p:cNvSpPr/>
              <p:nvPr/>
            </p:nvSpPr>
            <p:spPr>
              <a:xfrm>
                <a:off x="6463300" y="2178468"/>
                <a:ext cx="114806" cy="76401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64" y="1"/>
                      <a:pt x="1" y="1186"/>
                      <a:pt x="1" y="2645"/>
                    </a:cubicBezTo>
                    <a:cubicBezTo>
                      <a:pt x="1" y="4074"/>
                      <a:pt x="1764" y="5259"/>
                      <a:pt x="3952" y="5259"/>
                    </a:cubicBezTo>
                    <a:cubicBezTo>
                      <a:pt x="6171" y="5259"/>
                      <a:pt x="7904" y="4074"/>
                      <a:pt x="7904" y="2645"/>
                    </a:cubicBezTo>
                    <a:cubicBezTo>
                      <a:pt x="7904" y="1186"/>
                      <a:pt x="6171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61"/>
              <p:cNvSpPr/>
              <p:nvPr/>
            </p:nvSpPr>
            <p:spPr>
              <a:xfrm>
                <a:off x="6997095" y="2177146"/>
                <a:ext cx="114806" cy="75951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29" extrusionOk="0">
                    <a:moveTo>
                      <a:pt x="3952" y="0"/>
                    </a:moveTo>
                    <a:cubicBezTo>
                      <a:pt x="1763" y="0"/>
                      <a:pt x="0" y="1156"/>
                      <a:pt x="0" y="2614"/>
                    </a:cubicBezTo>
                    <a:cubicBezTo>
                      <a:pt x="0" y="4043"/>
                      <a:pt x="1763" y="5229"/>
                      <a:pt x="3952" y="5229"/>
                    </a:cubicBezTo>
                    <a:cubicBezTo>
                      <a:pt x="6140" y="5229"/>
                      <a:pt x="7903" y="4043"/>
                      <a:pt x="7903" y="2614"/>
                    </a:cubicBezTo>
                    <a:cubicBezTo>
                      <a:pt x="7903" y="1156"/>
                      <a:pt x="614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61"/>
              <p:cNvSpPr/>
              <p:nvPr/>
            </p:nvSpPr>
            <p:spPr>
              <a:xfrm>
                <a:off x="6695547" y="2188185"/>
                <a:ext cx="173080" cy="29123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005" extrusionOk="0">
                    <a:moveTo>
                      <a:pt x="8207" y="0"/>
                    </a:moveTo>
                    <a:cubicBezTo>
                      <a:pt x="4955" y="61"/>
                      <a:pt x="1945" y="396"/>
                      <a:pt x="365" y="639"/>
                    </a:cubicBezTo>
                    <a:cubicBezTo>
                      <a:pt x="274" y="639"/>
                      <a:pt x="243" y="669"/>
                      <a:pt x="152" y="669"/>
                    </a:cubicBezTo>
                    <a:cubicBezTo>
                      <a:pt x="91" y="699"/>
                      <a:pt x="61" y="699"/>
                      <a:pt x="0" y="760"/>
                    </a:cubicBezTo>
                    <a:cubicBezTo>
                      <a:pt x="188" y="1218"/>
                      <a:pt x="646" y="2005"/>
                      <a:pt x="1620" y="2005"/>
                    </a:cubicBezTo>
                    <a:cubicBezTo>
                      <a:pt x="2068" y="2005"/>
                      <a:pt x="2624" y="1839"/>
                      <a:pt x="3313" y="1399"/>
                    </a:cubicBezTo>
                    <a:cubicBezTo>
                      <a:pt x="3313" y="1399"/>
                      <a:pt x="3953" y="1743"/>
                      <a:pt x="4667" y="1743"/>
                    </a:cubicBezTo>
                    <a:cubicBezTo>
                      <a:pt x="5208" y="1743"/>
                      <a:pt x="5791" y="1546"/>
                      <a:pt x="6170" y="851"/>
                    </a:cubicBezTo>
                    <a:cubicBezTo>
                      <a:pt x="6170" y="851"/>
                      <a:pt x="6657" y="1518"/>
                      <a:pt x="7545" y="1518"/>
                    </a:cubicBezTo>
                    <a:cubicBezTo>
                      <a:pt x="7970" y="1518"/>
                      <a:pt x="8488" y="1365"/>
                      <a:pt x="9088" y="912"/>
                    </a:cubicBezTo>
                    <a:lnTo>
                      <a:pt x="9088" y="912"/>
                    </a:lnTo>
                    <a:cubicBezTo>
                      <a:pt x="9071" y="930"/>
                      <a:pt x="9916" y="1664"/>
                      <a:pt x="10695" y="1664"/>
                    </a:cubicBezTo>
                    <a:cubicBezTo>
                      <a:pt x="11240" y="1664"/>
                      <a:pt x="11753" y="1305"/>
                      <a:pt x="11915" y="92"/>
                    </a:cubicBezTo>
                    <a:cubicBezTo>
                      <a:pt x="11854" y="92"/>
                      <a:pt x="11824" y="61"/>
                      <a:pt x="11794" y="61"/>
                    </a:cubicBezTo>
                    <a:cubicBezTo>
                      <a:pt x="11733" y="61"/>
                      <a:pt x="11672" y="31"/>
                      <a:pt x="11611" y="31"/>
                    </a:cubicBezTo>
                    <a:cubicBezTo>
                      <a:pt x="11338" y="31"/>
                      <a:pt x="11034" y="0"/>
                      <a:pt x="10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41" name="Google Shape;4641;p61"/>
          <p:cNvGrpSpPr/>
          <p:nvPr/>
        </p:nvGrpSpPr>
        <p:grpSpPr>
          <a:xfrm>
            <a:off x="4545289" y="2571740"/>
            <a:ext cx="491735" cy="491735"/>
            <a:chOff x="4545289" y="2571740"/>
            <a:chExt cx="491735" cy="491735"/>
          </a:xfrm>
        </p:grpSpPr>
        <p:grpSp>
          <p:nvGrpSpPr>
            <p:cNvPr id="4642" name="Google Shape;4642;p61"/>
            <p:cNvGrpSpPr/>
            <p:nvPr/>
          </p:nvGrpSpPr>
          <p:grpSpPr>
            <a:xfrm>
              <a:off x="4545289" y="2571740"/>
              <a:ext cx="491735" cy="491735"/>
              <a:chOff x="5696107" y="1803190"/>
              <a:chExt cx="697200" cy="697200"/>
            </a:xfrm>
          </p:grpSpPr>
          <p:sp>
            <p:nvSpPr>
              <p:cNvPr id="4643" name="Google Shape;4643;p61"/>
              <p:cNvSpPr/>
              <p:nvPr/>
            </p:nvSpPr>
            <p:spPr>
              <a:xfrm>
                <a:off x="5696107" y="1803190"/>
                <a:ext cx="697200" cy="69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44" name="Google Shape;4644;p61"/>
              <p:cNvGrpSpPr/>
              <p:nvPr/>
            </p:nvGrpSpPr>
            <p:grpSpPr>
              <a:xfrm>
                <a:off x="5764775" y="2079382"/>
                <a:ext cx="559742" cy="115262"/>
                <a:chOff x="6463300" y="2121325"/>
                <a:chExt cx="648600" cy="133544"/>
              </a:xfrm>
            </p:grpSpPr>
            <p:sp>
              <p:nvSpPr>
                <p:cNvPr id="4645" name="Google Shape;4645;p61"/>
                <p:cNvSpPr/>
                <p:nvPr/>
              </p:nvSpPr>
              <p:spPr>
                <a:xfrm>
                  <a:off x="6567055" y="2121325"/>
                  <a:ext cx="109518" cy="2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2024" extrusionOk="0">
                      <a:moveTo>
                        <a:pt x="3967" y="0"/>
                      </a:moveTo>
                      <a:cubicBezTo>
                        <a:pt x="1884" y="0"/>
                        <a:pt x="264" y="1270"/>
                        <a:pt x="244" y="1290"/>
                      </a:cubicBezTo>
                      <a:cubicBezTo>
                        <a:pt x="31" y="1442"/>
                        <a:pt x="1" y="1655"/>
                        <a:pt x="153" y="1837"/>
                      </a:cubicBezTo>
                      <a:cubicBezTo>
                        <a:pt x="242" y="1961"/>
                        <a:pt x="361" y="2024"/>
                        <a:pt x="482" y="2024"/>
                      </a:cubicBezTo>
                      <a:cubicBezTo>
                        <a:pt x="568" y="2024"/>
                        <a:pt x="654" y="1992"/>
                        <a:pt x="730" y="1929"/>
                      </a:cubicBezTo>
                      <a:cubicBezTo>
                        <a:pt x="811" y="1868"/>
                        <a:pt x="2177" y="814"/>
                        <a:pt x="3928" y="814"/>
                      </a:cubicBezTo>
                      <a:cubicBezTo>
                        <a:pt x="4828" y="814"/>
                        <a:pt x="5829" y="1093"/>
                        <a:pt x="6810" y="1929"/>
                      </a:cubicBezTo>
                      <a:cubicBezTo>
                        <a:pt x="6870" y="1959"/>
                        <a:pt x="6992" y="2020"/>
                        <a:pt x="7083" y="2020"/>
                      </a:cubicBezTo>
                      <a:cubicBezTo>
                        <a:pt x="7174" y="2020"/>
                        <a:pt x="7296" y="1929"/>
                        <a:pt x="7387" y="1837"/>
                      </a:cubicBezTo>
                      <a:cubicBezTo>
                        <a:pt x="7539" y="1655"/>
                        <a:pt x="7478" y="1442"/>
                        <a:pt x="7326" y="1290"/>
                      </a:cubicBezTo>
                      <a:cubicBezTo>
                        <a:pt x="6186" y="323"/>
                        <a:pt x="5018" y="0"/>
                        <a:pt x="3967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6" name="Google Shape;4646;p61"/>
                <p:cNvSpPr/>
                <p:nvPr/>
              </p:nvSpPr>
              <p:spPr>
                <a:xfrm>
                  <a:off x="6898641" y="2121761"/>
                  <a:ext cx="109054" cy="2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1999" extrusionOk="0">
                      <a:moveTo>
                        <a:pt x="3572" y="0"/>
                      </a:moveTo>
                      <a:cubicBezTo>
                        <a:pt x="2522" y="0"/>
                        <a:pt x="1354" y="323"/>
                        <a:pt x="213" y="1291"/>
                      </a:cubicBezTo>
                      <a:cubicBezTo>
                        <a:pt x="6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2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1" y="777"/>
                        <a:pt x="3621" y="777"/>
                      </a:cubicBezTo>
                      <a:cubicBezTo>
                        <a:pt x="5357" y="777"/>
                        <a:pt x="6709" y="1819"/>
                        <a:pt x="6809" y="1899"/>
                      </a:cubicBezTo>
                      <a:cubicBezTo>
                        <a:pt x="6900" y="1929"/>
                        <a:pt x="6991" y="1990"/>
                        <a:pt x="7082" y="1990"/>
                      </a:cubicBezTo>
                      <a:cubicBezTo>
                        <a:pt x="7204" y="1990"/>
                        <a:pt x="7295" y="1899"/>
                        <a:pt x="7386" y="1868"/>
                      </a:cubicBezTo>
                      <a:cubicBezTo>
                        <a:pt x="7508" y="1686"/>
                        <a:pt x="7508" y="1443"/>
                        <a:pt x="7295" y="1291"/>
                      </a:cubicBezTo>
                      <a:cubicBezTo>
                        <a:pt x="7275" y="1270"/>
                        <a:pt x="5656" y="0"/>
                        <a:pt x="3572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7" name="Google Shape;4647;p61"/>
                <p:cNvSpPr/>
                <p:nvPr/>
              </p:nvSpPr>
              <p:spPr>
                <a:xfrm>
                  <a:off x="6463300" y="2178468"/>
                  <a:ext cx="114806" cy="7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64" y="1"/>
                        <a:pt x="1" y="1186"/>
                        <a:pt x="1" y="2645"/>
                      </a:cubicBezTo>
                      <a:cubicBezTo>
                        <a:pt x="1" y="4074"/>
                        <a:pt x="1764" y="5259"/>
                        <a:pt x="3952" y="5259"/>
                      </a:cubicBezTo>
                      <a:cubicBezTo>
                        <a:pt x="6171" y="5259"/>
                        <a:pt x="7904" y="4074"/>
                        <a:pt x="7904" y="2645"/>
                      </a:cubicBezTo>
                      <a:cubicBezTo>
                        <a:pt x="7904" y="1186"/>
                        <a:pt x="6171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8" name="Google Shape;4648;p61"/>
                <p:cNvSpPr/>
                <p:nvPr/>
              </p:nvSpPr>
              <p:spPr>
                <a:xfrm>
                  <a:off x="6997095" y="2177146"/>
                  <a:ext cx="114806" cy="75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29" extrusionOk="0">
                      <a:moveTo>
                        <a:pt x="3952" y="0"/>
                      </a:moveTo>
                      <a:cubicBezTo>
                        <a:pt x="1763" y="0"/>
                        <a:pt x="0" y="1156"/>
                        <a:pt x="0" y="2614"/>
                      </a:cubicBezTo>
                      <a:cubicBezTo>
                        <a:pt x="0" y="4043"/>
                        <a:pt x="1763" y="5229"/>
                        <a:pt x="3952" y="5229"/>
                      </a:cubicBezTo>
                      <a:cubicBezTo>
                        <a:pt x="6140" y="5229"/>
                        <a:pt x="7903" y="4043"/>
                        <a:pt x="7903" y="2614"/>
                      </a:cubicBezTo>
                      <a:cubicBezTo>
                        <a:pt x="7903" y="1156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649" name="Google Shape;4649;p61"/>
            <p:cNvSpPr/>
            <p:nvPr/>
          </p:nvSpPr>
          <p:spPr>
            <a:xfrm>
              <a:off x="4745605" y="2851933"/>
              <a:ext cx="91111" cy="16668"/>
            </a:xfrm>
            <a:custGeom>
              <a:avLst/>
              <a:gdLst/>
              <a:ahLst/>
              <a:cxnLst/>
              <a:rect l="l" t="t" r="r" b="b"/>
              <a:pathLst>
                <a:path w="9667" h="1769" extrusionOk="0">
                  <a:moveTo>
                    <a:pt x="9184" y="1"/>
                  </a:moveTo>
                  <a:cubicBezTo>
                    <a:pt x="9130" y="1"/>
                    <a:pt x="9076" y="12"/>
                    <a:pt x="9028" y="36"/>
                  </a:cubicBezTo>
                  <a:cubicBezTo>
                    <a:pt x="7611" y="727"/>
                    <a:pt x="6006" y="937"/>
                    <a:pt x="4578" y="937"/>
                  </a:cubicBezTo>
                  <a:cubicBezTo>
                    <a:pt x="2361" y="937"/>
                    <a:pt x="566" y="431"/>
                    <a:pt x="548" y="431"/>
                  </a:cubicBezTo>
                  <a:cubicBezTo>
                    <a:pt x="500" y="411"/>
                    <a:pt x="453" y="401"/>
                    <a:pt x="409" y="401"/>
                  </a:cubicBezTo>
                  <a:cubicBezTo>
                    <a:pt x="257" y="401"/>
                    <a:pt x="132" y="516"/>
                    <a:pt x="61" y="705"/>
                  </a:cubicBezTo>
                  <a:cubicBezTo>
                    <a:pt x="1" y="918"/>
                    <a:pt x="92" y="1100"/>
                    <a:pt x="335" y="1191"/>
                  </a:cubicBezTo>
                  <a:cubicBezTo>
                    <a:pt x="457" y="1222"/>
                    <a:pt x="2311" y="1769"/>
                    <a:pt x="4590" y="1769"/>
                  </a:cubicBezTo>
                  <a:cubicBezTo>
                    <a:pt x="6110" y="1769"/>
                    <a:pt x="7812" y="1526"/>
                    <a:pt x="9362" y="766"/>
                  </a:cubicBezTo>
                  <a:cubicBezTo>
                    <a:pt x="9545" y="705"/>
                    <a:pt x="9666" y="431"/>
                    <a:pt x="9545" y="249"/>
                  </a:cubicBezTo>
                  <a:cubicBezTo>
                    <a:pt x="9500" y="92"/>
                    <a:pt x="9339" y="1"/>
                    <a:pt x="9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0" name="Google Shape;4650;p61"/>
          <p:cNvGrpSpPr/>
          <p:nvPr/>
        </p:nvGrpSpPr>
        <p:grpSpPr>
          <a:xfrm>
            <a:off x="4327704" y="2918495"/>
            <a:ext cx="491735" cy="491735"/>
            <a:chOff x="5696107" y="1803190"/>
            <a:chExt cx="697200" cy="697200"/>
          </a:xfrm>
        </p:grpSpPr>
        <p:sp>
          <p:nvSpPr>
            <p:cNvPr id="4651" name="Google Shape;4651;p61"/>
            <p:cNvSpPr/>
            <p:nvPr/>
          </p:nvSpPr>
          <p:spPr>
            <a:xfrm>
              <a:off x="5696107" y="1803190"/>
              <a:ext cx="697200" cy="69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2" name="Google Shape;4652;p61"/>
            <p:cNvGrpSpPr/>
            <p:nvPr/>
          </p:nvGrpSpPr>
          <p:grpSpPr>
            <a:xfrm>
              <a:off x="5764775" y="2079382"/>
              <a:ext cx="559742" cy="144761"/>
              <a:chOff x="6463300" y="2121325"/>
              <a:chExt cx="648600" cy="167722"/>
            </a:xfrm>
          </p:grpSpPr>
          <p:sp>
            <p:nvSpPr>
              <p:cNvPr id="4653" name="Google Shape;4653;p61"/>
              <p:cNvSpPr/>
              <p:nvPr/>
            </p:nvSpPr>
            <p:spPr>
              <a:xfrm>
                <a:off x="6567055" y="2121325"/>
                <a:ext cx="109518" cy="29399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024" extrusionOk="0">
                    <a:moveTo>
                      <a:pt x="3967" y="0"/>
                    </a:moveTo>
                    <a:cubicBezTo>
                      <a:pt x="1884" y="0"/>
                      <a:pt x="264" y="1270"/>
                      <a:pt x="244" y="1290"/>
                    </a:cubicBezTo>
                    <a:cubicBezTo>
                      <a:pt x="31" y="1442"/>
                      <a:pt x="1" y="1655"/>
                      <a:pt x="153" y="1837"/>
                    </a:cubicBezTo>
                    <a:cubicBezTo>
                      <a:pt x="242" y="1961"/>
                      <a:pt x="361" y="2024"/>
                      <a:pt x="482" y="2024"/>
                    </a:cubicBezTo>
                    <a:cubicBezTo>
                      <a:pt x="568" y="2024"/>
                      <a:pt x="654" y="1992"/>
                      <a:pt x="730" y="1929"/>
                    </a:cubicBezTo>
                    <a:cubicBezTo>
                      <a:pt x="811" y="1868"/>
                      <a:pt x="2177" y="814"/>
                      <a:pt x="3928" y="814"/>
                    </a:cubicBezTo>
                    <a:cubicBezTo>
                      <a:pt x="4828" y="814"/>
                      <a:pt x="5829" y="1093"/>
                      <a:pt x="6810" y="1929"/>
                    </a:cubicBezTo>
                    <a:cubicBezTo>
                      <a:pt x="6870" y="1959"/>
                      <a:pt x="6992" y="2020"/>
                      <a:pt x="7083" y="2020"/>
                    </a:cubicBezTo>
                    <a:cubicBezTo>
                      <a:pt x="7174" y="2020"/>
                      <a:pt x="7296" y="1929"/>
                      <a:pt x="7387" y="1837"/>
                    </a:cubicBezTo>
                    <a:cubicBezTo>
                      <a:pt x="7539" y="1655"/>
                      <a:pt x="7478" y="1442"/>
                      <a:pt x="7326" y="1290"/>
                    </a:cubicBezTo>
                    <a:cubicBezTo>
                      <a:pt x="6186" y="323"/>
                      <a:pt x="5018" y="0"/>
                      <a:pt x="3967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61"/>
              <p:cNvSpPr/>
              <p:nvPr/>
            </p:nvSpPr>
            <p:spPr>
              <a:xfrm>
                <a:off x="6898641" y="2121761"/>
                <a:ext cx="109054" cy="2903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1999" extrusionOk="0">
                    <a:moveTo>
                      <a:pt x="3572" y="0"/>
                    </a:moveTo>
                    <a:cubicBezTo>
                      <a:pt x="2522" y="0"/>
                      <a:pt x="1354" y="323"/>
                      <a:pt x="213" y="1291"/>
                    </a:cubicBezTo>
                    <a:cubicBezTo>
                      <a:pt x="61" y="1443"/>
                      <a:pt x="0" y="1716"/>
                      <a:pt x="152" y="1868"/>
                    </a:cubicBezTo>
                    <a:cubicBezTo>
                      <a:pt x="236" y="1952"/>
                      <a:pt x="356" y="1998"/>
                      <a:pt x="472" y="1998"/>
                    </a:cubicBezTo>
                    <a:cubicBezTo>
                      <a:pt x="568" y="1998"/>
                      <a:pt x="661" y="1967"/>
                      <a:pt x="730" y="1899"/>
                    </a:cubicBezTo>
                    <a:cubicBezTo>
                      <a:pt x="1716" y="1057"/>
                      <a:pt x="2721" y="777"/>
                      <a:pt x="3621" y="777"/>
                    </a:cubicBezTo>
                    <a:cubicBezTo>
                      <a:pt x="5357" y="777"/>
                      <a:pt x="6709" y="1819"/>
                      <a:pt x="6809" y="1899"/>
                    </a:cubicBezTo>
                    <a:cubicBezTo>
                      <a:pt x="6900" y="1929"/>
                      <a:pt x="6991" y="1990"/>
                      <a:pt x="7082" y="1990"/>
                    </a:cubicBezTo>
                    <a:cubicBezTo>
                      <a:pt x="7204" y="1990"/>
                      <a:pt x="7295" y="1899"/>
                      <a:pt x="7386" y="1868"/>
                    </a:cubicBezTo>
                    <a:cubicBezTo>
                      <a:pt x="7508" y="1686"/>
                      <a:pt x="7508" y="1443"/>
                      <a:pt x="7295" y="1291"/>
                    </a:cubicBezTo>
                    <a:cubicBezTo>
                      <a:pt x="7275" y="1270"/>
                      <a:pt x="5656" y="0"/>
                      <a:pt x="3572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61"/>
              <p:cNvSpPr/>
              <p:nvPr/>
            </p:nvSpPr>
            <p:spPr>
              <a:xfrm>
                <a:off x="6686265" y="2188345"/>
                <a:ext cx="193836" cy="100702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6933" extrusionOk="0">
                    <a:moveTo>
                      <a:pt x="10093" y="0"/>
                    </a:moveTo>
                    <a:cubicBezTo>
                      <a:pt x="6364" y="0"/>
                      <a:pt x="2815" y="404"/>
                      <a:pt x="1034" y="658"/>
                    </a:cubicBezTo>
                    <a:cubicBezTo>
                      <a:pt x="396" y="749"/>
                      <a:pt x="1" y="1388"/>
                      <a:pt x="274" y="1995"/>
                    </a:cubicBezTo>
                    <a:cubicBezTo>
                      <a:pt x="979" y="3756"/>
                      <a:pt x="2759" y="6932"/>
                      <a:pt x="6572" y="6932"/>
                    </a:cubicBezTo>
                    <a:cubicBezTo>
                      <a:pt x="6709" y="6932"/>
                      <a:pt x="6849" y="6928"/>
                      <a:pt x="6992" y="6920"/>
                    </a:cubicBezTo>
                    <a:cubicBezTo>
                      <a:pt x="11034" y="6707"/>
                      <a:pt x="12585" y="3211"/>
                      <a:pt x="13162" y="1296"/>
                    </a:cubicBezTo>
                    <a:cubicBezTo>
                      <a:pt x="13345" y="688"/>
                      <a:pt x="12919" y="81"/>
                      <a:pt x="12281" y="50"/>
                    </a:cubicBezTo>
                    <a:cubicBezTo>
                      <a:pt x="11552" y="15"/>
                      <a:pt x="10819" y="0"/>
                      <a:pt x="10093" y="0"/>
                    </a:cubicBezTo>
                    <a:close/>
                  </a:path>
                </a:pathLst>
              </a:custGeom>
              <a:solidFill>
                <a:srgbClr val="FF9F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61"/>
              <p:cNvSpPr/>
              <p:nvPr/>
            </p:nvSpPr>
            <p:spPr>
              <a:xfrm>
                <a:off x="6463300" y="2178468"/>
                <a:ext cx="114806" cy="76401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64" y="1"/>
                      <a:pt x="1" y="1186"/>
                      <a:pt x="1" y="2645"/>
                    </a:cubicBezTo>
                    <a:cubicBezTo>
                      <a:pt x="1" y="4074"/>
                      <a:pt x="1764" y="5259"/>
                      <a:pt x="3952" y="5259"/>
                    </a:cubicBezTo>
                    <a:cubicBezTo>
                      <a:pt x="6171" y="5259"/>
                      <a:pt x="7904" y="4074"/>
                      <a:pt x="7904" y="2645"/>
                    </a:cubicBezTo>
                    <a:cubicBezTo>
                      <a:pt x="7904" y="1186"/>
                      <a:pt x="6171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61"/>
              <p:cNvSpPr/>
              <p:nvPr/>
            </p:nvSpPr>
            <p:spPr>
              <a:xfrm>
                <a:off x="6997095" y="2177146"/>
                <a:ext cx="114806" cy="75951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29" extrusionOk="0">
                    <a:moveTo>
                      <a:pt x="3952" y="0"/>
                    </a:moveTo>
                    <a:cubicBezTo>
                      <a:pt x="1763" y="0"/>
                      <a:pt x="0" y="1156"/>
                      <a:pt x="0" y="2614"/>
                    </a:cubicBezTo>
                    <a:cubicBezTo>
                      <a:pt x="0" y="4043"/>
                      <a:pt x="1763" y="5229"/>
                      <a:pt x="3952" y="5229"/>
                    </a:cubicBezTo>
                    <a:cubicBezTo>
                      <a:pt x="6140" y="5229"/>
                      <a:pt x="7903" y="4043"/>
                      <a:pt x="7903" y="2614"/>
                    </a:cubicBezTo>
                    <a:cubicBezTo>
                      <a:pt x="7903" y="1156"/>
                      <a:pt x="614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61"/>
              <p:cNvSpPr/>
              <p:nvPr/>
            </p:nvSpPr>
            <p:spPr>
              <a:xfrm>
                <a:off x="6695547" y="2188185"/>
                <a:ext cx="173080" cy="29123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005" extrusionOk="0">
                    <a:moveTo>
                      <a:pt x="8207" y="0"/>
                    </a:moveTo>
                    <a:cubicBezTo>
                      <a:pt x="4955" y="61"/>
                      <a:pt x="1945" y="396"/>
                      <a:pt x="365" y="639"/>
                    </a:cubicBezTo>
                    <a:cubicBezTo>
                      <a:pt x="274" y="639"/>
                      <a:pt x="243" y="669"/>
                      <a:pt x="152" y="669"/>
                    </a:cubicBezTo>
                    <a:cubicBezTo>
                      <a:pt x="91" y="699"/>
                      <a:pt x="61" y="699"/>
                      <a:pt x="0" y="760"/>
                    </a:cubicBezTo>
                    <a:cubicBezTo>
                      <a:pt x="188" y="1218"/>
                      <a:pt x="646" y="2005"/>
                      <a:pt x="1620" y="2005"/>
                    </a:cubicBezTo>
                    <a:cubicBezTo>
                      <a:pt x="2068" y="2005"/>
                      <a:pt x="2624" y="1839"/>
                      <a:pt x="3313" y="1399"/>
                    </a:cubicBezTo>
                    <a:cubicBezTo>
                      <a:pt x="3313" y="1399"/>
                      <a:pt x="3953" y="1743"/>
                      <a:pt x="4667" y="1743"/>
                    </a:cubicBezTo>
                    <a:cubicBezTo>
                      <a:pt x="5208" y="1743"/>
                      <a:pt x="5791" y="1546"/>
                      <a:pt x="6170" y="851"/>
                    </a:cubicBezTo>
                    <a:cubicBezTo>
                      <a:pt x="6170" y="851"/>
                      <a:pt x="6657" y="1518"/>
                      <a:pt x="7545" y="1518"/>
                    </a:cubicBezTo>
                    <a:cubicBezTo>
                      <a:pt x="7970" y="1518"/>
                      <a:pt x="8488" y="1365"/>
                      <a:pt x="9088" y="912"/>
                    </a:cubicBezTo>
                    <a:lnTo>
                      <a:pt x="9088" y="912"/>
                    </a:lnTo>
                    <a:cubicBezTo>
                      <a:pt x="9071" y="930"/>
                      <a:pt x="9916" y="1664"/>
                      <a:pt x="10695" y="1664"/>
                    </a:cubicBezTo>
                    <a:cubicBezTo>
                      <a:pt x="11240" y="1664"/>
                      <a:pt x="11753" y="1305"/>
                      <a:pt x="11915" y="92"/>
                    </a:cubicBezTo>
                    <a:cubicBezTo>
                      <a:pt x="11854" y="92"/>
                      <a:pt x="11824" y="61"/>
                      <a:pt x="11794" y="61"/>
                    </a:cubicBezTo>
                    <a:cubicBezTo>
                      <a:pt x="11733" y="61"/>
                      <a:pt x="11672" y="31"/>
                      <a:pt x="11611" y="31"/>
                    </a:cubicBezTo>
                    <a:cubicBezTo>
                      <a:pt x="11338" y="31"/>
                      <a:pt x="11034" y="0"/>
                      <a:pt x="10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59" name="Google Shape;4659;p61"/>
          <p:cNvSpPr txBox="1"/>
          <p:nvPr/>
        </p:nvSpPr>
        <p:spPr>
          <a:xfrm>
            <a:off x="1622250" y="2225540"/>
            <a:ext cx="73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r>
              <a:rPr lang="en" sz="28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2800" b="1" dirty="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0" name="Google Shape;4660;p61"/>
          <p:cNvSpPr txBox="1"/>
          <p:nvPr/>
        </p:nvSpPr>
        <p:spPr>
          <a:xfrm>
            <a:off x="6149981" y="1833929"/>
            <a:ext cx="1446972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  <a:r>
              <a:rPr lang="en" sz="28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2800" b="1" dirty="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743" name="Google Shape;4743;p61"/>
          <p:cNvGrpSpPr/>
          <p:nvPr/>
        </p:nvGrpSpPr>
        <p:grpSpPr>
          <a:xfrm>
            <a:off x="2858292" y="4421064"/>
            <a:ext cx="364256" cy="352135"/>
            <a:chOff x="11581737" y="3846677"/>
            <a:chExt cx="531528" cy="513841"/>
          </a:xfrm>
        </p:grpSpPr>
        <p:sp>
          <p:nvSpPr>
            <p:cNvPr id="4744" name="Google Shape;4744;p61"/>
            <p:cNvSpPr/>
            <p:nvPr/>
          </p:nvSpPr>
          <p:spPr>
            <a:xfrm>
              <a:off x="11754590" y="3846677"/>
              <a:ext cx="331757" cy="97527"/>
            </a:xfrm>
            <a:custGeom>
              <a:avLst/>
              <a:gdLst/>
              <a:ahLst/>
              <a:cxnLst/>
              <a:rect l="l" t="t" r="r" b="b"/>
              <a:pathLst>
                <a:path w="21383" h="6286" extrusionOk="0">
                  <a:moveTo>
                    <a:pt x="15152" y="1"/>
                  </a:moveTo>
                  <a:cubicBezTo>
                    <a:pt x="13735" y="1"/>
                    <a:pt x="12157" y="91"/>
                    <a:pt x="10508" y="281"/>
                  </a:cubicBezTo>
                  <a:cubicBezTo>
                    <a:pt x="4604" y="949"/>
                    <a:pt x="1" y="2583"/>
                    <a:pt x="168" y="3917"/>
                  </a:cubicBezTo>
                  <a:cubicBezTo>
                    <a:pt x="201" y="4251"/>
                    <a:pt x="701" y="6086"/>
                    <a:pt x="1235" y="6286"/>
                  </a:cubicBezTo>
                  <a:cubicBezTo>
                    <a:pt x="2703" y="5252"/>
                    <a:pt x="6439" y="4184"/>
                    <a:pt x="10875" y="3684"/>
                  </a:cubicBezTo>
                  <a:cubicBezTo>
                    <a:pt x="12593" y="3489"/>
                    <a:pt x="14235" y="3395"/>
                    <a:pt x="15698" y="3395"/>
                  </a:cubicBezTo>
                  <a:cubicBezTo>
                    <a:pt x="17984" y="3395"/>
                    <a:pt x="19832" y="3624"/>
                    <a:pt x="20849" y="4051"/>
                  </a:cubicBezTo>
                  <a:cubicBezTo>
                    <a:pt x="21283" y="3717"/>
                    <a:pt x="21383" y="1849"/>
                    <a:pt x="21349" y="1516"/>
                  </a:cubicBezTo>
                  <a:cubicBezTo>
                    <a:pt x="21230" y="563"/>
                    <a:pt x="18694" y="1"/>
                    <a:pt x="15152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61"/>
            <p:cNvSpPr/>
            <p:nvPr/>
          </p:nvSpPr>
          <p:spPr>
            <a:xfrm>
              <a:off x="11756141" y="3870183"/>
              <a:ext cx="337979" cy="113058"/>
            </a:xfrm>
            <a:custGeom>
              <a:avLst/>
              <a:gdLst/>
              <a:ahLst/>
              <a:cxnLst/>
              <a:rect l="l" t="t" r="r" b="b"/>
              <a:pathLst>
                <a:path w="21784" h="7287" extrusionOk="0">
                  <a:moveTo>
                    <a:pt x="21249" y="1"/>
                  </a:moveTo>
                  <a:cubicBezTo>
                    <a:pt x="21283" y="334"/>
                    <a:pt x="21016" y="668"/>
                    <a:pt x="20482" y="1001"/>
                  </a:cubicBezTo>
                  <a:cubicBezTo>
                    <a:pt x="19014" y="2069"/>
                    <a:pt x="15278" y="3103"/>
                    <a:pt x="10842" y="3603"/>
                  </a:cubicBezTo>
                  <a:cubicBezTo>
                    <a:pt x="9124" y="3798"/>
                    <a:pt x="7487" y="3892"/>
                    <a:pt x="6030" y="3892"/>
                  </a:cubicBezTo>
                  <a:cubicBezTo>
                    <a:pt x="3754" y="3892"/>
                    <a:pt x="1919" y="3663"/>
                    <a:pt x="901" y="3236"/>
                  </a:cubicBezTo>
                  <a:cubicBezTo>
                    <a:pt x="334" y="3003"/>
                    <a:pt x="68" y="2736"/>
                    <a:pt x="1" y="2402"/>
                  </a:cubicBezTo>
                  <a:lnTo>
                    <a:pt x="1" y="2402"/>
                  </a:lnTo>
                  <a:lnTo>
                    <a:pt x="368" y="5771"/>
                  </a:lnTo>
                  <a:cubicBezTo>
                    <a:pt x="511" y="6724"/>
                    <a:pt x="3036" y="7286"/>
                    <a:pt x="6595" y="7286"/>
                  </a:cubicBezTo>
                  <a:cubicBezTo>
                    <a:pt x="8019" y="7286"/>
                    <a:pt x="9608" y="7196"/>
                    <a:pt x="11276" y="7006"/>
                  </a:cubicBezTo>
                  <a:cubicBezTo>
                    <a:pt x="17146" y="6338"/>
                    <a:pt x="21783" y="4704"/>
                    <a:pt x="21616" y="3370"/>
                  </a:cubicBezTo>
                  <a:lnTo>
                    <a:pt x="21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61"/>
            <p:cNvSpPr/>
            <p:nvPr/>
          </p:nvSpPr>
          <p:spPr>
            <a:xfrm>
              <a:off x="11616413" y="3932910"/>
              <a:ext cx="202890" cy="250862"/>
            </a:xfrm>
            <a:custGeom>
              <a:avLst/>
              <a:gdLst/>
              <a:ahLst/>
              <a:cxnLst/>
              <a:rect l="l" t="t" r="r" b="b"/>
              <a:pathLst>
                <a:path w="13077" h="16169" extrusionOk="0">
                  <a:moveTo>
                    <a:pt x="2119" y="1"/>
                  </a:moveTo>
                  <a:cubicBezTo>
                    <a:pt x="1946" y="1"/>
                    <a:pt x="1794" y="42"/>
                    <a:pt x="1668" y="127"/>
                  </a:cubicBezTo>
                  <a:cubicBezTo>
                    <a:pt x="1401" y="327"/>
                    <a:pt x="0" y="1528"/>
                    <a:pt x="0" y="2062"/>
                  </a:cubicBezTo>
                  <a:cubicBezTo>
                    <a:pt x="1501" y="2696"/>
                    <a:pt x="3836" y="5064"/>
                    <a:pt x="6005" y="8233"/>
                  </a:cubicBezTo>
                  <a:cubicBezTo>
                    <a:pt x="8173" y="11402"/>
                    <a:pt x="9507" y="14504"/>
                    <a:pt x="9574" y="16139"/>
                  </a:cubicBezTo>
                  <a:cubicBezTo>
                    <a:pt x="9625" y="16159"/>
                    <a:pt x="9689" y="16169"/>
                    <a:pt x="9762" y="16169"/>
                  </a:cubicBezTo>
                  <a:cubicBezTo>
                    <a:pt x="10401" y="16169"/>
                    <a:pt x="11766" y="15455"/>
                    <a:pt x="11976" y="15305"/>
                  </a:cubicBezTo>
                  <a:cubicBezTo>
                    <a:pt x="13076" y="14538"/>
                    <a:pt x="11642" y="10535"/>
                    <a:pt x="8840" y="6332"/>
                  </a:cubicBezTo>
                  <a:cubicBezTo>
                    <a:pt x="6291" y="2626"/>
                    <a:pt x="3504" y="1"/>
                    <a:pt x="2119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61"/>
            <p:cNvSpPr/>
            <p:nvPr/>
          </p:nvSpPr>
          <p:spPr>
            <a:xfrm>
              <a:off x="11581737" y="3934880"/>
              <a:ext cx="220484" cy="266951"/>
            </a:xfrm>
            <a:custGeom>
              <a:avLst/>
              <a:gdLst/>
              <a:ahLst/>
              <a:cxnLst/>
              <a:rect l="l" t="t" r="r" b="b"/>
              <a:pathLst>
                <a:path w="14211" h="17206" extrusionOk="0">
                  <a:moveTo>
                    <a:pt x="3870" y="0"/>
                  </a:moveTo>
                  <a:cubicBezTo>
                    <a:pt x="3858" y="8"/>
                    <a:pt x="3846" y="16"/>
                    <a:pt x="3834" y="24"/>
                  </a:cubicBezTo>
                  <a:lnTo>
                    <a:pt x="3834" y="24"/>
                  </a:lnTo>
                  <a:lnTo>
                    <a:pt x="3870" y="0"/>
                  </a:lnTo>
                  <a:close/>
                  <a:moveTo>
                    <a:pt x="3834" y="24"/>
                  </a:moveTo>
                  <a:lnTo>
                    <a:pt x="1068" y="1902"/>
                  </a:lnTo>
                  <a:cubicBezTo>
                    <a:pt x="0" y="2669"/>
                    <a:pt x="1401" y="6705"/>
                    <a:pt x="4237" y="10875"/>
                  </a:cubicBezTo>
                  <a:cubicBezTo>
                    <a:pt x="6757" y="14580"/>
                    <a:pt x="9593" y="17206"/>
                    <a:pt x="10965" y="17206"/>
                  </a:cubicBezTo>
                  <a:cubicBezTo>
                    <a:pt x="11137" y="17206"/>
                    <a:pt x="11286" y="17165"/>
                    <a:pt x="11409" y="17079"/>
                  </a:cubicBezTo>
                  <a:lnTo>
                    <a:pt x="14211" y="15178"/>
                  </a:lnTo>
                  <a:lnTo>
                    <a:pt x="14211" y="15178"/>
                  </a:lnTo>
                  <a:cubicBezTo>
                    <a:pt x="14078" y="15266"/>
                    <a:pt x="13932" y="15309"/>
                    <a:pt x="13767" y="15309"/>
                  </a:cubicBezTo>
                  <a:cubicBezTo>
                    <a:pt x="13560" y="15309"/>
                    <a:pt x="13322" y="15241"/>
                    <a:pt x="13043" y="15111"/>
                  </a:cubicBezTo>
                  <a:cubicBezTo>
                    <a:pt x="11542" y="14511"/>
                    <a:pt x="9207" y="12109"/>
                    <a:pt x="7039" y="8940"/>
                  </a:cubicBezTo>
                  <a:cubicBezTo>
                    <a:pt x="4871" y="5771"/>
                    <a:pt x="3536" y="2702"/>
                    <a:pt x="3503" y="1068"/>
                  </a:cubicBezTo>
                  <a:cubicBezTo>
                    <a:pt x="3503" y="558"/>
                    <a:pt x="3594" y="201"/>
                    <a:pt x="3834" y="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61"/>
            <p:cNvSpPr/>
            <p:nvPr/>
          </p:nvSpPr>
          <p:spPr>
            <a:xfrm>
              <a:off x="11889663" y="4012176"/>
              <a:ext cx="183698" cy="135213"/>
            </a:xfrm>
            <a:custGeom>
              <a:avLst/>
              <a:gdLst/>
              <a:ahLst/>
              <a:cxnLst/>
              <a:rect l="l" t="t" r="r" b="b"/>
              <a:pathLst>
                <a:path w="11840" h="8715" extrusionOk="0">
                  <a:moveTo>
                    <a:pt x="2319" y="0"/>
                  </a:moveTo>
                  <a:cubicBezTo>
                    <a:pt x="2035" y="0"/>
                    <a:pt x="701" y="1890"/>
                    <a:pt x="701" y="1890"/>
                  </a:cubicBezTo>
                  <a:cubicBezTo>
                    <a:pt x="1" y="3057"/>
                    <a:pt x="1635" y="5359"/>
                    <a:pt x="4337" y="7060"/>
                  </a:cubicBezTo>
                  <a:cubicBezTo>
                    <a:pt x="6040" y="8132"/>
                    <a:pt x="7782" y="8714"/>
                    <a:pt x="9014" y="8714"/>
                  </a:cubicBezTo>
                  <a:cubicBezTo>
                    <a:pt x="9736" y="8714"/>
                    <a:pt x="10283" y="8514"/>
                    <a:pt x="10542" y="8094"/>
                  </a:cubicBezTo>
                  <a:cubicBezTo>
                    <a:pt x="10542" y="8094"/>
                    <a:pt x="11840" y="5758"/>
                    <a:pt x="11491" y="5758"/>
                  </a:cubicBezTo>
                  <a:cubicBezTo>
                    <a:pt x="11486" y="5758"/>
                    <a:pt x="11481" y="5758"/>
                    <a:pt x="11476" y="5759"/>
                  </a:cubicBezTo>
                  <a:cubicBezTo>
                    <a:pt x="11266" y="5810"/>
                    <a:pt x="11031" y="5835"/>
                    <a:pt x="10776" y="5835"/>
                  </a:cubicBezTo>
                  <a:cubicBezTo>
                    <a:pt x="9538" y="5835"/>
                    <a:pt x="7827" y="5243"/>
                    <a:pt x="6139" y="4192"/>
                  </a:cubicBezTo>
                  <a:cubicBezTo>
                    <a:pt x="4071" y="2891"/>
                    <a:pt x="2636" y="1256"/>
                    <a:pt x="2369" y="55"/>
                  </a:cubicBezTo>
                  <a:cubicBezTo>
                    <a:pt x="2364" y="17"/>
                    <a:pt x="2346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61"/>
            <p:cNvSpPr/>
            <p:nvPr/>
          </p:nvSpPr>
          <p:spPr>
            <a:xfrm>
              <a:off x="12089434" y="4054563"/>
              <a:ext cx="23831" cy="22388"/>
            </a:xfrm>
            <a:custGeom>
              <a:avLst/>
              <a:gdLst/>
              <a:ahLst/>
              <a:cxnLst/>
              <a:rect l="l" t="t" r="r" b="b"/>
              <a:pathLst>
                <a:path w="1536" h="1443" extrusionOk="0">
                  <a:moveTo>
                    <a:pt x="747" y="0"/>
                  </a:moveTo>
                  <a:cubicBezTo>
                    <a:pt x="701" y="0"/>
                    <a:pt x="651" y="8"/>
                    <a:pt x="601" y="25"/>
                  </a:cubicBezTo>
                  <a:cubicBezTo>
                    <a:pt x="501" y="25"/>
                    <a:pt x="434" y="58"/>
                    <a:pt x="334" y="125"/>
                  </a:cubicBezTo>
                  <a:cubicBezTo>
                    <a:pt x="268" y="159"/>
                    <a:pt x="201" y="225"/>
                    <a:pt x="134" y="325"/>
                  </a:cubicBezTo>
                  <a:lnTo>
                    <a:pt x="1" y="559"/>
                  </a:lnTo>
                  <a:lnTo>
                    <a:pt x="1" y="792"/>
                  </a:lnTo>
                  <a:cubicBezTo>
                    <a:pt x="1" y="892"/>
                    <a:pt x="34" y="1026"/>
                    <a:pt x="134" y="1126"/>
                  </a:cubicBezTo>
                  <a:lnTo>
                    <a:pt x="268" y="1226"/>
                  </a:lnTo>
                  <a:cubicBezTo>
                    <a:pt x="334" y="1326"/>
                    <a:pt x="468" y="1359"/>
                    <a:pt x="601" y="1393"/>
                  </a:cubicBezTo>
                  <a:lnTo>
                    <a:pt x="668" y="1393"/>
                  </a:lnTo>
                  <a:cubicBezTo>
                    <a:pt x="718" y="1426"/>
                    <a:pt x="760" y="1443"/>
                    <a:pt x="806" y="1443"/>
                  </a:cubicBezTo>
                  <a:cubicBezTo>
                    <a:pt x="851" y="1443"/>
                    <a:pt x="901" y="1426"/>
                    <a:pt x="968" y="1393"/>
                  </a:cubicBezTo>
                  <a:cubicBezTo>
                    <a:pt x="1035" y="1393"/>
                    <a:pt x="1135" y="1359"/>
                    <a:pt x="1202" y="1326"/>
                  </a:cubicBezTo>
                  <a:cubicBezTo>
                    <a:pt x="1302" y="1293"/>
                    <a:pt x="1335" y="1193"/>
                    <a:pt x="1435" y="1126"/>
                  </a:cubicBezTo>
                  <a:lnTo>
                    <a:pt x="1535" y="859"/>
                  </a:lnTo>
                  <a:lnTo>
                    <a:pt x="1535" y="659"/>
                  </a:lnTo>
                  <a:cubicBezTo>
                    <a:pt x="1535" y="526"/>
                    <a:pt x="1502" y="392"/>
                    <a:pt x="1435" y="325"/>
                  </a:cubicBezTo>
                  <a:lnTo>
                    <a:pt x="1302" y="192"/>
                  </a:lnTo>
                  <a:cubicBezTo>
                    <a:pt x="1202" y="125"/>
                    <a:pt x="1102" y="58"/>
                    <a:pt x="968" y="25"/>
                  </a:cubicBezTo>
                  <a:lnTo>
                    <a:pt x="868" y="25"/>
                  </a:lnTo>
                  <a:cubicBezTo>
                    <a:pt x="835" y="8"/>
                    <a:pt x="793" y="0"/>
                    <a:pt x="747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61"/>
            <p:cNvSpPr/>
            <p:nvPr/>
          </p:nvSpPr>
          <p:spPr>
            <a:xfrm>
              <a:off x="12074680" y="4156171"/>
              <a:ext cx="29913" cy="22280"/>
            </a:xfrm>
            <a:custGeom>
              <a:avLst/>
              <a:gdLst/>
              <a:ahLst/>
              <a:cxnLst/>
              <a:rect l="l" t="t" r="r" b="b"/>
              <a:pathLst>
                <a:path w="1928" h="1436" extrusionOk="0">
                  <a:moveTo>
                    <a:pt x="975" y="0"/>
                  </a:moveTo>
                  <a:cubicBezTo>
                    <a:pt x="221" y="0"/>
                    <a:pt x="1" y="1226"/>
                    <a:pt x="818" y="1415"/>
                  </a:cubicBezTo>
                  <a:cubicBezTo>
                    <a:pt x="879" y="1429"/>
                    <a:pt x="938" y="1435"/>
                    <a:pt x="993" y="1435"/>
                  </a:cubicBezTo>
                  <a:cubicBezTo>
                    <a:pt x="1750" y="1435"/>
                    <a:pt x="1927" y="232"/>
                    <a:pt x="1119" y="14"/>
                  </a:cubicBezTo>
                  <a:cubicBezTo>
                    <a:pt x="1069" y="5"/>
                    <a:pt x="1021" y="0"/>
                    <a:pt x="975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61"/>
            <p:cNvSpPr/>
            <p:nvPr/>
          </p:nvSpPr>
          <p:spPr>
            <a:xfrm>
              <a:off x="11833514" y="4338860"/>
              <a:ext cx="30037" cy="21659"/>
            </a:xfrm>
            <a:custGeom>
              <a:avLst/>
              <a:gdLst/>
              <a:ahLst/>
              <a:cxnLst/>
              <a:rect l="l" t="t" r="r" b="b"/>
              <a:pathLst>
                <a:path w="1936" h="1396" extrusionOk="0">
                  <a:moveTo>
                    <a:pt x="975" y="0"/>
                  </a:moveTo>
                  <a:cubicBezTo>
                    <a:pt x="220" y="0"/>
                    <a:pt x="0" y="1225"/>
                    <a:pt x="818" y="1382"/>
                  </a:cubicBezTo>
                  <a:cubicBezTo>
                    <a:pt x="868" y="1391"/>
                    <a:pt x="915" y="1396"/>
                    <a:pt x="961" y="1396"/>
                  </a:cubicBezTo>
                  <a:cubicBezTo>
                    <a:pt x="1716" y="1396"/>
                    <a:pt x="1936" y="171"/>
                    <a:pt x="1118" y="14"/>
                  </a:cubicBezTo>
                  <a:cubicBezTo>
                    <a:pt x="1069" y="5"/>
                    <a:pt x="1021" y="0"/>
                    <a:pt x="975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61"/>
            <p:cNvSpPr/>
            <p:nvPr/>
          </p:nvSpPr>
          <p:spPr>
            <a:xfrm>
              <a:off x="11818480" y="4228626"/>
              <a:ext cx="29928" cy="22280"/>
            </a:xfrm>
            <a:custGeom>
              <a:avLst/>
              <a:gdLst/>
              <a:ahLst/>
              <a:cxnLst/>
              <a:rect l="l" t="t" r="r" b="b"/>
              <a:pathLst>
                <a:path w="1929" h="1436" extrusionOk="0">
                  <a:moveTo>
                    <a:pt x="980" y="0"/>
                  </a:moveTo>
                  <a:cubicBezTo>
                    <a:pt x="223" y="0"/>
                    <a:pt x="1" y="1258"/>
                    <a:pt x="820" y="1415"/>
                  </a:cubicBezTo>
                  <a:cubicBezTo>
                    <a:pt x="881" y="1429"/>
                    <a:pt x="939" y="1435"/>
                    <a:pt x="994" y="1435"/>
                  </a:cubicBezTo>
                  <a:cubicBezTo>
                    <a:pt x="1751" y="1435"/>
                    <a:pt x="1928" y="232"/>
                    <a:pt x="1120" y="14"/>
                  </a:cubicBezTo>
                  <a:cubicBezTo>
                    <a:pt x="1071" y="5"/>
                    <a:pt x="1024" y="0"/>
                    <a:pt x="980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61"/>
            <p:cNvSpPr/>
            <p:nvPr/>
          </p:nvSpPr>
          <p:spPr>
            <a:xfrm>
              <a:off x="11882666" y="4238974"/>
              <a:ext cx="29913" cy="22280"/>
            </a:xfrm>
            <a:custGeom>
              <a:avLst/>
              <a:gdLst/>
              <a:ahLst/>
              <a:cxnLst/>
              <a:rect l="l" t="t" r="r" b="b"/>
              <a:pathLst>
                <a:path w="1928" h="1436" extrusionOk="0">
                  <a:moveTo>
                    <a:pt x="979" y="1"/>
                  </a:moveTo>
                  <a:cubicBezTo>
                    <a:pt x="222" y="1"/>
                    <a:pt x="0" y="1258"/>
                    <a:pt x="819" y="1415"/>
                  </a:cubicBezTo>
                  <a:cubicBezTo>
                    <a:pt x="878" y="1429"/>
                    <a:pt x="934" y="1435"/>
                    <a:pt x="987" y="1435"/>
                  </a:cubicBezTo>
                  <a:cubicBezTo>
                    <a:pt x="1722" y="1435"/>
                    <a:pt x="1928" y="232"/>
                    <a:pt x="1119" y="14"/>
                  </a:cubicBezTo>
                  <a:cubicBezTo>
                    <a:pt x="1071" y="5"/>
                    <a:pt x="1024" y="1"/>
                    <a:pt x="979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61"/>
            <p:cNvSpPr/>
            <p:nvPr/>
          </p:nvSpPr>
          <p:spPr>
            <a:xfrm>
              <a:off x="11857873" y="4168071"/>
              <a:ext cx="30983" cy="21674"/>
            </a:xfrm>
            <a:custGeom>
              <a:avLst/>
              <a:gdLst/>
              <a:ahLst/>
              <a:cxnLst/>
              <a:rect l="l" t="t" r="r" b="b"/>
              <a:pathLst>
                <a:path w="1997" h="1397" extrusionOk="0">
                  <a:moveTo>
                    <a:pt x="973" y="0"/>
                  </a:moveTo>
                  <a:cubicBezTo>
                    <a:pt x="218" y="0"/>
                    <a:pt x="0" y="1225"/>
                    <a:pt x="849" y="1382"/>
                  </a:cubicBezTo>
                  <a:cubicBezTo>
                    <a:pt x="901" y="1392"/>
                    <a:pt x="950" y="1396"/>
                    <a:pt x="998" y="1396"/>
                  </a:cubicBezTo>
                  <a:cubicBezTo>
                    <a:pt x="1780" y="1396"/>
                    <a:pt x="1996" y="172"/>
                    <a:pt x="1116" y="14"/>
                  </a:cubicBezTo>
                  <a:cubicBezTo>
                    <a:pt x="1066" y="5"/>
                    <a:pt x="1019" y="0"/>
                    <a:pt x="973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5" name="Google Shape;4755;p61"/>
          <p:cNvGrpSpPr/>
          <p:nvPr/>
        </p:nvGrpSpPr>
        <p:grpSpPr>
          <a:xfrm rot="1150191">
            <a:off x="5870473" y="4350088"/>
            <a:ext cx="2221366" cy="942071"/>
            <a:chOff x="3426625" y="3798225"/>
            <a:chExt cx="2983350" cy="1265225"/>
          </a:xfrm>
        </p:grpSpPr>
        <p:sp>
          <p:nvSpPr>
            <p:cNvPr id="4756" name="Google Shape;4756;p61"/>
            <p:cNvSpPr/>
            <p:nvPr/>
          </p:nvSpPr>
          <p:spPr>
            <a:xfrm>
              <a:off x="3426625" y="3798225"/>
              <a:ext cx="2894450" cy="1178600"/>
            </a:xfrm>
            <a:custGeom>
              <a:avLst/>
              <a:gdLst/>
              <a:ahLst/>
              <a:cxnLst/>
              <a:rect l="l" t="t" r="r" b="b"/>
              <a:pathLst>
                <a:path w="115778" h="47144" extrusionOk="0">
                  <a:moveTo>
                    <a:pt x="110337" y="0"/>
                  </a:moveTo>
                  <a:lnTo>
                    <a:pt x="0" y="47083"/>
                  </a:lnTo>
                  <a:lnTo>
                    <a:pt x="1034" y="47144"/>
                  </a:lnTo>
                  <a:lnTo>
                    <a:pt x="115778" y="1186"/>
                  </a:lnTo>
                  <a:lnTo>
                    <a:pt x="1103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61"/>
            <p:cNvSpPr/>
            <p:nvPr/>
          </p:nvSpPr>
          <p:spPr>
            <a:xfrm>
              <a:off x="3451700" y="3827850"/>
              <a:ext cx="2869375" cy="1171775"/>
            </a:xfrm>
            <a:custGeom>
              <a:avLst/>
              <a:gdLst/>
              <a:ahLst/>
              <a:cxnLst/>
              <a:rect l="l" t="t" r="r" b="b"/>
              <a:pathLst>
                <a:path w="114775" h="46871" extrusionOk="0">
                  <a:moveTo>
                    <a:pt x="114775" y="1"/>
                  </a:moveTo>
                  <a:lnTo>
                    <a:pt x="31" y="45959"/>
                  </a:lnTo>
                  <a:lnTo>
                    <a:pt x="0" y="46871"/>
                  </a:lnTo>
                  <a:lnTo>
                    <a:pt x="114531" y="4165"/>
                  </a:lnTo>
                  <a:lnTo>
                    <a:pt x="1147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61"/>
            <p:cNvSpPr/>
            <p:nvPr/>
          </p:nvSpPr>
          <p:spPr>
            <a:xfrm>
              <a:off x="5674375" y="3992750"/>
              <a:ext cx="156575" cy="144400"/>
            </a:xfrm>
            <a:custGeom>
              <a:avLst/>
              <a:gdLst/>
              <a:ahLst/>
              <a:cxnLst/>
              <a:rect l="l" t="t" r="r" b="b"/>
              <a:pathLst>
                <a:path w="6263" h="5776" extrusionOk="0">
                  <a:moveTo>
                    <a:pt x="2189" y="0"/>
                  </a:moveTo>
                  <a:lnTo>
                    <a:pt x="1" y="912"/>
                  </a:lnTo>
                  <a:lnTo>
                    <a:pt x="3831" y="2250"/>
                  </a:lnTo>
                  <a:lnTo>
                    <a:pt x="3648" y="5776"/>
                  </a:lnTo>
                  <a:lnTo>
                    <a:pt x="6050" y="4864"/>
                  </a:lnTo>
                  <a:lnTo>
                    <a:pt x="6262" y="124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B122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61"/>
            <p:cNvSpPr/>
            <p:nvPr/>
          </p:nvSpPr>
          <p:spPr>
            <a:xfrm>
              <a:off x="3462325" y="4001100"/>
              <a:ext cx="2947650" cy="1039550"/>
            </a:xfrm>
            <a:custGeom>
              <a:avLst/>
              <a:gdLst/>
              <a:ahLst/>
              <a:cxnLst/>
              <a:rect l="l" t="t" r="r" b="b"/>
              <a:pathLst>
                <a:path w="117906" h="41582" extrusionOk="0">
                  <a:moveTo>
                    <a:pt x="112526" y="1"/>
                  </a:moveTo>
                  <a:lnTo>
                    <a:pt x="1" y="41460"/>
                  </a:lnTo>
                  <a:lnTo>
                    <a:pt x="1004" y="41582"/>
                  </a:lnTo>
                  <a:lnTo>
                    <a:pt x="117906" y="1490"/>
                  </a:lnTo>
                  <a:lnTo>
                    <a:pt x="1125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61"/>
            <p:cNvSpPr/>
            <p:nvPr/>
          </p:nvSpPr>
          <p:spPr>
            <a:xfrm>
              <a:off x="3485125" y="4038350"/>
              <a:ext cx="2924850" cy="1025100"/>
            </a:xfrm>
            <a:custGeom>
              <a:avLst/>
              <a:gdLst/>
              <a:ahLst/>
              <a:cxnLst/>
              <a:rect l="l" t="t" r="r" b="b"/>
              <a:pathLst>
                <a:path w="116994" h="41004" extrusionOk="0">
                  <a:moveTo>
                    <a:pt x="116994" y="0"/>
                  </a:moveTo>
                  <a:lnTo>
                    <a:pt x="92" y="40092"/>
                  </a:lnTo>
                  <a:lnTo>
                    <a:pt x="92" y="40092"/>
                  </a:lnTo>
                  <a:lnTo>
                    <a:pt x="1" y="41004"/>
                  </a:lnTo>
                  <a:lnTo>
                    <a:pt x="116568" y="4134"/>
                  </a:lnTo>
                  <a:lnTo>
                    <a:pt x="1169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61"/>
            <p:cNvSpPr/>
            <p:nvPr/>
          </p:nvSpPr>
          <p:spPr>
            <a:xfrm>
              <a:off x="5754925" y="4172075"/>
              <a:ext cx="155800" cy="146700"/>
            </a:xfrm>
            <a:custGeom>
              <a:avLst/>
              <a:gdLst/>
              <a:ahLst/>
              <a:cxnLst/>
              <a:rect l="l" t="t" r="r" b="b"/>
              <a:pathLst>
                <a:path w="6232" h="5868" extrusionOk="0">
                  <a:moveTo>
                    <a:pt x="2250" y="1"/>
                  </a:moveTo>
                  <a:lnTo>
                    <a:pt x="1" y="852"/>
                  </a:lnTo>
                  <a:lnTo>
                    <a:pt x="3739" y="2372"/>
                  </a:lnTo>
                  <a:lnTo>
                    <a:pt x="3375" y="5867"/>
                  </a:lnTo>
                  <a:lnTo>
                    <a:pt x="3375" y="5867"/>
                  </a:lnTo>
                  <a:lnTo>
                    <a:pt x="5867" y="5107"/>
                  </a:lnTo>
                  <a:lnTo>
                    <a:pt x="6232" y="149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B122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57"/>
          <p:cNvSpPr txBox="1">
            <a:spLocks noGrp="1"/>
          </p:cNvSpPr>
          <p:nvPr>
            <p:ph type="title"/>
          </p:nvPr>
        </p:nvSpPr>
        <p:spPr>
          <a:xfrm>
            <a:off x="4273673" y="2657804"/>
            <a:ext cx="36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International</a:t>
            </a:r>
            <a:br>
              <a:rPr lang="en-US" dirty="0"/>
            </a:br>
            <a:r>
              <a:rPr lang="en-US" dirty="0"/>
              <a:t>Influences</a:t>
            </a:r>
            <a:endParaRPr dirty="0"/>
          </a:p>
        </p:txBody>
      </p:sp>
      <p:sp>
        <p:nvSpPr>
          <p:cNvPr id="3708" name="Google Shape;3708;p57"/>
          <p:cNvSpPr txBox="1">
            <a:spLocks noGrp="1"/>
          </p:cNvSpPr>
          <p:nvPr>
            <p:ph type="title" idx="2"/>
          </p:nvPr>
        </p:nvSpPr>
        <p:spPr>
          <a:xfrm>
            <a:off x="4675125" y="1445000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3723" name="Google Shape;3723;p57"/>
          <p:cNvGrpSpPr/>
          <p:nvPr/>
        </p:nvGrpSpPr>
        <p:grpSpPr>
          <a:xfrm flipH="1">
            <a:off x="6724938" y="3852200"/>
            <a:ext cx="1186975" cy="705975"/>
            <a:chOff x="3250325" y="3701700"/>
            <a:chExt cx="1186975" cy="705975"/>
          </a:xfrm>
        </p:grpSpPr>
        <p:sp>
          <p:nvSpPr>
            <p:cNvPr id="3724" name="Google Shape;3724;p57"/>
            <p:cNvSpPr/>
            <p:nvPr/>
          </p:nvSpPr>
          <p:spPr>
            <a:xfrm>
              <a:off x="3441825" y="4179675"/>
              <a:ext cx="803975" cy="228000"/>
            </a:xfrm>
            <a:custGeom>
              <a:avLst/>
              <a:gdLst/>
              <a:ahLst/>
              <a:cxnLst/>
              <a:rect l="l" t="t" r="r" b="b"/>
              <a:pathLst>
                <a:path w="32159" h="9120" extrusionOk="0">
                  <a:moveTo>
                    <a:pt x="16080" y="1"/>
                  </a:moveTo>
                  <a:cubicBezTo>
                    <a:pt x="7204" y="1"/>
                    <a:pt x="0" y="2037"/>
                    <a:pt x="0" y="4560"/>
                  </a:cubicBezTo>
                  <a:cubicBezTo>
                    <a:pt x="0" y="7083"/>
                    <a:pt x="7204" y="9119"/>
                    <a:pt x="16080" y="9119"/>
                  </a:cubicBezTo>
                  <a:cubicBezTo>
                    <a:pt x="24955" y="9119"/>
                    <a:pt x="32159" y="7083"/>
                    <a:pt x="32159" y="4560"/>
                  </a:cubicBezTo>
                  <a:cubicBezTo>
                    <a:pt x="32159" y="2037"/>
                    <a:pt x="24955" y="1"/>
                    <a:pt x="1608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7"/>
            <p:cNvSpPr/>
            <p:nvPr/>
          </p:nvSpPr>
          <p:spPr>
            <a:xfrm>
              <a:off x="3550475" y="4169800"/>
              <a:ext cx="586675" cy="167200"/>
            </a:xfrm>
            <a:custGeom>
              <a:avLst/>
              <a:gdLst/>
              <a:ahLst/>
              <a:cxnLst/>
              <a:rect l="l" t="t" r="r" b="b"/>
              <a:pathLst>
                <a:path w="23467" h="6688" extrusionOk="0">
                  <a:moveTo>
                    <a:pt x="11734" y="1"/>
                  </a:moveTo>
                  <a:cubicBezTo>
                    <a:pt x="5259" y="1"/>
                    <a:pt x="1" y="1490"/>
                    <a:pt x="1" y="3344"/>
                  </a:cubicBezTo>
                  <a:cubicBezTo>
                    <a:pt x="1" y="5168"/>
                    <a:pt x="5259" y="6688"/>
                    <a:pt x="11734" y="6688"/>
                  </a:cubicBezTo>
                  <a:cubicBezTo>
                    <a:pt x="18208" y="6688"/>
                    <a:pt x="23466" y="5168"/>
                    <a:pt x="23466" y="3344"/>
                  </a:cubicBezTo>
                  <a:cubicBezTo>
                    <a:pt x="23466" y="1490"/>
                    <a:pt x="18208" y="1"/>
                    <a:pt x="11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7"/>
            <p:cNvSpPr/>
            <p:nvPr/>
          </p:nvSpPr>
          <p:spPr>
            <a:xfrm>
              <a:off x="3250325" y="3855200"/>
              <a:ext cx="1186975" cy="437725"/>
            </a:xfrm>
            <a:custGeom>
              <a:avLst/>
              <a:gdLst/>
              <a:ahLst/>
              <a:cxnLst/>
              <a:rect l="l" t="t" r="r" b="b"/>
              <a:pathLst>
                <a:path w="47479" h="17509" extrusionOk="0">
                  <a:moveTo>
                    <a:pt x="2280" y="1"/>
                  </a:moveTo>
                  <a:cubicBezTo>
                    <a:pt x="2280" y="1"/>
                    <a:pt x="1" y="17509"/>
                    <a:pt x="23740" y="17509"/>
                  </a:cubicBezTo>
                  <a:cubicBezTo>
                    <a:pt x="47479" y="17509"/>
                    <a:pt x="45199" y="1"/>
                    <a:pt x="45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7"/>
            <p:cNvSpPr/>
            <p:nvPr/>
          </p:nvSpPr>
          <p:spPr>
            <a:xfrm>
              <a:off x="3307325" y="3701700"/>
              <a:ext cx="1072975" cy="306275"/>
            </a:xfrm>
            <a:custGeom>
              <a:avLst/>
              <a:gdLst/>
              <a:ahLst/>
              <a:cxnLst/>
              <a:rect l="l" t="t" r="r" b="b"/>
              <a:pathLst>
                <a:path w="42919" h="12251" extrusionOk="0">
                  <a:moveTo>
                    <a:pt x="21460" y="1"/>
                  </a:moveTo>
                  <a:cubicBezTo>
                    <a:pt x="9605" y="1"/>
                    <a:pt x="0" y="2767"/>
                    <a:pt x="0" y="6141"/>
                  </a:cubicBezTo>
                  <a:cubicBezTo>
                    <a:pt x="0" y="9515"/>
                    <a:pt x="9605" y="12250"/>
                    <a:pt x="21460" y="12250"/>
                  </a:cubicBezTo>
                  <a:cubicBezTo>
                    <a:pt x="33314" y="12250"/>
                    <a:pt x="42919" y="9515"/>
                    <a:pt x="42919" y="6141"/>
                  </a:cubicBezTo>
                  <a:cubicBezTo>
                    <a:pt x="42919" y="2767"/>
                    <a:pt x="33314" y="1"/>
                    <a:pt x="2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7"/>
            <p:cNvSpPr/>
            <p:nvPr/>
          </p:nvSpPr>
          <p:spPr>
            <a:xfrm>
              <a:off x="3360500" y="3836225"/>
              <a:ext cx="965100" cy="170975"/>
            </a:xfrm>
            <a:custGeom>
              <a:avLst/>
              <a:gdLst/>
              <a:ahLst/>
              <a:cxnLst/>
              <a:rect l="l" t="t" r="r" b="b"/>
              <a:pathLst>
                <a:path w="38604" h="6839" extrusionOk="0">
                  <a:moveTo>
                    <a:pt x="19302" y="0"/>
                  </a:moveTo>
                  <a:cubicBezTo>
                    <a:pt x="10822" y="0"/>
                    <a:pt x="3496" y="1398"/>
                    <a:pt x="1" y="3404"/>
                  </a:cubicBezTo>
                  <a:cubicBezTo>
                    <a:pt x="3496" y="5441"/>
                    <a:pt x="10822" y="6839"/>
                    <a:pt x="19302" y="6839"/>
                  </a:cubicBezTo>
                  <a:cubicBezTo>
                    <a:pt x="27783" y="6839"/>
                    <a:pt x="35108" y="5441"/>
                    <a:pt x="38603" y="3404"/>
                  </a:cubicBezTo>
                  <a:cubicBezTo>
                    <a:pt x="35108" y="1398"/>
                    <a:pt x="27783" y="0"/>
                    <a:pt x="1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384;p49">
            <a:extLst>
              <a:ext uri="{FF2B5EF4-FFF2-40B4-BE49-F238E27FC236}">
                <a16:creationId xmlns:a16="http://schemas.microsoft.com/office/drawing/2014/main" id="{726098CB-4177-EB47-A611-112236A46DF1}"/>
              </a:ext>
            </a:extLst>
          </p:cNvPr>
          <p:cNvGrpSpPr/>
          <p:nvPr/>
        </p:nvGrpSpPr>
        <p:grpSpPr>
          <a:xfrm>
            <a:off x="-757189" y="0"/>
            <a:ext cx="5432314" cy="4703379"/>
            <a:chOff x="-1348823" y="-37503"/>
            <a:chExt cx="5432314" cy="4703379"/>
          </a:xfrm>
        </p:grpSpPr>
        <p:grpSp>
          <p:nvGrpSpPr>
            <p:cNvPr id="90" name="Google Shape;2385;p49">
              <a:extLst>
                <a:ext uri="{FF2B5EF4-FFF2-40B4-BE49-F238E27FC236}">
                  <a16:creationId xmlns:a16="http://schemas.microsoft.com/office/drawing/2014/main" id="{0E5FDDAB-BF71-F444-BD80-103AD6CBD649}"/>
                </a:ext>
              </a:extLst>
            </p:cNvPr>
            <p:cNvGrpSpPr/>
            <p:nvPr/>
          </p:nvGrpSpPr>
          <p:grpSpPr>
            <a:xfrm>
              <a:off x="1039303" y="2820525"/>
              <a:ext cx="2602891" cy="1845351"/>
              <a:chOff x="1039303" y="2820525"/>
              <a:chExt cx="2602891" cy="1845351"/>
            </a:xfrm>
          </p:grpSpPr>
          <p:sp>
            <p:nvSpPr>
              <p:cNvPr id="133" name="Google Shape;2386;p49">
                <a:extLst>
                  <a:ext uri="{FF2B5EF4-FFF2-40B4-BE49-F238E27FC236}">
                    <a16:creationId xmlns:a16="http://schemas.microsoft.com/office/drawing/2014/main" id="{B2A1BF5E-CE83-2C45-9B40-82077C835A3B}"/>
                  </a:ext>
                </a:extLst>
              </p:cNvPr>
              <p:cNvSpPr/>
              <p:nvPr/>
            </p:nvSpPr>
            <p:spPr>
              <a:xfrm>
                <a:off x="1039303" y="3182065"/>
                <a:ext cx="2028565" cy="1483811"/>
              </a:xfrm>
              <a:custGeom>
                <a:avLst/>
                <a:gdLst/>
                <a:ahLst/>
                <a:cxnLst/>
                <a:rect l="l" t="t" r="r" b="b"/>
                <a:pathLst>
                  <a:path w="100424" h="73456" extrusionOk="0">
                    <a:moveTo>
                      <a:pt x="7689" y="0"/>
                    </a:moveTo>
                    <a:cubicBezTo>
                      <a:pt x="6823" y="1141"/>
                      <a:pt x="6084" y="2324"/>
                      <a:pt x="5471" y="3591"/>
                    </a:cubicBezTo>
                    <a:cubicBezTo>
                      <a:pt x="4943" y="5049"/>
                      <a:pt x="4436" y="6528"/>
                      <a:pt x="4014" y="8027"/>
                    </a:cubicBezTo>
                    <a:cubicBezTo>
                      <a:pt x="3866" y="8598"/>
                      <a:pt x="3697" y="9147"/>
                      <a:pt x="3570" y="9696"/>
                    </a:cubicBezTo>
                    <a:cubicBezTo>
                      <a:pt x="0" y="23828"/>
                      <a:pt x="1965" y="38129"/>
                      <a:pt x="9105" y="50001"/>
                    </a:cubicBezTo>
                    <a:cubicBezTo>
                      <a:pt x="15738" y="61006"/>
                      <a:pt x="26215" y="68822"/>
                      <a:pt x="38636" y="71970"/>
                    </a:cubicBezTo>
                    <a:cubicBezTo>
                      <a:pt x="42575" y="72963"/>
                      <a:pt x="46570" y="73455"/>
                      <a:pt x="50543" y="73455"/>
                    </a:cubicBezTo>
                    <a:cubicBezTo>
                      <a:pt x="59075" y="73455"/>
                      <a:pt x="67508" y="71185"/>
                      <a:pt x="75075" y="66731"/>
                    </a:cubicBezTo>
                    <a:cubicBezTo>
                      <a:pt x="87010" y="59718"/>
                      <a:pt x="95565" y="48078"/>
                      <a:pt x="99156" y="33968"/>
                    </a:cubicBezTo>
                    <a:cubicBezTo>
                      <a:pt x="99304" y="33418"/>
                      <a:pt x="99452" y="32848"/>
                      <a:pt x="99536" y="32278"/>
                    </a:cubicBezTo>
                    <a:cubicBezTo>
                      <a:pt x="99874" y="30778"/>
                      <a:pt x="100128" y="29236"/>
                      <a:pt x="100339" y="27736"/>
                    </a:cubicBezTo>
                    <a:cubicBezTo>
                      <a:pt x="100423" y="26342"/>
                      <a:pt x="100339" y="24905"/>
                      <a:pt x="100106" y="23490"/>
                    </a:cubicBezTo>
                    <a:lnTo>
                      <a:pt x="76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387;p49">
                <a:extLst>
                  <a:ext uri="{FF2B5EF4-FFF2-40B4-BE49-F238E27FC236}">
                    <a16:creationId xmlns:a16="http://schemas.microsoft.com/office/drawing/2014/main" id="{7DB54DB7-AD5C-E344-AB5D-A10DDF6935CF}"/>
                  </a:ext>
                </a:extLst>
              </p:cNvPr>
              <p:cNvSpPr/>
              <p:nvPr/>
            </p:nvSpPr>
            <p:spPr>
              <a:xfrm>
                <a:off x="1089641" y="2943664"/>
                <a:ext cx="1978226" cy="1252986"/>
              </a:xfrm>
              <a:custGeom>
                <a:avLst/>
                <a:gdLst/>
                <a:ahLst/>
                <a:cxnLst/>
                <a:rect l="l" t="t" r="r" b="b"/>
                <a:pathLst>
                  <a:path w="97932" h="62029" extrusionOk="0">
                    <a:moveTo>
                      <a:pt x="37130" y="1"/>
                    </a:moveTo>
                    <a:cubicBezTo>
                      <a:pt x="31685" y="1"/>
                      <a:pt x="26498" y="633"/>
                      <a:pt x="21801" y="1895"/>
                    </a:cubicBezTo>
                    <a:cubicBezTo>
                      <a:pt x="14386" y="3860"/>
                      <a:pt x="8704" y="7324"/>
                      <a:pt x="5197" y="11845"/>
                    </a:cubicBezTo>
                    <a:cubicBezTo>
                      <a:pt x="4331" y="12985"/>
                      <a:pt x="3592" y="14168"/>
                      <a:pt x="2979" y="15436"/>
                    </a:cubicBezTo>
                    <a:cubicBezTo>
                      <a:pt x="2451" y="16513"/>
                      <a:pt x="2029" y="17675"/>
                      <a:pt x="1733" y="18858"/>
                    </a:cubicBezTo>
                    <a:cubicBezTo>
                      <a:pt x="1670" y="19175"/>
                      <a:pt x="1585" y="19491"/>
                      <a:pt x="1522" y="19851"/>
                    </a:cubicBezTo>
                    <a:cubicBezTo>
                      <a:pt x="1" y="27582"/>
                      <a:pt x="3444" y="35884"/>
                      <a:pt x="11302" y="43362"/>
                    </a:cubicBezTo>
                    <a:cubicBezTo>
                      <a:pt x="18907" y="50607"/>
                      <a:pt x="29912" y="56332"/>
                      <a:pt x="42312" y="59479"/>
                    </a:cubicBezTo>
                    <a:cubicBezTo>
                      <a:pt x="48968" y="61180"/>
                      <a:pt x="55623" y="62029"/>
                      <a:pt x="61929" y="62029"/>
                    </a:cubicBezTo>
                    <a:cubicBezTo>
                      <a:pt x="67372" y="62029"/>
                      <a:pt x="72554" y="61396"/>
                      <a:pt x="77251" y="60134"/>
                    </a:cubicBezTo>
                    <a:cubicBezTo>
                      <a:pt x="87728" y="57303"/>
                      <a:pt x="94699" y="51621"/>
                      <a:pt x="97065" y="44101"/>
                    </a:cubicBezTo>
                    <a:cubicBezTo>
                      <a:pt x="97171" y="43784"/>
                      <a:pt x="97276" y="43446"/>
                      <a:pt x="97340" y="43129"/>
                    </a:cubicBezTo>
                    <a:cubicBezTo>
                      <a:pt x="97636" y="41946"/>
                      <a:pt x="97826" y="40742"/>
                      <a:pt x="97847" y="39601"/>
                    </a:cubicBezTo>
                    <a:cubicBezTo>
                      <a:pt x="97931" y="38186"/>
                      <a:pt x="97847" y="36771"/>
                      <a:pt x="97614" y="35334"/>
                    </a:cubicBezTo>
                    <a:cubicBezTo>
                      <a:pt x="96685" y="29694"/>
                      <a:pt x="93326" y="23970"/>
                      <a:pt x="87771" y="18646"/>
                    </a:cubicBezTo>
                    <a:cubicBezTo>
                      <a:pt x="80166" y="11422"/>
                      <a:pt x="69118" y="5676"/>
                      <a:pt x="56740" y="2550"/>
                    </a:cubicBezTo>
                    <a:cubicBezTo>
                      <a:pt x="50096" y="849"/>
                      <a:pt x="43439" y="1"/>
                      <a:pt x="37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388;p49">
                <a:extLst>
                  <a:ext uri="{FF2B5EF4-FFF2-40B4-BE49-F238E27FC236}">
                    <a16:creationId xmlns:a16="http://schemas.microsoft.com/office/drawing/2014/main" id="{697DAAB0-CFDB-914F-8997-719F673A94EF}"/>
                  </a:ext>
                </a:extLst>
              </p:cNvPr>
              <p:cNvSpPr/>
              <p:nvPr/>
            </p:nvSpPr>
            <p:spPr>
              <a:xfrm>
                <a:off x="1190359" y="3021252"/>
                <a:ext cx="1860440" cy="1096860"/>
              </a:xfrm>
              <a:custGeom>
                <a:avLst/>
                <a:gdLst/>
                <a:ahLst/>
                <a:cxnLst/>
                <a:rect l="l" t="t" r="r" b="b"/>
                <a:pathLst>
                  <a:path w="92101" h="54300" extrusionOk="0">
                    <a:moveTo>
                      <a:pt x="32153" y="1"/>
                    </a:moveTo>
                    <a:cubicBezTo>
                      <a:pt x="15890" y="1"/>
                      <a:pt x="3071" y="5936"/>
                      <a:pt x="528" y="15967"/>
                    </a:cubicBezTo>
                    <a:cubicBezTo>
                      <a:pt x="127" y="17552"/>
                      <a:pt x="0" y="19136"/>
                      <a:pt x="127" y="20784"/>
                    </a:cubicBezTo>
                    <a:cubicBezTo>
                      <a:pt x="338" y="23973"/>
                      <a:pt x="1585" y="27247"/>
                      <a:pt x="3634" y="30416"/>
                    </a:cubicBezTo>
                    <a:cubicBezTo>
                      <a:pt x="9548" y="39499"/>
                      <a:pt x="22307" y="47822"/>
                      <a:pt x="38277" y="51878"/>
                    </a:cubicBezTo>
                    <a:cubicBezTo>
                      <a:pt x="44744" y="53522"/>
                      <a:pt x="51082" y="54300"/>
                      <a:pt x="56967" y="54300"/>
                    </a:cubicBezTo>
                    <a:cubicBezTo>
                      <a:pt x="70670" y="54300"/>
                      <a:pt x="81922" y="50082"/>
                      <a:pt x="86650" y="42752"/>
                    </a:cubicBezTo>
                    <a:cubicBezTo>
                      <a:pt x="87559" y="41401"/>
                      <a:pt x="88214" y="39922"/>
                      <a:pt x="88615" y="38338"/>
                    </a:cubicBezTo>
                    <a:cubicBezTo>
                      <a:pt x="92100" y="24649"/>
                      <a:pt x="75180" y="8574"/>
                      <a:pt x="50867" y="2427"/>
                    </a:cubicBezTo>
                    <a:cubicBezTo>
                      <a:pt x="44393" y="780"/>
                      <a:pt x="38047" y="1"/>
                      <a:pt x="32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389;p49">
                <a:extLst>
                  <a:ext uri="{FF2B5EF4-FFF2-40B4-BE49-F238E27FC236}">
                    <a16:creationId xmlns:a16="http://schemas.microsoft.com/office/drawing/2014/main" id="{81B6C43F-4382-A646-B90C-0F0752B2E240}"/>
                  </a:ext>
                </a:extLst>
              </p:cNvPr>
              <p:cNvSpPr/>
              <p:nvPr/>
            </p:nvSpPr>
            <p:spPr>
              <a:xfrm>
                <a:off x="1189066" y="3178954"/>
                <a:ext cx="1894154" cy="936876"/>
              </a:xfrm>
              <a:custGeom>
                <a:avLst/>
                <a:gdLst/>
                <a:ahLst/>
                <a:cxnLst/>
                <a:rect l="l" t="t" r="r" b="b"/>
                <a:pathLst>
                  <a:path w="93770" h="46380" extrusionOk="0">
                    <a:moveTo>
                      <a:pt x="76871" y="1"/>
                    </a:moveTo>
                    <a:cubicBezTo>
                      <a:pt x="76701" y="1"/>
                      <a:pt x="76532" y="10"/>
                      <a:pt x="76364" y="28"/>
                    </a:cubicBezTo>
                    <a:cubicBezTo>
                      <a:pt x="75181" y="154"/>
                      <a:pt x="74082" y="661"/>
                      <a:pt x="72984" y="1147"/>
                    </a:cubicBezTo>
                    <a:cubicBezTo>
                      <a:pt x="67638" y="3455"/>
                      <a:pt x="61787" y="5056"/>
                      <a:pt x="55997" y="5056"/>
                    </a:cubicBezTo>
                    <a:cubicBezTo>
                      <a:pt x="53413" y="5056"/>
                      <a:pt x="50842" y="4737"/>
                      <a:pt x="48332" y="4020"/>
                    </a:cubicBezTo>
                    <a:cubicBezTo>
                      <a:pt x="42411" y="2309"/>
                      <a:pt x="36170" y="1377"/>
                      <a:pt x="29946" y="1377"/>
                    </a:cubicBezTo>
                    <a:cubicBezTo>
                      <a:pt x="26178" y="1377"/>
                      <a:pt x="22418" y="1719"/>
                      <a:pt x="18738" y="2436"/>
                    </a:cubicBezTo>
                    <a:cubicBezTo>
                      <a:pt x="17576" y="2668"/>
                      <a:pt x="16414" y="2943"/>
                      <a:pt x="15252" y="3259"/>
                    </a:cubicBezTo>
                    <a:cubicBezTo>
                      <a:pt x="12485" y="4020"/>
                      <a:pt x="9781" y="5076"/>
                      <a:pt x="7310" y="6491"/>
                    </a:cubicBezTo>
                    <a:cubicBezTo>
                      <a:pt x="5810" y="7336"/>
                      <a:pt x="1" y="10864"/>
                      <a:pt x="170" y="12977"/>
                    </a:cubicBezTo>
                    <a:cubicBezTo>
                      <a:pt x="381" y="16166"/>
                      <a:pt x="1627" y="19440"/>
                      <a:pt x="3676" y="22609"/>
                    </a:cubicBezTo>
                    <a:cubicBezTo>
                      <a:pt x="9591" y="31692"/>
                      <a:pt x="22350" y="40015"/>
                      <a:pt x="38320" y="44071"/>
                    </a:cubicBezTo>
                    <a:cubicBezTo>
                      <a:pt x="46516" y="46162"/>
                      <a:pt x="54310" y="46247"/>
                      <a:pt x="62675" y="46374"/>
                    </a:cubicBezTo>
                    <a:cubicBezTo>
                      <a:pt x="62979" y="46378"/>
                      <a:pt x="63281" y="46380"/>
                      <a:pt x="63582" y="46380"/>
                    </a:cubicBezTo>
                    <a:cubicBezTo>
                      <a:pt x="71182" y="46380"/>
                      <a:pt x="78273" y="45070"/>
                      <a:pt x="84877" y="40966"/>
                    </a:cubicBezTo>
                    <a:cubicBezTo>
                      <a:pt x="86461" y="39973"/>
                      <a:pt x="87961" y="38875"/>
                      <a:pt x="89291" y="37586"/>
                    </a:cubicBezTo>
                    <a:cubicBezTo>
                      <a:pt x="90580" y="36340"/>
                      <a:pt x="91678" y="34903"/>
                      <a:pt x="92502" y="33319"/>
                    </a:cubicBezTo>
                    <a:cubicBezTo>
                      <a:pt x="92566" y="33256"/>
                      <a:pt x="92587" y="33150"/>
                      <a:pt x="92629" y="33065"/>
                    </a:cubicBezTo>
                    <a:cubicBezTo>
                      <a:pt x="93326" y="31587"/>
                      <a:pt x="93770" y="29876"/>
                      <a:pt x="93537" y="28249"/>
                    </a:cubicBezTo>
                    <a:cubicBezTo>
                      <a:pt x="93368" y="27045"/>
                      <a:pt x="92523" y="24383"/>
                      <a:pt x="91150" y="24109"/>
                    </a:cubicBezTo>
                    <a:cubicBezTo>
                      <a:pt x="90987" y="24077"/>
                      <a:pt x="90823" y="24064"/>
                      <a:pt x="90660" y="24064"/>
                    </a:cubicBezTo>
                    <a:cubicBezTo>
                      <a:pt x="90169" y="24064"/>
                      <a:pt x="89682" y="24183"/>
                      <a:pt x="89207" y="24278"/>
                    </a:cubicBezTo>
                    <a:cubicBezTo>
                      <a:pt x="91024" y="22208"/>
                      <a:pt x="92925" y="20011"/>
                      <a:pt x="93474" y="17328"/>
                    </a:cubicBezTo>
                    <a:cubicBezTo>
                      <a:pt x="93664" y="16483"/>
                      <a:pt x="93664" y="15511"/>
                      <a:pt x="93157" y="14793"/>
                    </a:cubicBezTo>
                    <a:cubicBezTo>
                      <a:pt x="92676" y="14127"/>
                      <a:pt x="91807" y="13802"/>
                      <a:pt x="90960" y="13802"/>
                    </a:cubicBezTo>
                    <a:cubicBezTo>
                      <a:pt x="90840" y="13802"/>
                      <a:pt x="90720" y="13808"/>
                      <a:pt x="90601" y="13821"/>
                    </a:cubicBezTo>
                    <a:cubicBezTo>
                      <a:pt x="89651" y="13885"/>
                      <a:pt x="88784" y="14350"/>
                      <a:pt x="87918" y="14772"/>
                    </a:cubicBezTo>
                    <a:cubicBezTo>
                      <a:pt x="89566" y="12068"/>
                      <a:pt x="91298" y="9132"/>
                      <a:pt x="91024" y="6006"/>
                    </a:cubicBezTo>
                    <a:cubicBezTo>
                      <a:pt x="90960" y="4949"/>
                      <a:pt x="90559" y="3809"/>
                      <a:pt x="89651" y="3281"/>
                    </a:cubicBezTo>
                    <a:cubicBezTo>
                      <a:pt x="89255" y="3043"/>
                      <a:pt x="88825" y="2948"/>
                      <a:pt x="88382" y="2948"/>
                    </a:cubicBezTo>
                    <a:cubicBezTo>
                      <a:pt x="87523" y="2948"/>
                      <a:pt x="86614" y="3306"/>
                      <a:pt x="85806" y="3682"/>
                    </a:cubicBezTo>
                    <a:cubicBezTo>
                      <a:pt x="83715" y="4611"/>
                      <a:pt x="81666" y="5520"/>
                      <a:pt x="79574" y="6449"/>
                    </a:cubicBezTo>
                    <a:cubicBezTo>
                      <a:pt x="80208" y="4717"/>
                      <a:pt x="80821" y="2541"/>
                      <a:pt x="79617" y="1126"/>
                    </a:cubicBezTo>
                    <a:cubicBezTo>
                      <a:pt x="78962" y="344"/>
                      <a:pt x="77917" y="1"/>
                      <a:pt x="76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390;p49">
                <a:extLst>
                  <a:ext uri="{FF2B5EF4-FFF2-40B4-BE49-F238E27FC236}">
                    <a16:creationId xmlns:a16="http://schemas.microsoft.com/office/drawing/2014/main" id="{24A0844B-6753-6D4E-9E91-AC62F99F98C5}"/>
                  </a:ext>
                </a:extLst>
              </p:cNvPr>
              <p:cNvSpPr/>
              <p:nvPr/>
            </p:nvSpPr>
            <p:spPr>
              <a:xfrm>
                <a:off x="1189066" y="3244786"/>
                <a:ext cx="1871126" cy="871044"/>
              </a:xfrm>
              <a:custGeom>
                <a:avLst/>
                <a:gdLst/>
                <a:ahLst/>
                <a:cxnLst/>
                <a:rect l="l" t="t" r="r" b="b"/>
                <a:pathLst>
                  <a:path w="92630" h="43121" extrusionOk="0">
                    <a:moveTo>
                      <a:pt x="15252" y="0"/>
                    </a:moveTo>
                    <a:lnTo>
                      <a:pt x="15252" y="0"/>
                    </a:lnTo>
                    <a:cubicBezTo>
                      <a:pt x="12485" y="761"/>
                      <a:pt x="9781" y="1817"/>
                      <a:pt x="7310" y="3232"/>
                    </a:cubicBezTo>
                    <a:cubicBezTo>
                      <a:pt x="5810" y="4077"/>
                      <a:pt x="1" y="7605"/>
                      <a:pt x="170" y="9718"/>
                    </a:cubicBezTo>
                    <a:cubicBezTo>
                      <a:pt x="381" y="12907"/>
                      <a:pt x="1627" y="16181"/>
                      <a:pt x="3676" y="19350"/>
                    </a:cubicBezTo>
                    <a:cubicBezTo>
                      <a:pt x="9591" y="28433"/>
                      <a:pt x="22350" y="36756"/>
                      <a:pt x="38320" y="40812"/>
                    </a:cubicBezTo>
                    <a:cubicBezTo>
                      <a:pt x="46516" y="42903"/>
                      <a:pt x="54310" y="42988"/>
                      <a:pt x="62675" y="43115"/>
                    </a:cubicBezTo>
                    <a:cubicBezTo>
                      <a:pt x="62979" y="43119"/>
                      <a:pt x="63281" y="43121"/>
                      <a:pt x="63582" y="43121"/>
                    </a:cubicBezTo>
                    <a:cubicBezTo>
                      <a:pt x="71182" y="43121"/>
                      <a:pt x="78273" y="41811"/>
                      <a:pt x="84877" y="37707"/>
                    </a:cubicBezTo>
                    <a:cubicBezTo>
                      <a:pt x="86461" y="36714"/>
                      <a:pt x="87961" y="35616"/>
                      <a:pt x="89291" y="34327"/>
                    </a:cubicBezTo>
                    <a:cubicBezTo>
                      <a:pt x="90580" y="33081"/>
                      <a:pt x="91678" y="31644"/>
                      <a:pt x="92502" y="30060"/>
                    </a:cubicBezTo>
                    <a:cubicBezTo>
                      <a:pt x="92566" y="29997"/>
                      <a:pt x="92587" y="29891"/>
                      <a:pt x="92629" y="29806"/>
                    </a:cubicBezTo>
                    <a:lnTo>
                      <a:pt x="92629" y="29806"/>
                    </a:lnTo>
                    <a:cubicBezTo>
                      <a:pt x="88679" y="31412"/>
                      <a:pt x="85003" y="33651"/>
                      <a:pt x="80990" y="35320"/>
                    </a:cubicBezTo>
                    <a:cubicBezTo>
                      <a:pt x="75751" y="37496"/>
                      <a:pt x="70935" y="36904"/>
                      <a:pt x="65506" y="37073"/>
                    </a:cubicBezTo>
                    <a:cubicBezTo>
                      <a:pt x="64656" y="37097"/>
                      <a:pt x="63806" y="37108"/>
                      <a:pt x="62957" y="37108"/>
                    </a:cubicBezTo>
                    <a:cubicBezTo>
                      <a:pt x="58469" y="37108"/>
                      <a:pt x="53998" y="36780"/>
                      <a:pt x="49557" y="36123"/>
                    </a:cubicBezTo>
                    <a:cubicBezTo>
                      <a:pt x="39059" y="34496"/>
                      <a:pt x="28814" y="30947"/>
                      <a:pt x="19900" y="25159"/>
                    </a:cubicBezTo>
                    <a:cubicBezTo>
                      <a:pt x="16815" y="23152"/>
                      <a:pt x="13774" y="20765"/>
                      <a:pt x="11999" y="17533"/>
                    </a:cubicBezTo>
                    <a:cubicBezTo>
                      <a:pt x="9654" y="13245"/>
                      <a:pt x="9887" y="7732"/>
                      <a:pt x="12379" y="3507"/>
                    </a:cubicBezTo>
                    <a:cubicBezTo>
                      <a:pt x="13161" y="2176"/>
                      <a:pt x="14133" y="1014"/>
                      <a:pt x="15252" y="0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391;p49">
                <a:extLst>
                  <a:ext uri="{FF2B5EF4-FFF2-40B4-BE49-F238E27FC236}">
                    <a16:creationId xmlns:a16="http://schemas.microsoft.com/office/drawing/2014/main" id="{A0C33634-E97C-E34A-9713-31AD46243A7A}"/>
                  </a:ext>
                </a:extLst>
              </p:cNvPr>
              <p:cNvSpPr/>
              <p:nvPr/>
            </p:nvSpPr>
            <p:spPr>
              <a:xfrm>
                <a:off x="2592913" y="3244766"/>
                <a:ext cx="160024" cy="101384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019" extrusionOk="0">
                    <a:moveTo>
                      <a:pt x="3174" y="1"/>
                    </a:moveTo>
                    <a:cubicBezTo>
                      <a:pt x="1735" y="1"/>
                      <a:pt x="560" y="608"/>
                      <a:pt x="317" y="1612"/>
                    </a:cubicBezTo>
                    <a:cubicBezTo>
                      <a:pt x="1" y="2900"/>
                      <a:pt x="1352" y="4358"/>
                      <a:pt x="3359" y="4844"/>
                    </a:cubicBezTo>
                    <a:cubicBezTo>
                      <a:pt x="3829" y="4962"/>
                      <a:pt x="4292" y="5018"/>
                      <a:pt x="4731" y="5018"/>
                    </a:cubicBezTo>
                    <a:cubicBezTo>
                      <a:pt x="6169" y="5018"/>
                      <a:pt x="7341" y="4415"/>
                      <a:pt x="7584" y="3428"/>
                    </a:cubicBezTo>
                    <a:cubicBezTo>
                      <a:pt x="7922" y="2140"/>
                      <a:pt x="6549" y="682"/>
                      <a:pt x="4542" y="175"/>
                    </a:cubicBezTo>
                    <a:cubicBezTo>
                      <a:pt x="4074" y="57"/>
                      <a:pt x="3612" y="1"/>
                      <a:pt x="3174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392;p49">
                <a:extLst>
                  <a:ext uri="{FF2B5EF4-FFF2-40B4-BE49-F238E27FC236}">
                    <a16:creationId xmlns:a16="http://schemas.microsoft.com/office/drawing/2014/main" id="{C54506EB-2386-AA41-A037-5EED6A6907EF}"/>
                  </a:ext>
                </a:extLst>
              </p:cNvPr>
              <p:cNvSpPr/>
              <p:nvPr/>
            </p:nvSpPr>
            <p:spPr>
              <a:xfrm>
                <a:off x="1770664" y="3612264"/>
                <a:ext cx="104131" cy="7068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499" extrusionOk="0">
                    <a:moveTo>
                      <a:pt x="2357" y="699"/>
                    </a:moveTo>
                    <a:cubicBezTo>
                      <a:pt x="2510" y="699"/>
                      <a:pt x="2670" y="717"/>
                      <a:pt x="2831" y="757"/>
                    </a:cubicBezTo>
                    <a:cubicBezTo>
                      <a:pt x="3592" y="947"/>
                      <a:pt x="4099" y="1559"/>
                      <a:pt x="3951" y="2088"/>
                    </a:cubicBezTo>
                    <a:cubicBezTo>
                      <a:pt x="3850" y="2523"/>
                      <a:pt x="3364" y="2773"/>
                      <a:pt x="2787" y="2773"/>
                    </a:cubicBezTo>
                    <a:cubicBezTo>
                      <a:pt x="2637" y="2773"/>
                      <a:pt x="2481" y="2756"/>
                      <a:pt x="2324" y="2721"/>
                    </a:cubicBezTo>
                    <a:cubicBezTo>
                      <a:pt x="1564" y="2531"/>
                      <a:pt x="1057" y="1919"/>
                      <a:pt x="1184" y="1390"/>
                    </a:cubicBezTo>
                    <a:cubicBezTo>
                      <a:pt x="1284" y="972"/>
                      <a:pt x="1770" y="699"/>
                      <a:pt x="2357" y="699"/>
                    </a:cubicBezTo>
                    <a:close/>
                    <a:moveTo>
                      <a:pt x="2159" y="0"/>
                    </a:moveTo>
                    <a:cubicBezTo>
                      <a:pt x="1206" y="0"/>
                      <a:pt x="415" y="430"/>
                      <a:pt x="233" y="1158"/>
                    </a:cubicBezTo>
                    <a:cubicBezTo>
                      <a:pt x="1" y="2045"/>
                      <a:pt x="867" y="3059"/>
                      <a:pt x="2155" y="3397"/>
                    </a:cubicBezTo>
                    <a:cubicBezTo>
                      <a:pt x="2439" y="3466"/>
                      <a:pt x="2718" y="3499"/>
                      <a:pt x="2984" y="3499"/>
                    </a:cubicBezTo>
                    <a:cubicBezTo>
                      <a:pt x="3941" y="3499"/>
                      <a:pt x="4719" y="3069"/>
                      <a:pt x="4901" y="2341"/>
                    </a:cubicBezTo>
                    <a:cubicBezTo>
                      <a:pt x="5155" y="1412"/>
                      <a:pt x="4268" y="419"/>
                      <a:pt x="2979" y="102"/>
                    </a:cubicBezTo>
                    <a:cubicBezTo>
                      <a:pt x="2700" y="33"/>
                      <a:pt x="2423" y="0"/>
                      <a:pt x="2159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393;p49">
                <a:extLst>
                  <a:ext uri="{FF2B5EF4-FFF2-40B4-BE49-F238E27FC236}">
                    <a16:creationId xmlns:a16="http://schemas.microsoft.com/office/drawing/2014/main" id="{4A50ABC3-6330-1A46-A9A7-D01125C3D6D1}"/>
                  </a:ext>
                </a:extLst>
              </p:cNvPr>
              <p:cNvSpPr/>
              <p:nvPr/>
            </p:nvSpPr>
            <p:spPr>
              <a:xfrm>
                <a:off x="1787309" y="3622889"/>
                <a:ext cx="71286" cy="49429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447" extrusionOk="0">
                    <a:moveTo>
                      <a:pt x="1596" y="508"/>
                    </a:moveTo>
                    <a:cubicBezTo>
                      <a:pt x="1702" y="508"/>
                      <a:pt x="1812" y="521"/>
                      <a:pt x="1923" y="548"/>
                    </a:cubicBezTo>
                    <a:cubicBezTo>
                      <a:pt x="2451" y="674"/>
                      <a:pt x="2789" y="1097"/>
                      <a:pt x="2704" y="1477"/>
                    </a:cubicBezTo>
                    <a:cubicBezTo>
                      <a:pt x="2621" y="1761"/>
                      <a:pt x="2300" y="1939"/>
                      <a:pt x="1909" y="1939"/>
                    </a:cubicBezTo>
                    <a:cubicBezTo>
                      <a:pt x="1805" y="1939"/>
                      <a:pt x="1696" y="1926"/>
                      <a:pt x="1585" y="1900"/>
                    </a:cubicBezTo>
                    <a:cubicBezTo>
                      <a:pt x="1057" y="1773"/>
                      <a:pt x="698" y="1350"/>
                      <a:pt x="782" y="970"/>
                    </a:cubicBezTo>
                    <a:cubicBezTo>
                      <a:pt x="866" y="686"/>
                      <a:pt x="1199" y="508"/>
                      <a:pt x="1596" y="508"/>
                    </a:cubicBezTo>
                    <a:close/>
                    <a:moveTo>
                      <a:pt x="1476" y="1"/>
                    </a:moveTo>
                    <a:cubicBezTo>
                      <a:pt x="823" y="1"/>
                      <a:pt x="280" y="328"/>
                      <a:pt x="148" y="822"/>
                    </a:cubicBezTo>
                    <a:cubicBezTo>
                      <a:pt x="1" y="1456"/>
                      <a:pt x="571" y="2132"/>
                      <a:pt x="1479" y="2364"/>
                    </a:cubicBezTo>
                    <a:cubicBezTo>
                      <a:pt x="1675" y="2420"/>
                      <a:pt x="1868" y="2446"/>
                      <a:pt x="2053" y="2446"/>
                    </a:cubicBezTo>
                    <a:cubicBezTo>
                      <a:pt x="2706" y="2446"/>
                      <a:pt x="3249" y="2119"/>
                      <a:pt x="3380" y="1625"/>
                    </a:cubicBezTo>
                    <a:cubicBezTo>
                      <a:pt x="3528" y="991"/>
                      <a:pt x="2916" y="315"/>
                      <a:pt x="2050" y="83"/>
                    </a:cubicBezTo>
                    <a:cubicBezTo>
                      <a:pt x="1854" y="27"/>
                      <a:pt x="1661" y="1"/>
                      <a:pt x="1476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394;p49">
                <a:extLst>
                  <a:ext uri="{FF2B5EF4-FFF2-40B4-BE49-F238E27FC236}">
                    <a16:creationId xmlns:a16="http://schemas.microsoft.com/office/drawing/2014/main" id="{04F6E302-D794-5843-9393-1AD28D12F6CA}"/>
                  </a:ext>
                </a:extLst>
              </p:cNvPr>
              <p:cNvSpPr/>
              <p:nvPr/>
            </p:nvSpPr>
            <p:spPr>
              <a:xfrm>
                <a:off x="1886309" y="3755199"/>
                <a:ext cx="103707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500" extrusionOk="0">
                    <a:moveTo>
                      <a:pt x="2384" y="729"/>
                    </a:moveTo>
                    <a:cubicBezTo>
                      <a:pt x="2529" y="729"/>
                      <a:pt x="2680" y="745"/>
                      <a:pt x="2831" y="778"/>
                    </a:cubicBezTo>
                    <a:cubicBezTo>
                      <a:pt x="3591" y="968"/>
                      <a:pt x="4098" y="1581"/>
                      <a:pt x="3972" y="2109"/>
                    </a:cubicBezTo>
                    <a:cubicBezTo>
                      <a:pt x="3838" y="2528"/>
                      <a:pt x="3358" y="2801"/>
                      <a:pt x="2786" y="2801"/>
                    </a:cubicBezTo>
                    <a:cubicBezTo>
                      <a:pt x="2637" y="2801"/>
                      <a:pt x="2481" y="2782"/>
                      <a:pt x="2324" y="2743"/>
                    </a:cubicBezTo>
                    <a:cubicBezTo>
                      <a:pt x="1563" y="2553"/>
                      <a:pt x="1056" y="1940"/>
                      <a:pt x="1183" y="1412"/>
                    </a:cubicBezTo>
                    <a:cubicBezTo>
                      <a:pt x="1302" y="989"/>
                      <a:pt x="1800" y="729"/>
                      <a:pt x="2384" y="729"/>
                    </a:cubicBezTo>
                    <a:close/>
                    <a:moveTo>
                      <a:pt x="2162" y="1"/>
                    </a:moveTo>
                    <a:cubicBezTo>
                      <a:pt x="1214" y="1"/>
                      <a:pt x="436" y="431"/>
                      <a:pt x="254" y="1159"/>
                    </a:cubicBezTo>
                    <a:cubicBezTo>
                      <a:pt x="0" y="2046"/>
                      <a:pt x="866" y="3060"/>
                      <a:pt x="2176" y="3398"/>
                    </a:cubicBezTo>
                    <a:cubicBezTo>
                      <a:pt x="2455" y="3466"/>
                      <a:pt x="2732" y="3499"/>
                      <a:pt x="2996" y="3499"/>
                    </a:cubicBezTo>
                    <a:cubicBezTo>
                      <a:pt x="3949" y="3499"/>
                      <a:pt x="4740" y="3069"/>
                      <a:pt x="4922" y="2342"/>
                    </a:cubicBezTo>
                    <a:cubicBezTo>
                      <a:pt x="5133" y="1454"/>
                      <a:pt x="4288" y="440"/>
                      <a:pt x="2979" y="102"/>
                    </a:cubicBezTo>
                    <a:cubicBezTo>
                      <a:pt x="2699" y="34"/>
                      <a:pt x="2424" y="1"/>
                      <a:pt x="2162" y="1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395;p49">
                <a:extLst>
                  <a:ext uri="{FF2B5EF4-FFF2-40B4-BE49-F238E27FC236}">
                    <a16:creationId xmlns:a16="http://schemas.microsoft.com/office/drawing/2014/main" id="{4292DAE4-F2F2-154C-AC1F-A99A477CB1F0}"/>
                  </a:ext>
                </a:extLst>
              </p:cNvPr>
              <p:cNvSpPr/>
              <p:nvPr/>
            </p:nvSpPr>
            <p:spPr>
              <a:xfrm>
                <a:off x="1902510" y="3765845"/>
                <a:ext cx="71710" cy="49409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446" extrusionOk="0">
                    <a:moveTo>
                      <a:pt x="1617" y="508"/>
                    </a:moveTo>
                    <a:cubicBezTo>
                      <a:pt x="1723" y="508"/>
                      <a:pt x="1833" y="520"/>
                      <a:pt x="1944" y="547"/>
                    </a:cubicBezTo>
                    <a:cubicBezTo>
                      <a:pt x="2472" y="674"/>
                      <a:pt x="2810" y="1096"/>
                      <a:pt x="2747" y="1477"/>
                    </a:cubicBezTo>
                    <a:cubicBezTo>
                      <a:pt x="2664" y="1760"/>
                      <a:pt x="2330" y="1938"/>
                      <a:pt x="1933" y="1938"/>
                    </a:cubicBezTo>
                    <a:cubicBezTo>
                      <a:pt x="1828" y="1938"/>
                      <a:pt x="1717" y="1926"/>
                      <a:pt x="1606" y="1899"/>
                    </a:cubicBezTo>
                    <a:cubicBezTo>
                      <a:pt x="1078" y="1772"/>
                      <a:pt x="740" y="1350"/>
                      <a:pt x="804" y="970"/>
                    </a:cubicBezTo>
                    <a:cubicBezTo>
                      <a:pt x="887" y="686"/>
                      <a:pt x="1221" y="508"/>
                      <a:pt x="1617" y="508"/>
                    </a:cubicBezTo>
                    <a:close/>
                    <a:moveTo>
                      <a:pt x="1477" y="0"/>
                    </a:moveTo>
                    <a:cubicBezTo>
                      <a:pt x="823" y="0"/>
                      <a:pt x="281" y="328"/>
                      <a:pt x="149" y="822"/>
                    </a:cubicBezTo>
                    <a:cubicBezTo>
                      <a:pt x="1" y="1455"/>
                      <a:pt x="571" y="2131"/>
                      <a:pt x="1480" y="2364"/>
                    </a:cubicBezTo>
                    <a:cubicBezTo>
                      <a:pt x="1675" y="2420"/>
                      <a:pt x="1868" y="2446"/>
                      <a:pt x="2053" y="2446"/>
                    </a:cubicBezTo>
                    <a:cubicBezTo>
                      <a:pt x="2706" y="2446"/>
                      <a:pt x="3249" y="2119"/>
                      <a:pt x="3381" y="1624"/>
                    </a:cubicBezTo>
                    <a:cubicBezTo>
                      <a:pt x="3550" y="991"/>
                      <a:pt x="2958" y="315"/>
                      <a:pt x="2050" y="82"/>
                    </a:cubicBezTo>
                    <a:cubicBezTo>
                      <a:pt x="1855" y="27"/>
                      <a:pt x="1661" y="0"/>
                      <a:pt x="1477" y="0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396;p49">
                <a:extLst>
                  <a:ext uri="{FF2B5EF4-FFF2-40B4-BE49-F238E27FC236}">
                    <a16:creationId xmlns:a16="http://schemas.microsoft.com/office/drawing/2014/main" id="{B5382085-446F-8640-9AEF-8CB9E54B3E0A}"/>
                  </a:ext>
                </a:extLst>
              </p:cNvPr>
              <p:cNvSpPr/>
              <p:nvPr/>
            </p:nvSpPr>
            <p:spPr>
              <a:xfrm>
                <a:off x="2261383" y="3790246"/>
                <a:ext cx="103283" cy="71023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3516" extrusionOk="0">
                    <a:moveTo>
                      <a:pt x="2356" y="739"/>
                    </a:moveTo>
                    <a:cubicBezTo>
                      <a:pt x="2509" y="739"/>
                      <a:pt x="2669" y="757"/>
                      <a:pt x="2831" y="797"/>
                    </a:cubicBezTo>
                    <a:cubicBezTo>
                      <a:pt x="3591" y="987"/>
                      <a:pt x="4098" y="1578"/>
                      <a:pt x="3950" y="2106"/>
                    </a:cubicBezTo>
                    <a:cubicBezTo>
                      <a:pt x="3833" y="2525"/>
                      <a:pt x="3357" y="2798"/>
                      <a:pt x="2785" y="2798"/>
                    </a:cubicBezTo>
                    <a:cubicBezTo>
                      <a:pt x="2637" y="2798"/>
                      <a:pt x="2481" y="2779"/>
                      <a:pt x="2324" y="2740"/>
                    </a:cubicBezTo>
                    <a:cubicBezTo>
                      <a:pt x="1563" y="2571"/>
                      <a:pt x="1056" y="1958"/>
                      <a:pt x="1183" y="1430"/>
                    </a:cubicBezTo>
                    <a:cubicBezTo>
                      <a:pt x="1284" y="1011"/>
                      <a:pt x="1770" y="739"/>
                      <a:pt x="2356" y="739"/>
                    </a:cubicBezTo>
                    <a:close/>
                    <a:moveTo>
                      <a:pt x="2175" y="0"/>
                    </a:moveTo>
                    <a:cubicBezTo>
                      <a:pt x="1214" y="0"/>
                      <a:pt x="416" y="440"/>
                      <a:pt x="233" y="1156"/>
                    </a:cubicBezTo>
                    <a:cubicBezTo>
                      <a:pt x="0" y="2064"/>
                      <a:pt x="866" y="3057"/>
                      <a:pt x="2155" y="3416"/>
                    </a:cubicBezTo>
                    <a:cubicBezTo>
                      <a:pt x="2433" y="3483"/>
                      <a:pt x="2707" y="3515"/>
                      <a:pt x="2967" y="3515"/>
                    </a:cubicBezTo>
                    <a:cubicBezTo>
                      <a:pt x="3932" y="3515"/>
                      <a:pt x="4718" y="3075"/>
                      <a:pt x="4901" y="2360"/>
                    </a:cubicBezTo>
                    <a:cubicBezTo>
                      <a:pt x="5112" y="1452"/>
                      <a:pt x="4267" y="459"/>
                      <a:pt x="2979" y="100"/>
                    </a:cubicBezTo>
                    <a:cubicBezTo>
                      <a:pt x="2705" y="32"/>
                      <a:pt x="2434" y="0"/>
                      <a:pt x="2175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397;p49">
                <a:extLst>
                  <a:ext uri="{FF2B5EF4-FFF2-40B4-BE49-F238E27FC236}">
                    <a16:creationId xmlns:a16="http://schemas.microsoft.com/office/drawing/2014/main" id="{E899D7C6-653B-BF49-B49D-AC5C49DB5173}"/>
                  </a:ext>
                </a:extLst>
              </p:cNvPr>
              <p:cNvSpPr/>
              <p:nvPr/>
            </p:nvSpPr>
            <p:spPr>
              <a:xfrm>
                <a:off x="2277159" y="3801013"/>
                <a:ext cx="71710" cy="49490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450" extrusionOk="0">
                    <a:moveTo>
                      <a:pt x="1608" y="509"/>
                    </a:moveTo>
                    <a:cubicBezTo>
                      <a:pt x="1723" y="509"/>
                      <a:pt x="1844" y="525"/>
                      <a:pt x="1965" y="559"/>
                    </a:cubicBezTo>
                    <a:cubicBezTo>
                      <a:pt x="2493" y="686"/>
                      <a:pt x="2831" y="1109"/>
                      <a:pt x="2747" y="1468"/>
                    </a:cubicBezTo>
                    <a:cubicBezTo>
                      <a:pt x="2666" y="1760"/>
                      <a:pt x="2359" y="1940"/>
                      <a:pt x="1981" y="1940"/>
                    </a:cubicBezTo>
                    <a:cubicBezTo>
                      <a:pt x="1868" y="1940"/>
                      <a:pt x="1749" y="1924"/>
                      <a:pt x="1627" y="1890"/>
                    </a:cubicBezTo>
                    <a:cubicBezTo>
                      <a:pt x="1099" y="1763"/>
                      <a:pt x="740" y="1341"/>
                      <a:pt x="825" y="982"/>
                    </a:cubicBezTo>
                    <a:cubicBezTo>
                      <a:pt x="906" y="689"/>
                      <a:pt x="1225" y="509"/>
                      <a:pt x="1608" y="509"/>
                    </a:cubicBezTo>
                    <a:close/>
                    <a:moveTo>
                      <a:pt x="1501" y="0"/>
                    </a:moveTo>
                    <a:cubicBezTo>
                      <a:pt x="832" y="0"/>
                      <a:pt x="286" y="315"/>
                      <a:pt x="170" y="813"/>
                    </a:cubicBezTo>
                    <a:cubicBezTo>
                      <a:pt x="1" y="1447"/>
                      <a:pt x="592" y="2144"/>
                      <a:pt x="1479" y="2376"/>
                    </a:cubicBezTo>
                    <a:cubicBezTo>
                      <a:pt x="1675" y="2426"/>
                      <a:pt x="1867" y="2450"/>
                      <a:pt x="2050" y="2450"/>
                    </a:cubicBezTo>
                    <a:cubicBezTo>
                      <a:pt x="2719" y="2450"/>
                      <a:pt x="3264" y="2134"/>
                      <a:pt x="3381" y="1637"/>
                    </a:cubicBezTo>
                    <a:cubicBezTo>
                      <a:pt x="3550" y="1003"/>
                      <a:pt x="2958" y="306"/>
                      <a:pt x="2071" y="74"/>
                    </a:cubicBezTo>
                    <a:cubicBezTo>
                      <a:pt x="1876" y="24"/>
                      <a:pt x="1684" y="0"/>
                      <a:pt x="1501" y="0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398;p49">
                <a:extLst>
                  <a:ext uri="{FF2B5EF4-FFF2-40B4-BE49-F238E27FC236}">
                    <a16:creationId xmlns:a16="http://schemas.microsoft.com/office/drawing/2014/main" id="{06040609-1E2D-4845-A118-B5ADA4CEF3DD}"/>
                  </a:ext>
                </a:extLst>
              </p:cNvPr>
              <p:cNvSpPr/>
              <p:nvPr/>
            </p:nvSpPr>
            <p:spPr>
              <a:xfrm>
                <a:off x="1698126" y="3763744"/>
                <a:ext cx="103283" cy="7068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3499" extrusionOk="0">
                    <a:moveTo>
                      <a:pt x="2357" y="699"/>
                    </a:moveTo>
                    <a:cubicBezTo>
                      <a:pt x="2510" y="699"/>
                      <a:pt x="2670" y="717"/>
                      <a:pt x="2831" y="757"/>
                    </a:cubicBezTo>
                    <a:cubicBezTo>
                      <a:pt x="3592" y="947"/>
                      <a:pt x="4099" y="1559"/>
                      <a:pt x="3951" y="2088"/>
                    </a:cubicBezTo>
                    <a:cubicBezTo>
                      <a:pt x="3850" y="2523"/>
                      <a:pt x="3364" y="2773"/>
                      <a:pt x="2787" y="2773"/>
                    </a:cubicBezTo>
                    <a:cubicBezTo>
                      <a:pt x="2637" y="2773"/>
                      <a:pt x="2481" y="2756"/>
                      <a:pt x="2324" y="2721"/>
                    </a:cubicBezTo>
                    <a:cubicBezTo>
                      <a:pt x="1564" y="2531"/>
                      <a:pt x="1057" y="1919"/>
                      <a:pt x="1184" y="1390"/>
                    </a:cubicBezTo>
                    <a:cubicBezTo>
                      <a:pt x="1284" y="972"/>
                      <a:pt x="1770" y="699"/>
                      <a:pt x="2357" y="699"/>
                    </a:cubicBezTo>
                    <a:close/>
                    <a:moveTo>
                      <a:pt x="2159" y="0"/>
                    </a:moveTo>
                    <a:cubicBezTo>
                      <a:pt x="1206" y="0"/>
                      <a:pt x="415" y="430"/>
                      <a:pt x="233" y="1158"/>
                    </a:cubicBezTo>
                    <a:cubicBezTo>
                      <a:pt x="1" y="2045"/>
                      <a:pt x="867" y="3059"/>
                      <a:pt x="2176" y="3397"/>
                    </a:cubicBezTo>
                    <a:cubicBezTo>
                      <a:pt x="2456" y="3466"/>
                      <a:pt x="2731" y="3499"/>
                      <a:pt x="2994" y="3499"/>
                    </a:cubicBezTo>
                    <a:cubicBezTo>
                      <a:pt x="3941" y="3499"/>
                      <a:pt x="4719" y="3069"/>
                      <a:pt x="4901" y="2341"/>
                    </a:cubicBezTo>
                    <a:cubicBezTo>
                      <a:pt x="5113" y="1412"/>
                      <a:pt x="4268" y="419"/>
                      <a:pt x="2979" y="102"/>
                    </a:cubicBezTo>
                    <a:cubicBezTo>
                      <a:pt x="2700" y="33"/>
                      <a:pt x="2423" y="0"/>
                      <a:pt x="2159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399;p49">
                <a:extLst>
                  <a:ext uri="{FF2B5EF4-FFF2-40B4-BE49-F238E27FC236}">
                    <a16:creationId xmlns:a16="http://schemas.microsoft.com/office/drawing/2014/main" id="{A5674D1C-A0FF-AD41-BA2C-734BB1D15A91}"/>
                  </a:ext>
                </a:extLst>
              </p:cNvPr>
              <p:cNvSpPr/>
              <p:nvPr/>
            </p:nvSpPr>
            <p:spPr>
              <a:xfrm>
                <a:off x="1713922" y="3774369"/>
                <a:ext cx="72134" cy="49429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447" extrusionOk="0">
                    <a:moveTo>
                      <a:pt x="1638" y="508"/>
                    </a:moveTo>
                    <a:cubicBezTo>
                      <a:pt x="1744" y="508"/>
                      <a:pt x="1854" y="521"/>
                      <a:pt x="1965" y="548"/>
                    </a:cubicBezTo>
                    <a:cubicBezTo>
                      <a:pt x="2493" y="674"/>
                      <a:pt x="2831" y="1097"/>
                      <a:pt x="2746" y="1477"/>
                    </a:cubicBezTo>
                    <a:cubicBezTo>
                      <a:pt x="2662" y="1747"/>
                      <a:pt x="2334" y="1937"/>
                      <a:pt x="1936" y="1937"/>
                    </a:cubicBezTo>
                    <a:cubicBezTo>
                      <a:pt x="1836" y="1937"/>
                      <a:pt x="1732" y="1925"/>
                      <a:pt x="1627" y="1900"/>
                    </a:cubicBezTo>
                    <a:cubicBezTo>
                      <a:pt x="1099" y="1773"/>
                      <a:pt x="740" y="1350"/>
                      <a:pt x="824" y="970"/>
                    </a:cubicBezTo>
                    <a:cubicBezTo>
                      <a:pt x="907" y="686"/>
                      <a:pt x="1241" y="508"/>
                      <a:pt x="1638" y="508"/>
                    </a:cubicBezTo>
                    <a:close/>
                    <a:moveTo>
                      <a:pt x="1486" y="1"/>
                    </a:moveTo>
                    <a:cubicBezTo>
                      <a:pt x="824" y="1"/>
                      <a:pt x="285" y="328"/>
                      <a:pt x="169" y="822"/>
                    </a:cubicBezTo>
                    <a:cubicBezTo>
                      <a:pt x="0" y="1456"/>
                      <a:pt x="592" y="2132"/>
                      <a:pt x="1479" y="2364"/>
                    </a:cubicBezTo>
                    <a:cubicBezTo>
                      <a:pt x="1679" y="2420"/>
                      <a:pt x="1876" y="2446"/>
                      <a:pt x="2063" y="2446"/>
                    </a:cubicBezTo>
                    <a:cubicBezTo>
                      <a:pt x="2726" y="2446"/>
                      <a:pt x="3265" y="2119"/>
                      <a:pt x="3380" y="1625"/>
                    </a:cubicBezTo>
                    <a:cubicBezTo>
                      <a:pt x="3570" y="991"/>
                      <a:pt x="2958" y="294"/>
                      <a:pt x="2070" y="83"/>
                    </a:cubicBezTo>
                    <a:cubicBezTo>
                      <a:pt x="1870" y="27"/>
                      <a:pt x="1673" y="1"/>
                      <a:pt x="1486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400;p49">
                <a:extLst>
                  <a:ext uri="{FF2B5EF4-FFF2-40B4-BE49-F238E27FC236}">
                    <a16:creationId xmlns:a16="http://schemas.microsoft.com/office/drawing/2014/main" id="{6672B708-E7B8-4D41-A307-6A80623CDD4C}"/>
                  </a:ext>
                </a:extLst>
              </p:cNvPr>
              <p:cNvSpPr/>
              <p:nvPr/>
            </p:nvSpPr>
            <p:spPr>
              <a:xfrm>
                <a:off x="1854737" y="3864905"/>
                <a:ext cx="103707" cy="71043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517" extrusionOk="0">
                    <a:moveTo>
                      <a:pt x="2367" y="740"/>
                    </a:moveTo>
                    <a:cubicBezTo>
                      <a:pt x="2517" y="740"/>
                      <a:pt x="2673" y="758"/>
                      <a:pt x="2831" y="797"/>
                    </a:cubicBezTo>
                    <a:cubicBezTo>
                      <a:pt x="3591" y="987"/>
                      <a:pt x="4098" y="1579"/>
                      <a:pt x="3971" y="2107"/>
                    </a:cubicBezTo>
                    <a:cubicBezTo>
                      <a:pt x="3871" y="2526"/>
                      <a:pt x="3385" y="2799"/>
                      <a:pt x="2798" y="2799"/>
                    </a:cubicBezTo>
                    <a:cubicBezTo>
                      <a:pt x="2645" y="2799"/>
                      <a:pt x="2485" y="2780"/>
                      <a:pt x="2324" y="2741"/>
                    </a:cubicBezTo>
                    <a:cubicBezTo>
                      <a:pt x="1563" y="2572"/>
                      <a:pt x="1056" y="1959"/>
                      <a:pt x="1204" y="1431"/>
                    </a:cubicBezTo>
                    <a:cubicBezTo>
                      <a:pt x="1305" y="1012"/>
                      <a:pt x="1791" y="740"/>
                      <a:pt x="2367" y="740"/>
                    </a:cubicBezTo>
                    <a:close/>
                    <a:moveTo>
                      <a:pt x="2188" y="1"/>
                    </a:moveTo>
                    <a:cubicBezTo>
                      <a:pt x="1222" y="1"/>
                      <a:pt x="437" y="441"/>
                      <a:pt x="254" y="1156"/>
                    </a:cubicBezTo>
                    <a:cubicBezTo>
                      <a:pt x="0" y="2065"/>
                      <a:pt x="887" y="3058"/>
                      <a:pt x="2176" y="3417"/>
                    </a:cubicBezTo>
                    <a:cubicBezTo>
                      <a:pt x="2450" y="3484"/>
                      <a:pt x="2721" y="3516"/>
                      <a:pt x="2980" y="3516"/>
                    </a:cubicBezTo>
                    <a:cubicBezTo>
                      <a:pt x="3940" y="3516"/>
                      <a:pt x="4739" y="3076"/>
                      <a:pt x="4922" y="2361"/>
                    </a:cubicBezTo>
                    <a:cubicBezTo>
                      <a:pt x="5133" y="1452"/>
                      <a:pt x="4288" y="459"/>
                      <a:pt x="3000" y="100"/>
                    </a:cubicBezTo>
                    <a:cubicBezTo>
                      <a:pt x="2721" y="33"/>
                      <a:pt x="2448" y="1"/>
                      <a:pt x="2188" y="1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401;p49">
                <a:extLst>
                  <a:ext uri="{FF2B5EF4-FFF2-40B4-BE49-F238E27FC236}">
                    <a16:creationId xmlns:a16="http://schemas.microsoft.com/office/drawing/2014/main" id="{940EB105-511D-6E49-8000-E15B234B42B8}"/>
                  </a:ext>
                </a:extLst>
              </p:cNvPr>
              <p:cNvSpPr/>
              <p:nvPr/>
            </p:nvSpPr>
            <p:spPr>
              <a:xfrm>
                <a:off x="1870937" y="3875672"/>
                <a:ext cx="72134" cy="4951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451" extrusionOk="0">
                    <a:moveTo>
                      <a:pt x="1590" y="510"/>
                    </a:moveTo>
                    <a:cubicBezTo>
                      <a:pt x="1703" y="510"/>
                      <a:pt x="1823" y="526"/>
                      <a:pt x="1944" y="560"/>
                    </a:cubicBezTo>
                    <a:cubicBezTo>
                      <a:pt x="2472" y="687"/>
                      <a:pt x="2831" y="1109"/>
                      <a:pt x="2747" y="1468"/>
                    </a:cubicBezTo>
                    <a:cubicBezTo>
                      <a:pt x="2666" y="1761"/>
                      <a:pt x="2347" y="1941"/>
                      <a:pt x="1963" y="1941"/>
                    </a:cubicBezTo>
                    <a:cubicBezTo>
                      <a:pt x="1848" y="1941"/>
                      <a:pt x="1728" y="1925"/>
                      <a:pt x="1606" y="1891"/>
                    </a:cubicBezTo>
                    <a:cubicBezTo>
                      <a:pt x="1078" y="1764"/>
                      <a:pt x="740" y="1342"/>
                      <a:pt x="825" y="983"/>
                    </a:cubicBezTo>
                    <a:cubicBezTo>
                      <a:pt x="906" y="690"/>
                      <a:pt x="1212" y="510"/>
                      <a:pt x="1590" y="510"/>
                    </a:cubicBezTo>
                    <a:close/>
                    <a:moveTo>
                      <a:pt x="1490" y="1"/>
                    </a:moveTo>
                    <a:cubicBezTo>
                      <a:pt x="831" y="1"/>
                      <a:pt x="281" y="316"/>
                      <a:pt x="149" y="814"/>
                    </a:cubicBezTo>
                    <a:cubicBezTo>
                      <a:pt x="1" y="1447"/>
                      <a:pt x="571" y="2144"/>
                      <a:pt x="1479" y="2377"/>
                    </a:cubicBezTo>
                    <a:cubicBezTo>
                      <a:pt x="1670" y="2427"/>
                      <a:pt x="1859" y="2450"/>
                      <a:pt x="2039" y="2450"/>
                    </a:cubicBezTo>
                    <a:cubicBezTo>
                      <a:pt x="2698" y="2450"/>
                      <a:pt x="3248" y="2135"/>
                      <a:pt x="3381" y="1637"/>
                    </a:cubicBezTo>
                    <a:cubicBezTo>
                      <a:pt x="3571" y="1004"/>
                      <a:pt x="2958" y="307"/>
                      <a:pt x="2050" y="74"/>
                    </a:cubicBezTo>
                    <a:cubicBezTo>
                      <a:pt x="1859" y="24"/>
                      <a:pt x="1671" y="1"/>
                      <a:pt x="1490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402;p49">
                <a:extLst>
                  <a:ext uri="{FF2B5EF4-FFF2-40B4-BE49-F238E27FC236}">
                    <a16:creationId xmlns:a16="http://schemas.microsoft.com/office/drawing/2014/main" id="{FFA89831-FF16-7C41-B9CA-AC2F1842BF91}"/>
                  </a:ext>
                </a:extLst>
              </p:cNvPr>
              <p:cNvSpPr/>
              <p:nvPr/>
            </p:nvSpPr>
            <p:spPr>
              <a:xfrm>
                <a:off x="2054858" y="3859330"/>
                <a:ext cx="104131" cy="7068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499" extrusionOk="0">
                    <a:moveTo>
                      <a:pt x="2367" y="699"/>
                    </a:moveTo>
                    <a:cubicBezTo>
                      <a:pt x="2517" y="699"/>
                      <a:pt x="2674" y="717"/>
                      <a:pt x="2831" y="757"/>
                    </a:cubicBezTo>
                    <a:cubicBezTo>
                      <a:pt x="3591" y="947"/>
                      <a:pt x="4098" y="1538"/>
                      <a:pt x="3971" y="2066"/>
                    </a:cubicBezTo>
                    <a:cubicBezTo>
                      <a:pt x="3857" y="2507"/>
                      <a:pt x="3390" y="2771"/>
                      <a:pt x="2833" y="2771"/>
                    </a:cubicBezTo>
                    <a:cubicBezTo>
                      <a:pt x="2669" y="2771"/>
                      <a:pt x="2497" y="2748"/>
                      <a:pt x="2324" y="2700"/>
                    </a:cubicBezTo>
                    <a:cubicBezTo>
                      <a:pt x="1563" y="2531"/>
                      <a:pt x="1056" y="1918"/>
                      <a:pt x="1183" y="1390"/>
                    </a:cubicBezTo>
                    <a:cubicBezTo>
                      <a:pt x="1300" y="971"/>
                      <a:pt x="1790" y="699"/>
                      <a:pt x="2367" y="699"/>
                    </a:cubicBezTo>
                    <a:close/>
                    <a:moveTo>
                      <a:pt x="2161" y="0"/>
                    </a:moveTo>
                    <a:cubicBezTo>
                      <a:pt x="1213" y="0"/>
                      <a:pt x="431" y="430"/>
                      <a:pt x="233" y="1158"/>
                    </a:cubicBezTo>
                    <a:cubicBezTo>
                      <a:pt x="0" y="2045"/>
                      <a:pt x="866" y="3059"/>
                      <a:pt x="2176" y="3397"/>
                    </a:cubicBezTo>
                    <a:cubicBezTo>
                      <a:pt x="2455" y="3466"/>
                      <a:pt x="2731" y="3499"/>
                      <a:pt x="2993" y="3499"/>
                    </a:cubicBezTo>
                    <a:cubicBezTo>
                      <a:pt x="3942" y="3499"/>
                      <a:pt x="4724" y="3069"/>
                      <a:pt x="4922" y="2341"/>
                    </a:cubicBezTo>
                    <a:cubicBezTo>
                      <a:pt x="5154" y="1411"/>
                      <a:pt x="4288" y="419"/>
                      <a:pt x="2979" y="102"/>
                    </a:cubicBezTo>
                    <a:cubicBezTo>
                      <a:pt x="2699" y="33"/>
                      <a:pt x="2424" y="0"/>
                      <a:pt x="2161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403;p49">
                <a:extLst>
                  <a:ext uri="{FF2B5EF4-FFF2-40B4-BE49-F238E27FC236}">
                    <a16:creationId xmlns:a16="http://schemas.microsoft.com/office/drawing/2014/main" id="{576E9F5A-27FB-BD4A-9827-9B1E5B1715DC}"/>
                  </a:ext>
                </a:extLst>
              </p:cNvPr>
              <p:cNvSpPr/>
              <p:nvPr/>
            </p:nvSpPr>
            <p:spPr>
              <a:xfrm>
                <a:off x="2071503" y="3869693"/>
                <a:ext cx="71266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2459" extrusionOk="0">
                    <a:moveTo>
                      <a:pt x="1579" y="519"/>
                    </a:moveTo>
                    <a:cubicBezTo>
                      <a:pt x="1690" y="519"/>
                      <a:pt x="1805" y="532"/>
                      <a:pt x="1922" y="560"/>
                    </a:cubicBezTo>
                    <a:cubicBezTo>
                      <a:pt x="2450" y="687"/>
                      <a:pt x="2788" y="1110"/>
                      <a:pt x="2725" y="1490"/>
                    </a:cubicBezTo>
                    <a:cubicBezTo>
                      <a:pt x="2642" y="1773"/>
                      <a:pt x="2308" y="1952"/>
                      <a:pt x="1911" y="1952"/>
                    </a:cubicBezTo>
                    <a:cubicBezTo>
                      <a:pt x="1806" y="1952"/>
                      <a:pt x="1695" y="1939"/>
                      <a:pt x="1584" y="1912"/>
                    </a:cubicBezTo>
                    <a:cubicBezTo>
                      <a:pt x="1056" y="1764"/>
                      <a:pt x="718" y="1342"/>
                      <a:pt x="782" y="983"/>
                    </a:cubicBezTo>
                    <a:cubicBezTo>
                      <a:pt x="864" y="687"/>
                      <a:pt x="1189" y="519"/>
                      <a:pt x="1579" y="519"/>
                    </a:cubicBezTo>
                    <a:close/>
                    <a:moveTo>
                      <a:pt x="1489" y="1"/>
                    </a:moveTo>
                    <a:cubicBezTo>
                      <a:pt x="830" y="1"/>
                      <a:pt x="281" y="316"/>
                      <a:pt x="148" y="814"/>
                    </a:cubicBezTo>
                    <a:cubicBezTo>
                      <a:pt x="0" y="1448"/>
                      <a:pt x="591" y="2145"/>
                      <a:pt x="1479" y="2377"/>
                    </a:cubicBezTo>
                    <a:cubicBezTo>
                      <a:pt x="1674" y="2433"/>
                      <a:pt x="1869" y="2459"/>
                      <a:pt x="2054" y="2459"/>
                    </a:cubicBezTo>
                    <a:cubicBezTo>
                      <a:pt x="2713" y="2459"/>
                      <a:pt x="3265" y="2132"/>
                      <a:pt x="3380" y="1638"/>
                    </a:cubicBezTo>
                    <a:cubicBezTo>
                      <a:pt x="3528" y="1004"/>
                      <a:pt x="2936" y="328"/>
                      <a:pt x="2049" y="75"/>
                    </a:cubicBezTo>
                    <a:cubicBezTo>
                      <a:pt x="1858" y="25"/>
                      <a:pt x="1670" y="1"/>
                      <a:pt x="1489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404;p49">
                <a:extLst>
                  <a:ext uri="{FF2B5EF4-FFF2-40B4-BE49-F238E27FC236}">
                    <a16:creationId xmlns:a16="http://schemas.microsoft.com/office/drawing/2014/main" id="{03255135-0301-9840-9017-E80EA8C53B4D}"/>
                  </a:ext>
                </a:extLst>
              </p:cNvPr>
              <p:cNvSpPr/>
              <p:nvPr/>
            </p:nvSpPr>
            <p:spPr>
              <a:xfrm>
                <a:off x="2351414" y="3666501"/>
                <a:ext cx="104131" cy="71023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516" extrusionOk="0">
                    <a:moveTo>
                      <a:pt x="2367" y="718"/>
                    </a:moveTo>
                    <a:cubicBezTo>
                      <a:pt x="2517" y="718"/>
                      <a:pt x="2674" y="736"/>
                      <a:pt x="2831" y="776"/>
                    </a:cubicBezTo>
                    <a:cubicBezTo>
                      <a:pt x="3591" y="945"/>
                      <a:pt x="4098" y="1557"/>
                      <a:pt x="3972" y="2085"/>
                    </a:cubicBezTo>
                    <a:cubicBezTo>
                      <a:pt x="3856" y="2513"/>
                      <a:pt x="3382" y="2787"/>
                      <a:pt x="2818" y="2787"/>
                    </a:cubicBezTo>
                    <a:cubicBezTo>
                      <a:pt x="2658" y="2787"/>
                      <a:pt x="2492" y="2766"/>
                      <a:pt x="2324" y="2719"/>
                    </a:cubicBezTo>
                    <a:cubicBezTo>
                      <a:pt x="1563" y="2529"/>
                      <a:pt x="1056" y="1937"/>
                      <a:pt x="1183" y="1409"/>
                    </a:cubicBezTo>
                    <a:cubicBezTo>
                      <a:pt x="1301" y="990"/>
                      <a:pt x="1790" y="718"/>
                      <a:pt x="2367" y="718"/>
                    </a:cubicBezTo>
                    <a:close/>
                    <a:moveTo>
                      <a:pt x="2177" y="0"/>
                    </a:moveTo>
                    <a:cubicBezTo>
                      <a:pt x="1221" y="0"/>
                      <a:pt x="432" y="440"/>
                      <a:pt x="233" y="1156"/>
                    </a:cubicBezTo>
                    <a:cubicBezTo>
                      <a:pt x="0" y="2064"/>
                      <a:pt x="866" y="3057"/>
                      <a:pt x="2176" y="3416"/>
                    </a:cubicBezTo>
                    <a:cubicBezTo>
                      <a:pt x="2450" y="3483"/>
                      <a:pt x="2721" y="3515"/>
                      <a:pt x="2980" y="3515"/>
                    </a:cubicBezTo>
                    <a:cubicBezTo>
                      <a:pt x="3940" y="3515"/>
                      <a:pt x="4739" y="3075"/>
                      <a:pt x="4922" y="2360"/>
                    </a:cubicBezTo>
                    <a:cubicBezTo>
                      <a:pt x="5155" y="1452"/>
                      <a:pt x="4288" y="459"/>
                      <a:pt x="2979" y="100"/>
                    </a:cubicBezTo>
                    <a:cubicBezTo>
                      <a:pt x="2705" y="32"/>
                      <a:pt x="2435" y="0"/>
                      <a:pt x="2177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405;p49">
                <a:extLst>
                  <a:ext uri="{FF2B5EF4-FFF2-40B4-BE49-F238E27FC236}">
                    <a16:creationId xmlns:a16="http://schemas.microsoft.com/office/drawing/2014/main" id="{92EF3879-4FE0-8A40-A833-84927E85800C}"/>
                  </a:ext>
                </a:extLst>
              </p:cNvPr>
              <p:cNvSpPr/>
              <p:nvPr/>
            </p:nvSpPr>
            <p:spPr>
              <a:xfrm>
                <a:off x="2368059" y="3677268"/>
                <a:ext cx="71266" cy="49490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2450" extrusionOk="0">
                    <a:moveTo>
                      <a:pt x="1565" y="509"/>
                    </a:moveTo>
                    <a:cubicBezTo>
                      <a:pt x="1680" y="509"/>
                      <a:pt x="1801" y="525"/>
                      <a:pt x="1922" y="559"/>
                    </a:cubicBezTo>
                    <a:cubicBezTo>
                      <a:pt x="2450" y="686"/>
                      <a:pt x="2810" y="1109"/>
                      <a:pt x="2725" y="1468"/>
                    </a:cubicBezTo>
                    <a:cubicBezTo>
                      <a:pt x="2644" y="1760"/>
                      <a:pt x="2325" y="1940"/>
                      <a:pt x="1941" y="1940"/>
                    </a:cubicBezTo>
                    <a:cubicBezTo>
                      <a:pt x="1827" y="1940"/>
                      <a:pt x="1706" y="1924"/>
                      <a:pt x="1584" y="1890"/>
                    </a:cubicBezTo>
                    <a:cubicBezTo>
                      <a:pt x="1056" y="1764"/>
                      <a:pt x="718" y="1341"/>
                      <a:pt x="782" y="982"/>
                    </a:cubicBezTo>
                    <a:cubicBezTo>
                      <a:pt x="863" y="689"/>
                      <a:pt x="1182" y="509"/>
                      <a:pt x="1565" y="509"/>
                    </a:cubicBezTo>
                    <a:close/>
                    <a:moveTo>
                      <a:pt x="1490" y="0"/>
                    </a:moveTo>
                    <a:cubicBezTo>
                      <a:pt x="830" y="0"/>
                      <a:pt x="281" y="315"/>
                      <a:pt x="148" y="813"/>
                    </a:cubicBezTo>
                    <a:cubicBezTo>
                      <a:pt x="0" y="1447"/>
                      <a:pt x="570" y="2144"/>
                      <a:pt x="1479" y="2376"/>
                    </a:cubicBezTo>
                    <a:cubicBezTo>
                      <a:pt x="1669" y="2426"/>
                      <a:pt x="1858" y="2450"/>
                      <a:pt x="2038" y="2450"/>
                    </a:cubicBezTo>
                    <a:cubicBezTo>
                      <a:pt x="2698" y="2450"/>
                      <a:pt x="3247" y="2134"/>
                      <a:pt x="3380" y="1637"/>
                    </a:cubicBezTo>
                    <a:cubicBezTo>
                      <a:pt x="3528" y="1003"/>
                      <a:pt x="2936" y="306"/>
                      <a:pt x="2049" y="74"/>
                    </a:cubicBezTo>
                    <a:cubicBezTo>
                      <a:pt x="1859" y="24"/>
                      <a:pt x="1670" y="0"/>
                      <a:pt x="1490" y="0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406;p49">
                <a:extLst>
                  <a:ext uri="{FF2B5EF4-FFF2-40B4-BE49-F238E27FC236}">
                    <a16:creationId xmlns:a16="http://schemas.microsoft.com/office/drawing/2014/main" id="{BDF0AB3C-0BF3-3147-8807-3208475C6F86}"/>
                  </a:ext>
                </a:extLst>
              </p:cNvPr>
              <p:cNvSpPr/>
              <p:nvPr/>
            </p:nvSpPr>
            <p:spPr>
              <a:xfrm>
                <a:off x="2088127" y="3789761"/>
                <a:ext cx="103707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500" extrusionOk="0">
                    <a:moveTo>
                      <a:pt x="2364" y="708"/>
                    </a:moveTo>
                    <a:cubicBezTo>
                      <a:pt x="2509" y="708"/>
                      <a:pt x="2659" y="724"/>
                      <a:pt x="2810" y="757"/>
                    </a:cubicBezTo>
                    <a:cubicBezTo>
                      <a:pt x="3592" y="947"/>
                      <a:pt x="4078" y="1560"/>
                      <a:pt x="3951" y="2088"/>
                    </a:cubicBezTo>
                    <a:cubicBezTo>
                      <a:pt x="3851" y="2520"/>
                      <a:pt x="3373" y="2782"/>
                      <a:pt x="2804" y="2782"/>
                    </a:cubicBezTo>
                    <a:cubicBezTo>
                      <a:pt x="2649" y="2782"/>
                      <a:pt x="2487" y="2762"/>
                      <a:pt x="2324" y="2722"/>
                    </a:cubicBezTo>
                    <a:cubicBezTo>
                      <a:pt x="1543" y="2532"/>
                      <a:pt x="1057" y="1919"/>
                      <a:pt x="1184" y="1391"/>
                    </a:cubicBezTo>
                    <a:cubicBezTo>
                      <a:pt x="1285" y="968"/>
                      <a:pt x="1780" y="708"/>
                      <a:pt x="2364" y="708"/>
                    </a:cubicBezTo>
                    <a:close/>
                    <a:moveTo>
                      <a:pt x="2160" y="1"/>
                    </a:moveTo>
                    <a:cubicBezTo>
                      <a:pt x="1206" y="1"/>
                      <a:pt x="415" y="431"/>
                      <a:pt x="233" y="1159"/>
                    </a:cubicBezTo>
                    <a:cubicBezTo>
                      <a:pt x="1" y="2067"/>
                      <a:pt x="867" y="3060"/>
                      <a:pt x="2155" y="3398"/>
                    </a:cubicBezTo>
                    <a:cubicBezTo>
                      <a:pt x="2435" y="3466"/>
                      <a:pt x="2711" y="3499"/>
                      <a:pt x="2975" y="3499"/>
                    </a:cubicBezTo>
                    <a:cubicBezTo>
                      <a:pt x="3929" y="3499"/>
                      <a:pt x="4720" y="3070"/>
                      <a:pt x="4902" y="2342"/>
                    </a:cubicBezTo>
                    <a:cubicBezTo>
                      <a:pt x="5134" y="1433"/>
                      <a:pt x="4268" y="419"/>
                      <a:pt x="2979" y="102"/>
                    </a:cubicBezTo>
                    <a:cubicBezTo>
                      <a:pt x="2700" y="34"/>
                      <a:pt x="2424" y="1"/>
                      <a:pt x="2160" y="1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407;p49">
                <a:extLst>
                  <a:ext uri="{FF2B5EF4-FFF2-40B4-BE49-F238E27FC236}">
                    <a16:creationId xmlns:a16="http://schemas.microsoft.com/office/drawing/2014/main" id="{063DE16B-B1A0-454B-BA3C-93B94BC27098}"/>
                  </a:ext>
                </a:extLst>
              </p:cNvPr>
              <p:cNvSpPr/>
              <p:nvPr/>
            </p:nvSpPr>
            <p:spPr>
              <a:xfrm>
                <a:off x="2103924" y="3800568"/>
                <a:ext cx="72134" cy="4951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451" extrusionOk="0">
                    <a:moveTo>
                      <a:pt x="1638" y="500"/>
                    </a:moveTo>
                    <a:cubicBezTo>
                      <a:pt x="1744" y="500"/>
                      <a:pt x="1854" y="512"/>
                      <a:pt x="1965" y="539"/>
                    </a:cubicBezTo>
                    <a:cubicBezTo>
                      <a:pt x="2493" y="687"/>
                      <a:pt x="2831" y="1109"/>
                      <a:pt x="2747" y="1469"/>
                    </a:cubicBezTo>
                    <a:cubicBezTo>
                      <a:pt x="2664" y="1765"/>
                      <a:pt x="2339" y="1933"/>
                      <a:pt x="1949" y="1933"/>
                    </a:cubicBezTo>
                    <a:cubicBezTo>
                      <a:pt x="1839" y="1933"/>
                      <a:pt x="1723" y="1919"/>
                      <a:pt x="1606" y="1891"/>
                    </a:cubicBezTo>
                    <a:cubicBezTo>
                      <a:pt x="1078" y="1764"/>
                      <a:pt x="740" y="1342"/>
                      <a:pt x="824" y="962"/>
                    </a:cubicBezTo>
                    <a:cubicBezTo>
                      <a:pt x="908" y="678"/>
                      <a:pt x="1241" y="500"/>
                      <a:pt x="1638" y="500"/>
                    </a:cubicBezTo>
                    <a:close/>
                    <a:moveTo>
                      <a:pt x="1500" y="1"/>
                    </a:moveTo>
                    <a:cubicBezTo>
                      <a:pt x="831" y="1"/>
                      <a:pt x="286" y="316"/>
                      <a:pt x="169" y="814"/>
                    </a:cubicBezTo>
                    <a:cubicBezTo>
                      <a:pt x="0" y="1447"/>
                      <a:pt x="592" y="2123"/>
                      <a:pt x="1479" y="2377"/>
                    </a:cubicBezTo>
                    <a:cubicBezTo>
                      <a:pt x="1674" y="2427"/>
                      <a:pt x="1866" y="2450"/>
                      <a:pt x="2049" y="2450"/>
                    </a:cubicBezTo>
                    <a:cubicBezTo>
                      <a:pt x="2718" y="2450"/>
                      <a:pt x="3264" y="2135"/>
                      <a:pt x="3380" y="1638"/>
                    </a:cubicBezTo>
                    <a:cubicBezTo>
                      <a:pt x="3570" y="1004"/>
                      <a:pt x="2958" y="307"/>
                      <a:pt x="2071" y="74"/>
                    </a:cubicBezTo>
                    <a:cubicBezTo>
                      <a:pt x="1875" y="25"/>
                      <a:pt x="1683" y="1"/>
                      <a:pt x="1500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408;p49">
                <a:extLst>
                  <a:ext uri="{FF2B5EF4-FFF2-40B4-BE49-F238E27FC236}">
                    <a16:creationId xmlns:a16="http://schemas.microsoft.com/office/drawing/2014/main" id="{9CF7E380-0A47-974B-B60D-7B38C52EF36E}"/>
                  </a:ext>
                </a:extLst>
              </p:cNvPr>
              <p:cNvSpPr/>
              <p:nvPr/>
            </p:nvSpPr>
            <p:spPr>
              <a:xfrm>
                <a:off x="2130386" y="3898155"/>
                <a:ext cx="103707" cy="7068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499" extrusionOk="0">
                    <a:moveTo>
                      <a:pt x="2346" y="699"/>
                    </a:moveTo>
                    <a:cubicBezTo>
                      <a:pt x="2496" y="699"/>
                      <a:pt x="2652" y="717"/>
                      <a:pt x="2810" y="757"/>
                    </a:cubicBezTo>
                    <a:cubicBezTo>
                      <a:pt x="3570" y="947"/>
                      <a:pt x="4077" y="1559"/>
                      <a:pt x="3950" y="2088"/>
                    </a:cubicBezTo>
                    <a:cubicBezTo>
                      <a:pt x="3850" y="2523"/>
                      <a:pt x="3363" y="2773"/>
                      <a:pt x="2776" y="2773"/>
                    </a:cubicBezTo>
                    <a:cubicBezTo>
                      <a:pt x="2623" y="2773"/>
                      <a:pt x="2464" y="2756"/>
                      <a:pt x="2303" y="2721"/>
                    </a:cubicBezTo>
                    <a:cubicBezTo>
                      <a:pt x="1542" y="2531"/>
                      <a:pt x="1035" y="1919"/>
                      <a:pt x="1183" y="1391"/>
                    </a:cubicBezTo>
                    <a:cubicBezTo>
                      <a:pt x="1284" y="972"/>
                      <a:pt x="1770" y="699"/>
                      <a:pt x="2346" y="699"/>
                    </a:cubicBezTo>
                    <a:close/>
                    <a:moveTo>
                      <a:pt x="2150" y="0"/>
                    </a:moveTo>
                    <a:cubicBezTo>
                      <a:pt x="1192" y="0"/>
                      <a:pt x="414" y="430"/>
                      <a:pt x="232" y="1158"/>
                    </a:cubicBezTo>
                    <a:cubicBezTo>
                      <a:pt x="0" y="2045"/>
                      <a:pt x="866" y="3059"/>
                      <a:pt x="2155" y="3397"/>
                    </a:cubicBezTo>
                    <a:cubicBezTo>
                      <a:pt x="2434" y="3466"/>
                      <a:pt x="2711" y="3499"/>
                      <a:pt x="2975" y="3499"/>
                    </a:cubicBezTo>
                    <a:cubicBezTo>
                      <a:pt x="3928" y="3499"/>
                      <a:pt x="4719" y="3069"/>
                      <a:pt x="4901" y="2341"/>
                    </a:cubicBezTo>
                    <a:cubicBezTo>
                      <a:pt x="5133" y="1412"/>
                      <a:pt x="4267" y="419"/>
                      <a:pt x="2979" y="102"/>
                    </a:cubicBezTo>
                    <a:cubicBezTo>
                      <a:pt x="2695" y="33"/>
                      <a:pt x="2416" y="0"/>
                      <a:pt x="2150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409;p49">
                <a:extLst>
                  <a:ext uri="{FF2B5EF4-FFF2-40B4-BE49-F238E27FC236}">
                    <a16:creationId xmlns:a16="http://schemas.microsoft.com/office/drawing/2014/main" id="{F9DE322A-3A81-9D47-A705-F65953C76763}"/>
                  </a:ext>
                </a:extLst>
              </p:cNvPr>
              <p:cNvSpPr/>
              <p:nvPr/>
            </p:nvSpPr>
            <p:spPr>
              <a:xfrm>
                <a:off x="2146162" y="3908780"/>
                <a:ext cx="72134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459" extrusionOk="0">
                    <a:moveTo>
                      <a:pt x="1603" y="485"/>
                    </a:moveTo>
                    <a:cubicBezTo>
                      <a:pt x="1712" y="485"/>
                      <a:pt x="1827" y="498"/>
                      <a:pt x="1944" y="527"/>
                    </a:cubicBezTo>
                    <a:cubicBezTo>
                      <a:pt x="2472" y="653"/>
                      <a:pt x="2831" y="1076"/>
                      <a:pt x="2747" y="1456"/>
                    </a:cubicBezTo>
                    <a:cubicBezTo>
                      <a:pt x="2664" y="1736"/>
                      <a:pt x="2338" y="1926"/>
                      <a:pt x="1948" y="1926"/>
                    </a:cubicBezTo>
                    <a:cubicBezTo>
                      <a:pt x="1838" y="1926"/>
                      <a:pt x="1722" y="1911"/>
                      <a:pt x="1606" y="1878"/>
                    </a:cubicBezTo>
                    <a:cubicBezTo>
                      <a:pt x="1078" y="1731"/>
                      <a:pt x="740" y="1308"/>
                      <a:pt x="825" y="949"/>
                    </a:cubicBezTo>
                    <a:cubicBezTo>
                      <a:pt x="907" y="653"/>
                      <a:pt x="1220" y="485"/>
                      <a:pt x="1603" y="485"/>
                    </a:cubicBezTo>
                    <a:close/>
                    <a:moveTo>
                      <a:pt x="1476" y="1"/>
                    </a:moveTo>
                    <a:cubicBezTo>
                      <a:pt x="823" y="1"/>
                      <a:pt x="280" y="328"/>
                      <a:pt x="149" y="822"/>
                    </a:cubicBezTo>
                    <a:cubicBezTo>
                      <a:pt x="1" y="1456"/>
                      <a:pt x="592" y="2132"/>
                      <a:pt x="1479" y="2385"/>
                    </a:cubicBezTo>
                    <a:cubicBezTo>
                      <a:pt x="1669" y="2435"/>
                      <a:pt x="1858" y="2459"/>
                      <a:pt x="2039" y="2459"/>
                    </a:cubicBezTo>
                    <a:cubicBezTo>
                      <a:pt x="2704" y="2459"/>
                      <a:pt x="3264" y="2140"/>
                      <a:pt x="3381" y="1625"/>
                    </a:cubicBezTo>
                    <a:cubicBezTo>
                      <a:pt x="3571" y="991"/>
                      <a:pt x="2958" y="294"/>
                      <a:pt x="2050" y="83"/>
                    </a:cubicBezTo>
                    <a:cubicBezTo>
                      <a:pt x="1854" y="27"/>
                      <a:pt x="1661" y="1"/>
                      <a:pt x="1476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410;p49">
                <a:extLst>
                  <a:ext uri="{FF2B5EF4-FFF2-40B4-BE49-F238E27FC236}">
                    <a16:creationId xmlns:a16="http://schemas.microsoft.com/office/drawing/2014/main" id="{2C56EAFD-8C34-9446-A9AA-501DEBBD2C5C}"/>
                  </a:ext>
                </a:extLst>
              </p:cNvPr>
              <p:cNvSpPr/>
              <p:nvPr/>
            </p:nvSpPr>
            <p:spPr>
              <a:xfrm>
                <a:off x="1940061" y="3840968"/>
                <a:ext cx="103707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500" extrusionOk="0">
                    <a:moveTo>
                      <a:pt x="2363" y="707"/>
                    </a:moveTo>
                    <a:cubicBezTo>
                      <a:pt x="2509" y="707"/>
                      <a:pt x="2659" y="724"/>
                      <a:pt x="2810" y="757"/>
                    </a:cubicBezTo>
                    <a:cubicBezTo>
                      <a:pt x="3571" y="947"/>
                      <a:pt x="4078" y="1560"/>
                      <a:pt x="3951" y="2088"/>
                    </a:cubicBezTo>
                    <a:cubicBezTo>
                      <a:pt x="3835" y="2520"/>
                      <a:pt x="3353" y="2782"/>
                      <a:pt x="2783" y="2782"/>
                    </a:cubicBezTo>
                    <a:cubicBezTo>
                      <a:pt x="2628" y="2782"/>
                      <a:pt x="2466" y="2762"/>
                      <a:pt x="2303" y="2722"/>
                    </a:cubicBezTo>
                    <a:cubicBezTo>
                      <a:pt x="1543" y="2532"/>
                      <a:pt x="1036" y="1919"/>
                      <a:pt x="1163" y="1391"/>
                    </a:cubicBezTo>
                    <a:cubicBezTo>
                      <a:pt x="1281" y="968"/>
                      <a:pt x="1779" y="707"/>
                      <a:pt x="2363" y="707"/>
                    </a:cubicBezTo>
                    <a:close/>
                    <a:moveTo>
                      <a:pt x="2172" y="1"/>
                    </a:moveTo>
                    <a:cubicBezTo>
                      <a:pt x="1214" y="1"/>
                      <a:pt x="436" y="431"/>
                      <a:pt x="254" y="1159"/>
                    </a:cubicBezTo>
                    <a:cubicBezTo>
                      <a:pt x="1" y="2067"/>
                      <a:pt x="888" y="3060"/>
                      <a:pt x="2177" y="3398"/>
                    </a:cubicBezTo>
                    <a:cubicBezTo>
                      <a:pt x="2456" y="3466"/>
                      <a:pt x="2732" y="3499"/>
                      <a:pt x="2996" y="3499"/>
                    </a:cubicBezTo>
                    <a:cubicBezTo>
                      <a:pt x="3950" y="3499"/>
                      <a:pt x="4741" y="3069"/>
                      <a:pt x="4923" y="2341"/>
                    </a:cubicBezTo>
                    <a:cubicBezTo>
                      <a:pt x="5134" y="1433"/>
                      <a:pt x="4268" y="419"/>
                      <a:pt x="3000" y="102"/>
                    </a:cubicBezTo>
                    <a:cubicBezTo>
                      <a:pt x="2716" y="34"/>
                      <a:pt x="2437" y="1"/>
                      <a:pt x="2172" y="1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411;p49">
                <a:extLst>
                  <a:ext uri="{FF2B5EF4-FFF2-40B4-BE49-F238E27FC236}">
                    <a16:creationId xmlns:a16="http://schemas.microsoft.com/office/drawing/2014/main" id="{156D624A-B831-6847-9861-C4CD1E20E89E}"/>
                  </a:ext>
                </a:extLst>
              </p:cNvPr>
              <p:cNvSpPr/>
              <p:nvPr/>
            </p:nvSpPr>
            <p:spPr>
              <a:xfrm>
                <a:off x="1956282" y="3851775"/>
                <a:ext cx="71286" cy="4951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451" extrusionOk="0">
                    <a:moveTo>
                      <a:pt x="1596" y="500"/>
                    </a:moveTo>
                    <a:cubicBezTo>
                      <a:pt x="1702" y="500"/>
                      <a:pt x="1812" y="512"/>
                      <a:pt x="1923" y="539"/>
                    </a:cubicBezTo>
                    <a:cubicBezTo>
                      <a:pt x="2451" y="687"/>
                      <a:pt x="2789" y="1109"/>
                      <a:pt x="2726" y="1468"/>
                    </a:cubicBezTo>
                    <a:cubicBezTo>
                      <a:pt x="2658" y="1739"/>
                      <a:pt x="2306" y="1928"/>
                      <a:pt x="1898" y="1928"/>
                    </a:cubicBezTo>
                    <a:cubicBezTo>
                      <a:pt x="1796" y="1928"/>
                      <a:pt x="1690" y="1916"/>
                      <a:pt x="1585" y="1891"/>
                    </a:cubicBezTo>
                    <a:cubicBezTo>
                      <a:pt x="1057" y="1764"/>
                      <a:pt x="719" y="1342"/>
                      <a:pt x="782" y="962"/>
                    </a:cubicBezTo>
                    <a:cubicBezTo>
                      <a:pt x="866" y="678"/>
                      <a:pt x="1199" y="500"/>
                      <a:pt x="1596" y="500"/>
                    </a:cubicBezTo>
                    <a:close/>
                    <a:moveTo>
                      <a:pt x="1490" y="1"/>
                    </a:moveTo>
                    <a:cubicBezTo>
                      <a:pt x="831" y="1"/>
                      <a:pt x="281" y="316"/>
                      <a:pt x="148" y="814"/>
                    </a:cubicBezTo>
                    <a:cubicBezTo>
                      <a:pt x="1" y="1447"/>
                      <a:pt x="571" y="2123"/>
                      <a:pt x="1479" y="2377"/>
                    </a:cubicBezTo>
                    <a:cubicBezTo>
                      <a:pt x="1670" y="2427"/>
                      <a:pt x="1858" y="2450"/>
                      <a:pt x="2039" y="2450"/>
                    </a:cubicBezTo>
                    <a:cubicBezTo>
                      <a:pt x="2698" y="2450"/>
                      <a:pt x="3248" y="2135"/>
                      <a:pt x="3380" y="1637"/>
                    </a:cubicBezTo>
                    <a:cubicBezTo>
                      <a:pt x="3528" y="1004"/>
                      <a:pt x="2958" y="286"/>
                      <a:pt x="2050" y="74"/>
                    </a:cubicBezTo>
                    <a:cubicBezTo>
                      <a:pt x="1859" y="24"/>
                      <a:pt x="1670" y="1"/>
                      <a:pt x="1490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412;p49">
                <a:extLst>
                  <a:ext uri="{FF2B5EF4-FFF2-40B4-BE49-F238E27FC236}">
                    <a16:creationId xmlns:a16="http://schemas.microsoft.com/office/drawing/2014/main" id="{EFD180E8-3629-AE47-A1FA-F42BCB85927C}"/>
                  </a:ext>
                </a:extLst>
              </p:cNvPr>
              <p:cNvSpPr/>
              <p:nvPr/>
            </p:nvSpPr>
            <p:spPr>
              <a:xfrm>
                <a:off x="1995975" y="3758229"/>
                <a:ext cx="103283" cy="71043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3517" extrusionOk="0">
                    <a:moveTo>
                      <a:pt x="2346" y="740"/>
                    </a:moveTo>
                    <a:cubicBezTo>
                      <a:pt x="2496" y="740"/>
                      <a:pt x="2652" y="758"/>
                      <a:pt x="2810" y="797"/>
                    </a:cubicBezTo>
                    <a:cubicBezTo>
                      <a:pt x="3570" y="987"/>
                      <a:pt x="4077" y="1579"/>
                      <a:pt x="3950" y="2107"/>
                    </a:cubicBezTo>
                    <a:cubicBezTo>
                      <a:pt x="3816" y="2526"/>
                      <a:pt x="3350" y="2799"/>
                      <a:pt x="2773" y="2799"/>
                    </a:cubicBezTo>
                    <a:cubicBezTo>
                      <a:pt x="2622" y="2799"/>
                      <a:pt x="2464" y="2780"/>
                      <a:pt x="2303" y="2741"/>
                    </a:cubicBezTo>
                    <a:cubicBezTo>
                      <a:pt x="1542" y="2572"/>
                      <a:pt x="1035" y="1959"/>
                      <a:pt x="1183" y="1431"/>
                    </a:cubicBezTo>
                    <a:cubicBezTo>
                      <a:pt x="1284" y="1012"/>
                      <a:pt x="1770" y="740"/>
                      <a:pt x="2346" y="740"/>
                    </a:cubicBezTo>
                    <a:close/>
                    <a:moveTo>
                      <a:pt x="2175" y="1"/>
                    </a:moveTo>
                    <a:cubicBezTo>
                      <a:pt x="1214" y="1"/>
                      <a:pt x="415" y="441"/>
                      <a:pt x="232" y="1156"/>
                    </a:cubicBezTo>
                    <a:cubicBezTo>
                      <a:pt x="0" y="2065"/>
                      <a:pt x="866" y="3058"/>
                      <a:pt x="2155" y="3417"/>
                    </a:cubicBezTo>
                    <a:cubicBezTo>
                      <a:pt x="2429" y="3484"/>
                      <a:pt x="2699" y="3516"/>
                      <a:pt x="2959" y="3516"/>
                    </a:cubicBezTo>
                    <a:cubicBezTo>
                      <a:pt x="3919" y="3516"/>
                      <a:pt x="4718" y="3076"/>
                      <a:pt x="4901" y="2361"/>
                    </a:cubicBezTo>
                    <a:cubicBezTo>
                      <a:pt x="5112" y="1452"/>
                      <a:pt x="4267" y="459"/>
                      <a:pt x="2979" y="100"/>
                    </a:cubicBezTo>
                    <a:cubicBezTo>
                      <a:pt x="2705" y="33"/>
                      <a:pt x="2434" y="1"/>
                      <a:pt x="2175" y="1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413;p49">
                <a:extLst>
                  <a:ext uri="{FF2B5EF4-FFF2-40B4-BE49-F238E27FC236}">
                    <a16:creationId xmlns:a16="http://schemas.microsoft.com/office/drawing/2014/main" id="{2EF67517-F570-8344-94A0-57E0BF46D58A}"/>
                  </a:ext>
                </a:extLst>
              </p:cNvPr>
              <p:cNvSpPr/>
              <p:nvPr/>
            </p:nvSpPr>
            <p:spPr>
              <a:xfrm>
                <a:off x="2011751" y="3768996"/>
                <a:ext cx="72134" cy="4951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451" extrusionOk="0">
                    <a:moveTo>
                      <a:pt x="1590" y="510"/>
                    </a:moveTo>
                    <a:cubicBezTo>
                      <a:pt x="1703" y="510"/>
                      <a:pt x="1822" y="526"/>
                      <a:pt x="1944" y="560"/>
                    </a:cubicBezTo>
                    <a:cubicBezTo>
                      <a:pt x="2472" y="687"/>
                      <a:pt x="2831" y="1109"/>
                      <a:pt x="2747" y="1468"/>
                    </a:cubicBezTo>
                    <a:cubicBezTo>
                      <a:pt x="2665" y="1761"/>
                      <a:pt x="2346" y="1941"/>
                      <a:pt x="1963" y="1941"/>
                    </a:cubicBezTo>
                    <a:cubicBezTo>
                      <a:pt x="1848" y="1941"/>
                      <a:pt x="1728" y="1925"/>
                      <a:pt x="1606" y="1891"/>
                    </a:cubicBezTo>
                    <a:cubicBezTo>
                      <a:pt x="1078" y="1764"/>
                      <a:pt x="740" y="1342"/>
                      <a:pt x="825" y="983"/>
                    </a:cubicBezTo>
                    <a:cubicBezTo>
                      <a:pt x="906" y="690"/>
                      <a:pt x="1212" y="510"/>
                      <a:pt x="1590" y="510"/>
                    </a:cubicBezTo>
                    <a:close/>
                    <a:moveTo>
                      <a:pt x="1490" y="1"/>
                    </a:moveTo>
                    <a:cubicBezTo>
                      <a:pt x="831" y="1"/>
                      <a:pt x="281" y="316"/>
                      <a:pt x="149" y="814"/>
                    </a:cubicBezTo>
                    <a:cubicBezTo>
                      <a:pt x="1" y="1447"/>
                      <a:pt x="592" y="2144"/>
                      <a:pt x="1479" y="2377"/>
                    </a:cubicBezTo>
                    <a:cubicBezTo>
                      <a:pt x="1670" y="2427"/>
                      <a:pt x="1860" y="2450"/>
                      <a:pt x="2041" y="2450"/>
                    </a:cubicBezTo>
                    <a:cubicBezTo>
                      <a:pt x="2706" y="2450"/>
                      <a:pt x="3264" y="2135"/>
                      <a:pt x="3381" y="1637"/>
                    </a:cubicBezTo>
                    <a:cubicBezTo>
                      <a:pt x="3571" y="1004"/>
                      <a:pt x="2958" y="307"/>
                      <a:pt x="2050" y="74"/>
                    </a:cubicBezTo>
                    <a:cubicBezTo>
                      <a:pt x="1859" y="24"/>
                      <a:pt x="1670" y="1"/>
                      <a:pt x="1490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414;p49">
                <a:extLst>
                  <a:ext uri="{FF2B5EF4-FFF2-40B4-BE49-F238E27FC236}">
                    <a16:creationId xmlns:a16="http://schemas.microsoft.com/office/drawing/2014/main" id="{5E1E1870-14C0-4B49-A4D8-64E5B5BEF46A}"/>
                  </a:ext>
                </a:extLst>
              </p:cNvPr>
              <p:cNvSpPr/>
              <p:nvPr/>
            </p:nvSpPr>
            <p:spPr>
              <a:xfrm>
                <a:off x="1324769" y="3388246"/>
                <a:ext cx="103283" cy="7068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3499" extrusionOk="0">
                    <a:moveTo>
                      <a:pt x="2356" y="699"/>
                    </a:moveTo>
                    <a:cubicBezTo>
                      <a:pt x="2509" y="699"/>
                      <a:pt x="2669" y="717"/>
                      <a:pt x="2831" y="757"/>
                    </a:cubicBezTo>
                    <a:cubicBezTo>
                      <a:pt x="3591" y="947"/>
                      <a:pt x="4098" y="1559"/>
                      <a:pt x="3950" y="2087"/>
                    </a:cubicBezTo>
                    <a:cubicBezTo>
                      <a:pt x="3852" y="2516"/>
                      <a:pt x="3381" y="2790"/>
                      <a:pt x="2817" y="2790"/>
                    </a:cubicBezTo>
                    <a:cubicBezTo>
                      <a:pt x="2658" y="2790"/>
                      <a:pt x="2492" y="2768"/>
                      <a:pt x="2324" y="2721"/>
                    </a:cubicBezTo>
                    <a:cubicBezTo>
                      <a:pt x="1563" y="2531"/>
                      <a:pt x="1056" y="1918"/>
                      <a:pt x="1183" y="1390"/>
                    </a:cubicBezTo>
                    <a:cubicBezTo>
                      <a:pt x="1284" y="971"/>
                      <a:pt x="1770" y="699"/>
                      <a:pt x="2356" y="699"/>
                    </a:cubicBezTo>
                    <a:close/>
                    <a:moveTo>
                      <a:pt x="2159" y="0"/>
                    </a:moveTo>
                    <a:cubicBezTo>
                      <a:pt x="1206" y="0"/>
                      <a:pt x="415" y="430"/>
                      <a:pt x="233" y="1158"/>
                    </a:cubicBezTo>
                    <a:cubicBezTo>
                      <a:pt x="0" y="2045"/>
                      <a:pt x="866" y="3059"/>
                      <a:pt x="2155" y="3397"/>
                    </a:cubicBezTo>
                    <a:cubicBezTo>
                      <a:pt x="2439" y="3466"/>
                      <a:pt x="2718" y="3499"/>
                      <a:pt x="2983" y="3499"/>
                    </a:cubicBezTo>
                    <a:cubicBezTo>
                      <a:pt x="3941" y="3499"/>
                      <a:pt x="4719" y="3069"/>
                      <a:pt x="4901" y="2341"/>
                    </a:cubicBezTo>
                    <a:cubicBezTo>
                      <a:pt x="5112" y="1411"/>
                      <a:pt x="4288" y="419"/>
                      <a:pt x="2979" y="102"/>
                    </a:cubicBezTo>
                    <a:cubicBezTo>
                      <a:pt x="2699" y="33"/>
                      <a:pt x="2423" y="0"/>
                      <a:pt x="2159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415;p49">
                <a:extLst>
                  <a:ext uri="{FF2B5EF4-FFF2-40B4-BE49-F238E27FC236}">
                    <a16:creationId xmlns:a16="http://schemas.microsoft.com/office/drawing/2014/main" id="{F229D380-1221-6549-9352-4A6832436EF7}"/>
                  </a:ext>
                </a:extLst>
              </p:cNvPr>
              <p:cNvSpPr/>
              <p:nvPr/>
            </p:nvSpPr>
            <p:spPr>
              <a:xfrm>
                <a:off x="1340546" y="3398871"/>
                <a:ext cx="72134" cy="49429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447" extrusionOk="0">
                    <a:moveTo>
                      <a:pt x="1638" y="508"/>
                    </a:moveTo>
                    <a:cubicBezTo>
                      <a:pt x="1744" y="508"/>
                      <a:pt x="1854" y="521"/>
                      <a:pt x="1965" y="547"/>
                    </a:cubicBezTo>
                    <a:cubicBezTo>
                      <a:pt x="2493" y="674"/>
                      <a:pt x="2831" y="1118"/>
                      <a:pt x="2747" y="1477"/>
                    </a:cubicBezTo>
                    <a:cubicBezTo>
                      <a:pt x="2664" y="1761"/>
                      <a:pt x="2343" y="1939"/>
                      <a:pt x="1952" y="1939"/>
                    </a:cubicBezTo>
                    <a:cubicBezTo>
                      <a:pt x="1848" y="1939"/>
                      <a:pt x="1738" y="1926"/>
                      <a:pt x="1627" y="1899"/>
                    </a:cubicBezTo>
                    <a:cubicBezTo>
                      <a:pt x="1099" y="1773"/>
                      <a:pt x="761" y="1350"/>
                      <a:pt x="825" y="970"/>
                    </a:cubicBezTo>
                    <a:cubicBezTo>
                      <a:pt x="908" y="686"/>
                      <a:pt x="1242" y="508"/>
                      <a:pt x="1638" y="508"/>
                    </a:cubicBezTo>
                    <a:close/>
                    <a:moveTo>
                      <a:pt x="1487" y="1"/>
                    </a:moveTo>
                    <a:cubicBezTo>
                      <a:pt x="824" y="1"/>
                      <a:pt x="285" y="328"/>
                      <a:pt x="170" y="822"/>
                    </a:cubicBezTo>
                    <a:cubicBezTo>
                      <a:pt x="1" y="1456"/>
                      <a:pt x="592" y="2132"/>
                      <a:pt x="1480" y="2364"/>
                    </a:cubicBezTo>
                    <a:cubicBezTo>
                      <a:pt x="1680" y="2420"/>
                      <a:pt x="1877" y="2446"/>
                      <a:pt x="2064" y="2446"/>
                    </a:cubicBezTo>
                    <a:cubicBezTo>
                      <a:pt x="2726" y="2446"/>
                      <a:pt x="3265" y="2119"/>
                      <a:pt x="3381" y="1625"/>
                    </a:cubicBezTo>
                    <a:cubicBezTo>
                      <a:pt x="3571" y="991"/>
                      <a:pt x="2979" y="315"/>
                      <a:pt x="2071" y="83"/>
                    </a:cubicBezTo>
                    <a:cubicBezTo>
                      <a:pt x="1871" y="27"/>
                      <a:pt x="1674" y="1"/>
                      <a:pt x="1487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416;p49">
                <a:extLst>
                  <a:ext uri="{FF2B5EF4-FFF2-40B4-BE49-F238E27FC236}">
                    <a16:creationId xmlns:a16="http://schemas.microsoft.com/office/drawing/2014/main" id="{FEC3B6CA-A3AC-294C-AFFE-954DCAA6160F}"/>
                  </a:ext>
                </a:extLst>
              </p:cNvPr>
              <p:cNvSpPr/>
              <p:nvPr/>
            </p:nvSpPr>
            <p:spPr>
              <a:xfrm>
                <a:off x="1480936" y="3627616"/>
                <a:ext cx="103707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500" extrusionOk="0">
                    <a:moveTo>
                      <a:pt x="2384" y="707"/>
                    </a:moveTo>
                    <a:cubicBezTo>
                      <a:pt x="2529" y="707"/>
                      <a:pt x="2680" y="724"/>
                      <a:pt x="2831" y="757"/>
                    </a:cubicBezTo>
                    <a:cubicBezTo>
                      <a:pt x="3592" y="947"/>
                      <a:pt x="4099" y="1560"/>
                      <a:pt x="3972" y="2088"/>
                    </a:cubicBezTo>
                    <a:cubicBezTo>
                      <a:pt x="3840" y="2516"/>
                      <a:pt x="3362" y="2790"/>
                      <a:pt x="2807" y="2790"/>
                    </a:cubicBezTo>
                    <a:cubicBezTo>
                      <a:pt x="2650" y="2790"/>
                      <a:pt x="2487" y="2768"/>
                      <a:pt x="2324" y="2722"/>
                    </a:cubicBezTo>
                    <a:cubicBezTo>
                      <a:pt x="1564" y="2532"/>
                      <a:pt x="1057" y="1919"/>
                      <a:pt x="1184" y="1391"/>
                    </a:cubicBezTo>
                    <a:cubicBezTo>
                      <a:pt x="1302" y="968"/>
                      <a:pt x="1800" y="707"/>
                      <a:pt x="2384" y="707"/>
                    </a:cubicBezTo>
                    <a:close/>
                    <a:moveTo>
                      <a:pt x="2162" y="1"/>
                    </a:moveTo>
                    <a:cubicBezTo>
                      <a:pt x="1214" y="1"/>
                      <a:pt x="436" y="431"/>
                      <a:pt x="254" y="1159"/>
                    </a:cubicBezTo>
                    <a:cubicBezTo>
                      <a:pt x="1" y="2067"/>
                      <a:pt x="867" y="3060"/>
                      <a:pt x="2176" y="3398"/>
                    </a:cubicBezTo>
                    <a:cubicBezTo>
                      <a:pt x="2456" y="3466"/>
                      <a:pt x="2732" y="3499"/>
                      <a:pt x="2996" y="3499"/>
                    </a:cubicBezTo>
                    <a:cubicBezTo>
                      <a:pt x="3950" y="3499"/>
                      <a:pt x="4740" y="3069"/>
                      <a:pt x="4922" y="2341"/>
                    </a:cubicBezTo>
                    <a:cubicBezTo>
                      <a:pt x="5134" y="1454"/>
                      <a:pt x="4289" y="440"/>
                      <a:pt x="2979" y="102"/>
                    </a:cubicBezTo>
                    <a:cubicBezTo>
                      <a:pt x="2700" y="34"/>
                      <a:pt x="2424" y="1"/>
                      <a:pt x="2162" y="1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417;p49">
                <a:extLst>
                  <a:ext uri="{FF2B5EF4-FFF2-40B4-BE49-F238E27FC236}">
                    <a16:creationId xmlns:a16="http://schemas.microsoft.com/office/drawing/2014/main" id="{48ADD474-5131-D242-817F-B63F55BA9FD3}"/>
                  </a:ext>
                </a:extLst>
              </p:cNvPr>
              <p:cNvSpPr/>
              <p:nvPr/>
            </p:nvSpPr>
            <p:spPr>
              <a:xfrm>
                <a:off x="1497156" y="3638423"/>
                <a:ext cx="71266" cy="49510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2451" extrusionOk="0">
                    <a:moveTo>
                      <a:pt x="1596" y="500"/>
                    </a:moveTo>
                    <a:cubicBezTo>
                      <a:pt x="1701" y="500"/>
                      <a:pt x="1811" y="512"/>
                      <a:pt x="1923" y="539"/>
                    </a:cubicBezTo>
                    <a:cubicBezTo>
                      <a:pt x="2451" y="687"/>
                      <a:pt x="2789" y="1109"/>
                      <a:pt x="2704" y="1468"/>
                    </a:cubicBezTo>
                    <a:cubicBezTo>
                      <a:pt x="2655" y="1765"/>
                      <a:pt x="2324" y="1933"/>
                      <a:pt x="1930" y="1933"/>
                    </a:cubicBezTo>
                    <a:cubicBezTo>
                      <a:pt x="1818" y="1933"/>
                      <a:pt x="1701" y="1919"/>
                      <a:pt x="1585" y="1891"/>
                    </a:cubicBezTo>
                    <a:cubicBezTo>
                      <a:pt x="1056" y="1764"/>
                      <a:pt x="697" y="1342"/>
                      <a:pt x="782" y="962"/>
                    </a:cubicBezTo>
                    <a:cubicBezTo>
                      <a:pt x="865" y="678"/>
                      <a:pt x="1199" y="500"/>
                      <a:pt x="1596" y="500"/>
                    </a:cubicBezTo>
                    <a:close/>
                    <a:moveTo>
                      <a:pt x="1490" y="1"/>
                    </a:moveTo>
                    <a:cubicBezTo>
                      <a:pt x="830" y="1"/>
                      <a:pt x="281" y="316"/>
                      <a:pt x="148" y="814"/>
                    </a:cubicBezTo>
                    <a:cubicBezTo>
                      <a:pt x="0" y="1447"/>
                      <a:pt x="571" y="2123"/>
                      <a:pt x="1479" y="2377"/>
                    </a:cubicBezTo>
                    <a:cubicBezTo>
                      <a:pt x="1670" y="2427"/>
                      <a:pt x="1858" y="2450"/>
                      <a:pt x="2039" y="2450"/>
                    </a:cubicBezTo>
                    <a:cubicBezTo>
                      <a:pt x="2698" y="2450"/>
                      <a:pt x="3247" y="2135"/>
                      <a:pt x="3380" y="1637"/>
                    </a:cubicBezTo>
                    <a:cubicBezTo>
                      <a:pt x="3528" y="1004"/>
                      <a:pt x="2958" y="307"/>
                      <a:pt x="2049" y="74"/>
                    </a:cubicBezTo>
                    <a:cubicBezTo>
                      <a:pt x="1859" y="24"/>
                      <a:pt x="1670" y="1"/>
                      <a:pt x="1490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418;p49">
                <a:extLst>
                  <a:ext uri="{FF2B5EF4-FFF2-40B4-BE49-F238E27FC236}">
                    <a16:creationId xmlns:a16="http://schemas.microsoft.com/office/drawing/2014/main" id="{BBA1244D-C7B8-0C4E-BE00-D87F4AD576A1}"/>
                  </a:ext>
                </a:extLst>
              </p:cNvPr>
              <p:cNvSpPr/>
              <p:nvPr/>
            </p:nvSpPr>
            <p:spPr>
              <a:xfrm>
                <a:off x="2041203" y="3716375"/>
                <a:ext cx="103707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500" extrusionOk="0">
                    <a:moveTo>
                      <a:pt x="2346" y="699"/>
                    </a:moveTo>
                    <a:cubicBezTo>
                      <a:pt x="2496" y="699"/>
                      <a:pt x="2652" y="718"/>
                      <a:pt x="2810" y="757"/>
                    </a:cubicBezTo>
                    <a:cubicBezTo>
                      <a:pt x="3591" y="947"/>
                      <a:pt x="4077" y="1539"/>
                      <a:pt x="3950" y="2067"/>
                    </a:cubicBezTo>
                    <a:cubicBezTo>
                      <a:pt x="3852" y="2507"/>
                      <a:pt x="3389" y="2771"/>
                      <a:pt x="2833" y="2771"/>
                    </a:cubicBezTo>
                    <a:cubicBezTo>
                      <a:pt x="2669" y="2771"/>
                      <a:pt x="2497" y="2748"/>
                      <a:pt x="2324" y="2700"/>
                    </a:cubicBezTo>
                    <a:cubicBezTo>
                      <a:pt x="1563" y="2531"/>
                      <a:pt x="1056" y="1919"/>
                      <a:pt x="1183" y="1391"/>
                    </a:cubicBezTo>
                    <a:cubicBezTo>
                      <a:pt x="1284" y="972"/>
                      <a:pt x="1770" y="699"/>
                      <a:pt x="2346" y="699"/>
                    </a:cubicBezTo>
                    <a:close/>
                    <a:moveTo>
                      <a:pt x="2159" y="0"/>
                    </a:moveTo>
                    <a:cubicBezTo>
                      <a:pt x="1206" y="0"/>
                      <a:pt x="415" y="430"/>
                      <a:pt x="233" y="1158"/>
                    </a:cubicBezTo>
                    <a:cubicBezTo>
                      <a:pt x="0" y="2046"/>
                      <a:pt x="866" y="3059"/>
                      <a:pt x="2155" y="3397"/>
                    </a:cubicBezTo>
                    <a:cubicBezTo>
                      <a:pt x="2434" y="3466"/>
                      <a:pt x="2711" y="3499"/>
                      <a:pt x="2975" y="3499"/>
                    </a:cubicBezTo>
                    <a:cubicBezTo>
                      <a:pt x="3928" y="3499"/>
                      <a:pt x="4719" y="3069"/>
                      <a:pt x="4901" y="2341"/>
                    </a:cubicBezTo>
                    <a:cubicBezTo>
                      <a:pt x="5133" y="1412"/>
                      <a:pt x="4267" y="419"/>
                      <a:pt x="2979" y="102"/>
                    </a:cubicBezTo>
                    <a:cubicBezTo>
                      <a:pt x="2699" y="33"/>
                      <a:pt x="2423" y="0"/>
                      <a:pt x="2159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419;p49">
                <a:extLst>
                  <a:ext uri="{FF2B5EF4-FFF2-40B4-BE49-F238E27FC236}">
                    <a16:creationId xmlns:a16="http://schemas.microsoft.com/office/drawing/2014/main" id="{9B6B51D2-BD78-EF49-A5BB-CB00092E69AF}"/>
                  </a:ext>
                </a:extLst>
              </p:cNvPr>
              <p:cNvSpPr/>
              <p:nvPr/>
            </p:nvSpPr>
            <p:spPr>
              <a:xfrm>
                <a:off x="2057403" y="3726758"/>
                <a:ext cx="71710" cy="49490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450" extrusionOk="0">
                    <a:moveTo>
                      <a:pt x="1601" y="518"/>
                    </a:moveTo>
                    <a:cubicBezTo>
                      <a:pt x="1712" y="518"/>
                      <a:pt x="1827" y="532"/>
                      <a:pt x="1944" y="560"/>
                    </a:cubicBezTo>
                    <a:cubicBezTo>
                      <a:pt x="2472" y="687"/>
                      <a:pt x="2810" y="1109"/>
                      <a:pt x="2726" y="1489"/>
                    </a:cubicBezTo>
                    <a:cubicBezTo>
                      <a:pt x="2643" y="1773"/>
                      <a:pt x="2309" y="1951"/>
                      <a:pt x="1912" y="1951"/>
                    </a:cubicBezTo>
                    <a:cubicBezTo>
                      <a:pt x="1806" y="1951"/>
                      <a:pt x="1696" y="1938"/>
                      <a:pt x="1585" y="1912"/>
                    </a:cubicBezTo>
                    <a:cubicBezTo>
                      <a:pt x="1057" y="1764"/>
                      <a:pt x="719" y="1341"/>
                      <a:pt x="804" y="982"/>
                    </a:cubicBezTo>
                    <a:cubicBezTo>
                      <a:pt x="886" y="686"/>
                      <a:pt x="1212" y="518"/>
                      <a:pt x="1601" y="518"/>
                    </a:cubicBezTo>
                    <a:close/>
                    <a:moveTo>
                      <a:pt x="1501" y="0"/>
                    </a:moveTo>
                    <a:cubicBezTo>
                      <a:pt x="832" y="0"/>
                      <a:pt x="286" y="316"/>
                      <a:pt x="170" y="813"/>
                    </a:cubicBezTo>
                    <a:cubicBezTo>
                      <a:pt x="1" y="1447"/>
                      <a:pt x="592" y="2144"/>
                      <a:pt x="1480" y="2376"/>
                    </a:cubicBezTo>
                    <a:cubicBezTo>
                      <a:pt x="1675" y="2426"/>
                      <a:pt x="1867" y="2450"/>
                      <a:pt x="2050" y="2450"/>
                    </a:cubicBezTo>
                    <a:cubicBezTo>
                      <a:pt x="2719" y="2450"/>
                      <a:pt x="3265" y="2135"/>
                      <a:pt x="3381" y="1637"/>
                    </a:cubicBezTo>
                    <a:cubicBezTo>
                      <a:pt x="3550" y="1003"/>
                      <a:pt x="2937" y="327"/>
                      <a:pt x="2071" y="74"/>
                    </a:cubicBezTo>
                    <a:cubicBezTo>
                      <a:pt x="1876" y="24"/>
                      <a:pt x="1684" y="0"/>
                      <a:pt x="1501" y="0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420;p49">
                <a:extLst>
                  <a:ext uri="{FF2B5EF4-FFF2-40B4-BE49-F238E27FC236}">
                    <a16:creationId xmlns:a16="http://schemas.microsoft.com/office/drawing/2014/main" id="{50FF3120-FEB3-2C43-9E40-62D36882326E}"/>
                  </a:ext>
                </a:extLst>
              </p:cNvPr>
              <p:cNvSpPr/>
              <p:nvPr/>
            </p:nvSpPr>
            <p:spPr>
              <a:xfrm>
                <a:off x="1897399" y="3809618"/>
                <a:ext cx="104131" cy="70841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507" extrusionOk="0">
                    <a:moveTo>
                      <a:pt x="2367" y="730"/>
                    </a:moveTo>
                    <a:cubicBezTo>
                      <a:pt x="2517" y="730"/>
                      <a:pt x="2674" y="749"/>
                      <a:pt x="2831" y="788"/>
                    </a:cubicBezTo>
                    <a:cubicBezTo>
                      <a:pt x="3592" y="978"/>
                      <a:pt x="4099" y="1570"/>
                      <a:pt x="3972" y="2098"/>
                    </a:cubicBezTo>
                    <a:cubicBezTo>
                      <a:pt x="3871" y="2517"/>
                      <a:pt x="3385" y="2790"/>
                      <a:pt x="2799" y="2790"/>
                    </a:cubicBezTo>
                    <a:cubicBezTo>
                      <a:pt x="2646" y="2790"/>
                      <a:pt x="2486" y="2771"/>
                      <a:pt x="2324" y="2732"/>
                    </a:cubicBezTo>
                    <a:cubicBezTo>
                      <a:pt x="1564" y="2563"/>
                      <a:pt x="1057" y="1950"/>
                      <a:pt x="1205" y="1422"/>
                    </a:cubicBezTo>
                    <a:cubicBezTo>
                      <a:pt x="1305" y="1003"/>
                      <a:pt x="1791" y="730"/>
                      <a:pt x="2367" y="730"/>
                    </a:cubicBezTo>
                    <a:close/>
                    <a:moveTo>
                      <a:pt x="2204" y="0"/>
                    </a:moveTo>
                    <a:cubicBezTo>
                      <a:pt x="1231" y="0"/>
                      <a:pt x="438" y="428"/>
                      <a:pt x="254" y="1147"/>
                    </a:cubicBezTo>
                    <a:cubicBezTo>
                      <a:pt x="0" y="2056"/>
                      <a:pt x="888" y="3049"/>
                      <a:pt x="2176" y="3408"/>
                    </a:cubicBezTo>
                    <a:cubicBezTo>
                      <a:pt x="2450" y="3475"/>
                      <a:pt x="2721" y="3507"/>
                      <a:pt x="2980" y="3507"/>
                    </a:cubicBezTo>
                    <a:cubicBezTo>
                      <a:pt x="3941" y="3507"/>
                      <a:pt x="4739" y="3067"/>
                      <a:pt x="4922" y="2351"/>
                    </a:cubicBezTo>
                    <a:cubicBezTo>
                      <a:pt x="5155" y="1443"/>
                      <a:pt x="4289" y="450"/>
                      <a:pt x="3000" y="91"/>
                    </a:cubicBezTo>
                    <a:cubicBezTo>
                      <a:pt x="2728" y="30"/>
                      <a:pt x="2460" y="0"/>
                      <a:pt x="2204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421;p49">
                <a:extLst>
                  <a:ext uri="{FF2B5EF4-FFF2-40B4-BE49-F238E27FC236}">
                    <a16:creationId xmlns:a16="http://schemas.microsoft.com/office/drawing/2014/main" id="{84E2BDAC-0D5D-C74C-A2EC-61FE8F458710}"/>
                  </a:ext>
                </a:extLst>
              </p:cNvPr>
              <p:cNvSpPr/>
              <p:nvPr/>
            </p:nvSpPr>
            <p:spPr>
              <a:xfrm>
                <a:off x="1914044" y="3820203"/>
                <a:ext cx="71710" cy="49510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451" extrusionOk="0">
                    <a:moveTo>
                      <a:pt x="1568" y="510"/>
                    </a:moveTo>
                    <a:cubicBezTo>
                      <a:pt x="1682" y="510"/>
                      <a:pt x="1801" y="526"/>
                      <a:pt x="1923" y="560"/>
                    </a:cubicBezTo>
                    <a:cubicBezTo>
                      <a:pt x="2451" y="687"/>
                      <a:pt x="2810" y="1109"/>
                      <a:pt x="2725" y="1468"/>
                    </a:cubicBezTo>
                    <a:cubicBezTo>
                      <a:pt x="2644" y="1761"/>
                      <a:pt x="2325" y="1941"/>
                      <a:pt x="1942" y="1941"/>
                    </a:cubicBezTo>
                    <a:cubicBezTo>
                      <a:pt x="1827" y="1941"/>
                      <a:pt x="1706" y="1925"/>
                      <a:pt x="1585" y="1891"/>
                    </a:cubicBezTo>
                    <a:cubicBezTo>
                      <a:pt x="1057" y="1764"/>
                      <a:pt x="719" y="1342"/>
                      <a:pt x="803" y="982"/>
                    </a:cubicBezTo>
                    <a:cubicBezTo>
                      <a:pt x="884" y="690"/>
                      <a:pt x="1191" y="510"/>
                      <a:pt x="1568" y="510"/>
                    </a:cubicBezTo>
                    <a:close/>
                    <a:moveTo>
                      <a:pt x="1500" y="1"/>
                    </a:moveTo>
                    <a:cubicBezTo>
                      <a:pt x="831" y="1"/>
                      <a:pt x="285" y="316"/>
                      <a:pt x="169" y="813"/>
                    </a:cubicBezTo>
                    <a:cubicBezTo>
                      <a:pt x="0" y="1447"/>
                      <a:pt x="592" y="2144"/>
                      <a:pt x="1479" y="2377"/>
                    </a:cubicBezTo>
                    <a:cubicBezTo>
                      <a:pt x="1674" y="2427"/>
                      <a:pt x="1866" y="2450"/>
                      <a:pt x="2049" y="2450"/>
                    </a:cubicBezTo>
                    <a:cubicBezTo>
                      <a:pt x="2718" y="2450"/>
                      <a:pt x="3264" y="2135"/>
                      <a:pt x="3380" y="1637"/>
                    </a:cubicBezTo>
                    <a:cubicBezTo>
                      <a:pt x="3549" y="1004"/>
                      <a:pt x="2937" y="306"/>
                      <a:pt x="2070" y="74"/>
                    </a:cubicBezTo>
                    <a:cubicBezTo>
                      <a:pt x="1875" y="24"/>
                      <a:pt x="1683" y="1"/>
                      <a:pt x="1500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422;p49">
                <a:extLst>
                  <a:ext uri="{FF2B5EF4-FFF2-40B4-BE49-F238E27FC236}">
                    <a16:creationId xmlns:a16="http://schemas.microsoft.com/office/drawing/2014/main" id="{029001C8-2D81-D54C-9273-352D6321129B}"/>
                  </a:ext>
                </a:extLst>
              </p:cNvPr>
              <p:cNvSpPr/>
              <p:nvPr/>
            </p:nvSpPr>
            <p:spPr>
              <a:xfrm>
                <a:off x="1803954" y="3785499"/>
                <a:ext cx="103283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3500" extrusionOk="0">
                    <a:moveTo>
                      <a:pt x="2325" y="741"/>
                    </a:moveTo>
                    <a:cubicBezTo>
                      <a:pt x="2475" y="741"/>
                      <a:pt x="2631" y="760"/>
                      <a:pt x="2789" y="799"/>
                    </a:cubicBezTo>
                    <a:cubicBezTo>
                      <a:pt x="3549" y="968"/>
                      <a:pt x="4056" y="1581"/>
                      <a:pt x="3929" y="2109"/>
                    </a:cubicBezTo>
                    <a:cubicBezTo>
                      <a:pt x="3812" y="2528"/>
                      <a:pt x="3323" y="2801"/>
                      <a:pt x="2746" y="2801"/>
                    </a:cubicBezTo>
                    <a:cubicBezTo>
                      <a:pt x="2595" y="2801"/>
                      <a:pt x="2439" y="2782"/>
                      <a:pt x="2282" y="2743"/>
                    </a:cubicBezTo>
                    <a:cubicBezTo>
                      <a:pt x="1521" y="2574"/>
                      <a:pt x="1014" y="1961"/>
                      <a:pt x="1141" y="1433"/>
                    </a:cubicBezTo>
                    <a:cubicBezTo>
                      <a:pt x="1258" y="1014"/>
                      <a:pt x="1748" y="741"/>
                      <a:pt x="2325" y="741"/>
                    </a:cubicBezTo>
                    <a:close/>
                    <a:moveTo>
                      <a:pt x="2159" y="1"/>
                    </a:moveTo>
                    <a:cubicBezTo>
                      <a:pt x="1206" y="1"/>
                      <a:pt x="415" y="430"/>
                      <a:pt x="233" y="1158"/>
                    </a:cubicBezTo>
                    <a:cubicBezTo>
                      <a:pt x="0" y="2067"/>
                      <a:pt x="866" y="3060"/>
                      <a:pt x="2155" y="3398"/>
                    </a:cubicBezTo>
                    <a:cubicBezTo>
                      <a:pt x="2434" y="3466"/>
                      <a:pt x="2711" y="3499"/>
                      <a:pt x="2975" y="3499"/>
                    </a:cubicBezTo>
                    <a:cubicBezTo>
                      <a:pt x="3928" y="3499"/>
                      <a:pt x="4719" y="3069"/>
                      <a:pt x="4901" y="2341"/>
                    </a:cubicBezTo>
                    <a:cubicBezTo>
                      <a:pt x="5112" y="1454"/>
                      <a:pt x="4246" y="440"/>
                      <a:pt x="2979" y="102"/>
                    </a:cubicBezTo>
                    <a:cubicBezTo>
                      <a:pt x="2699" y="34"/>
                      <a:pt x="2423" y="1"/>
                      <a:pt x="2159" y="1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423;p49">
                <a:extLst>
                  <a:ext uri="{FF2B5EF4-FFF2-40B4-BE49-F238E27FC236}">
                    <a16:creationId xmlns:a16="http://schemas.microsoft.com/office/drawing/2014/main" id="{35AE8944-F9BA-844B-B519-1FCAB24ACFA0}"/>
                  </a:ext>
                </a:extLst>
              </p:cNvPr>
              <p:cNvSpPr/>
              <p:nvPr/>
            </p:nvSpPr>
            <p:spPr>
              <a:xfrm>
                <a:off x="1819730" y="3796306"/>
                <a:ext cx="71286" cy="4951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451" extrusionOk="0">
                    <a:moveTo>
                      <a:pt x="1596" y="500"/>
                    </a:moveTo>
                    <a:cubicBezTo>
                      <a:pt x="1702" y="500"/>
                      <a:pt x="1812" y="512"/>
                      <a:pt x="1923" y="539"/>
                    </a:cubicBezTo>
                    <a:cubicBezTo>
                      <a:pt x="2451" y="687"/>
                      <a:pt x="2789" y="1109"/>
                      <a:pt x="2726" y="1468"/>
                    </a:cubicBezTo>
                    <a:cubicBezTo>
                      <a:pt x="2660" y="1764"/>
                      <a:pt x="2325" y="1932"/>
                      <a:pt x="1931" y="1932"/>
                    </a:cubicBezTo>
                    <a:cubicBezTo>
                      <a:pt x="1819" y="1932"/>
                      <a:pt x="1702" y="1919"/>
                      <a:pt x="1585" y="1891"/>
                    </a:cubicBezTo>
                    <a:cubicBezTo>
                      <a:pt x="1057" y="1764"/>
                      <a:pt x="719" y="1342"/>
                      <a:pt x="783" y="961"/>
                    </a:cubicBezTo>
                    <a:cubicBezTo>
                      <a:pt x="866" y="678"/>
                      <a:pt x="1200" y="500"/>
                      <a:pt x="1596" y="500"/>
                    </a:cubicBezTo>
                    <a:close/>
                    <a:moveTo>
                      <a:pt x="1490" y="1"/>
                    </a:moveTo>
                    <a:cubicBezTo>
                      <a:pt x="831" y="1"/>
                      <a:pt x="281" y="316"/>
                      <a:pt x="149" y="814"/>
                    </a:cubicBezTo>
                    <a:cubicBezTo>
                      <a:pt x="1" y="1447"/>
                      <a:pt x="592" y="2123"/>
                      <a:pt x="1480" y="2377"/>
                    </a:cubicBezTo>
                    <a:cubicBezTo>
                      <a:pt x="1670" y="2427"/>
                      <a:pt x="1860" y="2450"/>
                      <a:pt x="2042" y="2450"/>
                    </a:cubicBezTo>
                    <a:cubicBezTo>
                      <a:pt x="2706" y="2450"/>
                      <a:pt x="3265" y="2135"/>
                      <a:pt x="3381" y="1637"/>
                    </a:cubicBezTo>
                    <a:cubicBezTo>
                      <a:pt x="3529" y="1004"/>
                      <a:pt x="2958" y="307"/>
                      <a:pt x="2050" y="74"/>
                    </a:cubicBezTo>
                    <a:cubicBezTo>
                      <a:pt x="1859" y="24"/>
                      <a:pt x="1671" y="1"/>
                      <a:pt x="1490" y="1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424;p49">
                <a:extLst>
                  <a:ext uri="{FF2B5EF4-FFF2-40B4-BE49-F238E27FC236}">
                    <a16:creationId xmlns:a16="http://schemas.microsoft.com/office/drawing/2014/main" id="{E6BE4FE4-77F6-8844-B17D-744DE9E1CC74}"/>
                  </a:ext>
                </a:extLst>
              </p:cNvPr>
              <p:cNvSpPr/>
              <p:nvPr/>
            </p:nvSpPr>
            <p:spPr>
              <a:xfrm>
                <a:off x="1789026" y="3706133"/>
                <a:ext cx="103707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500" extrusionOk="0">
                    <a:moveTo>
                      <a:pt x="2346" y="699"/>
                    </a:moveTo>
                    <a:cubicBezTo>
                      <a:pt x="2496" y="699"/>
                      <a:pt x="2652" y="718"/>
                      <a:pt x="2809" y="757"/>
                    </a:cubicBezTo>
                    <a:cubicBezTo>
                      <a:pt x="3570" y="947"/>
                      <a:pt x="4077" y="1560"/>
                      <a:pt x="3950" y="2088"/>
                    </a:cubicBezTo>
                    <a:cubicBezTo>
                      <a:pt x="3850" y="2524"/>
                      <a:pt x="3363" y="2773"/>
                      <a:pt x="2776" y="2773"/>
                    </a:cubicBezTo>
                    <a:cubicBezTo>
                      <a:pt x="2623" y="2773"/>
                      <a:pt x="2464" y="2756"/>
                      <a:pt x="2303" y="2722"/>
                    </a:cubicBezTo>
                    <a:cubicBezTo>
                      <a:pt x="1542" y="2531"/>
                      <a:pt x="1035" y="1919"/>
                      <a:pt x="1183" y="1391"/>
                    </a:cubicBezTo>
                    <a:cubicBezTo>
                      <a:pt x="1283" y="972"/>
                      <a:pt x="1769" y="699"/>
                      <a:pt x="2346" y="699"/>
                    </a:cubicBezTo>
                    <a:close/>
                    <a:moveTo>
                      <a:pt x="2150" y="0"/>
                    </a:moveTo>
                    <a:cubicBezTo>
                      <a:pt x="1192" y="0"/>
                      <a:pt x="414" y="430"/>
                      <a:pt x="232" y="1158"/>
                    </a:cubicBezTo>
                    <a:cubicBezTo>
                      <a:pt x="0" y="2046"/>
                      <a:pt x="866" y="3060"/>
                      <a:pt x="2155" y="3397"/>
                    </a:cubicBezTo>
                    <a:cubicBezTo>
                      <a:pt x="2434" y="3466"/>
                      <a:pt x="2710" y="3499"/>
                      <a:pt x="2974" y="3499"/>
                    </a:cubicBezTo>
                    <a:cubicBezTo>
                      <a:pt x="3928" y="3499"/>
                      <a:pt x="4719" y="3069"/>
                      <a:pt x="4901" y="2341"/>
                    </a:cubicBezTo>
                    <a:cubicBezTo>
                      <a:pt x="5133" y="1412"/>
                      <a:pt x="4267" y="419"/>
                      <a:pt x="2978" y="102"/>
                    </a:cubicBezTo>
                    <a:cubicBezTo>
                      <a:pt x="2695" y="33"/>
                      <a:pt x="2416" y="0"/>
                      <a:pt x="2150" y="0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425;p49">
                <a:extLst>
                  <a:ext uri="{FF2B5EF4-FFF2-40B4-BE49-F238E27FC236}">
                    <a16:creationId xmlns:a16="http://schemas.microsoft.com/office/drawing/2014/main" id="{60A8BD49-1B55-494B-BC1A-BE900A9AAF3D}"/>
                  </a:ext>
                </a:extLst>
              </p:cNvPr>
              <p:cNvSpPr/>
              <p:nvPr/>
            </p:nvSpPr>
            <p:spPr>
              <a:xfrm>
                <a:off x="1805226" y="3716779"/>
                <a:ext cx="71710" cy="49652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458" extrusionOk="0">
                    <a:moveTo>
                      <a:pt x="1599" y="508"/>
                    </a:moveTo>
                    <a:cubicBezTo>
                      <a:pt x="1703" y="508"/>
                      <a:pt x="1812" y="520"/>
                      <a:pt x="1923" y="547"/>
                    </a:cubicBezTo>
                    <a:cubicBezTo>
                      <a:pt x="2451" y="674"/>
                      <a:pt x="2810" y="1096"/>
                      <a:pt x="2726" y="1476"/>
                    </a:cubicBezTo>
                    <a:cubicBezTo>
                      <a:pt x="2642" y="1760"/>
                      <a:pt x="2309" y="1938"/>
                      <a:pt x="1912" y="1938"/>
                    </a:cubicBezTo>
                    <a:cubicBezTo>
                      <a:pt x="1806" y="1938"/>
                      <a:pt x="1696" y="1925"/>
                      <a:pt x="1585" y="1899"/>
                    </a:cubicBezTo>
                    <a:cubicBezTo>
                      <a:pt x="1057" y="1772"/>
                      <a:pt x="719" y="1350"/>
                      <a:pt x="803" y="969"/>
                    </a:cubicBezTo>
                    <a:cubicBezTo>
                      <a:pt x="887" y="686"/>
                      <a:pt x="1207" y="508"/>
                      <a:pt x="1599" y="508"/>
                    </a:cubicBezTo>
                    <a:close/>
                    <a:moveTo>
                      <a:pt x="1487" y="0"/>
                    </a:moveTo>
                    <a:cubicBezTo>
                      <a:pt x="824" y="0"/>
                      <a:pt x="285" y="327"/>
                      <a:pt x="170" y="821"/>
                    </a:cubicBezTo>
                    <a:cubicBezTo>
                      <a:pt x="1" y="1455"/>
                      <a:pt x="592" y="2131"/>
                      <a:pt x="1479" y="2385"/>
                    </a:cubicBezTo>
                    <a:cubicBezTo>
                      <a:pt x="1674" y="2434"/>
                      <a:pt x="1865" y="2458"/>
                      <a:pt x="2047" y="2458"/>
                    </a:cubicBezTo>
                    <a:cubicBezTo>
                      <a:pt x="2717" y="2458"/>
                      <a:pt x="3264" y="2139"/>
                      <a:pt x="3381" y="1624"/>
                    </a:cubicBezTo>
                    <a:cubicBezTo>
                      <a:pt x="3550" y="990"/>
                      <a:pt x="2937" y="314"/>
                      <a:pt x="2071" y="82"/>
                    </a:cubicBezTo>
                    <a:cubicBezTo>
                      <a:pt x="1871" y="26"/>
                      <a:pt x="1674" y="0"/>
                      <a:pt x="1487" y="0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426;p49">
                <a:extLst>
                  <a:ext uri="{FF2B5EF4-FFF2-40B4-BE49-F238E27FC236}">
                    <a16:creationId xmlns:a16="http://schemas.microsoft.com/office/drawing/2014/main" id="{4189FABB-DFD8-EC41-98C4-6E2DD7D700B7}"/>
                  </a:ext>
                </a:extLst>
              </p:cNvPr>
              <p:cNvSpPr/>
              <p:nvPr/>
            </p:nvSpPr>
            <p:spPr>
              <a:xfrm>
                <a:off x="1660150" y="3851210"/>
                <a:ext cx="103707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500" extrusionOk="0">
                    <a:moveTo>
                      <a:pt x="2336" y="699"/>
                    </a:moveTo>
                    <a:cubicBezTo>
                      <a:pt x="2489" y="699"/>
                      <a:pt x="2648" y="718"/>
                      <a:pt x="2810" y="757"/>
                    </a:cubicBezTo>
                    <a:cubicBezTo>
                      <a:pt x="3571" y="947"/>
                      <a:pt x="4078" y="1560"/>
                      <a:pt x="3930" y="2088"/>
                    </a:cubicBezTo>
                    <a:cubicBezTo>
                      <a:pt x="3829" y="2524"/>
                      <a:pt x="3343" y="2773"/>
                      <a:pt x="2766" y="2773"/>
                    </a:cubicBezTo>
                    <a:cubicBezTo>
                      <a:pt x="2616" y="2773"/>
                      <a:pt x="2460" y="2757"/>
                      <a:pt x="2303" y="2722"/>
                    </a:cubicBezTo>
                    <a:cubicBezTo>
                      <a:pt x="1543" y="2532"/>
                      <a:pt x="1036" y="1919"/>
                      <a:pt x="1162" y="1391"/>
                    </a:cubicBezTo>
                    <a:cubicBezTo>
                      <a:pt x="1263" y="972"/>
                      <a:pt x="1749" y="699"/>
                      <a:pt x="2336" y="699"/>
                    </a:cubicBezTo>
                    <a:close/>
                    <a:moveTo>
                      <a:pt x="2162" y="1"/>
                    </a:moveTo>
                    <a:cubicBezTo>
                      <a:pt x="1213" y="1"/>
                      <a:pt x="431" y="431"/>
                      <a:pt x="233" y="1159"/>
                    </a:cubicBezTo>
                    <a:cubicBezTo>
                      <a:pt x="1" y="2046"/>
                      <a:pt x="867" y="3060"/>
                      <a:pt x="2176" y="3398"/>
                    </a:cubicBezTo>
                    <a:cubicBezTo>
                      <a:pt x="2456" y="3466"/>
                      <a:pt x="2731" y="3499"/>
                      <a:pt x="2994" y="3499"/>
                    </a:cubicBezTo>
                    <a:cubicBezTo>
                      <a:pt x="3942" y="3499"/>
                      <a:pt x="4724" y="3069"/>
                      <a:pt x="4922" y="2341"/>
                    </a:cubicBezTo>
                    <a:cubicBezTo>
                      <a:pt x="5134" y="1412"/>
                      <a:pt x="4247" y="419"/>
                      <a:pt x="2979" y="102"/>
                    </a:cubicBezTo>
                    <a:cubicBezTo>
                      <a:pt x="2700" y="34"/>
                      <a:pt x="2424" y="1"/>
                      <a:pt x="2162" y="1"/>
                    </a:cubicBezTo>
                    <a:close/>
                  </a:path>
                </a:pathLst>
              </a:custGeom>
              <a:solidFill>
                <a:srgbClr val="90A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427;p49">
                <a:extLst>
                  <a:ext uri="{FF2B5EF4-FFF2-40B4-BE49-F238E27FC236}">
                    <a16:creationId xmlns:a16="http://schemas.microsoft.com/office/drawing/2014/main" id="{A192905D-E154-004F-B25A-312916131892}"/>
                  </a:ext>
                </a:extLst>
              </p:cNvPr>
              <p:cNvSpPr/>
              <p:nvPr/>
            </p:nvSpPr>
            <p:spPr>
              <a:xfrm>
                <a:off x="1676371" y="3861855"/>
                <a:ext cx="71286" cy="49409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446" extrusionOk="0">
                    <a:moveTo>
                      <a:pt x="1596" y="508"/>
                    </a:moveTo>
                    <a:cubicBezTo>
                      <a:pt x="1701" y="508"/>
                      <a:pt x="1812" y="520"/>
                      <a:pt x="1923" y="547"/>
                    </a:cubicBezTo>
                    <a:cubicBezTo>
                      <a:pt x="2451" y="674"/>
                      <a:pt x="2789" y="1096"/>
                      <a:pt x="2704" y="1476"/>
                    </a:cubicBezTo>
                    <a:cubicBezTo>
                      <a:pt x="2621" y="1760"/>
                      <a:pt x="2300" y="1938"/>
                      <a:pt x="1909" y="1938"/>
                    </a:cubicBezTo>
                    <a:cubicBezTo>
                      <a:pt x="1805" y="1938"/>
                      <a:pt x="1696" y="1926"/>
                      <a:pt x="1585" y="1899"/>
                    </a:cubicBezTo>
                    <a:cubicBezTo>
                      <a:pt x="1057" y="1772"/>
                      <a:pt x="697" y="1350"/>
                      <a:pt x="782" y="969"/>
                    </a:cubicBezTo>
                    <a:cubicBezTo>
                      <a:pt x="865" y="686"/>
                      <a:pt x="1199" y="508"/>
                      <a:pt x="1596" y="508"/>
                    </a:cubicBezTo>
                    <a:close/>
                    <a:moveTo>
                      <a:pt x="1476" y="0"/>
                    </a:moveTo>
                    <a:cubicBezTo>
                      <a:pt x="823" y="0"/>
                      <a:pt x="280" y="327"/>
                      <a:pt x="148" y="822"/>
                    </a:cubicBezTo>
                    <a:cubicBezTo>
                      <a:pt x="0" y="1455"/>
                      <a:pt x="571" y="2131"/>
                      <a:pt x="1479" y="2364"/>
                    </a:cubicBezTo>
                    <a:cubicBezTo>
                      <a:pt x="1674" y="2420"/>
                      <a:pt x="1868" y="2446"/>
                      <a:pt x="2052" y="2446"/>
                    </a:cubicBezTo>
                    <a:cubicBezTo>
                      <a:pt x="2706" y="2446"/>
                      <a:pt x="3248" y="2118"/>
                      <a:pt x="3380" y="1624"/>
                    </a:cubicBezTo>
                    <a:cubicBezTo>
                      <a:pt x="3528" y="991"/>
                      <a:pt x="2958" y="315"/>
                      <a:pt x="2049" y="82"/>
                    </a:cubicBezTo>
                    <a:cubicBezTo>
                      <a:pt x="1854" y="26"/>
                      <a:pt x="1661" y="0"/>
                      <a:pt x="1476" y="0"/>
                    </a:cubicBezTo>
                    <a:close/>
                  </a:path>
                </a:pathLst>
              </a:custGeom>
              <a:solidFill>
                <a:srgbClr val="C6D6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428;p49">
                <a:extLst>
                  <a:ext uri="{FF2B5EF4-FFF2-40B4-BE49-F238E27FC236}">
                    <a16:creationId xmlns:a16="http://schemas.microsoft.com/office/drawing/2014/main" id="{3EDFAEDA-D945-1448-98B9-33E148A9024D}"/>
                  </a:ext>
                </a:extLst>
              </p:cNvPr>
              <p:cNvSpPr/>
              <p:nvPr/>
            </p:nvSpPr>
            <p:spPr>
              <a:xfrm>
                <a:off x="3300390" y="3700073"/>
                <a:ext cx="127179" cy="214423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106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3" y="1057"/>
                      <a:pt x="761" y="2303"/>
                      <a:pt x="994" y="3444"/>
                    </a:cubicBezTo>
                    <a:cubicBezTo>
                      <a:pt x="1247" y="4606"/>
                      <a:pt x="1268" y="5810"/>
                      <a:pt x="1479" y="6993"/>
                    </a:cubicBezTo>
                    <a:cubicBezTo>
                      <a:pt x="1691" y="8197"/>
                      <a:pt x="2113" y="9380"/>
                      <a:pt x="2958" y="10098"/>
                    </a:cubicBezTo>
                    <a:cubicBezTo>
                      <a:pt x="3361" y="10431"/>
                      <a:pt x="3880" y="10614"/>
                      <a:pt x="4383" y="10614"/>
                    </a:cubicBezTo>
                    <a:cubicBezTo>
                      <a:pt x="4935" y="10614"/>
                      <a:pt x="5467" y="10394"/>
                      <a:pt x="5810" y="9908"/>
                    </a:cubicBezTo>
                    <a:cubicBezTo>
                      <a:pt x="6211" y="9359"/>
                      <a:pt x="6296" y="8556"/>
                      <a:pt x="6211" y="7817"/>
                    </a:cubicBezTo>
                    <a:cubicBezTo>
                      <a:pt x="6021" y="6190"/>
                      <a:pt x="5049" y="4754"/>
                      <a:pt x="3993" y="3592"/>
                    </a:cubicBezTo>
                    <a:cubicBezTo>
                      <a:pt x="2853" y="2346"/>
                      <a:pt x="1374" y="80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429;p49">
                <a:extLst>
                  <a:ext uri="{FF2B5EF4-FFF2-40B4-BE49-F238E27FC236}">
                    <a16:creationId xmlns:a16="http://schemas.microsoft.com/office/drawing/2014/main" id="{208ED79F-5FDB-5844-9B8D-694A6765495D}"/>
                  </a:ext>
                </a:extLst>
              </p:cNvPr>
              <p:cNvSpPr/>
              <p:nvPr/>
            </p:nvSpPr>
            <p:spPr>
              <a:xfrm>
                <a:off x="3422014" y="2925868"/>
                <a:ext cx="220180" cy="99182"/>
              </a:xfrm>
              <a:custGeom>
                <a:avLst/>
                <a:gdLst/>
                <a:ahLst/>
                <a:cxnLst/>
                <a:rect l="l" t="t" r="r" b="b"/>
                <a:pathLst>
                  <a:path w="10900" h="4910" extrusionOk="0">
                    <a:moveTo>
                      <a:pt x="9082" y="1"/>
                    </a:moveTo>
                    <a:cubicBezTo>
                      <a:pt x="8625" y="1"/>
                      <a:pt x="8168" y="110"/>
                      <a:pt x="7710" y="220"/>
                    </a:cubicBezTo>
                    <a:cubicBezTo>
                      <a:pt x="4626" y="1065"/>
                      <a:pt x="2324" y="2628"/>
                      <a:pt x="0" y="4910"/>
                    </a:cubicBezTo>
                    <a:cubicBezTo>
                      <a:pt x="1458" y="4424"/>
                      <a:pt x="3105" y="3875"/>
                      <a:pt x="4732" y="3684"/>
                    </a:cubicBezTo>
                    <a:cubicBezTo>
                      <a:pt x="5218" y="3642"/>
                      <a:pt x="5746" y="3642"/>
                      <a:pt x="6274" y="3642"/>
                    </a:cubicBezTo>
                    <a:cubicBezTo>
                      <a:pt x="6777" y="3677"/>
                      <a:pt x="7294" y="3729"/>
                      <a:pt x="7797" y="3729"/>
                    </a:cubicBezTo>
                    <a:cubicBezTo>
                      <a:pt x="8835" y="3729"/>
                      <a:pt x="9816" y="3505"/>
                      <a:pt x="10499" y="2438"/>
                    </a:cubicBezTo>
                    <a:cubicBezTo>
                      <a:pt x="10816" y="1973"/>
                      <a:pt x="10900" y="1319"/>
                      <a:pt x="10604" y="812"/>
                    </a:cubicBezTo>
                    <a:cubicBezTo>
                      <a:pt x="10351" y="326"/>
                      <a:pt x="9823" y="72"/>
                      <a:pt x="9295" y="9"/>
                    </a:cubicBezTo>
                    <a:cubicBezTo>
                      <a:pt x="9224" y="3"/>
                      <a:pt x="9153" y="1"/>
                      <a:pt x="9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430;p49">
                <a:extLst>
                  <a:ext uri="{FF2B5EF4-FFF2-40B4-BE49-F238E27FC236}">
                    <a16:creationId xmlns:a16="http://schemas.microsoft.com/office/drawing/2014/main" id="{D619B03B-28A7-B44B-B95F-97FFAB855CDD}"/>
                  </a:ext>
                </a:extLst>
              </p:cNvPr>
              <p:cNvSpPr/>
              <p:nvPr/>
            </p:nvSpPr>
            <p:spPr>
              <a:xfrm>
                <a:off x="2592925" y="2820525"/>
                <a:ext cx="107545" cy="249753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2364" extrusionOk="0">
                    <a:moveTo>
                      <a:pt x="3426" y="1"/>
                    </a:moveTo>
                    <a:cubicBezTo>
                      <a:pt x="3165" y="1"/>
                      <a:pt x="2897" y="55"/>
                      <a:pt x="2641" y="133"/>
                    </a:cubicBezTo>
                    <a:cubicBezTo>
                      <a:pt x="1648" y="471"/>
                      <a:pt x="909" y="1422"/>
                      <a:pt x="528" y="2436"/>
                    </a:cubicBezTo>
                    <a:cubicBezTo>
                      <a:pt x="169" y="3471"/>
                      <a:pt x="0" y="4548"/>
                      <a:pt x="0" y="5625"/>
                    </a:cubicBezTo>
                    <a:cubicBezTo>
                      <a:pt x="0" y="7928"/>
                      <a:pt x="634" y="10273"/>
                      <a:pt x="1352" y="12364"/>
                    </a:cubicBezTo>
                    <a:cubicBezTo>
                      <a:pt x="1627" y="9871"/>
                      <a:pt x="2894" y="6893"/>
                      <a:pt x="4056" y="4654"/>
                    </a:cubicBezTo>
                    <a:cubicBezTo>
                      <a:pt x="4669" y="3513"/>
                      <a:pt x="5324" y="2203"/>
                      <a:pt x="4838" y="999"/>
                    </a:cubicBezTo>
                    <a:cubicBezTo>
                      <a:pt x="4690" y="661"/>
                      <a:pt x="4458" y="344"/>
                      <a:pt x="4098" y="154"/>
                    </a:cubicBezTo>
                    <a:cubicBezTo>
                      <a:pt x="3889" y="44"/>
                      <a:pt x="3660" y="1"/>
                      <a:pt x="3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431;p49">
                <a:extLst>
                  <a:ext uri="{FF2B5EF4-FFF2-40B4-BE49-F238E27FC236}">
                    <a16:creationId xmlns:a16="http://schemas.microsoft.com/office/drawing/2014/main" id="{D407CA64-8848-9342-A469-C3F6B12AB676}"/>
                  </a:ext>
                </a:extLst>
              </p:cNvPr>
              <p:cNvSpPr/>
              <p:nvPr/>
            </p:nvSpPr>
            <p:spPr>
              <a:xfrm>
                <a:off x="2831023" y="3323202"/>
                <a:ext cx="172104" cy="195132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9660" extrusionOk="0">
                    <a:moveTo>
                      <a:pt x="5517" y="1"/>
                    </a:moveTo>
                    <a:cubicBezTo>
                      <a:pt x="5354" y="1"/>
                      <a:pt x="5177" y="16"/>
                      <a:pt x="4986" y="48"/>
                    </a:cubicBezTo>
                    <a:cubicBezTo>
                      <a:pt x="2092" y="491"/>
                      <a:pt x="1" y="5667"/>
                      <a:pt x="845" y="8117"/>
                    </a:cubicBezTo>
                    <a:cubicBezTo>
                      <a:pt x="1115" y="8888"/>
                      <a:pt x="1790" y="9660"/>
                      <a:pt x="2597" y="9660"/>
                    </a:cubicBezTo>
                    <a:cubicBezTo>
                      <a:pt x="2674" y="9660"/>
                      <a:pt x="2752" y="9653"/>
                      <a:pt x="2831" y="9638"/>
                    </a:cubicBezTo>
                    <a:cubicBezTo>
                      <a:pt x="3169" y="9553"/>
                      <a:pt x="3465" y="9321"/>
                      <a:pt x="3718" y="9067"/>
                    </a:cubicBezTo>
                    <a:cubicBezTo>
                      <a:pt x="4563" y="8328"/>
                      <a:pt x="5324" y="7483"/>
                      <a:pt x="6000" y="6575"/>
                    </a:cubicBezTo>
                    <a:cubicBezTo>
                      <a:pt x="7041" y="5092"/>
                      <a:pt x="8520" y="1"/>
                      <a:pt x="5517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2432;p49">
              <a:extLst>
                <a:ext uri="{FF2B5EF4-FFF2-40B4-BE49-F238E27FC236}">
                  <a16:creationId xmlns:a16="http://schemas.microsoft.com/office/drawing/2014/main" id="{D8052FBC-9FDD-384A-B7F3-7408450C1429}"/>
                </a:ext>
              </a:extLst>
            </p:cNvPr>
            <p:cNvGrpSpPr/>
            <p:nvPr/>
          </p:nvGrpSpPr>
          <p:grpSpPr>
            <a:xfrm rot="-2975834" flipH="1">
              <a:off x="-755475" y="357258"/>
              <a:ext cx="2233633" cy="2590368"/>
              <a:chOff x="3012325" y="976150"/>
              <a:chExt cx="2877075" cy="3336575"/>
            </a:xfrm>
          </p:grpSpPr>
          <p:sp>
            <p:nvSpPr>
              <p:cNvPr id="130" name="Google Shape;2433;p49">
                <a:extLst>
                  <a:ext uri="{FF2B5EF4-FFF2-40B4-BE49-F238E27FC236}">
                    <a16:creationId xmlns:a16="http://schemas.microsoft.com/office/drawing/2014/main" id="{A9522A68-B873-6E47-9887-3E380EC87A53}"/>
                  </a:ext>
                </a:extLst>
              </p:cNvPr>
              <p:cNvSpPr/>
              <p:nvPr/>
            </p:nvSpPr>
            <p:spPr>
              <a:xfrm>
                <a:off x="3012325" y="976150"/>
                <a:ext cx="2877075" cy="3336575"/>
              </a:xfrm>
              <a:custGeom>
                <a:avLst/>
                <a:gdLst/>
                <a:ahLst/>
                <a:cxnLst/>
                <a:rect l="l" t="t" r="r" b="b"/>
                <a:pathLst>
                  <a:path w="115083" h="133463" extrusionOk="0">
                    <a:moveTo>
                      <a:pt x="106743" y="0"/>
                    </a:moveTo>
                    <a:lnTo>
                      <a:pt x="0" y="131094"/>
                    </a:lnTo>
                    <a:lnTo>
                      <a:pt x="1668" y="133462"/>
                    </a:lnTo>
                    <a:lnTo>
                      <a:pt x="115083" y="6672"/>
                    </a:lnTo>
                    <a:lnTo>
                      <a:pt x="106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434;p49">
                <a:extLst>
                  <a:ext uri="{FF2B5EF4-FFF2-40B4-BE49-F238E27FC236}">
                    <a16:creationId xmlns:a16="http://schemas.microsoft.com/office/drawing/2014/main" id="{174CC698-9B57-5E44-B579-F4BCDD8EDA12}"/>
                  </a:ext>
                </a:extLst>
              </p:cNvPr>
              <p:cNvSpPr/>
              <p:nvPr/>
            </p:nvSpPr>
            <p:spPr>
              <a:xfrm>
                <a:off x="5664225" y="976150"/>
                <a:ext cx="225175" cy="176475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7059" extrusionOk="0">
                    <a:moveTo>
                      <a:pt x="667" y="0"/>
                    </a:moveTo>
                    <a:lnTo>
                      <a:pt x="667" y="0"/>
                    </a:lnTo>
                    <a:cubicBezTo>
                      <a:pt x="667" y="0"/>
                      <a:pt x="0" y="3469"/>
                      <a:pt x="2302" y="5704"/>
                    </a:cubicBezTo>
                    <a:cubicBezTo>
                      <a:pt x="3389" y="6775"/>
                      <a:pt x="4944" y="7058"/>
                      <a:pt x="6283" y="7058"/>
                    </a:cubicBezTo>
                    <a:cubicBezTo>
                      <a:pt x="7780" y="7058"/>
                      <a:pt x="9007" y="6705"/>
                      <a:pt x="9007" y="6705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435;p49">
                <a:extLst>
                  <a:ext uri="{FF2B5EF4-FFF2-40B4-BE49-F238E27FC236}">
                    <a16:creationId xmlns:a16="http://schemas.microsoft.com/office/drawing/2014/main" id="{0B63EC37-8FD6-E043-A1C0-8B12C03D0058}"/>
                  </a:ext>
                </a:extLst>
              </p:cNvPr>
              <p:cNvSpPr/>
              <p:nvPr/>
            </p:nvSpPr>
            <p:spPr>
              <a:xfrm>
                <a:off x="3034000" y="1118750"/>
                <a:ext cx="2855400" cy="3193975"/>
              </a:xfrm>
              <a:custGeom>
                <a:avLst/>
                <a:gdLst/>
                <a:ahLst/>
                <a:cxnLst/>
                <a:rect l="l" t="t" r="r" b="b"/>
                <a:pathLst>
                  <a:path w="114216" h="127759" extrusionOk="0">
                    <a:moveTo>
                      <a:pt x="107511" y="0"/>
                    </a:moveTo>
                    <a:lnTo>
                      <a:pt x="1" y="126658"/>
                    </a:lnTo>
                    <a:lnTo>
                      <a:pt x="801" y="127758"/>
                    </a:lnTo>
                    <a:lnTo>
                      <a:pt x="114216" y="1001"/>
                    </a:lnTo>
                    <a:lnTo>
                      <a:pt x="114216" y="1001"/>
                    </a:lnTo>
                    <a:cubicBezTo>
                      <a:pt x="113137" y="1239"/>
                      <a:pt x="112217" y="1333"/>
                      <a:pt x="111434" y="1333"/>
                    </a:cubicBezTo>
                    <a:cubicBezTo>
                      <a:pt x="108490" y="1333"/>
                      <a:pt x="107511" y="0"/>
                      <a:pt x="1075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" name="Google Shape;2436;p49">
              <a:extLst>
                <a:ext uri="{FF2B5EF4-FFF2-40B4-BE49-F238E27FC236}">
                  <a16:creationId xmlns:a16="http://schemas.microsoft.com/office/drawing/2014/main" id="{E5B5F0C0-70D3-E649-A1EE-0BD5922F4001}"/>
                </a:ext>
              </a:extLst>
            </p:cNvPr>
            <p:cNvGrpSpPr/>
            <p:nvPr/>
          </p:nvGrpSpPr>
          <p:grpSpPr>
            <a:xfrm>
              <a:off x="1666046" y="1654033"/>
              <a:ext cx="501217" cy="501217"/>
              <a:chOff x="6371701" y="1864338"/>
              <a:chExt cx="697200" cy="697200"/>
            </a:xfrm>
          </p:grpSpPr>
          <p:sp>
            <p:nvSpPr>
              <p:cNvPr id="123" name="Google Shape;2437;p49">
                <a:extLst>
                  <a:ext uri="{FF2B5EF4-FFF2-40B4-BE49-F238E27FC236}">
                    <a16:creationId xmlns:a16="http://schemas.microsoft.com/office/drawing/2014/main" id="{5B8EED76-1030-3546-9380-EBF1FF20F9F9}"/>
                  </a:ext>
                </a:extLst>
              </p:cNvPr>
              <p:cNvSpPr/>
              <p:nvPr/>
            </p:nvSpPr>
            <p:spPr>
              <a:xfrm>
                <a:off x="6371701" y="1864338"/>
                <a:ext cx="697200" cy="69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2438;p49">
                <a:extLst>
                  <a:ext uri="{FF2B5EF4-FFF2-40B4-BE49-F238E27FC236}">
                    <a16:creationId xmlns:a16="http://schemas.microsoft.com/office/drawing/2014/main" id="{13717351-03B2-5345-9D03-4F73A6D6AEBB}"/>
                  </a:ext>
                </a:extLst>
              </p:cNvPr>
              <p:cNvGrpSpPr/>
              <p:nvPr/>
            </p:nvGrpSpPr>
            <p:grpSpPr>
              <a:xfrm>
                <a:off x="6449675" y="2098890"/>
                <a:ext cx="559840" cy="115895"/>
                <a:chOff x="5393225" y="3871425"/>
                <a:chExt cx="1114775" cy="230775"/>
              </a:xfrm>
            </p:grpSpPr>
            <p:sp>
              <p:nvSpPr>
                <p:cNvPr id="125" name="Google Shape;2439;p49">
                  <a:extLst>
                    <a:ext uri="{FF2B5EF4-FFF2-40B4-BE49-F238E27FC236}">
                      <a16:creationId xmlns:a16="http://schemas.microsoft.com/office/drawing/2014/main" id="{93F6A906-C0E6-9C4B-BD82-0D46E4CDDE39}"/>
                    </a:ext>
                  </a:extLst>
                </p:cNvPr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440;p49">
                  <a:extLst>
                    <a:ext uri="{FF2B5EF4-FFF2-40B4-BE49-F238E27FC236}">
                      <a16:creationId xmlns:a16="http://schemas.microsoft.com/office/drawing/2014/main" id="{1122EF1A-F30B-394B-B80C-BF43081239B9}"/>
                    </a:ext>
                  </a:extLst>
                </p:cNvPr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441;p49">
                  <a:extLst>
                    <a:ext uri="{FF2B5EF4-FFF2-40B4-BE49-F238E27FC236}">
                      <a16:creationId xmlns:a16="http://schemas.microsoft.com/office/drawing/2014/main" id="{9BD0EE66-E81F-B24D-A03C-2B22E309A1D1}"/>
                    </a:ext>
                  </a:extLst>
                </p:cNvPr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442;p49">
                  <a:extLst>
                    <a:ext uri="{FF2B5EF4-FFF2-40B4-BE49-F238E27FC236}">
                      <a16:creationId xmlns:a16="http://schemas.microsoft.com/office/drawing/2014/main" id="{2689DD3A-1233-2944-88A3-190F8E8DD041}"/>
                    </a:ext>
                  </a:extLst>
                </p:cNvPr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443;p49">
                  <a:extLst>
                    <a:ext uri="{FF2B5EF4-FFF2-40B4-BE49-F238E27FC236}">
                      <a16:creationId xmlns:a16="http://schemas.microsoft.com/office/drawing/2014/main" id="{8FED3459-A77E-5C4D-8103-959BB1BD0C65}"/>
                    </a:ext>
                  </a:extLst>
                </p:cNvPr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" name="Google Shape;2444;p49">
              <a:extLst>
                <a:ext uri="{FF2B5EF4-FFF2-40B4-BE49-F238E27FC236}">
                  <a16:creationId xmlns:a16="http://schemas.microsoft.com/office/drawing/2014/main" id="{EB0CDF56-5FCD-0D42-8772-66DE8E499660}"/>
                </a:ext>
              </a:extLst>
            </p:cNvPr>
            <p:cNvGrpSpPr/>
            <p:nvPr/>
          </p:nvGrpSpPr>
          <p:grpSpPr>
            <a:xfrm rot="-2534307" flipH="1">
              <a:off x="-438405" y="150864"/>
              <a:ext cx="1616687" cy="2991259"/>
              <a:chOff x="3396775" y="720950"/>
              <a:chExt cx="2082325" cy="3852800"/>
            </a:xfrm>
          </p:grpSpPr>
          <p:sp>
            <p:nvSpPr>
              <p:cNvPr id="120" name="Google Shape;2445;p49">
                <a:extLst>
                  <a:ext uri="{FF2B5EF4-FFF2-40B4-BE49-F238E27FC236}">
                    <a16:creationId xmlns:a16="http://schemas.microsoft.com/office/drawing/2014/main" id="{3A987EC4-2A4A-E346-96CB-D6602C152972}"/>
                  </a:ext>
                </a:extLst>
              </p:cNvPr>
              <p:cNvSpPr/>
              <p:nvPr/>
            </p:nvSpPr>
            <p:spPr>
              <a:xfrm>
                <a:off x="3396775" y="720950"/>
                <a:ext cx="2082325" cy="3852800"/>
              </a:xfrm>
              <a:custGeom>
                <a:avLst/>
                <a:gdLst/>
                <a:ahLst/>
                <a:cxnLst/>
                <a:rect l="l" t="t" r="r" b="b"/>
                <a:pathLst>
                  <a:path w="83293" h="154112" extrusionOk="0">
                    <a:moveTo>
                      <a:pt x="73653" y="1"/>
                    </a:moveTo>
                    <a:lnTo>
                      <a:pt x="0" y="152176"/>
                    </a:lnTo>
                    <a:lnTo>
                      <a:pt x="2168" y="154111"/>
                    </a:lnTo>
                    <a:lnTo>
                      <a:pt x="83293" y="4571"/>
                    </a:lnTo>
                    <a:lnTo>
                      <a:pt x="736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46;p49">
                <a:extLst>
                  <a:ext uri="{FF2B5EF4-FFF2-40B4-BE49-F238E27FC236}">
                    <a16:creationId xmlns:a16="http://schemas.microsoft.com/office/drawing/2014/main" id="{EE6BAA2D-E6A5-E34B-96CB-B98FE3ED9838}"/>
                  </a:ext>
                </a:extLst>
              </p:cNvPr>
              <p:cNvSpPr/>
              <p:nvPr/>
            </p:nvSpPr>
            <p:spPr>
              <a:xfrm>
                <a:off x="5238075" y="720950"/>
                <a:ext cx="241025" cy="14387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5755" extrusionOk="0">
                    <a:moveTo>
                      <a:pt x="1" y="1"/>
                    </a:moveTo>
                    <a:cubicBezTo>
                      <a:pt x="1" y="1"/>
                      <a:pt x="168" y="3537"/>
                      <a:pt x="2869" y="5171"/>
                    </a:cubicBezTo>
                    <a:cubicBezTo>
                      <a:pt x="3590" y="5598"/>
                      <a:pt x="4408" y="5755"/>
                      <a:pt x="5220" y="5755"/>
                    </a:cubicBezTo>
                    <a:cubicBezTo>
                      <a:pt x="7452" y="5755"/>
                      <a:pt x="9641" y="4571"/>
                      <a:pt x="9641" y="45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47;p49">
                <a:extLst>
                  <a:ext uri="{FF2B5EF4-FFF2-40B4-BE49-F238E27FC236}">
                    <a16:creationId xmlns:a16="http://schemas.microsoft.com/office/drawing/2014/main" id="{C89AF966-2487-4543-9C4D-43EB89833FF9}"/>
                  </a:ext>
                </a:extLst>
              </p:cNvPr>
              <p:cNvSpPr/>
              <p:nvPr/>
            </p:nvSpPr>
            <p:spPr>
              <a:xfrm>
                <a:off x="3425125" y="835200"/>
                <a:ext cx="2053975" cy="3738550"/>
              </a:xfrm>
              <a:custGeom>
                <a:avLst/>
                <a:gdLst/>
                <a:ahLst/>
                <a:cxnLst/>
                <a:rect l="l" t="t" r="r" b="b"/>
                <a:pathLst>
                  <a:path w="82159" h="149542" extrusionOk="0">
                    <a:moveTo>
                      <a:pt x="82159" y="1"/>
                    </a:moveTo>
                    <a:lnTo>
                      <a:pt x="82159" y="1"/>
                    </a:lnTo>
                    <a:cubicBezTo>
                      <a:pt x="80248" y="930"/>
                      <a:pt x="78776" y="1206"/>
                      <a:pt x="77701" y="1206"/>
                    </a:cubicBezTo>
                    <a:cubicBezTo>
                      <a:pt x="76111" y="1206"/>
                      <a:pt x="75387" y="601"/>
                      <a:pt x="75387" y="601"/>
                    </a:cubicBezTo>
                    <a:lnTo>
                      <a:pt x="0" y="148607"/>
                    </a:lnTo>
                    <a:lnTo>
                      <a:pt x="1034" y="149541"/>
                    </a:lnTo>
                    <a:lnTo>
                      <a:pt x="82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2448;p49">
              <a:extLst>
                <a:ext uri="{FF2B5EF4-FFF2-40B4-BE49-F238E27FC236}">
                  <a16:creationId xmlns:a16="http://schemas.microsoft.com/office/drawing/2014/main" id="{D3D75E7C-860C-A440-8503-A316D1F95863}"/>
                </a:ext>
              </a:extLst>
            </p:cNvPr>
            <p:cNvGrpSpPr/>
            <p:nvPr/>
          </p:nvGrpSpPr>
          <p:grpSpPr>
            <a:xfrm>
              <a:off x="1842449" y="2943652"/>
              <a:ext cx="501217" cy="501217"/>
              <a:chOff x="5696107" y="1803190"/>
              <a:chExt cx="697200" cy="697200"/>
            </a:xfrm>
          </p:grpSpPr>
          <p:sp>
            <p:nvSpPr>
              <p:cNvPr id="112" name="Google Shape;2449;p49">
                <a:extLst>
                  <a:ext uri="{FF2B5EF4-FFF2-40B4-BE49-F238E27FC236}">
                    <a16:creationId xmlns:a16="http://schemas.microsoft.com/office/drawing/2014/main" id="{C31D0512-B479-AD4B-A82C-CB80B5292ECE}"/>
                  </a:ext>
                </a:extLst>
              </p:cNvPr>
              <p:cNvSpPr/>
              <p:nvPr/>
            </p:nvSpPr>
            <p:spPr>
              <a:xfrm>
                <a:off x="5696107" y="1803190"/>
                <a:ext cx="697200" cy="697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" name="Google Shape;2450;p49">
                <a:extLst>
                  <a:ext uri="{FF2B5EF4-FFF2-40B4-BE49-F238E27FC236}">
                    <a16:creationId xmlns:a16="http://schemas.microsoft.com/office/drawing/2014/main" id="{1CE8246C-1ACD-BC43-8211-55C79749C12A}"/>
                  </a:ext>
                </a:extLst>
              </p:cNvPr>
              <p:cNvGrpSpPr/>
              <p:nvPr/>
            </p:nvGrpSpPr>
            <p:grpSpPr>
              <a:xfrm>
                <a:off x="5764775" y="2079382"/>
                <a:ext cx="559742" cy="144761"/>
                <a:chOff x="6463300" y="2121325"/>
                <a:chExt cx="648600" cy="167722"/>
              </a:xfrm>
            </p:grpSpPr>
            <p:sp>
              <p:nvSpPr>
                <p:cNvPr id="114" name="Google Shape;2451;p49">
                  <a:extLst>
                    <a:ext uri="{FF2B5EF4-FFF2-40B4-BE49-F238E27FC236}">
                      <a16:creationId xmlns:a16="http://schemas.microsoft.com/office/drawing/2014/main" id="{1FCD2E2F-F939-5F4D-B149-6FA9406EC18E}"/>
                    </a:ext>
                  </a:extLst>
                </p:cNvPr>
                <p:cNvSpPr/>
                <p:nvPr/>
              </p:nvSpPr>
              <p:spPr>
                <a:xfrm>
                  <a:off x="6567055" y="2121325"/>
                  <a:ext cx="109518" cy="2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2024" extrusionOk="0">
                      <a:moveTo>
                        <a:pt x="3967" y="0"/>
                      </a:moveTo>
                      <a:cubicBezTo>
                        <a:pt x="1884" y="0"/>
                        <a:pt x="264" y="1270"/>
                        <a:pt x="244" y="1290"/>
                      </a:cubicBezTo>
                      <a:cubicBezTo>
                        <a:pt x="31" y="1442"/>
                        <a:pt x="1" y="1655"/>
                        <a:pt x="153" y="1837"/>
                      </a:cubicBezTo>
                      <a:cubicBezTo>
                        <a:pt x="242" y="1961"/>
                        <a:pt x="361" y="2024"/>
                        <a:pt x="482" y="2024"/>
                      </a:cubicBezTo>
                      <a:cubicBezTo>
                        <a:pt x="568" y="2024"/>
                        <a:pt x="654" y="1992"/>
                        <a:pt x="730" y="1929"/>
                      </a:cubicBezTo>
                      <a:cubicBezTo>
                        <a:pt x="811" y="1868"/>
                        <a:pt x="2177" y="814"/>
                        <a:pt x="3928" y="814"/>
                      </a:cubicBezTo>
                      <a:cubicBezTo>
                        <a:pt x="4828" y="814"/>
                        <a:pt x="5829" y="1093"/>
                        <a:pt x="6810" y="1929"/>
                      </a:cubicBezTo>
                      <a:cubicBezTo>
                        <a:pt x="6870" y="1959"/>
                        <a:pt x="6992" y="2020"/>
                        <a:pt x="7083" y="2020"/>
                      </a:cubicBezTo>
                      <a:cubicBezTo>
                        <a:pt x="7174" y="2020"/>
                        <a:pt x="7296" y="1929"/>
                        <a:pt x="7387" y="1837"/>
                      </a:cubicBezTo>
                      <a:cubicBezTo>
                        <a:pt x="7539" y="1655"/>
                        <a:pt x="7478" y="1442"/>
                        <a:pt x="7326" y="1290"/>
                      </a:cubicBezTo>
                      <a:cubicBezTo>
                        <a:pt x="6186" y="323"/>
                        <a:pt x="5018" y="0"/>
                        <a:pt x="3967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452;p49">
                  <a:extLst>
                    <a:ext uri="{FF2B5EF4-FFF2-40B4-BE49-F238E27FC236}">
                      <a16:creationId xmlns:a16="http://schemas.microsoft.com/office/drawing/2014/main" id="{DACE3315-B94F-8F49-9DD0-DA997DA6CC2F}"/>
                    </a:ext>
                  </a:extLst>
                </p:cNvPr>
                <p:cNvSpPr/>
                <p:nvPr/>
              </p:nvSpPr>
              <p:spPr>
                <a:xfrm>
                  <a:off x="6898641" y="2121761"/>
                  <a:ext cx="109054" cy="2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1999" extrusionOk="0">
                      <a:moveTo>
                        <a:pt x="3572" y="0"/>
                      </a:moveTo>
                      <a:cubicBezTo>
                        <a:pt x="2522" y="0"/>
                        <a:pt x="1354" y="323"/>
                        <a:pt x="213" y="1291"/>
                      </a:cubicBezTo>
                      <a:cubicBezTo>
                        <a:pt x="6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2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1" y="777"/>
                        <a:pt x="3621" y="777"/>
                      </a:cubicBezTo>
                      <a:cubicBezTo>
                        <a:pt x="5357" y="777"/>
                        <a:pt x="6709" y="1819"/>
                        <a:pt x="6809" y="1899"/>
                      </a:cubicBezTo>
                      <a:cubicBezTo>
                        <a:pt x="6900" y="1929"/>
                        <a:pt x="6991" y="1990"/>
                        <a:pt x="7082" y="1990"/>
                      </a:cubicBezTo>
                      <a:cubicBezTo>
                        <a:pt x="7204" y="1990"/>
                        <a:pt x="7295" y="1899"/>
                        <a:pt x="7386" y="1868"/>
                      </a:cubicBezTo>
                      <a:cubicBezTo>
                        <a:pt x="7508" y="1686"/>
                        <a:pt x="7508" y="1443"/>
                        <a:pt x="7295" y="1291"/>
                      </a:cubicBezTo>
                      <a:cubicBezTo>
                        <a:pt x="7275" y="1270"/>
                        <a:pt x="5656" y="0"/>
                        <a:pt x="3572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453;p49">
                  <a:extLst>
                    <a:ext uri="{FF2B5EF4-FFF2-40B4-BE49-F238E27FC236}">
                      <a16:creationId xmlns:a16="http://schemas.microsoft.com/office/drawing/2014/main" id="{B8629077-D5D2-724F-A1DA-61798554D785}"/>
                    </a:ext>
                  </a:extLst>
                </p:cNvPr>
                <p:cNvSpPr/>
                <p:nvPr/>
              </p:nvSpPr>
              <p:spPr>
                <a:xfrm>
                  <a:off x="6686265" y="2188345"/>
                  <a:ext cx="193836" cy="100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6933" extrusionOk="0">
                      <a:moveTo>
                        <a:pt x="10093" y="0"/>
                      </a:moveTo>
                      <a:cubicBezTo>
                        <a:pt x="6364" y="0"/>
                        <a:pt x="2815" y="404"/>
                        <a:pt x="1034" y="658"/>
                      </a:cubicBezTo>
                      <a:cubicBezTo>
                        <a:pt x="396" y="749"/>
                        <a:pt x="1" y="1388"/>
                        <a:pt x="274" y="1995"/>
                      </a:cubicBezTo>
                      <a:cubicBezTo>
                        <a:pt x="979" y="3756"/>
                        <a:pt x="2759" y="6932"/>
                        <a:pt x="6572" y="6932"/>
                      </a:cubicBezTo>
                      <a:cubicBezTo>
                        <a:pt x="6709" y="6932"/>
                        <a:pt x="6849" y="6928"/>
                        <a:pt x="6992" y="6920"/>
                      </a:cubicBezTo>
                      <a:cubicBezTo>
                        <a:pt x="11034" y="6707"/>
                        <a:pt x="12585" y="3211"/>
                        <a:pt x="13162" y="1296"/>
                      </a:cubicBezTo>
                      <a:cubicBezTo>
                        <a:pt x="13345" y="688"/>
                        <a:pt x="12919" y="81"/>
                        <a:pt x="12281" y="50"/>
                      </a:cubicBezTo>
                      <a:cubicBezTo>
                        <a:pt x="11552" y="15"/>
                        <a:pt x="10819" y="0"/>
                        <a:pt x="100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454;p49">
                  <a:extLst>
                    <a:ext uri="{FF2B5EF4-FFF2-40B4-BE49-F238E27FC236}">
                      <a16:creationId xmlns:a16="http://schemas.microsoft.com/office/drawing/2014/main" id="{59CFF070-478F-684B-9F5B-5A3E1C8F3416}"/>
                    </a:ext>
                  </a:extLst>
                </p:cNvPr>
                <p:cNvSpPr/>
                <p:nvPr/>
              </p:nvSpPr>
              <p:spPr>
                <a:xfrm>
                  <a:off x="6463300" y="2178468"/>
                  <a:ext cx="114806" cy="7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64" y="1"/>
                        <a:pt x="1" y="1186"/>
                        <a:pt x="1" y="2645"/>
                      </a:cubicBezTo>
                      <a:cubicBezTo>
                        <a:pt x="1" y="4074"/>
                        <a:pt x="1764" y="5259"/>
                        <a:pt x="3952" y="5259"/>
                      </a:cubicBezTo>
                      <a:cubicBezTo>
                        <a:pt x="6171" y="5259"/>
                        <a:pt x="7904" y="4074"/>
                        <a:pt x="7904" y="2645"/>
                      </a:cubicBezTo>
                      <a:cubicBezTo>
                        <a:pt x="7904" y="1186"/>
                        <a:pt x="6171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2455;p49">
                  <a:extLst>
                    <a:ext uri="{FF2B5EF4-FFF2-40B4-BE49-F238E27FC236}">
                      <a16:creationId xmlns:a16="http://schemas.microsoft.com/office/drawing/2014/main" id="{81B3E4A8-207F-D14F-BAE2-4E7E47BCFE1C}"/>
                    </a:ext>
                  </a:extLst>
                </p:cNvPr>
                <p:cNvSpPr/>
                <p:nvPr/>
              </p:nvSpPr>
              <p:spPr>
                <a:xfrm>
                  <a:off x="6997095" y="2177146"/>
                  <a:ext cx="114806" cy="75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29" extrusionOk="0">
                      <a:moveTo>
                        <a:pt x="3952" y="0"/>
                      </a:moveTo>
                      <a:cubicBezTo>
                        <a:pt x="1763" y="0"/>
                        <a:pt x="0" y="1156"/>
                        <a:pt x="0" y="2614"/>
                      </a:cubicBezTo>
                      <a:cubicBezTo>
                        <a:pt x="0" y="4043"/>
                        <a:pt x="1763" y="5229"/>
                        <a:pt x="3952" y="5229"/>
                      </a:cubicBezTo>
                      <a:cubicBezTo>
                        <a:pt x="6140" y="5229"/>
                        <a:pt x="7903" y="4043"/>
                        <a:pt x="7903" y="2614"/>
                      </a:cubicBezTo>
                      <a:cubicBezTo>
                        <a:pt x="7903" y="1156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2456;p49">
                  <a:extLst>
                    <a:ext uri="{FF2B5EF4-FFF2-40B4-BE49-F238E27FC236}">
                      <a16:creationId xmlns:a16="http://schemas.microsoft.com/office/drawing/2014/main" id="{39F17E79-E966-604A-A845-FBFB524756C6}"/>
                    </a:ext>
                  </a:extLst>
                </p:cNvPr>
                <p:cNvSpPr/>
                <p:nvPr/>
              </p:nvSpPr>
              <p:spPr>
                <a:xfrm>
                  <a:off x="6695547" y="2188185"/>
                  <a:ext cx="173080" cy="2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2005" extrusionOk="0">
                      <a:moveTo>
                        <a:pt x="8207" y="0"/>
                      </a:moveTo>
                      <a:cubicBezTo>
                        <a:pt x="4955" y="61"/>
                        <a:pt x="1945" y="396"/>
                        <a:pt x="365" y="639"/>
                      </a:cubicBezTo>
                      <a:cubicBezTo>
                        <a:pt x="274" y="639"/>
                        <a:pt x="243" y="669"/>
                        <a:pt x="152" y="669"/>
                      </a:cubicBezTo>
                      <a:cubicBezTo>
                        <a:pt x="91" y="699"/>
                        <a:pt x="61" y="699"/>
                        <a:pt x="0" y="760"/>
                      </a:cubicBezTo>
                      <a:cubicBezTo>
                        <a:pt x="188" y="1218"/>
                        <a:pt x="646" y="2005"/>
                        <a:pt x="1620" y="2005"/>
                      </a:cubicBezTo>
                      <a:cubicBezTo>
                        <a:pt x="2068" y="2005"/>
                        <a:pt x="2624" y="1839"/>
                        <a:pt x="3313" y="1399"/>
                      </a:cubicBezTo>
                      <a:cubicBezTo>
                        <a:pt x="3313" y="1399"/>
                        <a:pt x="3953" y="1743"/>
                        <a:pt x="4667" y="1743"/>
                      </a:cubicBezTo>
                      <a:cubicBezTo>
                        <a:pt x="5208" y="1743"/>
                        <a:pt x="5791" y="1546"/>
                        <a:pt x="6170" y="851"/>
                      </a:cubicBezTo>
                      <a:cubicBezTo>
                        <a:pt x="6170" y="851"/>
                        <a:pt x="6657" y="1518"/>
                        <a:pt x="7545" y="1518"/>
                      </a:cubicBezTo>
                      <a:cubicBezTo>
                        <a:pt x="7970" y="1518"/>
                        <a:pt x="8488" y="1365"/>
                        <a:pt x="9088" y="912"/>
                      </a:cubicBezTo>
                      <a:lnTo>
                        <a:pt x="9088" y="912"/>
                      </a:lnTo>
                      <a:cubicBezTo>
                        <a:pt x="9071" y="930"/>
                        <a:pt x="9916" y="1664"/>
                        <a:pt x="10695" y="1664"/>
                      </a:cubicBezTo>
                      <a:cubicBezTo>
                        <a:pt x="11240" y="1664"/>
                        <a:pt x="11753" y="1305"/>
                        <a:pt x="11915" y="92"/>
                      </a:cubicBezTo>
                      <a:cubicBezTo>
                        <a:pt x="11854" y="92"/>
                        <a:pt x="11824" y="61"/>
                        <a:pt x="11794" y="61"/>
                      </a:cubicBezTo>
                      <a:cubicBezTo>
                        <a:pt x="11733" y="61"/>
                        <a:pt x="11672" y="31"/>
                        <a:pt x="11611" y="31"/>
                      </a:cubicBezTo>
                      <a:cubicBezTo>
                        <a:pt x="11338" y="31"/>
                        <a:pt x="11034" y="0"/>
                        <a:pt x="107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5" name="Google Shape;2457;p49">
              <a:extLst>
                <a:ext uri="{FF2B5EF4-FFF2-40B4-BE49-F238E27FC236}">
                  <a16:creationId xmlns:a16="http://schemas.microsoft.com/office/drawing/2014/main" id="{EA922448-5E8B-C742-90EC-F9150DAB94F9}"/>
                </a:ext>
              </a:extLst>
            </p:cNvPr>
            <p:cNvGrpSpPr/>
            <p:nvPr/>
          </p:nvGrpSpPr>
          <p:grpSpPr>
            <a:xfrm>
              <a:off x="3582274" y="3683002"/>
              <a:ext cx="501217" cy="501217"/>
              <a:chOff x="5696107" y="1803190"/>
              <a:chExt cx="697200" cy="697200"/>
            </a:xfrm>
          </p:grpSpPr>
          <p:sp>
            <p:nvSpPr>
              <p:cNvPr id="104" name="Google Shape;2458;p49">
                <a:extLst>
                  <a:ext uri="{FF2B5EF4-FFF2-40B4-BE49-F238E27FC236}">
                    <a16:creationId xmlns:a16="http://schemas.microsoft.com/office/drawing/2014/main" id="{55E3DD6A-0C3D-8F4B-9CDD-235AC04E6AAB}"/>
                  </a:ext>
                </a:extLst>
              </p:cNvPr>
              <p:cNvSpPr/>
              <p:nvPr/>
            </p:nvSpPr>
            <p:spPr>
              <a:xfrm>
                <a:off x="5696107" y="1803190"/>
                <a:ext cx="697200" cy="69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" name="Google Shape;2459;p49">
                <a:extLst>
                  <a:ext uri="{FF2B5EF4-FFF2-40B4-BE49-F238E27FC236}">
                    <a16:creationId xmlns:a16="http://schemas.microsoft.com/office/drawing/2014/main" id="{D4D3ACAC-5F2B-324B-996F-17DCDC9E17C5}"/>
                  </a:ext>
                </a:extLst>
              </p:cNvPr>
              <p:cNvGrpSpPr/>
              <p:nvPr/>
            </p:nvGrpSpPr>
            <p:grpSpPr>
              <a:xfrm>
                <a:off x="5764775" y="2079382"/>
                <a:ext cx="559742" cy="144761"/>
                <a:chOff x="6463300" y="2121325"/>
                <a:chExt cx="648600" cy="167722"/>
              </a:xfrm>
            </p:grpSpPr>
            <p:sp>
              <p:nvSpPr>
                <p:cNvPr id="106" name="Google Shape;2460;p49">
                  <a:extLst>
                    <a:ext uri="{FF2B5EF4-FFF2-40B4-BE49-F238E27FC236}">
                      <a16:creationId xmlns:a16="http://schemas.microsoft.com/office/drawing/2014/main" id="{837D4AA3-1E76-3146-984A-34B5A194E11A}"/>
                    </a:ext>
                  </a:extLst>
                </p:cNvPr>
                <p:cNvSpPr/>
                <p:nvPr/>
              </p:nvSpPr>
              <p:spPr>
                <a:xfrm>
                  <a:off x="6567055" y="2121325"/>
                  <a:ext cx="109518" cy="2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2024" extrusionOk="0">
                      <a:moveTo>
                        <a:pt x="3967" y="0"/>
                      </a:moveTo>
                      <a:cubicBezTo>
                        <a:pt x="1884" y="0"/>
                        <a:pt x="264" y="1270"/>
                        <a:pt x="244" y="1290"/>
                      </a:cubicBezTo>
                      <a:cubicBezTo>
                        <a:pt x="31" y="1442"/>
                        <a:pt x="1" y="1655"/>
                        <a:pt x="153" y="1837"/>
                      </a:cubicBezTo>
                      <a:cubicBezTo>
                        <a:pt x="242" y="1961"/>
                        <a:pt x="361" y="2024"/>
                        <a:pt x="482" y="2024"/>
                      </a:cubicBezTo>
                      <a:cubicBezTo>
                        <a:pt x="568" y="2024"/>
                        <a:pt x="654" y="1992"/>
                        <a:pt x="730" y="1929"/>
                      </a:cubicBezTo>
                      <a:cubicBezTo>
                        <a:pt x="811" y="1868"/>
                        <a:pt x="2177" y="814"/>
                        <a:pt x="3928" y="814"/>
                      </a:cubicBezTo>
                      <a:cubicBezTo>
                        <a:pt x="4828" y="814"/>
                        <a:pt x="5829" y="1093"/>
                        <a:pt x="6810" y="1929"/>
                      </a:cubicBezTo>
                      <a:cubicBezTo>
                        <a:pt x="6870" y="1959"/>
                        <a:pt x="6992" y="2020"/>
                        <a:pt x="7083" y="2020"/>
                      </a:cubicBezTo>
                      <a:cubicBezTo>
                        <a:pt x="7174" y="2020"/>
                        <a:pt x="7296" y="1929"/>
                        <a:pt x="7387" y="1837"/>
                      </a:cubicBezTo>
                      <a:cubicBezTo>
                        <a:pt x="7539" y="1655"/>
                        <a:pt x="7478" y="1442"/>
                        <a:pt x="7326" y="1290"/>
                      </a:cubicBezTo>
                      <a:cubicBezTo>
                        <a:pt x="6186" y="323"/>
                        <a:pt x="5018" y="0"/>
                        <a:pt x="3967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461;p49">
                  <a:extLst>
                    <a:ext uri="{FF2B5EF4-FFF2-40B4-BE49-F238E27FC236}">
                      <a16:creationId xmlns:a16="http://schemas.microsoft.com/office/drawing/2014/main" id="{41A808E9-4081-2F4B-80BE-DD4A97AFB57C}"/>
                    </a:ext>
                  </a:extLst>
                </p:cNvPr>
                <p:cNvSpPr/>
                <p:nvPr/>
              </p:nvSpPr>
              <p:spPr>
                <a:xfrm>
                  <a:off x="6898641" y="2121761"/>
                  <a:ext cx="109054" cy="2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1999" extrusionOk="0">
                      <a:moveTo>
                        <a:pt x="3572" y="0"/>
                      </a:moveTo>
                      <a:cubicBezTo>
                        <a:pt x="2522" y="0"/>
                        <a:pt x="1354" y="323"/>
                        <a:pt x="213" y="1291"/>
                      </a:cubicBezTo>
                      <a:cubicBezTo>
                        <a:pt x="6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2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1" y="777"/>
                        <a:pt x="3621" y="777"/>
                      </a:cubicBezTo>
                      <a:cubicBezTo>
                        <a:pt x="5357" y="777"/>
                        <a:pt x="6709" y="1819"/>
                        <a:pt x="6809" y="1899"/>
                      </a:cubicBezTo>
                      <a:cubicBezTo>
                        <a:pt x="6900" y="1929"/>
                        <a:pt x="6991" y="1990"/>
                        <a:pt x="7082" y="1990"/>
                      </a:cubicBezTo>
                      <a:cubicBezTo>
                        <a:pt x="7204" y="1990"/>
                        <a:pt x="7295" y="1899"/>
                        <a:pt x="7386" y="1868"/>
                      </a:cubicBezTo>
                      <a:cubicBezTo>
                        <a:pt x="7508" y="1686"/>
                        <a:pt x="7508" y="1443"/>
                        <a:pt x="7295" y="1291"/>
                      </a:cubicBezTo>
                      <a:cubicBezTo>
                        <a:pt x="7275" y="1270"/>
                        <a:pt x="5656" y="0"/>
                        <a:pt x="3572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462;p49">
                  <a:extLst>
                    <a:ext uri="{FF2B5EF4-FFF2-40B4-BE49-F238E27FC236}">
                      <a16:creationId xmlns:a16="http://schemas.microsoft.com/office/drawing/2014/main" id="{851A8BB0-12E8-5944-9106-1F34EA9DD4EB}"/>
                    </a:ext>
                  </a:extLst>
                </p:cNvPr>
                <p:cNvSpPr/>
                <p:nvPr/>
              </p:nvSpPr>
              <p:spPr>
                <a:xfrm>
                  <a:off x="6686265" y="2188345"/>
                  <a:ext cx="193836" cy="100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6933" extrusionOk="0">
                      <a:moveTo>
                        <a:pt x="10093" y="0"/>
                      </a:moveTo>
                      <a:cubicBezTo>
                        <a:pt x="6364" y="0"/>
                        <a:pt x="2815" y="404"/>
                        <a:pt x="1034" y="658"/>
                      </a:cubicBezTo>
                      <a:cubicBezTo>
                        <a:pt x="396" y="749"/>
                        <a:pt x="1" y="1388"/>
                        <a:pt x="274" y="1995"/>
                      </a:cubicBezTo>
                      <a:cubicBezTo>
                        <a:pt x="979" y="3756"/>
                        <a:pt x="2759" y="6932"/>
                        <a:pt x="6572" y="6932"/>
                      </a:cubicBezTo>
                      <a:cubicBezTo>
                        <a:pt x="6709" y="6932"/>
                        <a:pt x="6849" y="6928"/>
                        <a:pt x="6992" y="6920"/>
                      </a:cubicBezTo>
                      <a:cubicBezTo>
                        <a:pt x="11034" y="6707"/>
                        <a:pt x="12585" y="3211"/>
                        <a:pt x="13162" y="1296"/>
                      </a:cubicBezTo>
                      <a:cubicBezTo>
                        <a:pt x="13345" y="688"/>
                        <a:pt x="12919" y="81"/>
                        <a:pt x="12281" y="50"/>
                      </a:cubicBezTo>
                      <a:cubicBezTo>
                        <a:pt x="11552" y="15"/>
                        <a:pt x="10819" y="0"/>
                        <a:pt x="100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463;p49">
                  <a:extLst>
                    <a:ext uri="{FF2B5EF4-FFF2-40B4-BE49-F238E27FC236}">
                      <a16:creationId xmlns:a16="http://schemas.microsoft.com/office/drawing/2014/main" id="{7CAC89DF-DB43-EA4F-AD18-B41FA7178938}"/>
                    </a:ext>
                  </a:extLst>
                </p:cNvPr>
                <p:cNvSpPr/>
                <p:nvPr/>
              </p:nvSpPr>
              <p:spPr>
                <a:xfrm>
                  <a:off x="6463300" y="2178468"/>
                  <a:ext cx="114806" cy="7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64" y="1"/>
                        <a:pt x="1" y="1186"/>
                        <a:pt x="1" y="2645"/>
                      </a:cubicBezTo>
                      <a:cubicBezTo>
                        <a:pt x="1" y="4074"/>
                        <a:pt x="1764" y="5259"/>
                        <a:pt x="3952" y="5259"/>
                      </a:cubicBezTo>
                      <a:cubicBezTo>
                        <a:pt x="6171" y="5259"/>
                        <a:pt x="7904" y="4074"/>
                        <a:pt x="7904" y="2645"/>
                      </a:cubicBezTo>
                      <a:cubicBezTo>
                        <a:pt x="7904" y="1186"/>
                        <a:pt x="6171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464;p49">
                  <a:extLst>
                    <a:ext uri="{FF2B5EF4-FFF2-40B4-BE49-F238E27FC236}">
                      <a16:creationId xmlns:a16="http://schemas.microsoft.com/office/drawing/2014/main" id="{D6D3DF74-3637-004C-830A-45DBC32FAEDE}"/>
                    </a:ext>
                  </a:extLst>
                </p:cNvPr>
                <p:cNvSpPr/>
                <p:nvPr/>
              </p:nvSpPr>
              <p:spPr>
                <a:xfrm>
                  <a:off x="6997095" y="2177146"/>
                  <a:ext cx="114806" cy="75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29" extrusionOk="0">
                      <a:moveTo>
                        <a:pt x="3952" y="0"/>
                      </a:moveTo>
                      <a:cubicBezTo>
                        <a:pt x="1763" y="0"/>
                        <a:pt x="0" y="1156"/>
                        <a:pt x="0" y="2614"/>
                      </a:cubicBezTo>
                      <a:cubicBezTo>
                        <a:pt x="0" y="4043"/>
                        <a:pt x="1763" y="5229"/>
                        <a:pt x="3952" y="5229"/>
                      </a:cubicBezTo>
                      <a:cubicBezTo>
                        <a:pt x="6140" y="5229"/>
                        <a:pt x="7903" y="4043"/>
                        <a:pt x="7903" y="2614"/>
                      </a:cubicBezTo>
                      <a:cubicBezTo>
                        <a:pt x="7903" y="1156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465;p49">
                  <a:extLst>
                    <a:ext uri="{FF2B5EF4-FFF2-40B4-BE49-F238E27FC236}">
                      <a16:creationId xmlns:a16="http://schemas.microsoft.com/office/drawing/2014/main" id="{2CD5AB67-6B97-9C42-A8DE-FE8D04B22A57}"/>
                    </a:ext>
                  </a:extLst>
                </p:cNvPr>
                <p:cNvSpPr/>
                <p:nvPr/>
              </p:nvSpPr>
              <p:spPr>
                <a:xfrm>
                  <a:off x="6695547" y="2188185"/>
                  <a:ext cx="173080" cy="2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2005" extrusionOk="0">
                      <a:moveTo>
                        <a:pt x="8207" y="0"/>
                      </a:moveTo>
                      <a:cubicBezTo>
                        <a:pt x="4955" y="61"/>
                        <a:pt x="1945" y="396"/>
                        <a:pt x="365" y="639"/>
                      </a:cubicBezTo>
                      <a:cubicBezTo>
                        <a:pt x="274" y="639"/>
                        <a:pt x="243" y="669"/>
                        <a:pt x="152" y="669"/>
                      </a:cubicBezTo>
                      <a:cubicBezTo>
                        <a:pt x="91" y="699"/>
                        <a:pt x="61" y="699"/>
                        <a:pt x="0" y="760"/>
                      </a:cubicBezTo>
                      <a:cubicBezTo>
                        <a:pt x="188" y="1218"/>
                        <a:pt x="646" y="2005"/>
                        <a:pt x="1620" y="2005"/>
                      </a:cubicBezTo>
                      <a:cubicBezTo>
                        <a:pt x="2068" y="2005"/>
                        <a:pt x="2624" y="1839"/>
                        <a:pt x="3313" y="1399"/>
                      </a:cubicBezTo>
                      <a:cubicBezTo>
                        <a:pt x="3313" y="1399"/>
                        <a:pt x="3953" y="1743"/>
                        <a:pt x="4667" y="1743"/>
                      </a:cubicBezTo>
                      <a:cubicBezTo>
                        <a:pt x="5208" y="1743"/>
                        <a:pt x="5791" y="1546"/>
                        <a:pt x="6170" y="851"/>
                      </a:cubicBezTo>
                      <a:cubicBezTo>
                        <a:pt x="6170" y="851"/>
                        <a:pt x="6657" y="1518"/>
                        <a:pt x="7545" y="1518"/>
                      </a:cubicBezTo>
                      <a:cubicBezTo>
                        <a:pt x="7970" y="1518"/>
                        <a:pt x="8488" y="1365"/>
                        <a:pt x="9088" y="912"/>
                      </a:cubicBezTo>
                      <a:lnTo>
                        <a:pt x="9088" y="912"/>
                      </a:lnTo>
                      <a:cubicBezTo>
                        <a:pt x="9071" y="930"/>
                        <a:pt x="9916" y="1664"/>
                        <a:pt x="10695" y="1664"/>
                      </a:cubicBezTo>
                      <a:cubicBezTo>
                        <a:pt x="11240" y="1664"/>
                        <a:pt x="11753" y="1305"/>
                        <a:pt x="11915" y="92"/>
                      </a:cubicBezTo>
                      <a:cubicBezTo>
                        <a:pt x="11854" y="92"/>
                        <a:pt x="11824" y="61"/>
                        <a:pt x="11794" y="61"/>
                      </a:cubicBezTo>
                      <a:cubicBezTo>
                        <a:pt x="11733" y="61"/>
                        <a:pt x="11672" y="31"/>
                        <a:pt x="11611" y="31"/>
                      </a:cubicBezTo>
                      <a:cubicBezTo>
                        <a:pt x="11338" y="31"/>
                        <a:pt x="11034" y="0"/>
                        <a:pt x="107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6" name="Google Shape;2466;p49">
              <a:extLst>
                <a:ext uri="{FF2B5EF4-FFF2-40B4-BE49-F238E27FC236}">
                  <a16:creationId xmlns:a16="http://schemas.microsoft.com/office/drawing/2014/main" id="{7A1F477C-9087-1B43-9E89-B6E7AEA00256}"/>
                </a:ext>
              </a:extLst>
            </p:cNvPr>
            <p:cNvGrpSpPr/>
            <p:nvPr/>
          </p:nvGrpSpPr>
          <p:grpSpPr>
            <a:xfrm>
              <a:off x="2230665" y="3429538"/>
              <a:ext cx="561513" cy="385219"/>
              <a:chOff x="1461965" y="3416426"/>
              <a:chExt cx="561513" cy="385219"/>
            </a:xfrm>
          </p:grpSpPr>
          <p:sp>
            <p:nvSpPr>
              <p:cNvPr id="97" name="Google Shape;2467;p49">
                <a:extLst>
                  <a:ext uri="{FF2B5EF4-FFF2-40B4-BE49-F238E27FC236}">
                    <a16:creationId xmlns:a16="http://schemas.microsoft.com/office/drawing/2014/main" id="{7B8410E1-B375-0D45-A107-1C38FEEFC0BF}"/>
                  </a:ext>
                </a:extLst>
              </p:cNvPr>
              <p:cNvSpPr/>
              <p:nvPr/>
            </p:nvSpPr>
            <p:spPr>
              <a:xfrm>
                <a:off x="1461965" y="3416426"/>
                <a:ext cx="561513" cy="385219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9727" extrusionOk="0">
                    <a:moveTo>
                      <a:pt x="13739" y="0"/>
                    </a:moveTo>
                    <a:cubicBezTo>
                      <a:pt x="6140" y="0"/>
                      <a:pt x="0" y="6140"/>
                      <a:pt x="0" y="13739"/>
                    </a:cubicBezTo>
                    <a:cubicBezTo>
                      <a:pt x="0" y="16687"/>
                      <a:pt x="6232" y="19727"/>
                      <a:pt x="13830" y="19727"/>
                    </a:cubicBezTo>
                    <a:cubicBezTo>
                      <a:pt x="21429" y="19727"/>
                      <a:pt x="26992" y="16687"/>
                      <a:pt x="27509" y="13739"/>
                    </a:cubicBezTo>
                    <a:cubicBezTo>
                      <a:pt x="28755" y="6262"/>
                      <a:pt x="21338" y="0"/>
                      <a:pt x="13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2468;p49">
                <a:extLst>
                  <a:ext uri="{FF2B5EF4-FFF2-40B4-BE49-F238E27FC236}">
                    <a16:creationId xmlns:a16="http://schemas.microsoft.com/office/drawing/2014/main" id="{39BE04C9-F2DD-F44B-904D-3778E53AD777}"/>
                  </a:ext>
                </a:extLst>
              </p:cNvPr>
              <p:cNvGrpSpPr/>
              <p:nvPr/>
            </p:nvGrpSpPr>
            <p:grpSpPr>
              <a:xfrm>
                <a:off x="1532880" y="3612002"/>
                <a:ext cx="420270" cy="86979"/>
                <a:chOff x="5393225" y="3871425"/>
                <a:chExt cx="1114775" cy="230775"/>
              </a:xfrm>
            </p:grpSpPr>
            <p:sp>
              <p:nvSpPr>
                <p:cNvPr id="99" name="Google Shape;2469;p49">
                  <a:extLst>
                    <a:ext uri="{FF2B5EF4-FFF2-40B4-BE49-F238E27FC236}">
                      <a16:creationId xmlns:a16="http://schemas.microsoft.com/office/drawing/2014/main" id="{6CD38F4D-E5DA-9B4B-AA49-2CB181084525}"/>
                    </a:ext>
                  </a:extLst>
                </p:cNvPr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470;p49">
                  <a:extLst>
                    <a:ext uri="{FF2B5EF4-FFF2-40B4-BE49-F238E27FC236}">
                      <a16:creationId xmlns:a16="http://schemas.microsoft.com/office/drawing/2014/main" id="{AD54B9C7-AEAC-BB48-BBD6-834975C52664}"/>
                    </a:ext>
                  </a:extLst>
                </p:cNvPr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471;p49">
                  <a:extLst>
                    <a:ext uri="{FF2B5EF4-FFF2-40B4-BE49-F238E27FC236}">
                      <a16:creationId xmlns:a16="http://schemas.microsoft.com/office/drawing/2014/main" id="{1FD1620C-657F-F540-97B3-9D6F30ED906C}"/>
                    </a:ext>
                  </a:extLst>
                </p:cNvPr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472;p49">
                  <a:extLst>
                    <a:ext uri="{FF2B5EF4-FFF2-40B4-BE49-F238E27FC236}">
                      <a16:creationId xmlns:a16="http://schemas.microsoft.com/office/drawing/2014/main" id="{D907476E-D3BD-8D44-B06D-103D85E0B2A5}"/>
                    </a:ext>
                  </a:extLst>
                </p:cNvPr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473;p49">
                  <a:extLst>
                    <a:ext uri="{FF2B5EF4-FFF2-40B4-BE49-F238E27FC236}">
                      <a16:creationId xmlns:a16="http://schemas.microsoft.com/office/drawing/2014/main" id="{C3FDA670-7232-7140-9052-D5AF3BC776F3}"/>
                    </a:ext>
                  </a:extLst>
                </p:cNvPr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2478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5" name="Google Shape;5205;p67"/>
          <p:cNvSpPr txBox="1">
            <a:spLocks noGrp="1"/>
          </p:cNvSpPr>
          <p:nvPr>
            <p:ph type="title"/>
          </p:nvPr>
        </p:nvSpPr>
        <p:spPr>
          <a:xfrm>
            <a:off x="719579" y="1888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International</a:t>
            </a:r>
            <a:r>
              <a:rPr lang="zh-CN" altLang="en-US" b="1" dirty="0">
                <a:solidFill>
                  <a:schemeClr val="accent2"/>
                </a:solidFill>
              </a:rPr>
              <a:t> </a:t>
            </a:r>
            <a:r>
              <a:rPr lang="en-US" altLang="zh-CN" b="1" dirty="0">
                <a:solidFill>
                  <a:schemeClr val="accent2"/>
                </a:solidFill>
              </a:rPr>
              <a:t>Influences</a:t>
            </a:r>
            <a:endParaRPr lang="en" b="0" dirty="0">
              <a:solidFill>
                <a:schemeClr val="dk1"/>
              </a:solidFill>
            </a:endParaRPr>
          </a:p>
        </p:txBody>
      </p:sp>
      <p:sp>
        <p:nvSpPr>
          <p:cNvPr id="5206" name="Google Shape;5206;p67"/>
          <p:cNvSpPr txBox="1"/>
          <p:nvPr/>
        </p:nvSpPr>
        <p:spPr>
          <a:xfrm>
            <a:off x="722809" y="3772626"/>
            <a:ext cx="1376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zh-CN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Buah</a:t>
            </a:r>
            <a:r>
              <a:rPr lang="zh-CN" altLang="en-US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Melaka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207" name="Google Shape;5207;p67"/>
          <p:cNvSpPr txBox="1"/>
          <p:nvPr/>
        </p:nvSpPr>
        <p:spPr>
          <a:xfrm>
            <a:off x="722804" y="3430136"/>
            <a:ext cx="1376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Malaysia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8" name="Google Shape;5208;p67"/>
          <p:cNvSpPr txBox="1"/>
          <p:nvPr/>
        </p:nvSpPr>
        <p:spPr>
          <a:xfrm>
            <a:off x="7132498" y="3711726"/>
            <a:ext cx="1376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Wedang</a:t>
            </a:r>
            <a:r>
              <a:rPr lang="zh-CN" altLang="en-US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Ronde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209" name="Google Shape;5209;p67"/>
          <p:cNvSpPr txBox="1"/>
          <p:nvPr/>
        </p:nvSpPr>
        <p:spPr>
          <a:xfrm>
            <a:off x="7051250" y="3430136"/>
            <a:ext cx="1576701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Indonesia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210" name="Google Shape;5210;p67"/>
          <p:cNvGrpSpPr/>
          <p:nvPr/>
        </p:nvGrpSpPr>
        <p:grpSpPr>
          <a:xfrm>
            <a:off x="2475444" y="1491670"/>
            <a:ext cx="4196142" cy="2759272"/>
            <a:chOff x="235800" y="830650"/>
            <a:chExt cx="6978450" cy="4588844"/>
          </a:xfrm>
        </p:grpSpPr>
        <p:sp>
          <p:nvSpPr>
            <p:cNvPr id="5211" name="Google Shape;5211;p67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67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67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67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67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67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7" name="Google Shape;5217;p67"/>
          <p:cNvSpPr txBox="1"/>
          <p:nvPr/>
        </p:nvSpPr>
        <p:spPr>
          <a:xfrm>
            <a:off x="719584" y="2030626"/>
            <a:ext cx="13764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zh-CN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Bua</a:t>
            </a:r>
            <a:r>
              <a:rPr lang="zh-CN" altLang="en-US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loi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218" name="Google Shape;5218;p67"/>
          <p:cNvSpPr txBox="1"/>
          <p:nvPr/>
        </p:nvSpPr>
        <p:spPr>
          <a:xfrm>
            <a:off x="719579" y="1688136"/>
            <a:ext cx="1376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Thailand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9" name="Google Shape;5219;p67"/>
          <p:cNvSpPr txBox="1"/>
          <p:nvPr/>
        </p:nvSpPr>
        <p:spPr>
          <a:xfrm>
            <a:off x="7410276" y="1765395"/>
            <a:ext cx="1376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zh-CN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Daifuku mochi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220" name="Google Shape;5220;p67"/>
          <p:cNvSpPr txBox="1"/>
          <p:nvPr/>
        </p:nvSpPr>
        <p:spPr>
          <a:xfrm>
            <a:off x="7527972" y="1468845"/>
            <a:ext cx="1376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Japan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221" name="Google Shape;5221;p67"/>
          <p:cNvCxnSpPr>
            <a:cxnSpLocks/>
          </p:cNvCxnSpPr>
          <p:nvPr/>
        </p:nvCxnSpPr>
        <p:spPr>
          <a:xfrm>
            <a:off x="2285569" y="1856745"/>
            <a:ext cx="3679125" cy="1103229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222" name="Google Shape;5222;p67"/>
          <p:cNvCxnSpPr>
            <a:cxnSpLocks/>
          </p:cNvCxnSpPr>
          <p:nvPr/>
        </p:nvCxnSpPr>
        <p:spPr>
          <a:xfrm flipV="1">
            <a:off x="2107794" y="3162081"/>
            <a:ext cx="3822457" cy="85081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223" name="Google Shape;5223;p67"/>
          <p:cNvCxnSpPr>
            <a:cxnSpLocks/>
          </p:cNvCxnSpPr>
          <p:nvPr/>
        </p:nvCxnSpPr>
        <p:spPr>
          <a:xfrm flipH="1">
            <a:off x="6489424" y="1682863"/>
            <a:ext cx="1117200" cy="686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224" name="Google Shape;5224;p67"/>
          <p:cNvCxnSpPr>
            <a:cxnSpLocks/>
            <a:stCxn id="5209" idx="1"/>
          </p:cNvCxnSpPr>
          <p:nvPr/>
        </p:nvCxnSpPr>
        <p:spPr>
          <a:xfrm rot="10800000">
            <a:off x="6208254" y="3194486"/>
            <a:ext cx="842997" cy="429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5294" name="Google Shape;5294;p67"/>
          <p:cNvGrpSpPr/>
          <p:nvPr/>
        </p:nvGrpSpPr>
        <p:grpSpPr>
          <a:xfrm flipH="1">
            <a:off x="4090575" y="4575540"/>
            <a:ext cx="2691896" cy="654031"/>
            <a:chOff x="712775" y="3473725"/>
            <a:chExt cx="3804800" cy="924425"/>
          </a:xfrm>
        </p:grpSpPr>
        <p:sp>
          <p:nvSpPr>
            <p:cNvPr id="5295" name="Google Shape;5295;p67"/>
            <p:cNvSpPr/>
            <p:nvPr/>
          </p:nvSpPr>
          <p:spPr>
            <a:xfrm>
              <a:off x="712775" y="3582200"/>
              <a:ext cx="1049425" cy="588600"/>
            </a:xfrm>
            <a:custGeom>
              <a:avLst/>
              <a:gdLst/>
              <a:ahLst/>
              <a:cxnLst/>
              <a:rect l="l" t="t" r="r" b="b"/>
              <a:pathLst>
                <a:path w="41977" h="23544" extrusionOk="0">
                  <a:moveTo>
                    <a:pt x="29045" y="0"/>
                  </a:moveTo>
                  <a:cubicBezTo>
                    <a:pt x="25589" y="0"/>
                    <a:pt x="21631" y="673"/>
                    <a:pt x="17599" y="2075"/>
                  </a:cubicBezTo>
                  <a:cubicBezTo>
                    <a:pt x="7052" y="5784"/>
                    <a:pt x="0" y="13109"/>
                    <a:pt x="1854" y="18459"/>
                  </a:cubicBezTo>
                  <a:cubicBezTo>
                    <a:pt x="3020" y="21769"/>
                    <a:pt x="7318" y="23543"/>
                    <a:pt x="12930" y="23543"/>
                  </a:cubicBezTo>
                  <a:cubicBezTo>
                    <a:pt x="16388" y="23543"/>
                    <a:pt x="20345" y="22870"/>
                    <a:pt x="24378" y="21468"/>
                  </a:cubicBezTo>
                  <a:cubicBezTo>
                    <a:pt x="34925" y="17760"/>
                    <a:pt x="41977" y="10434"/>
                    <a:pt x="40092" y="5085"/>
                  </a:cubicBezTo>
                  <a:cubicBezTo>
                    <a:pt x="38945" y="1774"/>
                    <a:pt x="34655" y="0"/>
                    <a:pt x="29045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67"/>
            <p:cNvSpPr/>
            <p:nvPr/>
          </p:nvSpPr>
          <p:spPr>
            <a:xfrm>
              <a:off x="806225" y="3789075"/>
              <a:ext cx="3575325" cy="609075"/>
            </a:xfrm>
            <a:custGeom>
              <a:avLst/>
              <a:gdLst/>
              <a:ahLst/>
              <a:cxnLst/>
              <a:rect l="l" t="t" r="r" b="b"/>
              <a:pathLst>
                <a:path w="143013" h="24363" extrusionOk="0">
                  <a:moveTo>
                    <a:pt x="1748" y="1"/>
                  </a:moveTo>
                  <a:cubicBezTo>
                    <a:pt x="959" y="1"/>
                    <a:pt x="284" y="401"/>
                    <a:pt x="153" y="1004"/>
                  </a:cubicBezTo>
                  <a:cubicBezTo>
                    <a:pt x="1" y="1673"/>
                    <a:pt x="670" y="2311"/>
                    <a:pt x="1612" y="2463"/>
                  </a:cubicBezTo>
                  <a:lnTo>
                    <a:pt x="141189" y="24348"/>
                  </a:lnTo>
                  <a:cubicBezTo>
                    <a:pt x="141246" y="24358"/>
                    <a:pt x="141303" y="24363"/>
                    <a:pt x="141359" y="24363"/>
                  </a:cubicBezTo>
                  <a:cubicBezTo>
                    <a:pt x="141808" y="24363"/>
                    <a:pt x="142199" y="24048"/>
                    <a:pt x="142253" y="23588"/>
                  </a:cubicBezTo>
                  <a:lnTo>
                    <a:pt x="142952" y="19789"/>
                  </a:lnTo>
                  <a:cubicBezTo>
                    <a:pt x="143013" y="19333"/>
                    <a:pt x="142678" y="18877"/>
                    <a:pt x="142192" y="18786"/>
                  </a:cubicBezTo>
                  <a:lnTo>
                    <a:pt x="2129" y="32"/>
                  </a:lnTo>
                  <a:cubicBezTo>
                    <a:pt x="2000" y="11"/>
                    <a:pt x="1872" y="1"/>
                    <a:pt x="1748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67"/>
            <p:cNvSpPr/>
            <p:nvPr/>
          </p:nvSpPr>
          <p:spPr>
            <a:xfrm>
              <a:off x="914900" y="3675725"/>
              <a:ext cx="3589750" cy="437275"/>
            </a:xfrm>
            <a:custGeom>
              <a:avLst/>
              <a:gdLst/>
              <a:ahLst/>
              <a:cxnLst/>
              <a:rect l="l" t="t" r="r" b="b"/>
              <a:pathLst>
                <a:path w="143590" h="17491" extrusionOk="0">
                  <a:moveTo>
                    <a:pt x="1838" y="1"/>
                  </a:moveTo>
                  <a:cubicBezTo>
                    <a:pt x="962" y="1"/>
                    <a:pt x="179" y="441"/>
                    <a:pt x="122" y="1070"/>
                  </a:cubicBezTo>
                  <a:cubicBezTo>
                    <a:pt x="0" y="1769"/>
                    <a:pt x="730" y="2377"/>
                    <a:pt x="1672" y="2499"/>
                  </a:cubicBezTo>
                  <a:lnTo>
                    <a:pt x="142070" y="17484"/>
                  </a:lnTo>
                  <a:cubicBezTo>
                    <a:pt x="142106" y="17488"/>
                    <a:pt x="142141" y="17490"/>
                    <a:pt x="142177" y="17490"/>
                  </a:cubicBezTo>
                  <a:cubicBezTo>
                    <a:pt x="142625" y="17490"/>
                    <a:pt x="143045" y="17144"/>
                    <a:pt x="143073" y="16693"/>
                  </a:cubicBezTo>
                  <a:lnTo>
                    <a:pt x="143529" y="12894"/>
                  </a:lnTo>
                  <a:cubicBezTo>
                    <a:pt x="143590" y="12408"/>
                    <a:pt x="143225" y="11952"/>
                    <a:pt x="142708" y="11921"/>
                  </a:cubicBezTo>
                  <a:lnTo>
                    <a:pt x="2007" y="6"/>
                  </a:lnTo>
                  <a:cubicBezTo>
                    <a:pt x="1950" y="3"/>
                    <a:pt x="1894" y="1"/>
                    <a:pt x="1838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67"/>
            <p:cNvSpPr/>
            <p:nvPr/>
          </p:nvSpPr>
          <p:spPr>
            <a:xfrm>
              <a:off x="930850" y="3835200"/>
              <a:ext cx="209750" cy="242200"/>
            </a:xfrm>
            <a:custGeom>
              <a:avLst/>
              <a:gdLst/>
              <a:ahLst/>
              <a:cxnLst/>
              <a:rect l="l" t="t" r="r" b="b"/>
              <a:pathLst>
                <a:path w="8390" h="9688" extrusionOk="0">
                  <a:moveTo>
                    <a:pt x="4803" y="0"/>
                  </a:moveTo>
                  <a:cubicBezTo>
                    <a:pt x="4652" y="0"/>
                    <a:pt x="4500" y="13"/>
                    <a:pt x="4347" y="41"/>
                  </a:cubicBezTo>
                  <a:lnTo>
                    <a:pt x="2250" y="466"/>
                  </a:lnTo>
                  <a:cubicBezTo>
                    <a:pt x="882" y="740"/>
                    <a:pt x="1" y="2077"/>
                    <a:pt x="274" y="3445"/>
                  </a:cubicBezTo>
                  <a:lnTo>
                    <a:pt x="1095" y="7670"/>
                  </a:lnTo>
                  <a:cubicBezTo>
                    <a:pt x="1337" y="8881"/>
                    <a:pt x="2413" y="9687"/>
                    <a:pt x="3606" y="9687"/>
                  </a:cubicBezTo>
                  <a:cubicBezTo>
                    <a:pt x="3761" y="9687"/>
                    <a:pt x="3917" y="9674"/>
                    <a:pt x="4074" y="9646"/>
                  </a:cubicBezTo>
                  <a:lnTo>
                    <a:pt x="6171" y="9220"/>
                  </a:lnTo>
                  <a:cubicBezTo>
                    <a:pt x="7539" y="8947"/>
                    <a:pt x="8390" y="7609"/>
                    <a:pt x="8147" y="6241"/>
                  </a:cubicBezTo>
                  <a:lnTo>
                    <a:pt x="7296" y="2016"/>
                  </a:lnTo>
                  <a:cubicBezTo>
                    <a:pt x="7053" y="829"/>
                    <a:pt x="5995" y="0"/>
                    <a:pt x="4803" y="0"/>
                  </a:cubicBezTo>
                  <a:close/>
                </a:path>
              </a:pathLst>
            </a:custGeom>
            <a:solidFill>
              <a:srgbClr val="95B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67"/>
            <p:cNvSpPr/>
            <p:nvPr/>
          </p:nvSpPr>
          <p:spPr>
            <a:xfrm>
              <a:off x="1389075" y="3541300"/>
              <a:ext cx="262950" cy="227575"/>
            </a:xfrm>
            <a:custGeom>
              <a:avLst/>
              <a:gdLst/>
              <a:ahLst/>
              <a:cxnLst/>
              <a:rect l="l" t="t" r="r" b="b"/>
              <a:pathLst>
                <a:path w="10518" h="9103" extrusionOk="0">
                  <a:moveTo>
                    <a:pt x="3978" y="1"/>
                  </a:moveTo>
                  <a:cubicBezTo>
                    <a:pt x="3127" y="1"/>
                    <a:pt x="2284" y="439"/>
                    <a:pt x="1824" y="1219"/>
                  </a:cubicBezTo>
                  <a:lnTo>
                    <a:pt x="699" y="3043"/>
                  </a:lnTo>
                  <a:cubicBezTo>
                    <a:pt x="0" y="4228"/>
                    <a:pt x="365" y="5778"/>
                    <a:pt x="1551" y="6508"/>
                  </a:cubicBezTo>
                  <a:lnTo>
                    <a:pt x="5228" y="8727"/>
                  </a:lnTo>
                  <a:cubicBezTo>
                    <a:pt x="5642" y="8981"/>
                    <a:pt x="6099" y="9102"/>
                    <a:pt x="6551" y="9102"/>
                  </a:cubicBezTo>
                  <a:cubicBezTo>
                    <a:pt x="7395" y="9102"/>
                    <a:pt x="8218" y="8678"/>
                    <a:pt x="8694" y="7906"/>
                  </a:cubicBezTo>
                  <a:lnTo>
                    <a:pt x="9788" y="6082"/>
                  </a:lnTo>
                  <a:cubicBezTo>
                    <a:pt x="10517" y="4866"/>
                    <a:pt x="10122" y="3316"/>
                    <a:pt x="8967" y="2617"/>
                  </a:cubicBezTo>
                  <a:lnTo>
                    <a:pt x="5259" y="368"/>
                  </a:lnTo>
                  <a:cubicBezTo>
                    <a:pt x="4864" y="119"/>
                    <a:pt x="4420" y="1"/>
                    <a:pt x="3978" y="1"/>
                  </a:cubicBezTo>
                  <a:close/>
                </a:path>
              </a:pathLst>
            </a:custGeom>
            <a:solidFill>
              <a:srgbClr val="95B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67"/>
            <p:cNvSpPr/>
            <p:nvPr/>
          </p:nvSpPr>
          <p:spPr>
            <a:xfrm>
              <a:off x="815350" y="3514000"/>
              <a:ext cx="822225" cy="524350"/>
            </a:xfrm>
            <a:custGeom>
              <a:avLst/>
              <a:gdLst/>
              <a:ahLst/>
              <a:cxnLst/>
              <a:rect l="l" t="t" r="r" b="b"/>
              <a:pathLst>
                <a:path w="32889" h="20974" extrusionOk="0">
                  <a:moveTo>
                    <a:pt x="32159" y="1"/>
                  </a:moveTo>
                  <a:lnTo>
                    <a:pt x="21734" y="943"/>
                  </a:lnTo>
                  <a:cubicBezTo>
                    <a:pt x="17179" y="13872"/>
                    <a:pt x="2275" y="14320"/>
                    <a:pt x="233" y="14320"/>
                  </a:cubicBezTo>
                  <a:cubicBezTo>
                    <a:pt x="81" y="14320"/>
                    <a:pt x="1" y="14317"/>
                    <a:pt x="1" y="14317"/>
                  </a:cubicBezTo>
                  <a:lnTo>
                    <a:pt x="1" y="14317"/>
                  </a:lnTo>
                  <a:lnTo>
                    <a:pt x="5046" y="20974"/>
                  </a:lnTo>
                  <a:cubicBezTo>
                    <a:pt x="30032" y="19758"/>
                    <a:pt x="32889" y="2524"/>
                    <a:pt x="32889" y="2524"/>
                  </a:cubicBezTo>
                  <a:lnTo>
                    <a:pt x="32159" y="1"/>
                  </a:lnTo>
                  <a:close/>
                </a:path>
              </a:pathLst>
            </a:custGeom>
            <a:solidFill>
              <a:srgbClr val="B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67"/>
            <p:cNvSpPr/>
            <p:nvPr/>
          </p:nvSpPr>
          <p:spPr>
            <a:xfrm>
              <a:off x="825225" y="3473725"/>
              <a:ext cx="795650" cy="504600"/>
            </a:xfrm>
            <a:custGeom>
              <a:avLst/>
              <a:gdLst/>
              <a:ahLst/>
              <a:cxnLst/>
              <a:rect l="l" t="t" r="r" b="b"/>
              <a:pathLst>
                <a:path w="31826" h="20184" extrusionOk="0">
                  <a:moveTo>
                    <a:pt x="20639" y="1"/>
                  </a:moveTo>
                  <a:cubicBezTo>
                    <a:pt x="16037" y="13174"/>
                    <a:pt x="1664" y="13528"/>
                    <a:pt x="133" y="13528"/>
                  </a:cubicBezTo>
                  <a:cubicBezTo>
                    <a:pt x="46" y="13528"/>
                    <a:pt x="1" y="13527"/>
                    <a:pt x="1" y="13527"/>
                  </a:cubicBezTo>
                  <a:lnTo>
                    <a:pt x="1" y="13527"/>
                  </a:lnTo>
                  <a:lnTo>
                    <a:pt x="5046" y="20184"/>
                  </a:lnTo>
                  <a:cubicBezTo>
                    <a:pt x="30062" y="18968"/>
                    <a:pt x="31825" y="1582"/>
                    <a:pt x="31825" y="1582"/>
                  </a:cubicBezTo>
                  <a:lnTo>
                    <a:pt x="206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67"/>
            <p:cNvSpPr/>
            <p:nvPr/>
          </p:nvSpPr>
          <p:spPr>
            <a:xfrm>
              <a:off x="824475" y="3776175"/>
              <a:ext cx="597300" cy="117800"/>
            </a:xfrm>
            <a:custGeom>
              <a:avLst/>
              <a:gdLst/>
              <a:ahLst/>
              <a:cxnLst/>
              <a:rect l="l" t="t" r="r" b="b"/>
              <a:pathLst>
                <a:path w="23892" h="4712" extrusionOk="0">
                  <a:moveTo>
                    <a:pt x="8177" y="0"/>
                  </a:moveTo>
                  <a:cubicBezTo>
                    <a:pt x="4242" y="1357"/>
                    <a:pt x="815" y="1430"/>
                    <a:pt x="126" y="1430"/>
                  </a:cubicBezTo>
                  <a:cubicBezTo>
                    <a:pt x="44" y="1430"/>
                    <a:pt x="0" y="1429"/>
                    <a:pt x="0" y="1429"/>
                  </a:cubicBezTo>
                  <a:lnTo>
                    <a:pt x="0" y="1429"/>
                  </a:lnTo>
                  <a:lnTo>
                    <a:pt x="122" y="1581"/>
                  </a:lnTo>
                  <a:lnTo>
                    <a:pt x="19666" y="4712"/>
                  </a:lnTo>
                  <a:cubicBezTo>
                    <a:pt x="21308" y="3952"/>
                    <a:pt x="22736" y="3070"/>
                    <a:pt x="23891" y="2159"/>
                  </a:cubicBezTo>
                  <a:lnTo>
                    <a:pt x="8177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67"/>
            <p:cNvSpPr/>
            <p:nvPr/>
          </p:nvSpPr>
          <p:spPr>
            <a:xfrm>
              <a:off x="1151975" y="3652300"/>
              <a:ext cx="405825" cy="102625"/>
            </a:xfrm>
            <a:custGeom>
              <a:avLst/>
              <a:gdLst/>
              <a:ahLst/>
              <a:cxnLst/>
              <a:rect l="l" t="t" r="r" b="b"/>
              <a:pathLst>
                <a:path w="16233" h="4105" extrusionOk="0">
                  <a:moveTo>
                    <a:pt x="3162" y="1"/>
                  </a:moveTo>
                  <a:cubicBezTo>
                    <a:pt x="2189" y="1004"/>
                    <a:pt x="1095" y="1855"/>
                    <a:pt x="1" y="2554"/>
                  </a:cubicBezTo>
                  <a:lnTo>
                    <a:pt x="14074" y="4104"/>
                  </a:lnTo>
                  <a:cubicBezTo>
                    <a:pt x="14956" y="3132"/>
                    <a:pt x="15655" y="2098"/>
                    <a:pt x="16232" y="115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67"/>
            <p:cNvSpPr/>
            <p:nvPr/>
          </p:nvSpPr>
          <p:spPr>
            <a:xfrm>
              <a:off x="815350" y="3811900"/>
              <a:ext cx="136800" cy="226450"/>
            </a:xfrm>
            <a:custGeom>
              <a:avLst/>
              <a:gdLst/>
              <a:ahLst/>
              <a:cxnLst/>
              <a:rect l="l" t="t" r="r" b="b"/>
              <a:pathLst>
                <a:path w="5472" h="9058" extrusionOk="0">
                  <a:moveTo>
                    <a:pt x="396" y="0"/>
                  </a:moveTo>
                  <a:lnTo>
                    <a:pt x="1" y="2401"/>
                  </a:lnTo>
                  <a:lnTo>
                    <a:pt x="5046" y="9058"/>
                  </a:lnTo>
                  <a:lnTo>
                    <a:pt x="5472" y="66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5B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67"/>
            <p:cNvSpPr/>
            <p:nvPr/>
          </p:nvSpPr>
          <p:spPr>
            <a:xfrm>
              <a:off x="789525" y="3716925"/>
              <a:ext cx="3603425" cy="625575"/>
            </a:xfrm>
            <a:custGeom>
              <a:avLst/>
              <a:gdLst/>
              <a:ahLst/>
              <a:cxnLst/>
              <a:rect l="l" t="t" r="r" b="b"/>
              <a:pathLst>
                <a:path w="144137" h="25023" extrusionOk="0">
                  <a:moveTo>
                    <a:pt x="1744" y="1"/>
                  </a:moveTo>
                  <a:cubicBezTo>
                    <a:pt x="914" y="1"/>
                    <a:pt x="254" y="421"/>
                    <a:pt x="122" y="1003"/>
                  </a:cubicBezTo>
                  <a:cubicBezTo>
                    <a:pt x="0" y="1671"/>
                    <a:pt x="638" y="2310"/>
                    <a:pt x="1581" y="2462"/>
                  </a:cubicBezTo>
                  <a:lnTo>
                    <a:pt x="142282" y="25015"/>
                  </a:lnTo>
                  <a:cubicBezTo>
                    <a:pt x="142326" y="25020"/>
                    <a:pt x="142368" y="25022"/>
                    <a:pt x="142411" y="25022"/>
                  </a:cubicBezTo>
                  <a:cubicBezTo>
                    <a:pt x="142904" y="25022"/>
                    <a:pt x="143321" y="24703"/>
                    <a:pt x="143377" y="24255"/>
                  </a:cubicBezTo>
                  <a:lnTo>
                    <a:pt x="144076" y="20456"/>
                  </a:lnTo>
                  <a:cubicBezTo>
                    <a:pt x="144137" y="19939"/>
                    <a:pt x="143802" y="19483"/>
                    <a:pt x="143316" y="19422"/>
                  </a:cubicBezTo>
                  <a:lnTo>
                    <a:pt x="2128" y="30"/>
                  </a:lnTo>
                  <a:cubicBezTo>
                    <a:pt x="1997" y="10"/>
                    <a:pt x="1869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67"/>
            <p:cNvSpPr/>
            <p:nvPr/>
          </p:nvSpPr>
          <p:spPr>
            <a:xfrm>
              <a:off x="3967375" y="4152325"/>
              <a:ext cx="85150" cy="136800"/>
            </a:xfrm>
            <a:custGeom>
              <a:avLst/>
              <a:gdLst/>
              <a:ahLst/>
              <a:cxnLst/>
              <a:rect l="l" t="t" r="r" b="b"/>
              <a:pathLst>
                <a:path w="3406" h="5472" extrusionOk="0">
                  <a:moveTo>
                    <a:pt x="1430" y="0"/>
                  </a:moveTo>
                  <a:lnTo>
                    <a:pt x="1" y="5107"/>
                  </a:lnTo>
                  <a:lnTo>
                    <a:pt x="2037" y="5471"/>
                  </a:lnTo>
                  <a:lnTo>
                    <a:pt x="3405" y="24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67"/>
            <p:cNvSpPr/>
            <p:nvPr/>
          </p:nvSpPr>
          <p:spPr>
            <a:xfrm>
              <a:off x="4119375" y="4172825"/>
              <a:ext cx="135275" cy="148225"/>
            </a:xfrm>
            <a:custGeom>
              <a:avLst/>
              <a:gdLst/>
              <a:ahLst/>
              <a:cxnLst/>
              <a:rect l="l" t="t" r="r" b="b"/>
              <a:pathLst>
                <a:path w="5411" h="5929" extrusionOk="0">
                  <a:moveTo>
                    <a:pt x="1429" y="1"/>
                  </a:moveTo>
                  <a:lnTo>
                    <a:pt x="0" y="5290"/>
                  </a:lnTo>
                  <a:lnTo>
                    <a:pt x="3952" y="5928"/>
                  </a:lnTo>
                  <a:lnTo>
                    <a:pt x="5411" y="54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67"/>
            <p:cNvSpPr/>
            <p:nvPr/>
          </p:nvSpPr>
          <p:spPr>
            <a:xfrm>
              <a:off x="788000" y="3738175"/>
              <a:ext cx="3604950" cy="603750"/>
            </a:xfrm>
            <a:custGeom>
              <a:avLst/>
              <a:gdLst/>
              <a:ahLst/>
              <a:cxnLst/>
              <a:rect l="l" t="t" r="r" b="b"/>
              <a:pathLst>
                <a:path w="144198" h="24150" extrusionOk="0">
                  <a:moveTo>
                    <a:pt x="244" y="1"/>
                  </a:moveTo>
                  <a:cubicBezTo>
                    <a:pt x="213" y="31"/>
                    <a:pt x="213" y="92"/>
                    <a:pt x="183" y="183"/>
                  </a:cubicBezTo>
                  <a:cubicBezTo>
                    <a:pt x="0" y="852"/>
                    <a:pt x="669" y="1520"/>
                    <a:pt x="1642" y="1642"/>
                  </a:cubicBezTo>
                  <a:lnTo>
                    <a:pt x="142343" y="24135"/>
                  </a:lnTo>
                  <a:cubicBezTo>
                    <a:pt x="142397" y="24145"/>
                    <a:pt x="142451" y="24150"/>
                    <a:pt x="142505" y="24150"/>
                  </a:cubicBezTo>
                  <a:cubicBezTo>
                    <a:pt x="142939" y="24150"/>
                    <a:pt x="143357" y="23834"/>
                    <a:pt x="143438" y="23375"/>
                  </a:cubicBezTo>
                  <a:lnTo>
                    <a:pt x="144137" y="19575"/>
                  </a:lnTo>
                  <a:cubicBezTo>
                    <a:pt x="144198" y="19089"/>
                    <a:pt x="143863" y="18633"/>
                    <a:pt x="143377" y="18572"/>
                  </a:cubicBezTo>
                  <a:lnTo>
                    <a:pt x="141401" y="18299"/>
                  </a:lnTo>
                  <a:lnTo>
                    <a:pt x="140702" y="20001"/>
                  </a:lnTo>
                  <a:cubicBezTo>
                    <a:pt x="140535" y="20474"/>
                    <a:pt x="140037" y="20769"/>
                    <a:pt x="139558" y="20769"/>
                  </a:cubicBezTo>
                  <a:cubicBezTo>
                    <a:pt x="139514" y="20769"/>
                    <a:pt x="139469" y="20766"/>
                    <a:pt x="139425" y="20761"/>
                  </a:cubicBezTo>
                  <a:lnTo>
                    <a:pt x="1581" y="852"/>
                  </a:lnTo>
                  <a:cubicBezTo>
                    <a:pt x="943" y="791"/>
                    <a:pt x="426" y="396"/>
                    <a:pt x="244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67"/>
            <p:cNvSpPr/>
            <p:nvPr/>
          </p:nvSpPr>
          <p:spPr>
            <a:xfrm>
              <a:off x="898950" y="3602775"/>
              <a:ext cx="3618625" cy="453225"/>
            </a:xfrm>
            <a:custGeom>
              <a:avLst/>
              <a:gdLst/>
              <a:ahLst/>
              <a:cxnLst/>
              <a:rect l="l" t="t" r="r" b="b"/>
              <a:pathLst>
                <a:path w="144745" h="18129" extrusionOk="0">
                  <a:moveTo>
                    <a:pt x="1803" y="1"/>
                  </a:moveTo>
                  <a:cubicBezTo>
                    <a:pt x="904" y="1"/>
                    <a:pt x="147" y="441"/>
                    <a:pt x="61" y="1070"/>
                  </a:cubicBezTo>
                  <a:cubicBezTo>
                    <a:pt x="0" y="1769"/>
                    <a:pt x="699" y="2377"/>
                    <a:pt x="1672" y="2468"/>
                  </a:cubicBezTo>
                  <a:lnTo>
                    <a:pt x="143194" y="18122"/>
                  </a:lnTo>
                  <a:cubicBezTo>
                    <a:pt x="143230" y="18126"/>
                    <a:pt x="143265" y="18129"/>
                    <a:pt x="143301" y="18129"/>
                  </a:cubicBezTo>
                  <a:cubicBezTo>
                    <a:pt x="143746" y="18129"/>
                    <a:pt x="144143" y="17782"/>
                    <a:pt x="144228" y="17332"/>
                  </a:cubicBezTo>
                  <a:lnTo>
                    <a:pt x="144684" y="13532"/>
                  </a:lnTo>
                  <a:cubicBezTo>
                    <a:pt x="144744" y="13076"/>
                    <a:pt x="144380" y="12620"/>
                    <a:pt x="143802" y="12560"/>
                  </a:cubicBezTo>
                  <a:lnTo>
                    <a:pt x="1976" y="6"/>
                  </a:lnTo>
                  <a:cubicBezTo>
                    <a:pt x="1918" y="3"/>
                    <a:pt x="1860" y="1"/>
                    <a:pt x="1803" y="1"/>
                  </a:cubicBezTo>
                  <a:close/>
                </a:path>
              </a:pathLst>
            </a:custGeom>
            <a:solidFill>
              <a:srgbClr val="A852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67"/>
            <p:cNvSpPr/>
            <p:nvPr/>
          </p:nvSpPr>
          <p:spPr>
            <a:xfrm>
              <a:off x="898950" y="3602775"/>
              <a:ext cx="3618625" cy="453225"/>
            </a:xfrm>
            <a:custGeom>
              <a:avLst/>
              <a:gdLst/>
              <a:ahLst/>
              <a:cxnLst/>
              <a:rect l="l" t="t" r="r" b="b"/>
              <a:pathLst>
                <a:path w="144745" h="18129" extrusionOk="0">
                  <a:moveTo>
                    <a:pt x="1803" y="1"/>
                  </a:moveTo>
                  <a:cubicBezTo>
                    <a:pt x="904" y="1"/>
                    <a:pt x="147" y="441"/>
                    <a:pt x="61" y="1070"/>
                  </a:cubicBezTo>
                  <a:cubicBezTo>
                    <a:pt x="0" y="1769"/>
                    <a:pt x="699" y="2377"/>
                    <a:pt x="1672" y="2468"/>
                  </a:cubicBezTo>
                  <a:lnTo>
                    <a:pt x="143194" y="18122"/>
                  </a:lnTo>
                  <a:cubicBezTo>
                    <a:pt x="143230" y="18126"/>
                    <a:pt x="143265" y="18129"/>
                    <a:pt x="143301" y="18129"/>
                  </a:cubicBezTo>
                  <a:cubicBezTo>
                    <a:pt x="143746" y="18129"/>
                    <a:pt x="144143" y="17782"/>
                    <a:pt x="144228" y="17332"/>
                  </a:cubicBezTo>
                  <a:lnTo>
                    <a:pt x="144684" y="13532"/>
                  </a:lnTo>
                  <a:cubicBezTo>
                    <a:pt x="144744" y="13076"/>
                    <a:pt x="144380" y="12620"/>
                    <a:pt x="143802" y="12560"/>
                  </a:cubicBezTo>
                  <a:lnTo>
                    <a:pt x="1976" y="6"/>
                  </a:lnTo>
                  <a:cubicBezTo>
                    <a:pt x="1918" y="3"/>
                    <a:pt x="1860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67"/>
            <p:cNvSpPr/>
            <p:nvPr/>
          </p:nvSpPr>
          <p:spPr>
            <a:xfrm>
              <a:off x="4286550" y="3900025"/>
              <a:ext cx="121600" cy="145925"/>
            </a:xfrm>
            <a:custGeom>
              <a:avLst/>
              <a:gdLst/>
              <a:ahLst/>
              <a:cxnLst/>
              <a:rect l="l" t="t" r="r" b="b"/>
              <a:pathLst>
                <a:path w="4864" h="5837" extrusionOk="0">
                  <a:moveTo>
                    <a:pt x="882" y="1"/>
                  </a:moveTo>
                  <a:lnTo>
                    <a:pt x="0" y="5411"/>
                  </a:lnTo>
                  <a:lnTo>
                    <a:pt x="4012" y="5837"/>
                  </a:lnTo>
                  <a:lnTo>
                    <a:pt x="4863" y="39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67"/>
            <p:cNvSpPr/>
            <p:nvPr/>
          </p:nvSpPr>
          <p:spPr>
            <a:xfrm>
              <a:off x="4134575" y="3887125"/>
              <a:ext cx="71450" cy="136800"/>
            </a:xfrm>
            <a:custGeom>
              <a:avLst/>
              <a:gdLst/>
              <a:ahLst/>
              <a:cxnLst/>
              <a:rect l="l" t="t" r="r" b="b"/>
              <a:pathLst>
                <a:path w="2858" h="5472" extrusionOk="0">
                  <a:moveTo>
                    <a:pt x="851" y="0"/>
                  </a:moveTo>
                  <a:lnTo>
                    <a:pt x="0" y="5228"/>
                  </a:lnTo>
                  <a:lnTo>
                    <a:pt x="1976" y="5471"/>
                  </a:lnTo>
                  <a:lnTo>
                    <a:pt x="2857" y="183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67"/>
            <p:cNvSpPr/>
            <p:nvPr/>
          </p:nvSpPr>
          <p:spPr>
            <a:xfrm>
              <a:off x="901225" y="3634075"/>
              <a:ext cx="3616350" cy="421800"/>
            </a:xfrm>
            <a:custGeom>
              <a:avLst/>
              <a:gdLst/>
              <a:ahLst/>
              <a:cxnLst/>
              <a:rect l="l" t="t" r="r" b="b"/>
              <a:pathLst>
                <a:path w="144654" h="16872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608"/>
                    <a:pt x="699" y="1155"/>
                    <a:pt x="1550" y="1216"/>
                  </a:cubicBezTo>
                  <a:lnTo>
                    <a:pt x="143103" y="16870"/>
                  </a:lnTo>
                  <a:cubicBezTo>
                    <a:pt x="143124" y="16871"/>
                    <a:pt x="143144" y="16872"/>
                    <a:pt x="143165" y="16872"/>
                  </a:cubicBezTo>
                  <a:cubicBezTo>
                    <a:pt x="143630" y="16872"/>
                    <a:pt x="144079" y="16546"/>
                    <a:pt x="144137" y="16080"/>
                  </a:cubicBezTo>
                  <a:lnTo>
                    <a:pt x="144593" y="12280"/>
                  </a:lnTo>
                  <a:cubicBezTo>
                    <a:pt x="144653" y="11824"/>
                    <a:pt x="144289" y="11368"/>
                    <a:pt x="143772" y="11338"/>
                  </a:cubicBezTo>
                  <a:lnTo>
                    <a:pt x="142617" y="11216"/>
                  </a:lnTo>
                  <a:lnTo>
                    <a:pt x="141401" y="13466"/>
                  </a:lnTo>
                  <a:cubicBezTo>
                    <a:pt x="141169" y="13814"/>
                    <a:pt x="140716" y="14106"/>
                    <a:pt x="140279" y="14106"/>
                  </a:cubicBezTo>
                  <a:cubicBezTo>
                    <a:pt x="140258" y="14106"/>
                    <a:pt x="140237" y="14105"/>
                    <a:pt x="140216" y="14104"/>
                  </a:cubicBezTo>
                  <a:lnTo>
                    <a:pt x="1520" y="608"/>
                  </a:lnTo>
                  <a:cubicBezTo>
                    <a:pt x="882" y="548"/>
                    <a:pt x="335" y="304"/>
                    <a:pt x="0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8ACF1663-ECC6-634A-9B1F-1A9A0BA297A5}"/>
              </a:ext>
            </a:extLst>
          </p:cNvPr>
          <p:cNvSpPr txBox="1"/>
          <p:nvPr/>
        </p:nvSpPr>
        <p:spPr>
          <a:xfrm>
            <a:off x="2375822" y="691181"/>
            <a:ext cx="439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As the Chinese dessert spread to other regions of Asia, a variety of renditions emerged from different cultures.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64;p74">
            <a:extLst>
              <a:ext uri="{FF2B5EF4-FFF2-40B4-BE49-F238E27FC236}">
                <a16:creationId xmlns:a16="http://schemas.microsoft.com/office/drawing/2014/main" id="{26E6CC2A-0F78-D84D-BA4E-B8C78A54B1DC}"/>
              </a:ext>
            </a:extLst>
          </p:cNvPr>
          <p:cNvGrpSpPr/>
          <p:nvPr/>
        </p:nvGrpSpPr>
        <p:grpSpPr>
          <a:xfrm>
            <a:off x="5597137" y="1457143"/>
            <a:ext cx="3472850" cy="3228025"/>
            <a:chOff x="4845700" y="886775"/>
            <a:chExt cx="3472850" cy="3228025"/>
          </a:xfrm>
        </p:grpSpPr>
        <p:grpSp>
          <p:nvGrpSpPr>
            <p:cNvPr id="3" name="Google Shape;6165;p74">
              <a:extLst>
                <a:ext uri="{FF2B5EF4-FFF2-40B4-BE49-F238E27FC236}">
                  <a16:creationId xmlns:a16="http://schemas.microsoft.com/office/drawing/2014/main" id="{FAC96C0D-951A-3946-AC0C-7D7569E67B58}"/>
                </a:ext>
              </a:extLst>
            </p:cNvPr>
            <p:cNvGrpSpPr/>
            <p:nvPr/>
          </p:nvGrpSpPr>
          <p:grpSpPr>
            <a:xfrm>
              <a:off x="4845700" y="1934075"/>
              <a:ext cx="3472850" cy="2180725"/>
              <a:chOff x="2073925" y="2234225"/>
              <a:chExt cx="3472850" cy="2180725"/>
            </a:xfrm>
          </p:grpSpPr>
          <p:sp>
            <p:nvSpPr>
              <p:cNvPr id="50" name="Google Shape;6166;p74">
                <a:extLst>
                  <a:ext uri="{FF2B5EF4-FFF2-40B4-BE49-F238E27FC236}">
                    <a16:creationId xmlns:a16="http://schemas.microsoft.com/office/drawing/2014/main" id="{C14CB69A-B06C-BD41-A22F-E9C4A0B1D9CE}"/>
                  </a:ext>
                </a:extLst>
              </p:cNvPr>
              <p:cNvSpPr/>
              <p:nvPr/>
            </p:nvSpPr>
            <p:spPr>
              <a:xfrm>
                <a:off x="2716125" y="3838700"/>
                <a:ext cx="2196850" cy="576250"/>
              </a:xfrm>
              <a:custGeom>
                <a:avLst/>
                <a:gdLst/>
                <a:ahLst/>
                <a:cxnLst/>
                <a:rect l="l" t="t" r="r" b="b"/>
                <a:pathLst>
                  <a:path w="87874" h="23050" extrusionOk="0">
                    <a:moveTo>
                      <a:pt x="43965" y="1"/>
                    </a:moveTo>
                    <a:cubicBezTo>
                      <a:pt x="31247" y="1"/>
                      <a:pt x="19821" y="1404"/>
                      <a:pt x="11792" y="3678"/>
                    </a:cubicBezTo>
                    <a:cubicBezTo>
                      <a:pt x="8984" y="4492"/>
                      <a:pt x="6598" y="5363"/>
                      <a:pt x="4717" y="6345"/>
                    </a:cubicBezTo>
                    <a:cubicBezTo>
                      <a:pt x="3004" y="7216"/>
                      <a:pt x="1741" y="8170"/>
                      <a:pt x="927" y="9181"/>
                    </a:cubicBezTo>
                    <a:cubicBezTo>
                      <a:pt x="646" y="9518"/>
                      <a:pt x="449" y="9827"/>
                      <a:pt x="309" y="10164"/>
                    </a:cubicBezTo>
                    <a:cubicBezTo>
                      <a:pt x="309" y="10248"/>
                      <a:pt x="281" y="10304"/>
                      <a:pt x="225" y="10388"/>
                    </a:cubicBezTo>
                    <a:cubicBezTo>
                      <a:pt x="169" y="10500"/>
                      <a:pt x="169" y="10557"/>
                      <a:pt x="141" y="10669"/>
                    </a:cubicBezTo>
                    <a:cubicBezTo>
                      <a:pt x="85" y="10781"/>
                      <a:pt x="56" y="10865"/>
                      <a:pt x="56" y="10978"/>
                    </a:cubicBezTo>
                    <a:cubicBezTo>
                      <a:pt x="0" y="11202"/>
                      <a:pt x="0" y="11371"/>
                      <a:pt x="0" y="11567"/>
                    </a:cubicBezTo>
                    <a:cubicBezTo>
                      <a:pt x="0" y="12634"/>
                      <a:pt x="506" y="13645"/>
                      <a:pt x="1488" y="14599"/>
                    </a:cubicBezTo>
                    <a:cubicBezTo>
                      <a:pt x="1488" y="14599"/>
                      <a:pt x="1488" y="14627"/>
                      <a:pt x="1544" y="14627"/>
                    </a:cubicBezTo>
                    <a:cubicBezTo>
                      <a:pt x="1853" y="14936"/>
                      <a:pt x="2190" y="15217"/>
                      <a:pt x="2583" y="15526"/>
                    </a:cubicBezTo>
                    <a:lnTo>
                      <a:pt x="2892" y="15722"/>
                    </a:lnTo>
                    <a:lnTo>
                      <a:pt x="2948" y="15750"/>
                    </a:lnTo>
                    <a:cubicBezTo>
                      <a:pt x="3285" y="16003"/>
                      <a:pt x="3678" y="16228"/>
                      <a:pt x="4071" y="16452"/>
                    </a:cubicBezTo>
                    <a:cubicBezTo>
                      <a:pt x="4099" y="16508"/>
                      <a:pt x="4127" y="16508"/>
                      <a:pt x="4155" y="16537"/>
                    </a:cubicBezTo>
                    <a:cubicBezTo>
                      <a:pt x="5278" y="17126"/>
                      <a:pt x="6598" y="17716"/>
                      <a:pt x="8086" y="18277"/>
                    </a:cubicBezTo>
                    <a:cubicBezTo>
                      <a:pt x="8170" y="18333"/>
                      <a:pt x="8226" y="18333"/>
                      <a:pt x="8310" y="18361"/>
                    </a:cubicBezTo>
                    <a:cubicBezTo>
                      <a:pt x="8647" y="18474"/>
                      <a:pt x="8984" y="18614"/>
                      <a:pt x="9321" y="18698"/>
                    </a:cubicBezTo>
                    <a:cubicBezTo>
                      <a:pt x="9630" y="18811"/>
                      <a:pt x="9967" y="18923"/>
                      <a:pt x="10304" y="19035"/>
                    </a:cubicBezTo>
                    <a:cubicBezTo>
                      <a:pt x="10584" y="19091"/>
                      <a:pt x="10893" y="19204"/>
                      <a:pt x="11174" y="19260"/>
                    </a:cubicBezTo>
                    <a:cubicBezTo>
                      <a:pt x="11455" y="19372"/>
                      <a:pt x="11735" y="19428"/>
                      <a:pt x="12016" y="19512"/>
                    </a:cubicBezTo>
                    <a:cubicBezTo>
                      <a:pt x="12269" y="19597"/>
                      <a:pt x="12550" y="19653"/>
                      <a:pt x="12830" y="19737"/>
                    </a:cubicBezTo>
                    <a:cubicBezTo>
                      <a:pt x="13139" y="19793"/>
                      <a:pt x="13476" y="19906"/>
                      <a:pt x="13813" y="19962"/>
                    </a:cubicBezTo>
                    <a:cubicBezTo>
                      <a:pt x="13841" y="19962"/>
                      <a:pt x="13925" y="20018"/>
                      <a:pt x="13953" y="20018"/>
                    </a:cubicBezTo>
                    <a:cubicBezTo>
                      <a:pt x="13981" y="20046"/>
                      <a:pt x="14038" y="20046"/>
                      <a:pt x="14066" y="20046"/>
                    </a:cubicBezTo>
                    <a:cubicBezTo>
                      <a:pt x="14346" y="20102"/>
                      <a:pt x="14599" y="20158"/>
                      <a:pt x="14824" y="20214"/>
                    </a:cubicBezTo>
                    <a:cubicBezTo>
                      <a:pt x="14908" y="20214"/>
                      <a:pt x="14936" y="20242"/>
                      <a:pt x="15020" y="20242"/>
                    </a:cubicBezTo>
                    <a:lnTo>
                      <a:pt x="15526" y="20355"/>
                    </a:lnTo>
                    <a:cubicBezTo>
                      <a:pt x="15862" y="20439"/>
                      <a:pt x="16143" y="20495"/>
                      <a:pt x="16452" y="20579"/>
                    </a:cubicBezTo>
                    <a:cubicBezTo>
                      <a:pt x="17210" y="20748"/>
                      <a:pt x="18024" y="20916"/>
                      <a:pt x="18866" y="21057"/>
                    </a:cubicBezTo>
                    <a:lnTo>
                      <a:pt x="18894" y="21057"/>
                    </a:lnTo>
                    <a:cubicBezTo>
                      <a:pt x="19035" y="21085"/>
                      <a:pt x="19147" y="21141"/>
                      <a:pt x="19259" y="21141"/>
                    </a:cubicBezTo>
                    <a:cubicBezTo>
                      <a:pt x="19933" y="21225"/>
                      <a:pt x="20551" y="21337"/>
                      <a:pt x="21225" y="21450"/>
                    </a:cubicBezTo>
                    <a:cubicBezTo>
                      <a:pt x="21281" y="21450"/>
                      <a:pt x="21365" y="21478"/>
                      <a:pt x="21421" y="21478"/>
                    </a:cubicBezTo>
                    <a:cubicBezTo>
                      <a:pt x="21842" y="21562"/>
                      <a:pt x="22235" y="21590"/>
                      <a:pt x="22656" y="21646"/>
                    </a:cubicBezTo>
                    <a:cubicBezTo>
                      <a:pt x="23106" y="21702"/>
                      <a:pt x="23555" y="21758"/>
                      <a:pt x="24032" y="21843"/>
                    </a:cubicBezTo>
                    <a:lnTo>
                      <a:pt x="24874" y="21927"/>
                    </a:lnTo>
                    <a:cubicBezTo>
                      <a:pt x="26025" y="22067"/>
                      <a:pt x="27176" y="22208"/>
                      <a:pt x="28384" y="22320"/>
                    </a:cubicBezTo>
                    <a:cubicBezTo>
                      <a:pt x="29001" y="22404"/>
                      <a:pt x="29675" y="22432"/>
                      <a:pt x="30321" y="22488"/>
                    </a:cubicBezTo>
                    <a:cubicBezTo>
                      <a:pt x="30882" y="22545"/>
                      <a:pt x="31444" y="22601"/>
                      <a:pt x="32033" y="22629"/>
                    </a:cubicBezTo>
                    <a:lnTo>
                      <a:pt x="32090" y="22629"/>
                    </a:lnTo>
                    <a:lnTo>
                      <a:pt x="33886" y="22741"/>
                    </a:lnTo>
                    <a:cubicBezTo>
                      <a:pt x="33999" y="22769"/>
                      <a:pt x="34111" y="22769"/>
                      <a:pt x="34195" y="22769"/>
                    </a:cubicBezTo>
                    <a:lnTo>
                      <a:pt x="34476" y="22769"/>
                    </a:lnTo>
                    <a:cubicBezTo>
                      <a:pt x="34897" y="22825"/>
                      <a:pt x="35318" y="22853"/>
                      <a:pt x="35739" y="22853"/>
                    </a:cubicBezTo>
                    <a:cubicBezTo>
                      <a:pt x="35964" y="22881"/>
                      <a:pt x="36132" y="22881"/>
                      <a:pt x="36357" y="22881"/>
                    </a:cubicBezTo>
                    <a:cubicBezTo>
                      <a:pt x="36666" y="22881"/>
                      <a:pt x="37003" y="22910"/>
                      <a:pt x="37368" y="22910"/>
                    </a:cubicBezTo>
                    <a:cubicBezTo>
                      <a:pt x="37845" y="22966"/>
                      <a:pt x="38350" y="22966"/>
                      <a:pt x="38827" y="22994"/>
                    </a:cubicBezTo>
                    <a:cubicBezTo>
                      <a:pt x="39333" y="22994"/>
                      <a:pt x="39866" y="23022"/>
                      <a:pt x="40343" y="23022"/>
                    </a:cubicBezTo>
                    <a:cubicBezTo>
                      <a:pt x="41410" y="23050"/>
                      <a:pt x="42449" y="23050"/>
                      <a:pt x="43544" y="23050"/>
                    </a:cubicBezTo>
                    <a:lnTo>
                      <a:pt x="44835" y="23050"/>
                    </a:lnTo>
                    <a:cubicBezTo>
                      <a:pt x="45706" y="23050"/>
                      <a:pt x="46604" y="23050"/>
                      <a:pt x="47446" y="23022"/>
                    </a:cubicBezTo>
                    <a:lnTo>
                      <a:pt x="48148" y="23022"/>
                    </a:lnTo>
                    <a:cubicBezTo>
                      <a:pt x="48457" y="22994"/>
                      <a:pt x="48738" y="22994"/>
                      <a:pt x="49047" y="22994"/>
                    </a:cubicBezTo>
                    <a:cubicBezTo>
                      <a:pt x="49355" y="22994"/>
                      <a:pt x="49664" y="22966"/>
                      <a:pt x="49945" y="22966"/>
                    </a:cubicBezTo>
                    <a:cubicBezTo>
                      <a:pt x="50338" y="22966"/>
                      <a:pt x="50703" y="22910"/>
                      <a:pt x="51068" y="22910"/>
                    </a:cubicBezTo>
                    <a:lnTo>
                      <a:pt x="51208" y="22910"/>
                    </a:lnTo>
                    <a:cubicBezTo>
                      <a:pt x="53454" y="22853"/>
                      <a:pt x="55644" y="22685"/>
                      <a:pt x="57778" y="22488"/>
                    </a:cubicBezTo>
                    <a:cubicBezTo>
                      <a:pt x="58030" y="22460"/>
                      <a:pt x="58311" y="22460"/>
                      <a:pt x="58564" y="22432"/>
                    </a:cubicBezTo>
                    <a:cubicBezTo>
                      <a:pt x="59462" y="22348"/>
                      <a:pt x="60333" y="22264"/>
                      <a:pt x="61231" y="22152"/>
                    </a:cubicBezTo>
                    <a:cubicBezTo>
                      <a:pt x="61287" y="22123"/>
                      <a:pt x="61399" y="22123"/>
                      <a:pt x="61456" y="22123"/>
                    </a:cubicBezTo>
                    <a:cubicBezTo>
                      <a:pt x="61792" y="22067"/>
                      <a:pt x="62101" y="22039"/>
                      <a:pt x="62382" y="22011"/>
                    </a:cubicBezTo>
                    <a:cubicBezTo>
                      <a:pt x="62550" y="21983"/>
                      <a:pt x="62719" y="21983"/>
                      <a:pt x="62943" y="21927"/>
                    </a:cubicBezTo>
                    <a:cubicBezTo>
                      <a:pt x="63140" y="21899"/>
                      <a:pt x="63393" y="21871"/>
                      <a:pt x="63617" y="21843"/>
                    </a:cubicBezTo>
                    <a:cubicBezTo>
                      <a:pt x="63645" y="21787"/>
                      <a:pt x="63673" y="21787"/>
                      <a:pt x="63701" y="21787"/>
                    </a:cubicBezTo>
                    <a:cubicBezTo>
                      <a:pt x="64038" y="21730"/>
                      <a:pt x="64319" y="21702"/>
                      <a:pt x="64628" y="21646"/>
                    </a:cubicBezTo>
                    <a:cubicBezTo>
                      <a:pt x="65695" y="21506"/>
                      <a:pt x="66705" y="21365"/>
                      <a:pt x="67688" y="21197"/>
                    </a:cubicBezTo>
                    <a:cubicBezTo>
                      <a:pt x="67772" y="21169"/>
                      <a:pt x="67885" y="21169"/>
                      <a:pt x="67997" y="21141"/>
                    </a:cubicBezTo>
                    <a:lnTo>
                      <a:pt x="68615" y="21029"/>
                    </a:lnTo>
                    <a:cubicBezTo>
                      <a:pt x="68839" y="21000"/>
                      <a:pt x="69092" y="20944"/>
                      <a:pt x="69288" y="20916"/>
                    </a:cubicBezTo>
                    <a:cubicBezTo>
                      <a:pt x="69513" y="20860"/>
                      <a:pt x="69709" y="20804"/>
                      <a:pt x="69934" y="20776"/>
                    </a:cubicBezTo>
                    <a:cubicBezTo>
                      <a:pt x="70299" y="20720"/>
                      <a:pt x="70720" y="20607"/>
                      <a:pt x="71113" y="20523"/>
                    </a:cubicBezTo>
                    <a:cubicBezTo>
                      <a:pt x="71197" y="20523"/>
                      <a:pt x="71282" y="20495"/>
                      <a:pt x="71366" y="20495"/>
                    </a:cubicBezTo>
                    <a:cubicBezTo>
                      <a:pt x="72180" y="20327"/>
                      <a:pt x="72938" y="20158"/>
                      <a:pt x="73724" y="19962"/>
                    </a:cubicBezTo>
                    <a:cubicBezTo>
                      <a:pt x="73780" y="19962"/>
                      <a:pt x="73864" y="19934"/>
                      <a:pt x="73893" y="19934"/>
                    </a:cubicBezTo>
                    <a:cubicBezTo>
                      <a:pt x="73949" y="19934"/>
                      <a:pt x="74033" y="19906"/>
                      <a:pt x="74089" y="19906"/>
                    </a:cubicBezTo>
                    <a:lnTo>
                      <a:pt x="74931" y="19681"/>
                    </a:lnTo>
                    <a:cubicBezTo>
                      <a:pt x="75184" y="19653"/>
                      <a:pt x="75409" y="19569"/>
                      <a:pt x="75605" y="19512"/>
                    </a:cubicBezTo>
                    <a:cubicBezTo>
                      <a:pt x="75689" y="19484"/>
                      <a:pt x="75745" y="19484"/>
                      <a:pt x="75830" y="19428"/>
                    </a:cubicBezTo>
                    <a:cubicBezTo>
                      <a:pt x="76251" y="19344"/>
                      <a:pt x="76672" y="19204"/>
                      <a:pt x="77037" y="19091"/>
                    </a:cubicBezTo>
                    <a:cubicBezTo>
                      <a:pt x="77121" y="19063"/>
                      <a:pt x="77233" y="19063"/>
                      <a:pt x="77290" y="19035"/>
                    </a:cubicBezTo>
                    <a:cubicBezTo>
                      <a:pt x="77655" y="18923"/>
                      <a:pt x="77963" y="18811"/>
                      <a:pt x="78272" y="18698"/>
                    </a:cubicBezTo>
                    <a:cubicBezTo>
                      <a:pt x="78272" y="18670"/>
                      <a:pt x="78300" y="18670"/>
                      <a:pt x="78356" y="18670"/>
                    </a:cubicBezTo>
                    <a:cubicBezTo>
                      <a:pt x="78413" y="18642"/>
                      <a:pt x="78441" y="18642"/>
                      <a:pt x="78525" y="18614"/>
                    </a:cubicBezTo>
                    <a:cubicBezTo>
                      <a:pt x="78693" y="18558"/>
                      <a:pt x="78834" y="18502"/>
                      <a:pt x="78974" y="18474"/>
                    </a:cubicBezTo>
                    <a:cubicBezTo>
                      <a:pt x="79058" y="18418"/>
                      <a:pt x="79086" y="18418"/>
                      <a:pt x="79143" y="18389"/>
                    </a:cubicBezTo>
                    <a:cubicBezTo>
                      <a:pt x="79227" y="18361"/>
                      <a:pt x="79255" y="18361"/>
                      <a:pt x="79339" y="18333"/>
                    </a:cubicBezTo>
                    <a:cubicBezTo>
                      <a:pt x="79395" y="18277"/>
                      <a:pt x="79479" y="18277"/>
                      <a:pt x="79536" y="18249"/>
                    </a:cubicBezTo>
                    <a:cubicBezTo>
                      <a:pt x="79704" y="18193"/>
                      <a:pt x="79901" y="18137"/>
                      <a:pt x="80041" y="18081"/>
                    </a:cubicBezTo>
                    <a:cubicBezTo>
                      <a:pt x="80069" y="18081"/>
                      <a:pt x="80097" y="18053"/>
                      <a:pt x="80125" y="18053"/>
                    </a:cubicBezTo>
                    <a:cubicBezTo>
                      <a:pt x="80546" y="17912"/>
                      <a:pt x="80967" y="17716"/>
                      <a:pt x="81360" y="17547"/>
                    </a:cubicBezTo>
                    <a:cubicBezTo>
                      <a:pt x="81529" y="17435"/>
                      <a:pt x="81725" y="17379"/>
                      <a:pt x="81894" y="17295"/>
                    </a:cubicBezTo>
                    <a:cubicBezTo>
                      <a:pt x="82006" y="17266"/>
                      <a:pt x="82062" y="17210"/>
                      <a:pt x="82175" y="17154"/>
                    </a:cubicBezTo>
                    <a:cubicBezTo>
                      <a:pt x="82876" y="16817"/>
                      <a:pt x="83550" y="16452"/>
                      <a:pt x="84140" y="16115"/>
                    </a:cubicBezTo>
                    <a:cubicBezTo>
                      <a:pt x="84757" y="15722"/>
                      <a:pt x="85319" y="15329"/>
                      <a:pt x="85796" y="14908"/>
                    </a:cubicBezTo>
                    <a:lnTo>
                      <a:pt x="85880" y="14824"/>
                    </a:lnTo>
                    <a:cubicBezTo>
                      <a:pt x="86189" y="14543"/>
                      <a:pt x="86442" y="14291"/>
                      <a:pt x="86666" y="14010"/>
                    </a:cubicBezTo>
                    <a:cubicBezTo>
                      <a:pt x="86695" y="14010"/>
                      <a:pt x="86695" y="13982"/>
                      <a:pt x="86695" y="13982"/>
                    </a:cubicBezTo>
                    <a:cubicBezTo>
                      <a:pt x="86779" y="13926"/>
                      <a:pt x="86779" y="13898"/>
                      <a:pt x="86807" y="13869"/>
                    </a:cubicBezTo>
                    <a:cubicBezTo>
                      <a:pt x="86891" y="13757"/>
                      <a:pt x="86919" y="13701"/>
                      <a:pt x="86975" y="13617"/>
                    </a:cubicBezTo>
                    <a:cubicBezTo>
                      <a:pt x="87088" y="13561"/>
                      <a:pt x="87116" y="13448"/>
                      <a:pt x="87200" y="13336"/>
                    </a:cubicBezTo>
                    <a:cubicBezTo>
                      <a:pt x="87200" y="13308"/>
                      <a:pt x="87228" y="13308"/>
                      <a:pt x="87228" y="13280"/>
                    </a:cubicBezTo>
                    <a:cubicBezTo>
                      <a:pt x="87256" y="13168"/>
                      <a:pt x="87340" y="13083"/>
                      <a:pt x="87368" y="12999"/>
                    </a:cubicBezTo>
                    <a:cubicBezTo>
                      <a:pt x="87396" y="12887"/>
                      <a:pt x="87453" y="12803"/>
                      <a:pt x="87481" y="12746"/>
                    </a:cubicBezTo>
                    <a:cubicBezTo>
                      <a:pt x="87537" y="12634"/>
                      <a:pt x="87593" y="12494"/>
                      <a:pt x="87621" y="12353"/>
                    </a:cubicBezTo>
                    <a:cubicBezTo>
                      <a:pt x="87649" y="12297"/>
                      <a:pt x="87677" y="12185"/>
                      <a:pt x="87677" y="12073"/>
                    </a:cubicBezTo>
                    <a:cubicBezTo>
                      <a:pt x="87733" y="11904"/>
                      <a:pt x="87733" y="11736"/>
                      <a:pt x="87733" y="11539"/>
                    </a:cubicBezTo>
                    <a:cubicBezTo>
                      <a:pt x="87733" y="11455"/>
                      <a:pt x="87733" y="11343"/>
                      <a:pt x="87874" y="11230"/>
                    </a:cubicBezTo>
                    <a:cubicBezTo>
                      <a:pt x="87874" y="11146"/>
                      <a:pt x="87818" y="11062"/>
                      <a:pt x="87818" y="10978"/>
                    </a:cubicBezTo>
                    <a:cubicBezTo>
                      <a:pt x="87818" y="10894"/>
                      <a:pt x="87789" y="10781"/>
                      <a:pt x="87761" y="10669"/>
                    </a:cubicBezTo>
                    <a:cubicBezTo>
                      <a:pt x="87761" y="10557"/>
                      <a:pt x="87733" y="10444"/>
                      <a:pt x="87677" y="10388"/>
                    </a:cubicBezTo>
                    <a:lnTo>
                      <a:pt x="87593" y="10164"/>
                    </a:lnTo>
                    <a:cubicBezTo>
                      <a:pt x="87593" y="10136"/>
                      <a:pt x="87537" y="10107"/>
                      <a:pt x="87537" y="10079"/>
                    </a:cubicBezTo>
                    <a:lnTo>
                      <a:pt x="87537" y="10023"/>
                    </a:lnTo>
                    <a:cubicBezTo>
                      <a:pt x="87509" y="9995"/>
                      <a:pt x="87509" y="9967"/>
                      <a:pt x="87481" y="9939"/>
                    </a:cubicBezTo>
                    <a:cubicBezTo>
                      <a:pt x="87368" y="9686"/>
                      <a:pt x="87200" y="9434"/>
                      <a:pt x="86975" y="9181"/>
                    </a:cubicBezTo>
                    <a:cubicBezTo>
                      <a:pt x="86947" y="9125"/>
                      <a:pt x="86891" y="9097"/>
                      <a:pt x="86835" y="9013"/>
                    </a:cubicBezTo>
                    <a:cubicBezTo>
                      <a:pt x="82427" y="3847"/>
                      <a:pt x="64909" y="1"/>
                      <a:pt x="43965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167;p74">
                <a:extLst>
                  <a:ext uri="{FF2B5EF4-FFF2-40B4-BE49-F238E27FC236}">
                    <a16:creationId xmlns:a16="http://schemas.microsoft.com/office/drawing/2014/main" id="{D122DA8E-8DA2-F946-8971-A16B07CB89BB}"/>
                  </a:ext>
                </a:extLst>
              </p:cNvPr>
              <p:cNvSpPr/>
              <p:nvPr/>
            </p:nvSpPr>
            <p:spPr>
              <a:xfrm>
                <a:off x="2104100" y="3960825"/>
                <a:ext cx="336685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34674" h="3370" extrusionOk="0">
                    <a:moveTo>
                      <a:pt x="131586" y="1"/>
                    </a:moveTo>
                    <a:lnTo>
                      <a:pt x="33521" y="2247"/>
                    </a:lnTo>
                    <a:lnTo>
                      <a:pt x="1039" y="2976"/>
                    </a:lnTo>
                    <a:lnTo>
                      <a:pt x="0" y="3369"/>
                    </a:lnTo>
                    <a:lnTo>
                      <a:pt x="134674" y="1545"/>
                    </a:lnTo>
                    <a:lnTo>
                      <a:pt x="131726" y="57"/>
                    </a:lnTo>
                    <a:lnTo>
                      <a:pt x="131586" y="1"/>
                    </a:ln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168;p74">
                <a:extLst>
                  <a:ext uri="{FF2B5EF4-FFF2-40B4-BE49-F238E27FC236}">
                    <a16:creationId xmlns:a16="http://schemas.microsoft.com/office/drawing/2014/main" id="{E14BCA2E-6CFF-A24D-B881-5F457B2B5427}"/>
                  </a:ext>
                </a:extLst>
              </p:cNvPr>
              <p:cNvSpPr/>
              <p:nvPr/>
            </p:nvSpPr>
            <p:spPr>
              <a:xfrm>
                <a:off x="2073925" y="4023300"/>
                <a:ext cx="347285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138914" h="3426" extrusionOk="0">
                    <a:moveTo>
                      <a:pt x="135488" y="0"/>
                    </a:moveTo>
                    <a:lnTo>
                      <a:pt x="34588" y="2274"/>
                    </a:lnTo>
                    <a:lnTo>
                      <a:pt x="26306" y="2471"/>
                    </a:lnTo>
                    <a:lnTo>
                      <a:pt x="1067" y="3032"/>
                    </a:lnTo>
                    <a:lnTo>
                      <a:pt x="0" y="3425"/>
                    </a:lnTo>
                    <a:lnTo>
                      <a:pt x="70495" y="2471"/>
                    </a:lnTo>
                    <a:lnTo>
                      <a:pt x="135488" y="1600"/>
                    </a:lnTo>
                    <a:lnTo>
                      <a:pt x="138913" y="1544"/>
                    </a:lnTo>
                    <a:lnTo>
                      <a:pt x="135881" y="56"/>
                    </a:lnTo>
                    <a:lnTo>
                      <a:pt x="135741" y="0"/>
                    </a:ln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169;p74">
                <a:extLst>
                  <a:ext uri="{FF2B5EF4-FFF2-40B4-BE49-F238E27FC236}">
                    <a16:creationId xmlns:a16="http://schemas.microsoft.com/office/drawing/2014/main" id="{2F13F39F-D00E-2749-81CE-A4328CBFA8D4}"/>
                  </a:ext>
                </a:extLst>
              </p:cNvPr>
              <p:cNvSpPr/>
              <p:nvPr/>
            </p:nvSpPr>
            <p:spPr>
              <a:xfrm>
                <a:off x="2546275" y="2234925"/>
                <a:ext cx="2528825" cy="1983500"/>
              </a:xfrm>
              <a:custGeom>
                <a:avLst/>
                <a:gdLst/>
                <a:ahLst/>
                <a:cxnLst/>
                <a:rect l="l" t="t" r="r" b="b"/>
                <a:pathLst>
                  <a:path w="101153" h="79340" extrusionOk="0">
                    <a:moveTo>
                      <a:pt x="50591" y="1"/>
                    </a:moveTo>
                    <a:cubicBezTo>
                      <a:pt x="26194" y="1"/>
                      <a:pt x="5840" y="8985"/>
                      <a:pt x="1067" y="20944"/>
                    </a:cubicBezTo>
                    <a:cubicBezTo>
                      <a:pt x="786" y="21731"/>
                      <a:pt x="534" y="22460"/>
                      <a:pt x="365" y="23247"/>
                    </a:cubicBezTo>
                    <a:cubicBezTo>
                      <a:pt x="309" y="23415"/>
                      <a:pt x="281" y="23555"/>
                      <a:pt x="253" y="23724"/>
                    </a:cubicBezTo>
                    <a:cubicBezTo>
                      <a:pt x="225" y="23892"/>
                      <a:pt x="169" y="24117"/>
                      <a:pt x="141" y="24313"/>
                    </a:cubicBezTo>
                    <a:cubicBezTo>
                      <a:pt x="113" y="24538"/>
                      <a:pt x="84" y="24763"/>
                      <a:pt x="56" y="24987"/>
                    </a:cubicBezTo>
                    <a:lnTo>
                      <a:pt x="56" y="25015"/>
                    </a:lnTo>
                    <a:cubicBezTo>
                      <a:pt x="56" y="25268"/>
                      <a:pt x="0" y="25521"/>
                      <a:pt x="0" y="25773"/>
                    </a:cubicBezTo>
                    <a:lnTo>
                      <a:pt x="0" y="25886"/>
                    </a:lnTo>
                    <a:cubicBezTo>
                      <a:pt x="0" y="26082"/>
                      <a:pt x="56" y="26279"/>
                      <a:pt x="56" y="26503"/>
                    </a:cubicBezTo>
                    <a:cubicBezTo>
                      <a:pt x="0" y="26587"/>
                      <a:pt x="0" y="26728"/>
                      <a:pt x="0" y="26840"/>
                    </a:cubicBezTo>
                    <a:lnTo>
                      <a:pt x="0" y="27233"/>
                    </a:lnTo>
                    <a:cubicBezTo>
                      <a:pt x="0" y="27682"/>
                      <a:pt x="56" y="28188"/>
                      <a:pt x="84" y="28637"/>
                    </a:cubicBezTo>
                    <a:lnTo>
                      <a:pt x="84" y="28665"/>
                    </a:lnTo>
                    <a:cubicBezTo>
                      <a:pt x="113" y="29030"/>
                      <a:pt x="141" y="29339"/>
                      <a:pt x="225" y="29648"/>
                    </a:cubicBezTo>
                    <a:cubicBezTo>
                      <a:pt x="1348" y="41916"/>
                      <a:pt x="6738" y="53652"/>
                      <a:pt x="14936" y="62635"/>
                    </a:cubicBezTo>
                    <a:cubicBezTo>
                      <a:pt x="24060" y="72714"/>
                      <a:pt x="36638" y="79340"/>
                      <a:pt x="50591" y="79340"/>
                    </a:cubicBezTo>
                    <a:cubicBezTo>
                      <a:pt x="76981" y="79340"/>
                      <a:pt x="98598" y="55561"/>
                      <a:pt x="100928" y="29648"/>
                    </a:cubicBezTo>
                    <a:cubicBezTo>
                      <a:pt x="100984" y="29311"/>
                      <a:pt x="101041" y="29002"/>
                      <a:pt x="101069" y="28665"/>
                    </a:cubicBezTo>
                    <a:lnTo>
                      <a:pt x="101069" y="28637"/>
                    </a:lnTo>
                    <a:cubicBezTo>
                      <a:pt x="101097" y="28188"/>
                      <a:pt x="101153" y="27710"/>
                      <a:pt x="101153" y="27233"/>
                    </a:cubicBezTo>
                    <a:cubicBezTo>
                      <a:pt x="101153" y="27093"/>
                      <a:pt x="101153" y="26981"/>
                      <a:pt x="101125" y="26840"/>
                    </a:cubicBezTo>
                    <a:cubicBezTo>
                      <a:pt x="101125" y="26728"/>
                      <a:pt x="101069" y="26587"/>
                      <a:pt x="101069" y="26503"/>
                    </a:cubicBezTo>
                    <a:cubicBezTo>
                      <a:pt x="101069" y="26307"/>
                      <a:pt x="101125" y="26110"/>
                      <a:pt x="101125" y="25886"/>
                    </a:cubicBezTo>
                    <a:lnTo>
                      <a:pt x="101125" y="25773"/>
                    </a:lnTo>
                    <a:cubicBezTo>
                      <a:pt x="101125" y="25521"/>
                      <a:pt x="101125" y="25268"/>
                      <a:pt x="101069" y="25015"/>
                    </a:cubicBezTo>
                    <a:lnTo>
                      <a:pt x="101069" y="24987"/>
                    </a:lnTo>
                    <a:cubicBezTo>
                      <a:pt x="101041" y="24791"/>
                      <a:pt x="101013" y="24538"/>
                      <a:pt x="100984" y="24313"/>
                    </a:cubicBezTo>
                    <a:cubicBezTo>
                      <a:pt x="100928" y="24145"/>
                      <a:pt x="100900" y="23948"/>
                      <a:pt x="100872" y="23724"/>
                    </a:cubicBezTo>
                    <a:cubicBezTo>
                      <a:pt x="100816" y="23555"/>
                      <a:pt x="100788" y="23415"/>
                      <a:pt x="100760" y="23247"/>
                    </a:cubicBezTo>
                    <a:cubicBezTo>
                      <a:pt x="100591" y="22460"/>
                      <a:pt x="100339" y="21702"/>
                      <a:pt x="100058" y="20944"/>
                    </a:cubicBezTo>
                    <a:cubicBezTo>
                      <a:pt x="98823" y="17828"/>
                      <a:pt x="96521" y="14908"/>
                      <a:pt x="93320" y="12297"/>
                    </a:cubicBezTo>
                    <a:cubicBezTo>
                      <a:pt x="84364" y="4914"/>
                      <a:pt x="68586" y="1"/>
                      <a:pt x="50591" y="1"/>
                    </a:cubicBezTo>
                    <a:close/>
                  </a:path>
                </a:pathLst>
              </a:custGeom>
              <a:solidFill>
                <a:srgbClr val="8322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170;p74">
                <a:extLst>
                  <a:ext uri="{FF2B5EF4-FFF2-40B4-BE49-F238E27FC236}">
                    <a16:creationId xmlns:a16="http://schemas.microsoft.com/office/drawing/2014/main" id="{6DA92C78-B7FF-424C-B51A-48F596776A1F}"/>
                  </a:ext>
                </a:extLst>
              </p:cNvPr>
              <p:cNvSpPr/>
              <p:nvPr/>
            </p:nvSpPr>
            <p:spPr>
              <a:xfrm>
                <a:off x="2546275" y="2234925"/>
                <a:ext cx="2528825" cy="1983500"/>
              </a:xfrm>
              <a:custGeom>
                <a:avLst/>
                <a:gdLst/>
                <a:ahLst/>
                <a:cxnLst/>
                <a:rect l="l" t="t" r="r" b="b"/>
                <a:pathLst>
                  <a:path w="101153" h="79340" extrusionOk="0">
                    <a:moveTo>
                      <a:pt x="50591" y="1"/>
                    </a:moveTo>
                    <a:cubicBezTo>
                      <a:pt x="26194" y="1"/>
                      <a:pt x="5840" y="8985"/>
                      <a:pt x="1067" y="20944"/>
                    </a:cubicBezTo>
                    <a:cubicBezTo>
                      <a:pt x="786" y="21731"/>
                      <a:pt x="534" y="22460"/>
                      <a:pt x="365" y="23247"/>
                    </a:cubicBezTo>
                    <a:cubicBezTo>
                      <a:pt x="309" y="23415"/>
                      <a:pt x="281" y="23555"/>
                      <a:pt x="253" y="23724"/>
                    </a:cubicBezTo>
                    <a:cubicBezTo>
                      <a:pt x="225" y="23892"/>
                      <a:pt x="169" y="24117"/>
                      <a:pt x="141" y="24313"/>
                    </a:cubicBezTo>
                    <a:cubicBezTo>
                      <a:pt x="113" y="24538"/>
                      <a:pt x="84" y="24763"/>
                      <a:pt x="56" y="24987"/>
                    </a:cubicBezTo>
                    <a:lnTo>
                      <a:pt x="56" y="25015"/>
                    </a:lnTo>
                    <a:cubicBezTo>
                      <a:pt x="56" y="25268"/>
                      <a:pt x="0" y="25521"/>
                      <a:pt x="0" y="25773"/>
                    </a:cubicBezTo>
                    <a:lnTo>
                      <a:pt x="0" y="25886"/>
                    </a:lnTo>
                    <a:cubicBezTo>
                      <a:pt x="0" y="26082"/>
                      <a:pt x="56" y="26279"/>
                      <a:pt x="56" y="26503"/>
                    </a:cubicBezTo>
                    <a:cubicBezTo>
                      <a:pt x="0" y="26587"/>
                      <a:pt x="0" y="26728"/>
                      <a:pt x="0" y="26840"/>
                    </a:cubicBezTo>
                    <a:lnTo>
                      <a:pt x="0" y="27233"/>
                    </a:lnTo>
                    <a:cubicBezTo>
                      <a:pt x="0" y="27682"/>
                      <a:pt x="56" y="28188"/>
                      <a:pt x="84" y="28637"/>
                    </a:cubicBezTo>
                    <a:lnTo>
                      <a:pt x="84" y="28665"/>
                    </a:lnTo>
                    <a:cubicBezTo>
                      <a:pt x="113" y="29030"/>
                      <a:pt x="141" y="29339"/>
                      <a:pt x="225" y="29648"/>
                    </a:cubicBezTo>
                    <a:cubicBezTo>
                      <a:pt x="1348" y="41916"/>
                      <a:pt x="6738" y="53652"/>
                      <a:pt x="14936" y="62635"/>
                    </a:cubicBezTo>
                    <a:cubicBezTo>
                      <a:pt x="24060" y="72714"/>
                      <a:pt x="36638" y="79340"/>
                      <a:pt x="50591" y="79340"/>
                    </a:cubicBezTo>
                    <a:cubicBezTo>
                      <a:pt x="76981" y="79340"/>
                      <a:pt x="98598" y="55561"/>
                      <a:pt x="100928" y="29648"/>
                    </a:cubicBezTo>
                    <a:cubicBezTo>
                      <a:pt x="100984" y="29311"/>
                      <a:pt x="101041" y="29002"/>
                      <a:pt x="101069" y="28665"/>
                    </a:cubicBezTo>
                    <a:lnTo>
                      <a:pt x="101069" y="28637"/>
                    </a:lnTo>
                    <a:cubicBezTo>
                      <a:pt x="101097" y="28188"/>
                      <a:pt x="101153" y="27710"/>
                      <a:pt x="101153" y="27233"/>
                    </a:cubicBezTo>
                    <a:cubicBezTo>
                      <a:pt x="101153" y="27093"/>
                      <a:pt x="101153" y="26981"/>
                      <a:pt x="101125" y="26840"/>
                    </a:cubicBezTo>
                    <a:cubicBezTo>
                      <a:pt x="101125" y="26728"/>
                      <a:pt x="101069" y="26587"/>
                      <a:pt x="101069" y="26503"/>
                    </a:cubicBezTo>
                    <a:cubicBezTo>
                      <a:pt x="101069" y="26307"/>
                      <a:pt x="101125" y="26110"/>
                      <a:pt x="101125" y="25886"/>
                    </a:cubicBezTo>
                    <a:lnTo>
                      <a:pt x="101125" y="25773"/>
                    </a:lnTo>
                    <a:cubicBezTo>
                      <a:pt x="101125" y="25521"/>
                      <a:pt x="101125" y="25268"/>
                      <a:pt x="101069" y="25015"/>
                    </a:cubicBezTo>
                    <a:lnTo>
                      <a:pt x="101069" y="24987"/>
                    </a:lnTo>
                    <a:cubicBezTo>
                      <a:pt x="101041" y="24791"/>
                      <a:pt x="101013" y="24538"/>
                      <a:pt x="100984" y="24313"/>
                    </a:cubicBezTo>
                    <a:cubicBezTo>
                      <a:pt x="100928" y="24145"/>
                      <a:pt x="100900" y="23948"/>
                      <a:pt x="100872" y="23724"/>
                    </a:cubicBezTo>
                    <a:cubicBezTo>
                      <a:pt x="100816" y="23555"/>
                      <a:pt x="100788" y="23415"/>
                      <a:pt x="100760" y="23247"/>
                    </a:cubicBezTo>
                    <a:cubicBezTo>
                      <a:pt x="100591" y="22460"/>
                      <a:pt x="100339" y="21702"/>
                      <a:pt x="100058" y="20944"/>
                    </a:cubicBezTo>
                    <a:cubicBezTo>
                      <a:pt x="98823" y="17828"/>
                      <a:pt x="96521" y="14908"/>
                      <a:pt x="93320" y="12297"/>
                    </a:cubicBezTo>
                    <a:cubicBezTo>
                      <a:pt x="84364" y="4914"/>
                      <a:pt x="68586" y="1"/>
                      <a:pt x="50591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171;p74">
                <a:extLst>
                  <a:ext uri="{FF2B5EF4-FFF2-40B4-BE49-F238E27FC236}">
                    <a16:creationId xmlns:a16="http://schemas.microsoft.com/office/drawing/2014/main" id="{D098CD73-9629-E94B-8AFA-FB5664B9B7E3}"/>
                  </a:ext>
                </a:extLst>
              </p:cNvPr>
              <p:cNvSpPr/>
              <p:nvPr/>
            </p:nvSpPr>
            <p:spPr>
              <a:xfrm>
                <a:off x="2752625" y="2498825"/>
                <a:ext cx="45625" cy="337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349" extrusionOk="0">
                    <a:moveTo>
                      <a:pt x="1825" y="1"/>
                    </a:moveTo>
                    <a:lnTo>
                      <a:pt x="1825" y="1"/>
                    </a:lnTo>
                    <a:cubicBezTo>
                      <a:pt x="1207" y="422"/>
                      <a:pt x="562" y="899"/>
                      <a:pt x="0" y="1348"/>
                    </a:cubicBezTo>
                    <a:cubicBezTo>
                      <a:pt x="562" y="899"/>
                      <a:pt x="1151" y="478"/>
                      <a:pt x="1825" y="1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172;p74">
                <a:extLst>
                  <a:ext uri="{FF2B5EF4-FFF2-40B4-BE49-F238E27FC236}">
                    <a16:creationId xmlns:a16="http://schemas.microsoft.com/office/drawing/2014/main" id="{5379A0B4-A2EF-9844-8677-84C5BA415208}"/>
                  </a:ext>
                </a:extLst>
              </p:cNvPr>
              <p:cNvSpPr/>
              <p:nvPr/>
            </p:nvSpPr>
            <p:spPr>
              <a:xfrm>
                <a:off x="2850875" y="2434950"/>
                <a:ext cx="526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209" extrusionOk="0">
                    <a:moveTo>
                      <a:pt x="1" y="1208"/>
                    </a:moveTo>
                    <a:cubicBezTo>
                      <a:pt x="674" y="787"/>
                      <a:pt x="1376" y="394"/>
                      <a:pt x="2106" y="1"/>
                    </a:cubicBezTo>
                    <a:cubicBezTo>
                      <a:pt x="1376" y="394"/>
                      <a:pt x="674" y="787"/>
                      <a:pt x="1" y="1208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173;p74">
                <a:extLst>
                  <a:ext uri="{FF2B5EF4-FFF2-40B4-BE49-F238E27FC236}">
                    <a16:creationId xmlns:a16="http://schemas.microsoft.com/office/drawing/2014/main" id="{0CAE8782-49EE-6440-8F44-8A41C8D7445D}"/>
                  </a:ext>
                </a:extLst>
              </p:cNvPr>
              <p:cNvSpPr/>
              <p:nvPr/>
            </p:nvSpPr>
            <p:spPr>
              <a:xfrm>
                <a:off x="2801050" y="2465850"/>
                <a:ext cx="484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264" extrusionOk="0">
                    <a:moveTo>
                      <a:pt x="1937" y="0"/>
                    </a:moveTo>
                    <a:lnTo>
                      <a:pt x="1937" y="0"/>
                    </a:lnTo>
                    <a:cubicBezTo>
                      <a:pt x="1264" y="393"/>
                      <a:pt x="618" y="814"/>
                      <a:pt x="0" y="1264"/>
                    </a:cubicBezTo>
                    <a:cubicBezTo>
                      <a:pt x="618" y="843"/>
                      <a:pt x="1264" y="421"/>
                      <a:pt x="1937" y="0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174;p74">
                <a:extLst>
                  <a:ext uri="{FF2B5EF4-FFF2-40B4-BE49-F238E27FC236}">
                    <a16:creationId xmlns:a16="http://schemas.microsoft.com/office/drawing/2014/main" id="{6A21BEE0-5CC9-6A4D-8C03-3C319256E311}"/>
                  </a:ext>
                </a:extLst>
              </p:cNvPr>
              <p:cNvSpPr/>
              <p:nvPr/>
            </p:nvSpPr>
            <p:spPr>
              <a:xfrm>
                <a:off x="3239700" y="2289675"/>
                <a:ext cx="6460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19" extrusionOk="0">
                    <a:moveTo>
                      <a:pt x="1" y="618"/>
                    </a:moveTo>
                    <a:cubicBezTo>
                      <a:pt x="843" y="422"/>
                      <a:pt x="1713" y="197"/>
                      <a:pt x="2584" y="1"/>
                    </a:cubicBezTo>
                    <a:cubicBezTo>
                      <a:pt x="1713" y="197"/>
                      <a:pt x="843" y="422"/>
                      <a:pt x="1" y="618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175;p74">
                <a:extLst>
                  <a:ext uri="{FF2B5EF4-FFF2-40B4-BE49-F238E27FC236}">
                    <a16:creationId xmlns:a16="http://schemas.microsoft.com/office/drawing/2014/main" id="{46251817-3033-5A49-BB07-50621DF695FB}"/>
                  </a:ext>
                </a:extLst>
              </p:cNvPr>
              <p:cNvSpPr/>
              <p:nvPr/>
            </p:nvSpPr>
            <p:spPr>
              <a:xfrm>
                <a:off x="3168825" y="2307225"/>
                <a:ext cx="659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759" extrusionOk="0">
                    <a:moveTo>
                      <a:pt x="2638" y="1"/>
                    </a:moveTo>
                    <a:cubicBezTo>
                      <a:pt x="1740" y="225"/>
                      <a:pt x="842" y="478"/>
                      <a:pt x="0" y="758"/>
                    </a:cubicBezTo>
                    <a:cubicBezTo>
                      <a:pt x="870" y="478"/>
                      <a:pt x="1740" y="225"/>
                      <a:pt x="2638" y="1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176;p74">
                <a:extLst>
                  <a:ext uri="{FF2B5EF4-FFF2-40B4-BE49-F238E27FC236}">
                    <a16:creationId xmlns:a16="http://schemas.microsoft.com/office/drawing/2014/main" id="{212A8BF5-D450-F74E-9549-766FB4042A13}"/>
                  </a:ext>
                </a:extLst>
              </p:cNvPr>
              <p:cNvSpPr/>
              <p:nvPr/>
            </p:nvSpPr>
            <p:spPr>
              <a:xfrm>
                <a:off x="3032650" y="2329700"/>
                <a:ext cx="1256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5025" h="1797" extrusionOk="0">
                    <a:moveTo>
                      <a:pt x="5024" y="0"/>
                    </a:moveTo>
                    <a:cubicBezTo>
                      <a:pt x="3256" y="534"/>
                      <a:pt x="1572" y="1123"/>
                      <a:pt x="1" y="1797"/>
                    </a:cubicBezTo>
                    <a:cubicBezTo>
                      <a:pt x="1601" y="1123"/>
                      <a:pt x="3256" y="534"/>
                      <a:pt x="5024" y="0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77;p74">
                <a:extLst>
                  <a:ext uri="{FF2B5EF4-FFF2-40B4-BE49-F238E27FC236}">
                    <a16:creationId xmlns:a16="http://schemas.microsoft.com/office/drawing/2014/main" id="{C4AA5447-5D1A-2E41-A8E8-AF987BB8516A}"/>
                  </a:ext>
                </a:extLst>
              </p:cNvPr>
              <p:cNvSpPr/>
              <p:nvPr/>
            </p:nvSpPr>
            <p:spPr>
              <a:xfrm>
                <a:off x="2546275" y="2859600"/>
                <a:ext cx="1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57" h="731" extrusionOk="0">
                    <a:moveTo>
                      <a:pt x="56" y="0"/>
                    </a:moveTo>
                    <a:cubicBezTo>
                      <a:pt x="56" y="253"/>
                      <a:pt x="0" y="506"/>
                      <a:pt x="0" y="730"/>
                    </a:cubicBezTo>
                    <a:cubicBezTo>
                      <a:pt x="56" y="506"/>
                      <a:pt x="56" y="253"/>
                      <a:pt x="56" y="0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178;p74">
                <a:extLst>
                  <a:ext uri="{FF2B5EF4-FFF2-40B4-BE49-F238E27FC236}">
                    <a16:creationId xmlns:a16="http://schemas.microsoft.com/office/drawing/2014/main" id="{7F796CBB-A159-D748-87FA-1A0724809F1F}"/>
                  </a:ext>
                </a:extLst>
              </p:cNvPr>
              <p:cNvSpPr/>
              <p:nvPr/>
            </p:nvSpPr>
            <p:spPr>
              <a:xfrm>
                <a:off x="2597500" y="2691850"/>
                <a:ext cx="84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590" extrusionOk="0">
                    <a:moveTo>
                      <a:pt x="337" y="1"/>
                    </a:moveTo>
                    <a:lnTo>
                      <a:pt x="337" y="1"/>
                    </a:lnTo>
                    <a:cubicBezTo>
                      <a:pt x="253" y="225"/>
                      <a:pt x="113" y="394"/>
                      <a:pt x="1" y="590"/>
                    </a:cubicBezTo>
                    <a:cubicBezTo>
                      <a:pt x="113" y="422"/>
                      <a:pt x="253" y="225"/>
                      <a:pt x="337" y="1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179;p74">
                <a:extLst>
                  <a:ext uri="{FF2B5EF4-FFF2-40B4-BE49-F238E27FC236}">
                    <a16:creationId xmlns:a16="http://schemas.microsoft.com/office/drawing/2014/main" id="{7A04EE9E-DC25-BB4B-B03A-DDFADA3E6418}"/>
                  </a:ext>
                </a:extLst>
              </p:cNvPr>
              <p:cNvSpPr/>
              <p:nvPr/>
            </p:nvSpPr>
            <p:spPr>
              <a:xfrm>
                <a:off x="2584175" y="2719225"/>
                <a:ext cx="70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34" extrusionOk="0">
                    <a:moveTo>
                      <a:pt x="0" y="534"/>
                    </a:moveTo>
                    <a:cubicBezTo>
                      <a:pt x="84" y="365"/>
                      <a:pt x="169" y="169"/>
                      <a:pt x="281" y="0"/>
                    </a:cubicBezTo>
                    <a:cubicBezTo>
                      <a:pt x="169" y="169"/>
                      <a:pt x="84" y="365"/>
                      <a:pt x="0" y="534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180;p74">
                <a:extLst>
                  <a:ext uri="{FF2B5EF4-FFF2-40B4-BE49-F238E27FC236}">
                    <a16:creationId xmlns:a16="http://schemas.microsoft.com/office/drawing/2014/main" id="{87916AF1-1B6F-7C49-A95A-45D1435041F7}"/>
                  </a:ext>
                </a:extLst>
              </p:cNvPr>
              <p:cNvSpPr/>
              <p:nvPr/>
            </p:nvSpPr>
            <p:spPr>
              <a:xfrm>
                <a:off x="3314800" y="2273525"/>
                <a:ext cx="70225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563" extrusionOk="0">
                    <a:moveTo>
                      <a:pt x="2808" y="1"/>
                    </a:moveTo>
                    <a:cubicBezTo>
                      <a:pt x="2042" y="117"/>
                      <a:pt x="1276" y="291"/>
                      <a:pt x="494" y="458"/>
                    </a:cubicBezTo>
                    <a:lnTo>
                      <a:pt x="494" y="458"/>
                    </a:lnTo>
                    <a:cubicBezTo>
                      <a:pt x="1264" y="297"/>
                      <a:pt x="2046" y="139"/>
                      <a:pt x="2808" y="1"/>
                    </a:cubicBezTo>
                    <a:close/>
                    <a:moveTo>
                      <a:pt x="494" y="458"/>
                    </a:moveTo>
                    <a:cubicBezTo>
                      <a:pt x="329" y="493"/>
                      <a:pt x="165" y="528"/>
                      <a:pt x="1" y="562"/>
                    </a:cubicBezTo>
                    <a:cubicBezTo>
                      <a:pt x="166" y="528"/>
                      <a:pt x="331" y="493"/>
                      <a:pt x="494" y="458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181;p74">
                <a:extLst>
                  <a:ext uri="{FF2B5EF4-FFF2-40B4-BE49-F238E27FC236}">
                    <a16:creationId xmlns:a16="http://schemas.microsoft.com/office/drawing/2014/main" id="{A13F5B14-AF43-C04C-855C-8265A061C7EE}"/>
                  </a:ext>
                </a:extLst>
              </p:cNvPr>
              <p:cNvSpPr/>
              <p:nvPr/>
            </p:nvSpPr>
            <p:spPr>
              <a:xfrm>
                <a:off x="2667700" y="2592875"/>
                <a:ext cx="1755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1" extrusionOk="0">
                    <a:moveTo>
                      <a:pt x="0" y="731"/>
                    </a:moveTo>
                    <a:cubicBezTo>
                      <a:pt x="197" y="506"/>
                      <a:pt x="449" y="253"/>
                      <a:pt x="702" y="1"/>
                    </a:cubicBezTo>
                    <a:cubicBezTo>
                      <a:pt x="449" y="253"/>
                      <a:pt x="197" y="506"/>
                      <a:pt x="0" y="731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182;p74">
                <a:extLst>
                  <a:ext uri="{FF2B5EF4-FFF2-40B4-BE49-F238E27FC236}">
                    <a16:creationId xmlns:a16="http://schemas.microsoft.com/office/drawing/2014/main" id="{0E0F2585-349B-E244-AB1E-838C8873D483}"/>
                  </a:ext>
                </a:extLst>
              </p:cNvPr>
              <p:cNvSpPr/>
              <p:nvPr/>
            </p:nvSpPr>
            <p:spPr>
              <a:xfrm>
                <a:off x="2648050" y="2617450"/>
                <a:ext cx="154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5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393" y="225"/>
                      <a:pt x="196" y="422"/>
                      <a:pt x="0" y="674"/>
                    </a:cubicBezTo>
                    <a:cubicBezTo>
                      <a:pt x="196" y="450"/>
                      <a:pt x="393" y="225"/>
                      <a:pt x="617" y="1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183;p74">
                <a:extLst>
                  <a:ext uri="{FF2B5EF4-FFF2-40B4-BE49-F238E27FC236}">
                    <a16:creationId xmlns:a16="http://schemas.microsoft.com/office/drawing/2014/main" id="{36ED1291-BC80-254F-95CB-5ED675EF67F6}"/>
                  </a:ext>
                </a:extLst>
              </p:cNvPr>
              <p:cNvSpPr/>
              <p:nvPr/>
            </p:nvSpPr>
            <p:spPr>
              <a:xfrm>
                <a:off x="2629800" y="2641325"/>
                <a:ext cx="126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674" extrusionOk="0">
                    <a:moveTo>
                      <a:pt x="505" y="0"/>
                    </a:moveTo>
                    <a:cubicBezTo>
                      <a:pt x="309" y="253"/>
                      <a:pt x="140" y="449"/>
                      <a:pt x="0" y="674"/>
                    </a:cubicBezTo>
                    <a:cubicBezTo>
                      <a:pt x="168" y="449"/>
                      <a:pt x="309" y="253"/>
                      <a:pt x="505" y="0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184;p74">
                <a:extLst>
                  <a:ext uri="{FF2B5EF4-FFF2-40B4-BE49-F238E27FC236}">
                    <a16:creationId xmlns:a16="http://schemas.microsoft.com/office/drawing/2014/main" id="{704117EF-6B51-1649-95B2-34774E33769F}"/>
                  </a:ext>
                </a:extLst>
              </p:cNvPr>
              <p:cNvSpPr/>
              <p:nvPr/>
            </p:nvSpPr>
            <p:spPr>
              <a:xfrm>
                <a:off x="2612950" y="2666575"/>
                <a:ext cx="105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47" extrusionOk="0">
                    <a:moveTo>
                      <a:pt x="421" y="1"/>
                    </a:moveTo>
                    <a:cubicBezTo>
                      <a:pt x="281" y="197"/>
                      <a:pt x="113" y="422"/>
                      <a:pt x="0" y="646"/>
                    </a:cubicBez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185;p74">
                <a:extLst>
                  <a:ext uri="{FF2B5EF4-FFF2-40B4-BE49-F238E27FC236}">
                    <a16:creationId xmlns:a16="http://schemas.microsoft.com/office/drawing/2014/main" id="{1A8FD3BC-2AA2-8C42-8902-F1552F26E7CF}"/>
                  </a:ext>
                </a:extLst>
              </p:cNvPr>
              <p:cNvSpPr/>
              <p:nvPr/>
            </p:nvSpPr>
            <p:spPr>
              <a:xfrm>
                <a:off x="2909825" y="2378100"/>
                <a:ext cx="1137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135" extrusionOk="0">
                    <a:moveTo>
                      <a:pt x="1" y="2135"/>
                    </a:moveTo>
                    <a:cubicBezTo>
                      <a:pt x="1433" y="1377"/>
                      <a:pt x="2949" y="675"/>
                      <a:pt x="4549" y="1"/>
                    </a:cubicBezTo>
                    <a:cubicBezTo>
                      <a:pt x="2949" y="675"/>
                      <a:pt x="1433" y="1377"/>
                      <a:pt x="1" y="2135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186;p74">
                <a:extLst>
                  <a:ext uri="{FF2B5EF4-FFF2-40B4-BE49-F238E27FC236}">
                    <a16:creationId xmlns:a16="http://schemas.microsoft.com/office/drawing/2014/main" id="{F7BB1898-EB80-AA4F-BA6F-BAF1D4E4FFD6}"/>
                  </a:ext>
                </a:extLst>
              </p:cNvPr>
              <p:cNvSpPr/>
              <p:nvPr/>
            </p:nvSpPr>
            <p:spPr>
              <a:xfrm>
                <a:off x="3472725" y="2248975"/>
                <a:ext cx="730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394" extrusionOk="0">
                    <a:moveTo>
                      <a:pt x="2920" y="0"/>
                    </a:moveTo>
                    <a:lnTo>
                      <a:pt x="2920" y="0"/>
                    </a:lnTo>
                    <a:cubicBezTo>
                      <a:pt x="1938" y="112"/>
                      <a:pt x="955" y="253"/>
                      <a:pt x="1" y="393"/>
                    </a:cubicBezTo>
                    <a:cubicBezTo>
                      <a:pt x="955" y="253"/>
                      <a:pt x="1938" y="141"/>
                      <a:pt x="2920" y="0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187;p74">
                <a:extLst>
                  <a:ext uri="{FF2B5EF4-FFF2-40B4-BE49-F238E27FC236}">
                    <a16:creationId xmlns:a16="http://schemas.microsoft.com/office/drawing/2014/main" id="{B7C2E30D-CEC7-864C-8DEA-2BDC1C9B478B}"/>
                  </a:ext>
                </a:extLst>
              </p:cNvPr>
              <p:cNvSpPr/>
              <p:nvPr/>
            </p:nvSpPr>
            <p:spPr>
              <a:xfrm>
                <a:off x="3731725" y="2234225"/>
                <a:ext cx="779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57" extrusionOk="0">
                    <a:moveTo>
                      <a:pt x="3116" y="1"/>
                    </a:moveTo>
                    <a:cubicBezTo>
                      <a:pt x="2078" y="1"/>
                      <a:pt x="1067" y="29"/>
                      <a:pt x="0" y="57"/>
                    </a:cubicBezTo>
                    <a:cubicBezTo>
                      <a:pt x="1067" y="29"/>
                      <a:pt x="2106" y="29"/>
                      <a:pt x="3116" y="1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188;p74">
                <a:extLst>
                  <a:ext uri="{FF2B5EF4-FFF2-40B4-BE49-F238E27FC236}">
                    <a16:creationId xmlns:a16="http://schemas.microsoft.com/office/drawing/2014/main" id="{4129C650-AB1B-9147-BEDF-A3E9CE2B8693}"/>
                  </a:ext>
                </a:extLst>
              </p:cNvPr>
              <p:cNvSpPr/>
              <p:nvPr/>
            </p:nvSpPr>
            <p:spPr>
              <a:xfrm>
                <a:off x="2686650" y="2533925"/>
                <a:ext cx="6317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303" extrusionOk="0">
                    <a:moveTo>
                      <a:pt x="2527" y="1"/>
                    </a:moveTo>
                    <a:cubicBezTo>
                      <a:pt x="1735" y="669"/>
                      <a:pt x="986" y="1316"/>
                      <a:pt x="281" y="2017"/>
                    </a:cubicBezTo>
                    <a:lnTo>
                      <a:pt x="281" y="2017"/>
                    </a:lnTo>
                    <a:cubicBezTo>
                      <a:pt x="473" y="1836"/>
                      <a:pt x="673" y="1667"/>
                      <a:pt x="899" y="1460"/>
                    </a:cubicBezTo>
                    <a:lnTo>
                      <a:pt x="899" y="1460"/>
                    </a:lnTo>
                    <a:cubicBezTo>
                      <a:pt x="880" y="1470"/>
                      <a:pt x="867" y="1473"/>
                      <a:pt x="861" y="1473"/>
                    </a:cubicBezTo>
                    <a:cubicBezTo>
                      <a:pt x="849" y="1473"/>
                      <a:pt x="861" y="1460"/>
                      <a:pt x="899" y="1460"/>
                    </a:cubicBezTo>
                    <a:cubicBezTo>
                      <a:pt x="1404" y="955"/>
                      <a:pt x="1965" y="506"/>
                      <a:pt x="2527" y="1"/>
                    </a:cubicBezTo>
                    <a:close/>
                    <a:moveTo>
                      <a:pt x="281" y="2017"/>
                    </a:moveTo>
                    <a:lnTo>
                      <a:pt x="281" y="2017"/>
                    </a:lnTo>
                    <a:cubicBezTo>
                      <a:pt x="186" y="2107"/>
                      <a:pt x="93" y="2200"/>
                      <a:pt x="0" y="2303"/>
                    </a:cubicBezTo>
                    <a:cubicBezTo>
                      <a:pt x="93" y="2206"/>
                      <a:pt x="187" y="2111"/>
                      <a:pt x="281" y="2017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189;p74">
                <a:extLst>
                  <a:ext uri="{FF2B5EF4-FFF2-40B4-BE49-F238E27FC236}">
                    <a16:creationId xmlns:a16="http://schemas.microsoft.com/office/drawing/2014/main" id="{DBC2A140-3E0D-894B-BEB8-BDC816C96818}"/>
                  </a:ext>
                </a:extLst>
              </p:cNvPr>
              <p:cNvSpPr/>
              <p:nvPr/>
            </p:nvSpPr>
            <p:spPr>
              <a:xfrm>
                <a:off x="3637675" y="2237025"/>
                <a:ext cx="765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70" extrusionOk="0">
                    <a:moveTo>
                      <a:pt x="3060" y="1"/>
                    </a:moveTo>
                    <a:lnTo>
                      <a:pt x="3060" y="1"/>
                    </a:lnTo>
                    <a:cubicBezTo>
                      <a:pt x="2022" y="29"/>
                      <a:pt x="1039" y="85"/>
                      <a:pt x="0" y="169"/>
                    </a:cubicBezTo>
                    <a:cubicBezTo>
                      <a:pt x="1039" y="85"/>
                      <a:pt x="2050" y="29"/>
                      <a:pt x="3060" y="1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190;p74">
                <a:extLst>
                  <a:ext uri="{FF2B5EF4-FFF2-40B4-BE49-F238E27FC236}">
                    <a16:creationId xmlns:a16="http://schemas.microsoft.com/office/drawing/2014/main" id="{6207787B-03BF-DE4D-B1EE-525BF1D9CB1A}"/>
                  </a:ext>
                </a:extLst>
              </p:cNvPr>
              <p:cNvSpPr/>
              <p:nvPr/>
            </p:nvSpPr>
            <p:spPr>
              <a:xfrm>
                <a:off x="3560450" y="2241250"/>
                <a:ext cx="695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4" extrusionOk="0">
                    <a:moveTo>
                      <a:pt x="2780" y="0"/>
                    </a:moveTo>
                    <a:lnTo>
                      <a:pt x="2780" y="0"/>
                    </a:lnTo>
                    <a:cubicBezTo>
                      <a:pt x="1826" y="57"/>
                      <a:pt x="927" y="141"/>
                      <a:pt x="1" y="253"/>
                    </a:cubicBezTo>
                    <a:cubicBezTo>
                      <a:pt x="927" y="169"/>
                      <a:pt x="1882" y="57"/>
                      <a:pt x="2780" y="0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191;p74">
                <a:extLst>
                  <a:ext uri="{FF2B5EF4-FFF2-40B4-BE49-F238E27FC236}">
                    <a16:creationId xmlns:a16="http://schemas.microsoft.com/office/drawing/2014/main" id="{4B6E1768-2A22-1646-A663-79AB7865AC0D}"/>
                  </a:ext>
                </a:extLst>
              </p:cNvPr>
              <p:cNvSpPr/>
              <p:nvPr/>
            </p:nvSpPr>
            <p:spPr>
              <a:xfrm>
                <a:off x="3396925" y="2260200"/>
                <a:ext cx="652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422" extrusionOk="0">
                    <a:moveTo>
                      <a:pt x="2610" y="1"/>
                    </a:moveTo>
                    <a:cubicBezTo>
                      <a:pt x="1712" y="113"/>
                      <a:pt x="843" y="281"/>
                      <a:pt x="1" y="422"/>
                    </a:cubicBezTo>
                    <a:cubicBezTo>
                      <a:pt x="871" y="281"/>
                      <a:pt x="1712" y="113"/>
                      <a:pt x="2610" y="1"/>
                    </a:cubicBezTo>
                    <a:close/>
                  </a:path>
                </a:pathLst>
              </a:custGeom>
              <a:solidFill>
                <a:srgbClr val="8F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192;p74">
                <a:extLst>
                  <a:ext uri="{FF2B5EF4-FFF2-40B4-BE49-F238E27FC236}">
                    <a16:creationId xmlns:a16="http://schemas.microsoft.com/office/drawing/2014/main" id="{8A0F71C8-1BB6-AF49-BD00-CAEC7B39C65D}"/>
                  </a:ext>
                </a:extLst>
              </p:cNvPr>
              <p:cNvSpPr/>
              <p:nvPr/>
            </p:nvSpPr>
            <p:spPr>
              <a:xfrm>
                <a:off x="3319725" y="2540950"/>
                <a:ext cx="1755375" cy="1622750"/>
              </a:xfrm>
              <a:custGeom>
                <a:avLst/>
                <a:gdLst/>
                <a:ahLst/>
                <a:cxnLst/>
                <a:rect l="l" t="t" r="r" b="b"/>
                <a:pathLst>
                  <a:path w="70215" h="64910" extrusionOk="0">
                    <a:moveTo>
                      <a:pt x="62382" y="0"/>
                    </a:moveTo>
                    <a:cubicBezTo>
                      <a:pt x="63617" y="1544"/>
                      <a:pt x="64544" y="3145"/>
                      <a:pt x="65218" y="4829"/>
                    </a:cubicBezTo>
                    <a:cubicBezTo>
                      <a:pt x="65498" y="5559"/>
                      <a:pt x="65751" y="6317"/>
                      <a:pt x="65920" y="7103"/>
                    </a:cubicBezTo>
                    <a:cubicBezTo>
                      <a:pt x="65976" y="7272"/>
                      <a:pt x="66004" y="7412"/>
                      <a:pt x="66032" y="7580"/>
                    </a:cubicBezTo>
                    <a:cubicBezTo>
                      <a:pt x="66060" y="7805"/>
                      <a:pt x="66116" y="8002"/>
                      <a:pt x="66144" y="8198"/>
                    </a:cubicBezTo>
                    <a:cubicBezTo>
                      <a:pt x="66172" y="8395"/>
                      <a:pt x="66200" y="8647"/>
                      <a:pt x="66256" y="8844"/>
                    </a:cubicBezTo>
                    <a:lnTo>
                      <a:pt x="66256" y="8900"/>
                    </a:lnTo>
                    <a:cubicBezTo>
                      <a:pt x="66284" y="9181"/>
                      <a:pt x="66284" y="9490"/>
                      <a:pt x="66313" y="9770"/>
                    </a:cubicBezTo>
                    <a:cubicBezTo>
                      <a:pt x="66313" y="9967"/>
                      <a:pt x="66313" y="10191"/>
                      <a:pt x="66284" y="10360"/>
                    </a:cubicBezTo>
                    <a:cubicBezTo>
                      <a:pt x="66284" y="10472"/>
                      <a:pt x="66313" y="10613"/>
                      <a:pt x="66313" y="10725"/>
                    </a:cubicBezTo>
                    <a:lnTo>
                      <a:pt x="66313" y="11090"/>
                    </a:lnTo>
                    <a:cubicBezTo>
                      <a:pt x="66313" y="11595"/>
                      <a:pt x="66284" y="12044"/>
                      <a:pt x="66256" y="12494"/>
                    </a:cubicBezTo>
                    <a:lnTo>
                      <a:pt x="66256" y="12550"/>
                    </a:lnTo>
                    <a:cubicBezTo>
                      <a:pt x="66200" y="12859"/>
                      <a:pt x="66144" y="13167"/>
                      <a:pt x="66116" y="13476"/>
                    </a:cubicBezTo>
                    <a:cubicBezTo>
                      <a:pt x="64937" y="26250"/>
                      <a:pt x="59125" y="38463"/>
                      <a:pt x="50338" y="47643"/>
                    </a:cubicBezTo>
                    <a:cubicBezTo>
                      <a:pt x="41298" y="57076"/>
                      <a:pt x="29142" y="63225"/>
                      <a:pt x="15750" y="63225"/>
                    </a:cubicBezTo>
                    <a:cubicBezTo>
                      <a:pt x="10248" y="63225"/>
                      <a:pt x="4942" y="62158"/>
                      <a:pt x="0" y="60305"/>
                    </a:cubicBezTo>
                    <a:lnTo>
                      <a:pt x="0" y="60305"/>
                    </a:lnTo>
                    <a:cubicBezTo>
                      <a:pt x="6036" y="63225"/>
                      <a:pt x="12662" y="64909"/>
                      <a:pt x="19653" y="64909"/>
                    </a:cubicBezTo>
                    <a:cubicBezTo>
                      <a:pt x="45987" y="64909"/>
                      <a:pt x="67604" y="41102"/>
                      <a:pt x="69990" y="15217"/>
                    </a:cubicBezTo>
                    <a:cubicBezTo>
                      <a:pt x="70075" y="14880"/>
                      <a:pt x="70103" y="14571"/>
                      <a:pt x="70131" y="14234"/>
                    </a:cubicBezTo>
                    <a:lnTo>
                      <a:pt x="70131" y="14178"/>
                    </a:lnTo>
                    <a:cubicBezTo>
                      <a:pt x="70187" y="13953"/>
                      <a:pt x="70187" y="13729"/>
                      <a:pt x="70215" y="13476"/>
                    </a:cubicBezTo>
                    <a:cubicBezTo>
                      <a:pt x="70187" y="13252"/>
                      <a:pt x="70131" y="12999"/>
                      <a:pt x="70131" y="12746"/>
                    </a:cubicBezTo>
                    <a:cubicBezTo>
                      <a:pt x="70103" y="12494"/>
                      <a:pt x="70075" y="12269"/>
                      <a:pt x="70046" y="12044"/>
                    </a:cubicBezTo>
                    <a:cubicBezTo>
                      <a:pt x="69990" y="11848"/>
                      <a:pt x="69962" y="11623"/>
                      <a:pt x="69934" y="11455"/>
                    </a:cubicBezTo>
                    <a:cubicBezTo>
                      <a:pt x="69878" y="11286"/>
                      <a:pt x="69850" y="11146"/>
                      <a:pt x="69822" y="10949"/>
                    </a:cubicBezTo>
                    <a:cubicBezTo>
                      <a:pt x="69653" y="10191"/>
                      <a:pt x="69401" y="9461"/>
                      <a:pt x="69120" y="8675"/>
                    </a:cubicBezTo>
                    <a:cubicBezTo>
                      <a:pt x="67857" y="5559"/>
                      <a:pt x="65555" y="2611"/>
                      <a:pt x="623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193;p74">
                <a:extLst>
                  <a:ext uri="{FF2B5EF4-FFF2-40B4-BE49-F238E27FC236}">
                    <a16:creationId xmlns:a16="http://schemas.microsoft.com/office/drawing/2014/main" id="{09BFFDD4-7AA4-E34D-AD53-330023C3210A}"/>
                  </a:ext>
                </a:extLst>
              </p:cNvPr>
              <p:cNvSpPr/>
              <p:nvPr/>
            </p:nvSpPr>
            <p:spPr>
              <a:xfrm>
                <a:off x="2641725" y="2634300"/>
                <a:ext cx="63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81" extrusionOk="0">
                    <a:moveTo>
                      <a:pt x="253" y="0"/>
                    </a:moveTo>
                    <a:lnTo>
                      <a:pt x="253" y="0"/>
                    </a:lnTo>
                    <a:cubicBezTo>
                      <a:pt x="197" y="56"/>
                      <a:pt x="85" y="169"/>
                      <a:pt x="0" y="281"/>
                    </a:cubicBezTo>
                    <a:cubicBezTo>
                      <a:pt x="85" y="197"/>
                      <a:pt x="197" y="84"/>
                      <a:pt x="253" y="0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194;p74">
                <a:extLst>
                  <a:ext uri="{FF2B5EF4-FFF2-40B4-BE49-F238E27FC236}">
                    <a16:creationId xmlns:a16="http://schemas.microsoft.com/office/drawing/2014/main" id="{AA85E48D-5E41-1747-B594-0799B895947E}"/>
                  </a:ext>
                </a:extLst>
              </p:cNvPr>
              <p:cNvSpPr/>
              <p:nvPr/>
            </p:nvSpPr>
            <p:spPr>
              <a:xfrm>
                <a:off x="3714175" y="2235625"/>
                <a:ext cx="17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7" extrusionOk="0">
                    <a:moveTo>
                      <a:pt x="0" y="57"/>
                    </a:moveTo>
                    <a:cubicBezTo>
                      <a:pt x="253" y="57"/>
                      <a:pt x="506" y="1"/>
                      <a:pt x="702" y="1"/>
                    </a:cubicBezTo>
                    <a:cubicBezTo>
                      <a:pt x="506" y="1"/>
                      <a:pt x="253" y="57"/>
                      <a:pt x="0" y="57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195;p74">
                <a:extLst>
                  <a:ext uri="{FF2B5EF4-FFF2-40B4-BE49-F238E27FC236}">
                    <a16:creationId xmlns:a16="http://schemas.microsoft.com/office/drawing/2014/main" id="{F0988527-41EF-EA44-85BC-BB78C46EF659}"/>
                  </a:ext>
                </a:extLst>
              </p:cNvPr>
              <p:cNvSpPr/>
              <p:nvPr/>
            </p:nvSpPr>
            <p:spPr>
              <a:xfrm>
                <a:off x="2662075" y="2611825"/>
                <a:ext cx="56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" y="225"/>
                    </a:move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196;p74">
                <a:extLst>
                  <a:ext uri="{FF2B5EF4-FFF2-40B4-BE49-F238E27FC236}">
                    <a16:creationId xmlns:a16="http://schemas.microsoft.com/office/drawing/2014/main" id="{8539405F-7412-5A4A-B096-8BCD9C12A771}"/>
                  </a:ext>
                </a:extLst>
              </p:cNvPr>
              <p:cNvSpPr/>
              <p:nvPr/>
            </p:nvSpPr>
            <p:spPr>
              <a:xfrm>
                <a:off x="2623475" y="2658150"/>
                <a:ext cx="635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38" extrusionOk="0">
                    <a:moveTo>
                      <a:pt x="253" y="1"/>
                    </a:moveTo>
                    <a:lnTo>
                      <a:pt x="253" y="1"/>
                    </a:lnTo>
                    <a:cubicBezTo>
                      <a:pt x="141" y="85"/>
                      <a:pt x="85" y="225"/>
                      <a:pt x="0" y="338"/>
                    </a:cubicBezTo>
                    <a:cubicBezTo>
                      <a:pt x="85" y="225"/>
                      <a:pt x="197" y="85"/>
                      <a:pt x="253" y="1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97;p74">
                <a:extLst>
                  <a:ext uri="{FF2B5EF4-FFF2-40B4-BE49-F238E27FC236}">
                    <a16:creationId xmlns:a16="http://schemas.microsoft.com/office/drawing/2014/main" id="{F605F74F-B1C3-BB4B-A845-CCC619A88A05}"/>
                  </a:ext>
                </a:extLst>
              </p:cNvPr>
              <p:cNvSpPr/>
              <p:nvPr/>
            </p:nvSpPr>
            <p:spPr>
              <a:xfrm>
                <a:off x="2591200" y="2707300"/>
                <a:ext cx="63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8" extrusionOk="0">
                    <a:moveTo>
                      <a:pt x="253" y="0"/>
                    </a:moveTo>
                    <a:cubicBezTo>
                      <a:pt x="168" y="169"/>
                      <a:pt x="84" y="309"/>
                      <a:pt x="0" y="477"/>
                    </a:cubicBezTo>
                    <a:cubicBezTo>
                      <a:pt x="84" y="337"/>
                      <a:pt x="168" y="169"/>
                      <a:pt x="253" y="0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98;p74">
                <a:extLst>
                  <a:ext uri="{FF2B5EF4-FFF2-40B4-BE49-F238E27FC236}">
                    <a16:creationId xmlns:a16="http://schemas.microsoft.com/office/drawing/2014/main" id="{9D0FB516-02A3-2648-9DE2-66428B010388}"/>
                  </a:ext>
                </a:extLst>
              </p:cNvPr>
              <p:cNvSpPr/>
              <p:nvPr/>
            </p:nvSpPr>
            <p:spPr>
              <a:xfrm>
                <a:off x="2572950" y="2733250"/>
                <a:ext cx="11250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12" extrusionOk="0">
                    <a:moveTo>
                      <a:pt x="0" y="1011"/>
                    </a:moveTo>
                    <a:cubicBezTo>
                      <a:pt x="140" y="675"/>
                      <a:pt x="281" y="310"/>
                      <a:pt x="449" y="1"/>
                    </a:cubicBezTo>
                    <a:cubicBezTo>
                      <a:pt x="281" y="310"/>
                      <a:pt x="140" y="675"/>
                      <a:pt x="0" y="1011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99;p74">
                <a:extLst>
                  <a:ext uri="{FF2B5EF4-FFF2-40B4-BE49-F238E27FC236}">
                    <a16:creationId xmlns:a16="http://schemas.microsoft.com/office/drawing/2014/main" id="{0929A720-A144-974C-9A6E-669FD0E26CDF}"/>
                  </a:ext>
                </a:extLst>
              </p:cNvPr>
              <p:cNvSpPr/>
              <p:nvPr/>
            </p:nvSpPr>
            <p:spPr>
              <a:xfrm>
                <a:off x="2605925" y="2682025"/>
                <a:ext cx="63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94" extrusionOk="0">
                    <a:moveTo>
                      <a:pt x="253" y="0"/>
                    </a:moveTo>
                    <a:cubicBezTo>
                      <a:pt x="197" y="113"/>
                      <a:pt x="85" y="253"/>
                      <a:pt x="1" y="393"/>
                    </a:cubicBezTo>
                    <a:cubicBezTo>
                      <a:pt x="113" y="253"/>
                      <a:pt x="197" y="169"/>
                      <a:pt x="253" y="0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200;p74">
                <a:extLst>
                  <a:ext uri="{FF2B5EF4-FFF2-40B4-BE49-F238E27FC236}">
                    <a16:creationId xmlns:a16="http://schemas.microsoft.com/office/drawing/2014/main" id="{0CEBB5D7-1D19-274D-BD6A-826199E0898C}"/>
                  </a:ext>
                </a:extLst>
              </p:cNvPr>
              <p:cNvSpPr/>
              <p:nvPr/>
            </p:nvSpPr>
            <p:spPr>
              <a:xfrm>
                <a:off x="2545575" y="2877850"/>
                <a:ext cx="772775" cy="1170025"/>
              </a:xfrm>
              <a:custGeom>
                <a:avLst/>
                <a:gdLst/>
                <a:ahLst/>
                <a:cxnLst/>
                <a:rect l="l" t="t" r="r" b="b"/>
                <a:pathLst>
                  <a:path w="30911" h="46801" extrusionOk="0">
                    <a:moveTo>
                      <a:pt x="0" y="0"/>
                    </a:moveTo>
                    <a:lnTo>
                      <a:pt x="0" y="141"/>
                    </a:lnTo>
                    <a:cubicBezTo>
                      <a:pt x="0" y="365"/>
                      <a:pt x="0" y="562"/>
                      <a:pt x="28" y="730"/>
                    </a:cubicBezTo>
                    <a:cubicBezTo>
                      <a:pt x="28" y="842"/>
                      <a:pt x="0" y="983"/>
                      <a:pt x="0" y="1095"/>
                    </a:cubicBezTo>
                    <a:lnTo>
                      <a:pt x="0" y="1488"/>
                    </a:lnTo>
                    <a:cubicBezTo>
                      <a:pt x="0" y="1965"/>
                      <a:pt x="28" y="2415"/>
                      <a:pt x="56" y="2892"/>
                    </a:cubicBezTo>
                    <a:lnTo>
                      <a:pt x="56" y="2920"/>
                    </a:lnTo>
                    <a:cubicBezTo>
                      <a:pt x="112" y="3229"/>
                      <a:pt x="169" y="3566"/>
                      <a:pt x="197" y="3903"/>
                    </a:cubicBezTo>
                    <a:cubicBezTo>
                      <a:pt x="1320" y="16115"/>
                      <a:pt x="6738" y="27878"/>
                      <a:pt x="14908" y="36890"/>
                    </a:cubicBezTo>
                    <a:cubicBezTo>
                      <a:pt x="19624" y="41186"/>
                      <a:pt x="25015" y="44583"/>
                      <a:pt x="30910" y="46801"/>
                    </a:cubicBezTo>
                    <a:cubicBezTo>
                      <a:pt x="24930" y="43909"/>
                      <a:pt x="19484" y="39726"/>
                      <a:pt x="14908" y="34729"/>
                    </a:cubicBezTo>
                    <a:cubicBezTo>
                      <a:pt x="6738" y="25689"/>
                      <a:pt x="1320" y="13981"/>
                      <a:pt x="197" y="1741"/>
                    </a:cubicBezTo>
                    <a:cubicBezTo>
                      <a:pt x="141" y="1404"/>
                      <a:pt x="112" y="1095"/>
                      <a:pt x="56" y="758"/>
                    </a:cubicBezTo>
                    <a:lnTo>
                      <a:pt x="56" y="702"/>
                    </a:lnTo>
                    <a:cubicBezTo>
                      <a:pt x="28" y="477"/>
                      <a:pt x="28" y="25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201;p74">
                <a:extLst>
                  <a:ext uri="{FF2B5EF4-FFF2-40B4-BE49-F238E27FC236}">
                    <a16:creationId xmlns:a16="http://schemas.microsoft.com/office/drawing/2014/main" id="{6F2B563E-239E-B04D-99DF-31DF4C064208}"/>
                  </a:ext>
                </a:extLst>
              </p:cNvPr>
              <p:cNvSpPr/>
              <p:nvPr/>
            </p:nvSpPr>
            <p:spPr>
              <a:xfrm>
                <a:off x="3629950" y="2240550"/>
                <a:ext cx="77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29" extrusionOk="0">
                    <a:moveTo>
                      <a:pt x="309" y="0"/>
                    </a:moveTo>
                    <a:cubicBezTo>
                      <a:pt x="225" y="0"/>
                      <a:pt x="113" y="28"/>
                      <a:pt x="0" y="28"/>
                    </a:cubicBezTo>
                    <a:cubicBezTo>
                      <a:pt x="113" y="28"/>
                      <a:pt x="225" y="28"/>
                      <a:pt x="309" y="0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202;p74">
                <a:extLst>
                  <a:ext uri="{FF2B5EF4-FFF2-40B4-BE49-F238E27FC236}">
                    <a16:creationId xmlns:a16="http://schemas.microsoft.com/office/drawing/2014/main" id="{A7C68AEC-43EF-4240-BAE2-E12CA9E8DB4C}"/>
                  </a:ext>
                </a:extLst>
              </p:cNvPr>
              <p:cNvSpPr/>
              <p:nvPr/>
            </p:nvSpPr>
            <p:spPr>
              <a:xfrm>
                <a:off x="3461500" y="2258800"/>
                <a:ext cx="105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7" extrusionOk="0">
                    <a:moveTo>
                      <a:pt x="422" y="0"/>
                    </a:moveTo>
                    <a:cubicBezTo>
                      <a:pt x="309" y="0"/>
                      <a:pt x="141" y="28"/>
                      <a:pt x="0" y="56"/>
                    </a:cubicBezTo>
                    <a:cubicBezTo>
                      <a:pt x="141" y="28"/>
                      <a:pt x="281" y="28"/>
                      <a:pt x="422" y="0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203;p74">
                <a:extLst>
                  <a:ext uri="{FF2B5EF4-FFF2-40B4-BE49-F238E27FC236}">
                    <a16:creationId xmlns:a16="http://schemas.microsoft.com/office/drawing/2014/main" id="{6C2ADA8D-3C9B-2141-99CA-7E69F9E70A12}"/>
                  </a:ext>
                </a:extLst>
              </p:cNvPr>
              <p:cNvSpPr/>
              <p:nvPr/>
            </p:nvSpPr>
            <p:spPr>
              <a:xfrm>
                <a:off x="2903525" y="2431450"/>
                <a:ext cx="6325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41" extrusionOk="0">
                    <a:moveTo>
                      <a:pt x="253" y="1"/>
                    </a:moveTo>
                    <a:cubicBezTo>
                      <a:pt x="141" y="29"/>
                      <a:pt x="84" y="85"/>
                      <a:pt x="0" y="141"/>
                    </a:cubicBezTo>
                    <a:cubicBezTo>
                      <a:pt x="84" y="113"/>
                      <a:pt x="169" y="29"/>
                      <a:pt x="253" y="1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204;p74">
                <a:extLst>
                  <a:ext uri="{FF2B5EF4-FFF2-40B4-BE49-F238E27FC236}">
                    <a16:creationId xmlns:a16="http://schemas.microsoft.com/office/drawing/2014/main" id="{D275488E-3CEF-6E47-B00F-9FC859F38A6D}"/>
                  </a:ext>
                </a:extLst>
              </p:cNvPr>
              <p:cNvSpPr/>
              <p:nvPr/>
            </p:nvSpPr>
            <p:spPr>
              <a:xfrm>
                <a:off x="3158300" y="2325475"/>
                <a:ext cx="1055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41" extrusionOk="0">
                    <a:moveTo>
                      <a:pt x="421" y="0"/>
                    </a:moveTo>
                    <a:cubicBezTo>
                      <a:pt x="253" y="56"/>
                      <a:pt x="141" y="113"/>
                      <a:pt x="0" y="141"/>
                    </a:cubicBezTo>
                    <a:cubicBezTo>
                      <a:pt x="141" y="113"/>
                      <a:pt x="281" y="56"/>
                      <a:pt x="421" y="0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205;p74">
                <a:extLst>
                  <a:ext uri="{FF2B5EF4-FFF2-40B4-BE49-F238E27FC236}">
                    <a16:creationId xmlns:a16="http://schemas.microsoft.com/office/drawing/2014/main" id="{837D8A47-D250-6D41-BE47-68B3C929CB0D}"/>
                  </a:ext>
                </a:extLst>
              </p:cNvPr>
              <p:cNvSpPr/>
              <p:nvPr/>
            </p:nvSpPr>
            <p:spPr>
              <a:xfrm>
                <a:off x="3023525" y="2374600"/>
                <a:ext cx="915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41" extrusionOk="0">
                    <a:moveTo>
                      <a:pt x="366" y="1"/>
                    </a:moveTo>
                    <a:lnTo>
                      <a:pt x="366" y="1"/>
                    </a:lnTo>
                    <a:cubicBezTo>
                      <a:pt x="254" y="29"/>
                      <a:pt x="113" y="57"/>
                      <a:pt x="1" y="141"/>
                    </a:cubicBezTo>
                    <a:cubicBezTo>
                      <a:pt x="113" y="113"/>
                      <a:pt x="254" y="29"/>
                      <a:pt x="366" y="1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206;p74">
                <a:extLst>
                  <a:ext uri="{FF2B5EF4-FFF2-40B4-BE49-F238E27FC236}">
                    <a16:creationId xmlns:a16="http://schemas.microsoft.com/office/drawing/2014/main" id="{2D31CEFE-A21B-7A48-9B43-4F769FD3500C}"/>
                  </a:ext>
                </a:extLst>
              </p:cNvPr>
              <p:cNvSpPr/>
              <p:nvPr/>
            </p:nvSpPr>
            <p:spPr>
              <a:xfrm>
                <a:off x="3234100" y="2305825"/>
                <a:ext cx="56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7" extrusionOk="0">
                    <a:moveTo>
                      <a:pt x="0" y="56"/>
                    </a:moveTo>
                    <a:cubicBezTo>
                      <a:pt x="85" y="0"/>
                      <a:pt x="141" y="0"/>
                      <a:pt x="225" y="0"/>
                    </a:cubicBezTo>
                    <a:cubicBezTo>
                      <a:pt x="141" y="0"/>
                      <a:pt x="85" y="0"/>
                      <a:pt x="0" y="56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7;p74">
                <a:extLst>
                  <a:ext uri="{FF2B5EF4-FFF2-40B4-BE49-F238E27FC236}">
                    <a16:creationId xmlns:a16="http://schemas.microsoft.com/office/drawing/2014/main" id="{E01C9A2F-D086-0347-8702-7AC91EB52274}"/>
                  </a:ext>
                </a:extLst>
              </p:cNvPr>
              <p:cNvSpPr/>
              <p:nvPr/>
            </p:nvSpPr>
            <p:spPr>
              <a:xfrm>
                <a:off x="3385000" y="2270725"/>
                <a:ext cx="119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85" extrusionOk="0">
                    <a:moveTo>
                      <a:pt x="478" y="1"/>
                    </a:moveTo>
                    <a:lnTo>
                      <a:pt x="478" y="1"/>
                    </a:lnTo>
                    <a:cubicBezTo>
                      <a:pt x="281" y="57"/>
                      <a:pt x="141" y="57"/>
                      <a:pt x="0" y="85"/>
                    </a:cubicBezTo>
                    <a:cubicBezTo>
                      <a:pt x="141" y="57"/>
                      <a:pt x="309" y="57"/>
                      <a:pt x="478" y="1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08;p74">
                <a:extLst>
                  <a:ext uri="{FF2B5EF4-FFF2-40B4-BE49-F238E27FC236}">
                    <a16:creationId xmlns:a16="http://schemas.microsoft.com/office/drawing/2014/main" id="{F6F2EB93-E3F3-744B-9FB2-3E49D895CFF3}"/>
                  </a:ext>
                </a:extLst>
              </p:cNvPr>
              <p:cNvSpPr/>
              <p:nvPr/>
            </p:nvSpPr>
            <p:spPr>
              <a:xfrm>
                <a:off x="3545725" y="2247575"/>
                <a:ext cx="147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" extrusionOk="0">
                    <a:moveTo>
                      <a:pt x="590" y="0"/>
                    </a:moveTo>
                    <a:lnTo>
                      <a:pt x="590" y="0"/>
                    </a:lnTo>
                    <a:cubicBezTo>
                      <a:pt x="568" y="3"/>
                      <a:pt x="546" y="6"/>
                      <a:pt x="525" y="9"/>
                    </a:cubicBezTo>
                    <a:lnTo>
                      <a:pt x="525" y="9"/>
                    </a:lnTo>
                    <a:cubicBezTo>
                      <a:pt x="547" y="7"/>
                      <a:pt x="569" y="4"/>
                      <a:pt x="590" y="0"/>
                    </a:cubicBezTo>
                    <a:close/>
                    <a:moveTo>
                      <a:pt x="525" y="9"/>
                    </a:moveTo>
                    <a:cubicBezTo>
                      <a:pt x="371" y="29"/>
                      <a:pt x="197" y="32"/>
                      <a:pt x="0" y="56"/>
                    </a:cubicBezTo>
                    <a:cubicBezTo>
                      <a:pt x="200" y="56"/>
                      <a:pt x="355" y="34"/>
                      <a:pt x="525" y="9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09;p74">
                <a:extLst>
                  <a:ext uri="{FF2B5EF4-FFF2-40B4-BE49-F238E27FC236}">
                    <a16:creationId xmlns:a16="http://schemas.microsoft.com/office/drawing/2014/main" id="{1B028ABB-CF02-C543-B52A-F77F63610423}"/>
                  </a:ext>
                </a:extLst>
              </p:cNvPr>
              <p:cNvSpPr/>
              <p:nvPr/>
            </p:nvSpPr>
            <p:spPr>
              <a:xfrm>
                <a:off x="2685225" y="2591475"/>
                <a:ext cx="14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7" y="1"/>
                    </a:moveTo>
                    <a:lnTo>
                      <a:pt x="1" y="57"/>
                    </a:lnTo>
                    <a:cubicBezTo>
                      <a:pt x="29" y="57"/>
                      <a:pt x="29" y="29"/>
                      <a:pt x="57" y="1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10;p74">
                <a:extLst>
                  <a:ext uri="{FF2B5EF4-FFF2-40B4-BE49-F238E27FC236}">
                    <a16:creationId xmlns:a16="http://schemas.microsoft.com/office/drawing/2014/main" id="{A4253527-37B5-B14F-B8CA-51F8920A39D0}"/>
                  </a:ext>
                </a:extLst>
              </p:cNvPr>
              <p:cNvSpPr/>
              <p:nvPr/>
            </p:nvSpPr>
            <p:spPr>
              <a:xfrm>
                <a:off x="2749800" y="2533225"/>
                <a:ext cx="2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85" extrusionOk="0">
                    <a:moveTo>
                      <a:pt x="113" y="0"/>
                    </a:moveTo>
                    <a:cubicBezTo>
                      <a:pt x="85" y="0"/>
                      <a:pt x="57" y="29"/>
                      <a:pt x="1" y="85"/>
                    </a:cubicBezTo>
                    <a:cubicBezTo>
                      <a:pt x="57" y="29"/>
                      <a:pt x="85" y="29"/>
                      <a:pt x="113" y="0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11;p74">
                <a:extLst>
                  <a:ext uri="{FF2B5EF4-FFF2-40B4-BE49-F238E27FC236}">
                    <a16:creationId xmlns:a16="http://schemas.microsoft.com/office/drawing/2014/main" id="{7EE35999-3588-074F-AD3D-F46CA6B32FC9}"/>
                  </a:ext>
                </a:extLst>
              </p:cNvPr>
              <p:cNvSpPr/>
              <p:nvPr/>
            </p:nvSpPr>
            <p:spPr>
              <a:xfrm>
                <a:off x="3304275" y="2286875"/>
                <a:ext cx="1197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13" extrusionOk="0">
                    <a:moveTo>
                      <a:pt x="1" y="113"/>
                    </a:moveTo>
                    <a:cubicBezTo>
                      <a:pt x="141" y="56"/>
                      <a:pt x="282" y="28"/>
                      <a:pt x="478" y="0"/>
                    </a:cubicBezTo>
                    <a:cubicBezTo>
                      <a:pt x="282" y="28"/>
                      <a:pt x="141" y="56"/>
                      <a:pt x="1" y="113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12;p74">
                <a:extLst>
                  <a:ext uri="{FF2B5EF4-FFF2-40B4-BE49-F238E27FC236}">
                    <a16:creationId xmlns:a16="http://schemas.microsoft.com/office/drawing/2014/main" id="{927B7313-3125-6341-B214-BFFAE02A785E}"/>
                  </a:ext>
                </a:extLst>
              </p:cNvPr>
              <p:cNvSpPr/>
              <p:nvPr/>
            </p:nvSpPr>
            <p:spPr>
              <a:xfrm>
                <a:off x="2849475" y="2465150"/>
                <a:ext cx="7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0" y="28"/>
                    </a:move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13;p74">
                <a:extLst>
                  <a:ext uri="{FF2B5EF4-FFF2-40B4-BE49-F238E27FC236}">
                    <a16:creationId xmlns:a16="http://schemas.microsoft.com/office/drawing/2014/main" id="{C2090F6C-B5E5-034B-8458-06A2E9F4ED7B}"/>
                  </a:ext>
                </a:extLst>
              </p:cNvPr>
              <p:cNvSpPr/>
              <p:nvPr/>
            </p:nvSpPr>
            <p:spPr>
              <a:xfrm>
                <a:off x="2797525" y="2496025"/>
                <a:ext cx="355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3" extrusionOk="0">
                    <a:moveTo>
                      <a:pt x="141" y="1"/>
                    </a:moveTo>
                    <a:cubicBezTo>
                      <a:pt x="113" y="57"/>
                      <a:pt x="29" y="85"/>
                      <a:pt x="1" y="113"/>
                    </a:cubicBezTo>
                    <a:cubicBezTo>
                      <a:pt x="57" y="85"/>
                      <a:pt x="113" y="57"/>
                      <a:pt x="141" y="1"/>
                    </a:cubicBezTo>
                    <a:close/>
                  </a:path>
                </a:pathLst>
              </a:custGeom>
              <a:solidFill>
                <a:srgbClr val="CA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6214;p74">
                <a:extLst>
                  <a:ext uri="{FF2B5EF4-FFF2-40B4-BE49-F238E27FC236}">
                    <a16:creationId xmlns:a16="http://schemas.microsoft.com/office/drawing/2014/main" id="{E2A1FA9D-76F3-B84A-B822-5F54EE531CB0}"/>
                  </a:ext>
                </a:extLst>
              </p:cNvPr>
              <p:cNvSpPr/>
              <p:nvPr/>
            </p:nvSpPr>
            <p:spPr>
              <a:xfrm>
                <a:off x="2545575" y="2234925"/>
                <a:ext cx="2431975" cy="1887350"/>
              </a:xfrm>
              <a:custGeom>
                <a:avLst/>
                <a:gdLst/>
                <a:ahLst/>
                <a:cxnLst/>
                <a:rect l="l" t="t" r="r" b="b"/>
                <a:pathLst>
                  <a:path w="97279" h="75494" extrusionOk="0">
                    <a:moveTo>
                      <a:pt x="50591" y="1"/>
                    </a:moveTo>
                    <a:cubicBezTo>
                      <a:pt x="49552" y="1"/>
                      <a:pt x="48485" y="29"/>
                      <a:pt x="47474" y="85"/>
                    </a:cubicBezTo>
                    <a:cubicBezTo>
                      <a:pt x="47222" y="85"/>
                      <a:pt x="46997" y="85"/>
                      <a:pt x="46772" y="113"/>
                    </a:cubicBezTo>
                    <a:cubicBezTo>
                      <a:pt x="45762" y="141"/>
                      <a:pt x="44751" y="225"/>
                      <a:pt x="43712" y="281"/>
                    </a:cubicBezTo>
                    <a:cubicBezTo>
                      <a:pt x="43628" y="281"/>
                      <a:pt x="43516" y="281"/>
                      <a:pt x="43403" y="310"/>
                    </a:cubicBezTo>
                    <a:cubicBezTo>
                      <a:pt x="42449" y="394"/>
                      <a:pt x="41551" y="450"/>
                      <a:pt x="40624" y="562"/>
                    </a:cubicBezTo>
                    <a:cubicBezTo>
                      <a:pt x="40428" y="590"/>
                      <a:pt x="40203" y="590"/>
                      <a:pt x="40035" y="618"/>
                    </a:cubicBezTo>
                    <a:cubicBezTo>
                      <a:pt x="39052" y="731"/>
                      <a:pt x="38069" y="871"/>
                      <a:pt x="37115" y="1011"/>
                    </a:cubicBezTo>
                    <a:cubicBezTo>
                      <a:pt x="36974" y="1039"/>
                      <a:pt x="36834" y="1039"/>
                      <a:pt x="36694" y="1096"/>
                    </a:cubicBezTo>
                    <a:lnTo>
                      <a:pt x="34083" y="1517"/>
                    </a:lnTo>
                    <a:cubicBezTo>
                      <a:pt x="33942" y="1545"/>
                      <a:pt x="33802" y="1545"/>
                      <a:pt x="33605" y="1573"/>
                    </a:cubicBezTo>
                    <a:cubicBezTo>
                      <a:pt x="32679" y="1741"/>
                      <a:pt x="31724" y="1938"/>
                      <a:pt x="30798" y="2134"/>
                    </a:cubicBezTo>
                    <a:cubicBezTo>
                      <a:pt x="30658" y="2162"/>
                      <a:pt x="30517" y="2219"/>
                      <a:pt x="30349" y="2247"/>
                    </a:cubicBezTo>
                    <a:cubicBezTo>
                      <a:pt x="29478" y="2443"/>
                      <a:pt x="28608" y="2668"/>
                      <a:pt x="27766" y="2864"/>
                    </a:cubicBezTo>
                    <a:cubicBezTo>
                      <a:pt x="27682" y="2864"/>
                      <a:pt x="27626" y="2920"/>
                      <a:pt x="27541" y="2920"/>
                    </a:cubicBezTo>
                    <a:cubicBezTo>
                      <a:pt x="26643" y="3145"/>
                      <a:pt x="25745" y="3398"/>
                      <a:pt x="24874" y="3678"/>
                    </a:cubicBezTo>
                    <a:cubicBezTo>
                      <a:pt x="24734" y="3707"/>
                      <a:pt x="24593" y="3763"/>
                      <a:pt x="24453" y="3819"/>
                    </a:cubicBezTo>
                    <a:cubicBezTo>
                      <a:pt x="22712" y="4380"/>
                      <a:pt x="21028" y="4970"/>
                      <a:pt x="19428" y="5616"/>
                    </a:cubicBezTo>
                    <a:cubicBezTo>
                      <a:pt x="19344" y="5644"/>
                      <a:pt x="19203" y="5728"/>
                      <a:pt x="19091" y="5756"/>
                    </a:cubicBezTo>
                    <a:cubicBezTo>
                      <a:pt x="17463" y="6430"/>
                      <a:pt x="15975" y="7132"/>
                      <a:pt x="14515" y="7890"/>
                    </a:cubicBezTo>
                    <a:cubicBezTo>
                      <a:pt x="14459" y="7918"/>
                      <a:pt x="14346" y="8002"/>
                      <a:pt x="14290" y="8030"/>
                    </a:cubicBezTo>
                    <a:cubicBezTo>
                      <a:pt x="13532" y="8423"/>
                      <a:pt x="12830" y="8816"/>
                      <a:pt x="12185" y="9237"/>
                    </a:cubicBezTo>
                    <a:lnTo>
                      <a:pt x="12128" y="9265"/>
                    </a:lnTo>
                    <a:cubicBezTo>
                      <a:pt x="11483" y="9686"/>
                      <a:pt x="10809" y="10108"/>
                      <a:pt x="10219" y="10529"/>
                    </a:cubicBezTo>
                    <a:cubicBezTo>
                      <a:pt x="10163" y="10557"/>
                      <a:pt x="10107" y="10585"/>
                      <a:pt x="10079" y="10641"/>
                    </a:cubicBezTo>
                    <a:cubicBezTo>
                      <a:pt x="9433" y="11062"/>
                      <a:pt x="8844" y="11511"/>
                      <a:pt x="8254" y="11961"/>
                    </a:cubicBezTo>
                    <a:cubicBezTo>
                      <a:pt x="8198" y="12017"/>
                      <a:pt x="8170" y="12017"/>
                      <a:pt x="8142" y="12045"/>
                    </a:cubicBezTo>
                    <a:cubicBezTo>
                      <a:pt x="7552" y="12494"/>
                      <a:pt x="7019" y="12971"/>
                      <a:pt x="6485" y="13477"/>
                    </a:cubicBezTo>
                    <a:cubicBezTo>
                      <a:pt x="6457" y="13477"/>
                      <a:pt x="6457" y="13505"/>
                      <a:pt x="6457" y="13505"/>
                    </a:cubicBezTo>
                    <a:cubicBezTo>
                      <a:pt x="6177" y="13785"/>
                      <a:pt x="5896" y="14066"/>
                      <a:pt x="5615" y="14319"/>
                    </a:cubicBezTo>
                    <a:lnTo>
                      <a:pt x="5531" y="14403"/>
                    </a:lnTo>
                    <a:cubicBezTo>
                      <a:pt x="5306" y="14628"/>
                      <a:pt x="5082" y="14880"/>
                      <a:pt x="4829" y="15133"/>
                    </a:cubicBezTo>
                    <a:lnTo>
                      <a:pt x="4632" y="15330"/>
                    </a:lnTo>
                    <a:cubicBezTo>
                      <a:pt x="4408" y="15554"/>
                      <a:pt x="4239" y="15807"/>
                      <a:pt x="4043" y="16003"/>
                    </a:cubicBezTo>
                    <a:cubicBezTo>
                      <a:pt x="3959" y="16116"/>
                      <a:pt x="3846" y="16228"/>
                      <a:pt x="3790" y="16284"/>
                    </a:cubicBezTo>
                    <a:cubicBezTo>
                      <a:pt x="3622" y="16509"/>
                      <a:pt x="3425" y="16705"/>
                      <a:pt x="3285" y="16958"/>
                    </a:cubicBezTo>
                    <a:cubicBezTo>
                      <a:pt x="3229" y="17070"/>
                      <a:pt x="3116" y="17211"/>
                      <a:pt x="3060" y="17295"/>
                    </a:cubicBezTo>
                    <a:lnTo>
                      <a:pt x="2639" y="17940"/>
                    </a:lnTo>
                    <a:cubicBezTo>
                      <a:pt x="2555" y="18081"/>
                      <a:pt x="2443" y="18221"/>
                      <a:pt x="2386" y="18334"/>
                    </a:cubicBezTo>
                    <a:cubicBezTo>
                      <a:pt x="2274" y="18530"/>
                      <a:pt x="2134" y="18698"/>
                      <a:pt x="2022" y="18923"/>
                    </a:cubicBezTo>
                    <a:cubicBezTo>
                      <a:pt x="1937" y="19092"/>
                      <a:pt x="1853" y="19232"/>
                      <a:pt x="1797" y="19400"/>
                    </a:cubicBezTo>
                    <a:cubicBezTo>
                      <a:pt x="1685" y="19597"/>
                      <a:pt x="1600" y="19765"/>
                      <a:pt x="1516" y="19934"/>
                    </a:cubicBezTo>
                    <a:cubicBezTo>
                      <a:pt x="1320" y="20299"/>
                      <a:pt x="1179" y="20636"/>
                      <a:pt x="1039" y="20944"/>
                    </a:cubicBezTo>
                    <a:cubicBezTo>
                      <a:pt x="758" y="21702"/>
                      <a:pt x="534" y="22460"/>
                      <a:pt x="337" y="23247"/>
                    </a:cubicBezTo>
                    <a:cubicBezTo>
                      <a:pt x="309" y="23415"/>
                      <a:pt x="281" y="23555"/>
                      <a:pt x="253" y="23724"/>
                    </a:cubicBezTo>
                    <a:cubicBezTo>
                      <a:pt x="197" y="23948"/>
                      <a:pt x="169" y="24145"/>
                      <a:pt x="141" y="24313"/>
                    </a:cubicBezTo>
                    <a:cubicBezTo>
                      <a:pt x="112" y="24538"/>
                      <a:pt x="56" y="24791"/>
                      <a:pt x="28" y="24987"/>
                    </a:cubicBezTo>
                    <a:lnTo>
                      <a:pt x="28" y="25015"/>
                    </a:lnTo>
                    <a:cubicBezTo>
                      <a:pt x="0" y="25268"/>
                      <a:pt x="0" y="25521"/>
                      <a:pt x="0" y="25773"/>
                    </a:cubicBezTo>
                    <a:cubicBezTo>
                      <a:pt x="28" y="25998"/>
                      <a:pt x="28" y="26251"/>
                      <a:pt x="56" y="26475"/>
                    </a:cubicBezTo>
                    <a:lnTo>
                      <a:pt x="56" y="26503"/>
                    </a:lnTo>
                    <a:cubicBezTo>
                      <a:pt x="112" y="26812"/>
                      <a:pt x="169" y="27121"/>
                      <a:pt x="197" y="27486"/>
                    </a:cubicBezTo>
                    <a:cubicBezTo>
                      <a:pt x="1320" y="39698"/>
                      <a:pt x="6738" y="51462"/>
                      <a:pt x="14908" y="60474"/>
                    </a:cubicBezTo>
                    <a:cubicBezTo>
                      <a:pt x="19484" y="65499"/>
                      <a:pt x="24874" y="69654"/>
                      <a:pt x="30910" y="72574"/>
                    </a:cubicBezTo>
                    <a:cubicBezTo>
                      <a:pt x="35851" y="74483"/>
                      <a:pt x="41157" y="75494"/>
                      <a:pt x="46660" y="75494"/>
                    </a:cubicBezTo>
                    <a:cubicBezTo>
                      <a:pt x="60080" y="75494"/>
                      <a:pt x="72264" y="69345"/>
                      <a:pt x="81304" y="59912"/>
                    </a:cubicBezTo>
                    <a:cubicBezTo>
                      <a:pt x="90091" y="50760"/>
                      <a:pt x="95903" y="38547"/>
                      <a:pt x="97082" y="25773"/>
                    </a:cubicBezTo>
                    <a:cubicBezTo>
                      <a:pt x="97138" y="25436"/>
                      <a:pt x="97166" y="25128"/>
                      <a:pt x="97222" y="24819"/>
                    </a:cubicBezTo>
                    <a:lnTo>
                      <a:pt x="97222" y="24791"/>
                    </a:lnTo>
                    <a:cubicBezTo>
                      <a:pt x="97250" y="24313"/>
                      <a:pt x="97279" y="23836"/>
                      <a:pt x="97279" y="23387"/>
                    </a:cubicBezTo>
                    <a:lnTo>
                      <a:pt x="97279" y="22994"/>
                    </a:lnTo>
                    <a:cubicBezTo>
                      <a:pt x="97279" y="22882"/>
                      <a:pt x="97279" y="22741"/>
                      <a:pt x="97250" y="22629"/>
                    </a:cubicBezTo>
                    <a:cubicBezTo>
                      <a:pt x="97250" y="22432"/>
                      <a:pt x="97279" y="22208"/>
                      <a:pt x="97279" y="22039"/>
                    </a:cubicBezTo>
                    <a:cubicBezTo>
                      <a:pt x="97279" y="21759"/>
                      <a:pt x="97250" y="21450"/>
                      <a:pt x="97222" y="21169"/>
                    </a:cubicBezTo>
                    <a:lnTo>
                      <a:pt x="97222" y="21113"/>
                    </a:lnTo>
                    <a:cubicBezTo>
                      <a:pt x="97166" y="20916"/>
                      <a:pt x="97138" y="20664"/>
                      <a:pt x="97110" y="20467"/>
                    </a:cubicBezTo>
                    <a:cubicBezTo>
                      <a:pt x="97054" y="20243"/>
                      <a:pt x="97026" y="20046"/>
                      <a:pt x="96998" y="19878"/>
                    </a:cubicBezTo>
                    <a:cubicBezTo>
                      <a:pt x="96970" y="19681"/>
                      <a:pt x="96914" y="19541"/>
                      <a:pt x="96886" y="19372"/>
                    </a:cubicBezTo>
                    <a:cubicBezTo>
                      <a:pt x="96717" y="18614"/>
                      <a:pt x="96464" y="17856"/>
                      <a:pt x="96184" y="17098"/>
                    </a:cubicBezTo>
                    <a:cubicBezTo>
                      <a:pt x="95510" y="15442"/>
                      <a:pt x="94583" y="13842"/>
                      <a:pt x="93348" y="12297"/>
                    </a:cubicBezTo>
                    <a:cubicBezTo>
                      <a:pt x="84392" y="4914"/>
                      <a:pt x="68614" y="1"/>
                      <a:pt x="505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6215;p74">
                <a:extLst>
                  <a:ext uri="{FF2B5EF4-FFF2-40B4-BE49-F238E27FC236}">
                    <a16:creationId xmlns:a16="http://schemas.microsoft.com/office/drawing/2014/main" id="{75BD18E0-06DC-7041-8185-37EBB1AB6B25}"/>
                  </a:ext>
                </a:extLst>
              </p:cNvPr>
              <p:cNvSpPr/>
              <p:nvPr/>
            </p:nvSpPr>
            <p:spPr>
              <a:xfrm>
                <a:off x="2545575" y="2234225"/>
                <a:ext cx="2528825" cy="1317425"/>
              </a:xfrm>
              <a:custGeom>
                <a:avLst/>
                <a:gdLst/>
                <a:ahLst/>
                <a:cxnLst/>
                <a:rect l="l" t="t" r="r" b="b"/>
                <a:pathLst>
                  <a:path w="101153" h="52697" extrusionOk="0">
                    <a:moveTo>
                      <a:pt x="50619" y="1"/>
                    </a:moveTo>
                    <a:cubicBezTo>
                      <a:pt x="26222" y="1"/>
                      <a:pt x="5868" y="8985"/>
                      <a:pt x="1095" y="20944"/>
                    </a:cubicBezTo>
                    <a:cubicBezTo>
                      <a:pt x="814" y="21730"/>
                      <a:pt x="562" y="22460"/>
                      <a:pt x="393" y="23218"/>
                    </a:cubicBezTo>
                    <a:cubicBezTo>
                      <a:pt x="365" y="23415"/>
                      <a:pt x="309" y="23555"/>
                      <a:pt x="281" y="23724"/>
                    </a:cubicBezTo>
                    <a:cubicBezTo>
                      <a:pt x="253" y="23892"/>
                      <a:pt x="225" y="24117"/>
                      <a:pt x="169" y="24313"/>
                    </a:cubicBezTo>
                    <a:cubicBezTo>
                      <a:pt x="141" y="24538"/>
                      <a:pt x="112" y="24763"/>
                      <a:pt x="84" y="24987"/>
                    </a:cubicBezTo>
                    <a:lnTo>
                      <a:pt x="84" y="25015"/>
                    </a:lnTo>
                    <a:cubicBezTo>
                      <a:pt x="28" y="25324"/>
                      <a:pt x="0" y="25661"/>
                      <a:pt x="0" y="25970"/>
                    </a:cubicBezTo>
                    <a:cubicBezTo>
                      <a:pt x="0" y="26559"/>
                      <a:pt x="28" y="27205"/>
                      <a:pt x="84" y="27795"/>
                    </a:cubicBezTo>
                    <a:lnTo>
                      <a:pt x="84" y="27823"/>
                    </a:lnTo>
                    <a:cubicBezTo>
                      <a:pt x="1544" y="41692"/>
                      <a:pt x="23583" y="52697"/>
                      <a:pt x="50562" y="52697"/>
                    </a:cubicBezTo>
                    <a:cubicBezTo>
                      <a:pt x="77570" y="52697"/>
                      <a:pt x="99609" y="41720"/>
                      <a:pt x="101069" y="27823"/>
                    </a:cubicBezTo>
                    <a:lnTo>
                      <a:pt x="101069" y="27795"/>
                    </a:lnTo>
                    <a:cubicBezTo>
                      <a:pt x="101097" y="27205"/>
                      <a:pt x="101153" y="26559"/>
                      <a:pt x="101153" y="25970"/>
                    </a:cubicBezTo>
                    <a:lnTo>
                      <a:pt x="101153" y="25015"/>
                    </a:lnTo>
                    <a:lnTo>
                      <a:pt x="101153" y="24987"/>
                    </a:lnTo>
                    <a:cubicBezTo>
                      <a:pt x="101097" y="24763"/>
                      <a:pt x="101069" y="24538"/>
                      <a:pt x="101041" y="24313"/>
                    </a:cubicBezTo>
                    <a:cubicBezTo>
                      <a:pt x="101012" y="24145"/>
                      <a:pt x="100956" y="23920"/>
                      <a:pt x="100928" y="23724"/>
                    </a:cubicBezTo>
                    <a:cubicBezTo>
                      <a:pt x="100900" y="23555"/>
                      <a:pt x="100872" y="23415"/>
                      <a:pt x="100816" y="23218"/>
                    </a:cubicBezTo>
                    <a:cubicBezTo>
                      <a:pt x="100648" y="22460"/>
                      <a:pt x="100395" y="21674"/>
                      <a:pt x="100114" y="20944"/>
                    </a:cubicBezTo>
                    <a:cubicBezTo>
                      <a:pt x="95341" y="8985"/>
                      <a:pt x="74987" y="1"/>
                      <a:pt x="506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6216;p74">
                <a:extLst>
                  <a:ext uri="{FF2B5EF4-FFF2-40B4-BE49-F238E27FC236}">
                    <a16:creationId xmlns:a16="http://schemas.microsoft.com/office/drawing/2014/main" id="{786E032A-E763-5A48-A7C2-29AEA00677DA}"/>
                  </a:ext>
                </a:extLst>
              </p:cNvPr>
              <p:cNvSpPr/>
              <p:nvPr/>
            </p:nvSpPr>
            <p:spPr>
              <a:xfrm>
                <a:off x="2586275" y="2256700"/>
                <a:ext cx="2451625" cy="1228275"/>
              </a:xfrm>
              <a:custGeom>
                <a:avLst/>
                <a:gdLst/>
                <a:ahLst/>
                <a:cxnLst/>
                <a:rect l="l" t="t" r="r" b="b"/>
                <a:pathLst>
                  <a:path w="98065" h="49131" extrusionOk="0">
                    <a:moveTo>
                      <a:pt x="49019" y="0"/>
                    </a:moveTo>
                    <a:cubicBezTo>
                      <a:pt x="34841" y="0"/>
                      <a:pt x="22067" y="3032"/>
                      <a:pt x="13111" y="7861"/>
                    </a:cubicBezTo>
                    <a:cubicBezTo>
                      <a:pt x="9995" y="9545"/>
                      <a:pt x="7328" y="11455"/>
                      <a:pt x="5250" y="13504"/>
                    </a:cubicBezTo>
                    <a:cubicBezTo>
                      <a:pt x="3369" y="15413"/>
                      <a:pt x="1910" y="17434"/>
                      <a:pt x="1039" y="19540"/>
                    </a:cubicBezTo>
                    <a:cubicBezTo>
                      <a:pt x="758" y="20242"/>
                      <a:pt x="506" y="20944"/>
                      <a:pt x="337" y="21646"/>
                    </a:cubicBezTo>
                    <a:cubicBezTo>
                      <a:pt x="309" y="21842"/>
                      <a:pt x="281" y="21983"/>
                      <a:pt x="225" y="22123"/>
                    </a:cubicBezTo>
                    <a:cubicBezTo>
                      <a:pt x="197" y="22291"/>
                      <a:pt x="169" y="22488"/>
                      <a:pt x="141" y="22684"/>
                    </a:cubicBezTo>
                    <a:cubicBezTo>
                      <a:pt x="85" y="22881"/>
                      <a:pt x="85" y="23106"/>
                      <a:pt x="57" y="23302"/>
                    </a:cubicBezTo>
                    <a:lnTo>
                      <a:pt x="57" y="23330"/>
                    </a:lnTo>
                    <a:cubicBezTo>
                      <a:pt x="29" y="23751"/>
                      <a:pt x="0" y="24172"/>
                      <a:pt x="0" y="24593"/>
                    </a:cubicBezTo>
                    <a:cubicBezTo>
                      <a:pt x="0" y="26811"/>
                      <a:pt x="562" y="28945"/>
                      <a:pt x="1685" y="30995"/>
                    </a:cubicBezTo>
                    <a:cubicBezTo>
                      <a:pt x="1713" y="31023"/>
                      <a:pt x="1713" y="31051"/>
                      <a:pt x="1741" y="31107"/>
                    </a:cubicBezTo>
                    <a:cubicBezTo>
                      <a:pt x="2050" y="31724"/>
                      <a:pt x="2443" y="32314"/>
                      <a:pt x="2892" y="32932"/>
                    </a:cubicBezTo>
                    <a:cubicBezTo>
                      <a:pt x="3004" y="33072"/>
                      <a:pt x="3117" y="33241"/>
                      <a:pt x="3257" y="33381"/>
                    </a:cubicBezTo>
                    <a:lnTo>
                      <a:pt x="3313" y="33437"/>
                    </a:lnTo>
                    <a:cubicBezTo>
                      <a:pt x="3706" y="33942"/>
                      <a:pt x="4127" y="34420"/>
                      <a:pt x="4577" y="34925"/>
                    </a:cubicBezTo>
                    <a:lnTo>
                      <a:pt x="4633" y="34953"/>
                    </a:lnTo>
                    <a:cubicBezTo>
                      <a:pt x="4661" y="35037"/>
                      <a:pt x="4689" y="35065"/>
                      <a:pt x="4717" y="35093"/>
                    </a:cubicBezTo>
                    <a:cubicBezTo>
                      <a:pt x="5952" y="36441"/>
                      <a:pt x="7440" y="37648"/>
                      <a:pt x="9125" y="38855"/>
                    </a:cubicBezTo>
                    <a:cubicBezTo>
                      <a:pt x="9181" y="38884"/>
                      <a:pt x="9265" y="38912"/>
                      <a:pt x="9321" y="38996"/>
                    </a:cubicBezTo>
                    <a:cubicBezTo>
                      <a:pt x="9686" y="39249"/>
                      <a:pt x="10051" y="39473"/>
                      <a:pt x="10444" y="39726"/>
                    </a:cubicBezTo>
                    <a:cubicBezTo>
                      <a:pt x="10837" y="39950"/>
                      <a:pt x="11174" y="40175"/>
                      <a:pt x="11567" y="40400"/>
                    </a:cubicBezTo>
                    <a:cubicBezTo>
                      <a:pt x="11876" y="40596"/>
                      <a:pt x="12241" y="40793"/>
                      <a:pt x="12550" y="40961"/>
                    </a:cubicBezTo>
                    <a:cubicBezTo>
                      <a:pt x="12859" y="41158"/>
                      <a:pt x="13196" y="41298"/>
                      <a:pt x="13504" y="41495"/>
                    </a:cubicBezTo>
                    <a:cubicBezTo>
                      <a:pt x="13813" y="41635"/>
                      <a:pt x="14094" y="41803"/>
                      <a:pt x="14403" y="41944"/>
                    </a:cubicBezTo>
                    <a:cubicBezTo>
                      <a:pt x="14768" y="42112"/>
                      <a:pt x="15105" y="42281"/>
                      <a:pt x="15498" y="42477"/>
                    </a:cubicBezTo>
                    <a:cubicBezTo>
                      <a:pt x="15526" y="42505"/>
                      <a:pt x="15582" y="42533"/>
                      <a:pt x="15638" y="42533"/>
                    </a:cubicBezTo>
                    <a:cubicBezTo>
                      <a:pt x="15666" y="42561"/>
                      <a:pt x="15722" y="42617"/>
                      <a:pt x="15750" y="42617"/>
                    </a:cubicBezTo>
                    <a:cubicBezTo>
                      <a:pt x="16031" y="42758"/>
                      <a:pt x="16312" y="42842"/>
                      <a:pt x="16593" y="42982"/>
                    </a:cubicBezTo>
                    <a:lnTo>
                      <a:pt x="16789" y="43095"/>
                    </a:lnTo>
                    <a:cubicBezTo>
                      <a:pt x="16986" y="43207"/>
                      <a:pt x="17154" y="43263"/>
                      <a:pt x="17351" y="43347"/>
                    </a:cubicBezTo>
                    <a:cubicBezTo>
                      <a:pt x="17716" y="43488"/>
                      <a:pt x="18024" y="43628"/>
                      <a:pt x="18389" y="43769"/>
                    </a:cubicBezTo>
                    <a:cubicBezTo>
                      <a:pt x="19260" y="44105"/>
                      <a:pt x="20158" y="44470"/>
                      <a:pt x="21084" y="44779"/>
                    </a:cubicBezTo>
                    <a:lnTo>
                      <a:pt x="21113" y="44779"/>
                    </a:lnTo>
                    <a:cubicBezTo>
                      <a:pt x="21253" y="44863"/>
                      <a:pt x="21365" y="44892"/>
                      <a:pt x="21506" y="44920"/>
                    </a:cubicBezTo>
                    <a:cubicBezTo>
                      <a:pt x="22207" y="45172"/>
                      <a:pt x="22937" y="45425"/>
                      <a:pt x="23667" y="45621"/>
                    </a:cubicBezTo>
                    <a:cubicBezTo>
                      <a:pt x="23752" y="45650"/>
                      <a:pt x="23808" y="45706"/>
                      <a:pt x="23892" y="45706"/>
                    </a:cubicBezTo>
                    <a:cubicBezTo>
                      <a:pt x="24341" y="45846"/>
                      <a:pt x="24790" y="45930"/>
                      <a:pt x="25268" y="46071"/>
                    </a:cubicBezTo>
                    <a:cubicBezTo>
                      <a:pt x="25745" y="46267"/>
                      <a:pt x="26250" y="46351"/>
                      <a:pt x="26756" y="46492"/>
                    </a:cubicBezTo>
                    <a:cubicBezTo>
                      <a:pt x="27092" y="46576"/>
                      <a:pt x="27401" y="46688"/>
                      <a:pt x="27710" y="46744"/>
                    </a:cubicBezTo>
                    <a:lnTo>
                      <a:pt x="27738" y="46744"/>
                    </a:lnTo>
                    <a:cubicBezTo>
                      <a:pt x="29002" y="47053"/>
                      <a:pt x="30321" y="47334"/>
                      <a:pt x="31641" y="47587"/>
                    </a:cubicBezTo>
                    <a:cubicBezTo>
                      <a:pt x="32342" y="47727"/>
                      <a:pt x="33072" y="47867"/>
                      <a:pt x="33774" y="47980"/>
                    </a:cubicBezTo>
                    <a:cubicBezTo>
                      <a:pt x="34448" y="48092"/>
                      <a:pt x="35094" y="48148"/>
                      <a:pt x="35711" y="48261"/>
                    </a:cubicBezTo>
                    <a:lnTo>
                      <a:pt x="35627" y="48261"/>
                    </a:lnTo>
                    <a:cubicBezTo>
                      <a:pt x="36301" y="48317"/>
                      <a:pt x="36975" y="48429"/>
                      <a:pt x="37648" y="48513"/>
                    </a:cubicBezTo>
                    <a:cubicBezTo>
                      <a:pt x="37733" y="48513"/>
                      <a:pt x="37873" y="48513"/>
                      <a:pt x="37985" y="48541"/>
                    </a:cubicBezTo>
                    <a:cubicBezTo>
                      <a:pt x="38098" y="48541"/>
                      <a:pt x="38210" y="48569"/>
                      <a:pt x="38294" y="48569"/>
                    </a:cubicBezTo>
                    <a:cubicBezTo>
                      <a:pt x="38771" y="48597"/>
                      <a:pt x="39249" y="48682"/>
                      <a:pt x="39698" y="48710"/>
                    </a:cubicBezTo>
                    <a:cubicBezTo>
                      <a:pt x="39923" y="48738"/>
                      <a:pt x="40175" y="48794"/>
                      <a:pt x="40372" y="48794"/>
                    </a:cubicBezTo>
                    <a:lnTo>
                      <a:pt x="41523" y="48878"/>
                    </a:lnTo>
                    <a:cubicBezTo>
                      <a:pt x="42056" y="48934"/>
                      <a:pt x="42618" y="48962"/>
                      <a:pt x="43179" y="48990"/>
                    </a:cubicBezTo>
                    <a:cubicBezTo>
                      <a:pt x="43741" y="49019"/>
                      <a:pt x="44302" y="49019"/>
                      <a:pt x="44864" y="49075"/>
                    </a:cubicBezTo>
                    <a:cubicBezTo>
                      <a:pt x="46015" y="49103"/>
                      <a:pt x="47222" y="49131"/>
                      <a:pt x="48401" y="49131"/>
                    </a:cubicBezTo>
                    <a:lnTo>
                      <a:pt x="49861" y="49131"/>
                    </a:lnTo>
                    <a:cubicBezTo>
                      <a:pt x="50787" y="49131"/>
                      <a:pt x="51770" y="49103"/>
                      <a:pt x="52725" y="49075"/>
                    </a:cubicBezTo>
                    <a:cubicBezTo>
                      <a:pt x="53005" y="49019"/>
                      <a:pt x="53286" y="49019"/>
                      <a:pt x="53539" y="49019"/>
                    </a:cubicBezTo>
                    <a:cubicBezTo>
                      <a:pt x="53876" y="48990"/>
                      <a:pt x="54212" y="48962"/>
                      <a:pt x="54549" y="48962"/>
                    </a:cubicBezTo>
                    <a:cubicBezTo>
                      <a:pt x="54914" y="48962"/>
                      <a:pt x="55251" y="48934"/>
                      <a:pt x="55560" y="48878"/>
                    </a:cubicBezTo>
                    <a:lnTo>
                      <a:pt x="56823" y="48794"/>
                    </a:lnTo>
                    <a:lnTo>
                      <a:pt x="56964" y="48794"/>
                    </a:lnTo>
                    <a:cubicBezTo>
                      <a:pt x="59491" y="48569"/>
                      <a:pt x="61933" y="48261"/>
                      <a:pt x="64319" y="47867"/>
                    </a:cubicBezTo>
                    <a:cubicBezTo>
                      <a:pt x="64628" y="47839"/>
                      <a:pt x="64909" y="47811"/>
                      <a:pt x="65190" y="47727"/>
                    </a:cubicBezTo>
                    <a:cubicBezTo>
                      <a:pt x="66200" y="47559"/>
                      <a:pt x="67183" y="47334"/>
                      <a:pt x="68166" y="47138"/>
                    </a:cubicBezTo>
                    <a:cubicBezTo>
                      <a:pt x="68278" y="47109"/>
                      <a:pt x="68334" y="47109"/>
                      <a:pt x="68446" y="47053"/>
                    </a:cubicBezTo>
                    <a:cubicBezTo>
                      <a:pt x="68811" y="46969"/>
                      <a:pt x="69148" y="46885"/>
                      <a:pt x="69457" y="46829"/>
                    </a:cubicBezTo>
                    <a:cubicBezTo>
                      <a:pt x="69682" y="46773"/>
                      <a:pt x="69878" y="46716"/>
                      <a:pt x="70103" y="46688"/>
                    </a:cubicBezTo>
                    <a:lnTo>
                      <a:pt x="70131" y="46688"/>
                    </a:lnTo>
                    <a:cubicBezTo>
                      <a:pt x="70412" y="46632"/>
                      <a:pt x="70664" y="46576"/>
                      <a:pt x="70917" y="46492"/>
                    </a:cubicBezTo>
                    <a:cubicBezTo>
                      <a:pt x="70973" y="46492"/>
                      <a:pt x="71001" y="46492"/>
                      <a:pt x="71057" y="46464"/>
                    </a:cubicBezTo>
                    <a:cubicBezTo>
                      <a:pt x="71394" y="46351"/>
                      <a:pt x="71703" y="46295"/>
                      <a:pt x="72068" y="46183"/>
                    </a:cubicBezTo>
                    <a:cubicBezTo>
                      <a:pt x="73219" y="45902"/>
                      <a:pt x="74342" y="45565"/>
                      <a:pt x="75465" y="45200"/>
                    </a:cubicBezTo>
                    <a:cubicBezTo>
                      <a:pt x="75605" y="45144"/>
                      <a:pt x="75718" y="45088"/>
                      <a:pt x="75830" y="45060"/>
                    </a:cubicBezTo>
                    <a:cubicBezTo>
                      <a:pt x="76055" y="45004"/>
                      <a:pt x="76279" y="44892"/>
                      <a:pt x="76532" y="44807"/>
                    </a:cubicBezTo>
                    <a:cubicBezTo>
                      <a:pt x="76813" y="44751"/>
                      <a:pt x="77037" y="44667"/>
                      <a:pt x="77290" y="44583"/>
                    </a:cubicBezTo>
                    <a:cubicBezTo>
                      <a:pt x="77514" y="44470"/>
                      <a:pt x="77739" y="44386"/>
                      <a:pt x="77992" y="44302"/>
                    </a:cubicBezTo>
                    <a:cubicBezTo>
                      <a:pt x="78441" y="44105"/>
                      <a:pt x="78862" y="43937"/>
                      <a:pt x="79339" y="43769"/>
                    </a:cubicBezTo>
                    <a:cubicBezTo>
                      <a:pt x="79423" y="43740"/>
                      <a:pt x="79508" y="43684"/>
                      <a:pt x="79620" y="43656"/>
                    </a:cubicBezTo>
                    <a:cubicBezTo>
                      <a:pt x="80490" y="43319"/>
                      <a:pt x="81361" y="42926"/>
                      <a:pt x="82203" y="42533"/>
                    </a:cubicBezTo>
                    <a:cubicBezTo>
                      <a:pt x="82287" y="42533"/>
                      <a:pt x="82315" y="42505"/>
                      <a:pt x="82371" y="42477"/>
                    </a:cubicBezTo>
                    <a:lnTo>
                      <a:pt x="82596" y="42365"/>
                    </a:lnTo>
                    <a:cubicBezTo>
                      <a:pt x="82905" y="42224"/>
                      <a:pt x="83214" y="42056"/>
                      <a:pt x="83550" y="41916"/>
                    </a:cubicBezTo>
                    <a:cubicBezTo>
                      <a:pt x="83775" y="41775"/>
                      <a:pt x="84028" y="41663"/>
                      <a:pt x="84280" y="41523"/>
                    </a:cubicBezTo>
                    <a:cubicBezTo>
                      <a:pt x="84393" y="41438"/>
                      <a:pt x="84449" y="41410"/>
                      <a:pt x="84533" y="41382"/>
                    </a:cubicBezTo>
                    <a:cubicBezTo>
                      <a:pt x="84982" y="41130"/>
                      <a:pt x="85431" y="40849"/>
                      <a:pt x="85881" y="40596"/>
                    </a:cubicBezTo>
                    <a:cubicBezTo>
                      <a:pt x="85993" y="40540"/>
                      <a:pt x="86077" y="40512"/>
                      <a:pt x="86161" y="40428"/>
                    </a:cubicBezTo>
                    <a:cubicBezTo>
                      <a:pt x="86554" y="40231"/>
                      <a:pt x="86919" y="39978"/>
                      <a:pt x="87256" y="39754"/>
                    </a:cubicBezTo>
                    <a:cubicBezTo>
                      <a:pt x="87284" y="39726"/>
                      <a:pt x="87340" y="39726"/>
                      <a:pt x="87369" y="39698"/>
                    </a:cubicBezTo>
                    <a:cubicBezTo>
                      <a:pt x="87425" y="39670"/>
                      <a:pt x="87509" y="39585"/>
                      <a:pt x="87565" y="39557"/>
                    </a:cubicBezTo>
                    <a:cubicBezTo>
                      <a:pt x="87762" y="39445"/>
                      <a:pt x="87902" y="39333"/>
                      <a:pt x="88070" y="39249"/>
                    </a:cubicBezTo>
                    <a:cubicBezTo>
                      <a:pt x="88127" y="39192"/>
                      <a:pt x="88211" y="39136"/>
                      <a:pt x="88267" y="39108"/>
                    </a:cubicBezTo>
                    <a:cubicBezTo>
                      <a:pt x="88351" y="39080"/>
                      <a:pt x="88435" y="38996"/>
                      <a:pt x="88492" y="38968"/>
                    </a:cubicBezTo>
                    <a:cubicBezTo>
                      <a:pt x="88604" y="38884"/>
                      <a:pt x="88660" y="38855"/>
                      <a:pt x="88744" y="38799"/>
                    </a:cubicBezTo>
                    <a:lnTo>
                      <a:pt x="88772" y="38799"/>
                    </a:lnTo>
                    <a:cubicBezTo>
                      <a:pt x="88941" y="38631"/>
                      <a:pt x="89137" y="38547"/>
                      <a:pt x="89306" y="38406"/>
                    </a:cubicBezTo>
                    <a:cubicBezTo>
                      <a:pt x="89334" y="38350"/>
                      <a:pt x="89390" y="38322"/>
                      <a:pt x="89446" y="38294"/>
                    </a:cubicBezTo>
                    <a:cubicBezTo>
                      <a:pt x="89923" y="37929"/>
                      <a:pt x="90344" y="37592"/>
                      <a:pt x="90794" y="37227"/>
                    </a:cubicBezTo>
                    <a:cubicBezTo>
                      <a:pt x="91018" y="37059"/>
                      <a:pt x="91215" y="36918"/>
                      <a:pt x="91411" y="36750"/>
                    </a:cubicBezTo>
                    <a:lnTo>
                      <a:pt x="91439" y="36722"/>
                    </a:lnTo>
                    <a:cubicBezTo>
                      <a:pt x="91552" y="36638"/>
                      <a:pt x="91636" y="36525"/>
                      <a:pt x="91748" y="36441"/>
                    </a:cubicBezTo>
                    <a:cubicBezTo>
                      <a:pt x="92534" y="35683"/>
                      <a:pt x="93264" y="34953"/>
                      <a:pt x="93938" y="34195"/>
                    </a:cubicBezTo>
                    <a:cubicBezTo>
                      <a:pt x="94640" y="33381"/>
                      <a:pt x="95258" y="32539"/>
                      <a:pt x="95791" y="31668"/>
                    </a:cubicBezTo>
                    <a:cubicBezTo>
                      <a:pt x="95847" y="31584"/>
                      <a:pt x="95903" y="31528"/>
                      <a:pt x="95931" y="31444"/>
                    </a:cubicBezTo>
                    <a:cubicBezTo>
                      <a:pt x="96268" y="30882"/>
                      <a:pt x="96549" y="30293"/>
                      <a:pt x="96802" y="29731"/>
                    </a:cubicBezTo>
                    <a:cubicBezTo>
                      <a:pt x="96830" y="29703"/>
                      <a:pt x="96830" y="29703"/>
                      <a:pt x="96830" y="29647"/>
                    </a:cubicBezTo>
                    <a:lnTo>
                      <a:pt x="96942" y="29450"/>
                    </a:lnTo>
                    <a:cubicBezTo>
                      <a:pt x="97026" y="29282"/>
                      <a:pt x="97082" y="29142"/>
                      <a:pt x="97167" y="28945"/>
                    </a:cubicBezTo>
                    <a:lnTo>
                      <a:pt x="97363" y="28327"/>
                    </a:lnTo>
                    <a:cubicBezTo>
                      <a:pt x="97363" y="28243"/>
                      <a:pt x="97419" y="28215"/>
                      <a:pt x="97419" y="28159"/>
                    </a:cubicBezTo>
                    <a:cubicBezTo>
                      <a:pt x="97475" y="27962"/>
                      <a:pt x="97560" y="27766"/>
                      <a:pt x="97588" y="27597"/>
                    </a:cubicBezTo>
                    <a:cubicBezTo>
                      <a:pt x="97616" y="27401"/>
                      <a:pt x="97644" y="27261"/>
                      <a:pt x="97700" y="27092"/>
                    </a:cubicBezTo>
                    <a:cubicBezTo>
                      <a:pt x="97728" y="26811"/>
                      <a:pt x="97784" y="26531"/>
                      <a:pt x="97840" y="26250"/>
                    </a:cubicBezTo>
                    <a:cubicBezTo>
                      <a:pt x="97868" y="26053"/>
                      <a:pt x="97868" y="25829"/>
                      <a:pt x="97897" y="25632"/>
                    </a:cubicBezTo>
                    <a:cubicBezTo>
                      <a:pt x="97981" y="25239"/>
                      <a:pt x="97981" y="24902"/>
                      <a:pt x="97981" y="24509"/>
                    </a:cubicBezTo>
                    <a:cubicBezTo>
                      <a:pt x="97981" y="24257"/>
                      <a:pt x="97925" y="24004"/>
                      <a:pt x="98065" y="23864"/>
                    </a:cubicBezTo>
                    <a:cubicBezTo>
                      <a:pt x="98065" y="23695"/>
                      <a:pt x="98065" y="23527"/>
                      <a:pt x="98037" y="23330"/>
                    </a:cubicBezTo>
                    <a:lnTo>
                      <a:pt x="98037" y="23302"/>
                    </a:lnTo>
                    <a:lnTo>
                      <a:pt x="97925" y="22684"/>
                    </a:lnTo>
                    <a:cubicBezTo>
                      <a:pt x="97897" y="22488"/>
                      <a:pt x="97868" y="22291"/>
                      <a:pt x="97840" y="22123"/>
                    </a:cubicBezTo>
                    <a:cubicBezTo>
                      <a:pt x="97784" y="21926"/>
                      <a:pt x="97756" y="21786"/>
                      <a:pt x="97728" y="21646"/>
                    </a:cubicBezTo>
                    <a:cubicBezTo>
                      <a:pt x="97700" y="21589"/>
                      <a:pt x="97700" y="21505"/>
                      <a:pt x="97644" y="21449"/>
                    </a:cubicBezTo>
                    <a:cubicBezTo>
                      <a:pt x="97644" y="21421"/>
                      <a:pt x="97616" y="21421"/>
                      <a:pt x="97616" y="21365"/>
                    </a:cubicBezTo>
                    <a:cubicBezTo>
                      <a:pt x="97588" y="21309"/>
                      <a:pt x="97588" y="21196"/>
                      <a:pt x="97560" y="21140"/>
                    </a:cubicBezTo>
                    <a:cubicBezTo>
                      <a:pt x="97419" y="20607"/>
                      <a:pt x="97195" y="20073"/>
                      <a:pt x="96998" y="19540"/>
                    </a:cubicBezTo>
                    <a:cubicBezTo>
                      <a:pt x="96914" y="19400"/>
                      <a:pt x="96886" y="19315"/>
                      <a:pt x="96802" y="19175"/>
                    </a:cubicBezTo>
                    <a:cubicBezTo>
                      <a:pt x="91889" y="8170"/>
                      <a:pt x="72377" y="0"/>
                      <a:pt x="49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6217;p74">
                <a:extLst>
                  <a:ext uri="{FF2B5EF4-FFF2-40B4-BE49-F238E27FC236}">
                    <a16:creationId xmlns:a16="http://schemas.microsoft.com/office/drawing/2014/main" id="{1B51D0A1-AD6C-354D-A2BA-2AB41F780236}"/>
                  </a:ext>
                </a:extLst>
              </p:cNvPr>
              <p:cNvSpPr/>
              <p:nvPr/>
            </p:nvSpPr>
            <p:spPr>
              <a:xfrm>
                <a:off x="2586275" y="2376700"/>
                <a:ext cx="2132300" cy="1105475"/>
              </a:xfrm>
              <a:custGeom>
                <a:avLst/>
                <a:gdLst/>
                <a:ahLst/>
                <a:cxnLst/>
                <a:rect l="l" t="t" r="r" b="b"/>
                <a:pathLst>
                  <a:path w="85292" h="44219" extrusionOk="0">
                    <a:moveTo>
                      <a:pt x="36245" y="1"/>
                    </a:moveTo>
                    <a:cubicBezTo>
                      <a:pt x="27850" y="1"/>
                      <a:pt x="19990" y="1040"/>
                      <a:pt x="13111" y="2892"/>
                    </a:cubicBezTo>
                    <a:cubicBezTo>
                      <a:pt x="9995" y="4577"/>
                      <a:pt x="7328" y="6458"/>
                      <a:pt x="5250" y="8536"/>
                    </a:cubicBezTo>
                    <a:cubicBezTo>
                      <a:pt x="3369" y="10445"/>
                      <a:pt x="1910" y="12466"/>
                      <a:pt x="1039" y="14572"/>
                    </a:cubicBezTo>
                    <a:cubicBezTo>
                      <a:pt x="758" y="15273"/>
                      <a:pt x="506" y="15975"/>
                      <a:pt x="337" y="16677"/>
                    </a:cubicBezTo>
                    <a:cubicBezTo>
                      <a:pt x="309" y="16846"/>
                      <a:pt x="281" y="16986"/>
                      <a:pt x="225" y="17126"/>
                    </a:cubicBezTo>
                    <a:cubicBezTo>
                      <a:pt x="197" y="17323"/>
                      <a:pt x="169" y="17519"/>
                      <a:pt x="141" y="17688"/>
                    </a:cubicBezTo>
                    <a:cubicBezTo>
                      <a:pt x="85" y="17912"/>
                      <a:pt x="85" y="18109"/>
                      <a:pt x="57" y="18334"/>
                    </a:cubicBezTo>
                    <a:lnTo>
                      <a:pt x="57" y="18362"/>
                    </a:lnTo>
                    <a:cubicBezTo>
                      <a:pt x="29" y="18783"/>
                      <a:pt x="0" y="19204"/>
                      <a:pt x="0" y="19625"/>
                    </a:cubicBezTo>
                    <a:cubicBezTo>
                      <a:pt x="0" y="21843"/>
                      <a:pt x="562" y="23977"/>
                      <a:pt x="1685" y="26026"/>
                    </a:cubicBezTo>
                    <a:cubicBezTo>
                      <a:pt x="1713" y="26054"/>
                      <a:pt x="1713" y="26082"/>
                      <a:pt x="1741" y="26110"/>
                    </a:cubicBezTo>
                    <a:cubicBezTo>
                      <a:pt x="2050" y="26756"/>
                      <a:pt x="2443" y="27346"/>
                      <a:pt x="2892" y="27935"/>
                    </a:cubicBezTo>
                    <a:cubicBezTo>
                      <a:pt x="3004" y="28076"/>
                      <a:pt x="3117" y="28272"/>
                      <a:pt x="3257" y="28412"/>
                    </a:cubicBezTo>
                    <a:lnTo>
                      <a:pt x="3313" y="28469"/>
                    </a:lnTo>
                    <a:cubicBezTo>
                      <a:pt x="3706" y="28974"/>
                      <a:pt x="4127" y="29451"/>
                      <a:pt x="4577" y="29957"/>
                    </a:cubicBezTo>
                    <a:lnTo>
                      <a:pt x="4633" y="29985"/>
                    </a:lnTo>
                    <a:cubicBezTo>
                      <a:pt x="4661" y="30041"/>
                      <a:pt x="4689" y="30097"/>
                      <a:pt x="4717" y="30125"/>
                    </a:cubicBezTo>
                    <a:cubicBezTo>
                      <a:pt x="5952" y="31445"/>
                      <a:pt x="7440" y="32680"/>
                      <a:pt x="9125" y="33887"/>
                    </a:cubicBezTo>
                    <a:cubicBezTo>
                      <a:pt x="9546" y="34196"/>
                      <a:pt x="9995" y="34505"/>
                      <a:pt x="10444" y="34785"/>
                    </a:cubicBezTo>
                    <a:cubicBezTo>
                      <a:pt x="10837" y="35010"/>
                      <a:pt x="11174" y="35235"/>
                      <a:pt x="11567" y="35459"/>
                    </a:cubicBezTo>
                    <a:cubicBezTo>
                      <a:pt x="11876" y="35656"/>
                      <a:pt x="12241" y="35852"/>
                      <a:pt x="12550" y="36021"/>
                    </a:cubicBezTo>
                    <a:cubicBezTo>
                      <a:pt x="12859" y="36217"/>
                      <a:pt x="13196" y="36358"/>
                      <a:pt x="13504" y="36554"/>
                    </a:cubicBezTo>
                    <a:cubicBezTo>
                      <a:pt x="13813" y="36695"/>
                      <a:pt x="14094" y="36863"/>
                      <a:pt x="14403" y="37003"/>
                    </a:cubicBezTo>
                    <a:cubicBezTo>
                      <a:pt x="14768" y="37172"/>
                      <a:pt x="15105" y="37340"/>
                      <a:pt x="15498" y="37537"/>
                    </a:cubicBezTo>
                    <a:cubicBezTo>
                      <a:pt x="15526" y="37565"/>
                      <a:pt x="15582" y="37593"/>
                      <a:pt x="15638" y="37593"/>
                    </a:cubicBezTo>
                    <a:cubicBezTo>
                      <a:pt x="15666" y="37621"/>
                      <a:pt x="15722" y="37677"/>
                      <a:pt x="15750" y="37677"/>
                    </a:cubicBezTo>
                    <a:cubicBezTo>
                      <a:pt x="16031" y="37817"/>
                      <a:pt x="16312" y="37902"/>
                      <a:pt x="16593" y="38042"/>
                    </a:cubicBezTo>
                    <a:lnTo>
                      <a:pt x="16789" y="38154"/>
                    </a:lnTo>
                    <a:cubicBezTo>
                      <a:pt x="16986" y="38267"/>
                      <a:pt x="17154" y="38323"/>
                      <a:pt x="17351" y="38407"/>
                    </a:cubicBezTo>
                    <a:cubicBezTo>
                      <a:pt x="17716" y="38547"/>
                      <a:pt x="18024" y="38688"/>
                      <a:pt x="18389" y="38828"/>
                    </a:cubicBezTo>
                    <a:cubicBezTo>
                      <a:pt x="19260" y="39165"/>
                      <a:pt x="20158" y="39530"/>
                      <a:pt x="21084" y="39839"/>
                    </a:cubicBezTo>
                    <a:lnTo>
                      <a:pt x="21113" y="39839"/>
                    </a:lnTo>
                    <a:cubicBezTo>
                      <a:pt x="21253" y="39923"/>
                      <a:pt x="21365" y="39951"/>
                      <a:pt x="21506" y="39979"/>
                    </a:cubicBezTo>
                    <a:cubicBezTo>
                      <a:pt x="22207" y="40232"/>
                      <a:pt x="22937" y="40485"/>
                      <a:pt x="23667" y="40681"/>
                    </a:cubicBezTo>
                    <a:cubicBezTo>
                      <a:pt x="23752" y="40709"/>
                      <a:pt x="23808" y="40765"/>
                      <a:pt x="23892" y="40765"/>
                    </a:cubicBezTo>
                    <a:cubicBezTo>
                      <a:pt x="24341" y="40906"/>
                      <a:pt x="24790" y="40990"/>
                      <a:pt x="25268" y="41130"/>
                    </a:cubicBezTo>
                    <a:cubicBezTo>
                      <a:pt x="25745" y="41327"/>
                      <a:pt x="26250" y="41411"/>
                      <a:pt x="26756" y="41551"/>
                    </a:cubicBezTo>
                    <a:cubicBezTo>
                      <a:pt x="27092" y="41636"/>
                      <a:pt x="27401" y="41748"/>
                      <a:pt x="27710" y="41804"/>
                    </a:cubicBezTo>
                    <a:lnTo>
                      <a:pt x="27738" y="41804"/>
                    </a:lnTo>
                    <a:cubicBezTo>
                      <a:pt x="29002" y="42113"/>
                      <a:pt x="30321" y="42394"/>
                      <a:pt x="31641" y="42646"/>
                    </a:cubicBezTo>
                    <a:cubicBezTo>
                      <a:pt x="32342" y="42787"/>
                      <a:pt x="33072" y="42927"/>
                      <a:pt x="33774" y="43039"/>
                    </a:cubicBezTo>
                    <a:cubicBezTo>
                      <a:pt x="34448" y="43152"/>
                      <a:pt x="35094" y="43208"/>
                      <a:pt x="35711" y="43320"/>
                    </a:cubicBezTo>
                    <a:lnTo>
                      <a:pt x="35599" y="43320"/>
                    </a:lnTo>
                    <a:cubicBezTo>
                      <a:pt x="36273" y="43376"/>
                      <a:pt x="36947" y="43489"/>
                      <a:pt x="37592" y="43573"/>
                    </a:cubicBezTo>
                    <a:cubicBezTo>
                      <a:pt x="37705" y="43573"/>
                      <a:pt x="37845" y="43573"/>
                      <a:pt x="37957" y="43601"/>
                    </a:cubicBezTo>
                    <a:cubicBezTo>
                      <a:pt x="38070" y="43601"/>
                      <a:pt x="38154" y="43629"/>
                      <a:pt x="38266" y="43629"/>
                    </a:cubicBezTo>
                    <a:cubicBezTo>
                      <a:pt x="38715" y="43657"/>
                      <a:pt x="39221" y="43741"/>
                      <a:pt x="39670" y="43769"/>
                    </a:cubicBezTo>
                    <a:cubicBezTo>
                      <a:pt x="39894" y="43797"/>
                      <a:pt x="40119" y="43854"/>
                      <a:pt x="40344" y="43854"/>
                    </a:cubicBezTo>
                    <a:lnTo>
                      <a:pt x="41495" y="43938"/>
                    </a:lnTo>
                    <a:cubicBezTo>
                      <a:pt x="42590" y="44050"/>
                      <a:pt x="43713" y="44134"/>
                      <a:pt x="44836" y="44162"/>
                    </a:cubicBezTo>
                    <a:cubicBezTo>
                      <a:pt x="45987" y="44190"/>
                      <a:pt x="47194" y="44219"/>
                      <a:pt x="48373" y="44219"/>
                    </a:cubicBezTo>
                    <a:lnTo>
                      <a:pt x="49805" y="44219"/>
                    </a:lnTo>
                    <a:cubicBezTo>
                      <a:pt x="50759" y="44219"/>
                      <a:pt x="51742" y="44190"/>
                      <a:pt x="52696" y="44162"/>
                    </a:cubicBezTo>
                    <a:cubicBezTo>
                      <a:pt x="52977" y="44134"/>
                      <a:pt x="53258" y="44134"/>
                      <a:pt x="53511" y="44134"/>
                    </a:cubicBezTo>
                    <a:cubicBezTo>
                      <a:pt x="54212" y="44078"/>
                      <a:pt x="54858" y="44050"/>
                      <a:pt x="55532" y="43994"/>
                    </a:cubicBezTo>
                    <a:lnTo>
                      <a:pt x="56795" y="43882"/>
                    </a:lnTo>
                    <a:lnTo>
                      <a:pt x="56936" y="43882"/>
                    </a:lnTo>
                    <a:cubicBezTo>
                      <a:pt x="59462" y="43657"/>
                      <a:pt x="61877" y="43348"/>
                      <a:pt x="64263" y="42955"/>
                    </a:cubicBezTo>
                    <a:cubicBezTo>
                      <a:pt x="64600" y="42927"/>
                      <a:pt x="64881" y="42899"/>
                      <a:pt x="65162" y="42815"/>
                    </a:cubicBezTo>
                    <a:cubicBezTo>
                      <a:pt x="66172" y="42646"/>
                      <a:pt x="67155" y="42450"/>
                      <a:pt x="68137" y="42225"/>
                    </a:cubicBezTo>
                    <a:cubicBezTo>
                      <a:pt x="68250" y="42197"/>
                      <a:pt x="68306" y="42197"/>
                      <a:pt x="68418" y="42169"/>
                    </a:cubicBezTo>
                    <a:cubicBezTo>
                      <a:pt x="68755" y="42057"/>
                      <a:pt x="69120" y="41973"/>
                      <a:pt x="69429" y="41916"/>
                    </a:cubicBezTo>
                    <a:cubicBezTo>
                      <a:pt x="69654" y="41888"/>
                      <a:pt x="69850" y="41804"/>
                      <a:pt x="70075" y="41776"/>
                    </a:cubicBezTo>
                    <a:lnTo>
                      <a:pt x="70103" y="41776"/>
                    </a:lnTo>
                    <a:cubicBezTo>
                      <a:pt x="70383" y="41748"/>
                      <a:pt x="70636" y="41664"/>
                      <a:pt x="70861" y="41608"/>
                    </a:cubicBezTo>
                    <a:cubicBezTo>
                      <a:pt x="70945" y="41608"/>
                      <a:pt x="70973" y="41608"/>
                      <a:pt x="71001" y="41551"/>
                    </a:cubicBezTo>
                    <a:cubicBezTo>
                      <a:pt x="71366" y="41467"/>
                      <a:pt x="71675" y="41383"/>
                      <a:pt x="72040" y="41271"/>
                    </a:cubicBezTo>
                    <a:cubicBezTo>
                      <a:pt x="72377" y="41102"/>
                      <a:pt x="72770" y="40906"/>
                      <a:pt x="73107" y="40681"/>
                    </a:cubicBezTo>
                    <a:cubicBezTo>
                      <a:pt x="73219" y="40625"/>
                      <a:pt x="73303" y="40569"/>
                      <a:pt x="73387" y="40513"/>
                    </a:cubicBezTo>
                    <a:cubicBezTo>
                      <a:pt x="73780" y="40288"/>
                      <a:pt x="74145" y="40063"/>
                      <a:pt x="74482" y="39839"/>
                    </a:cubicBezTo>
                    <a:cubicBezTo>
                      <a:pt x="74510" y="39811"/>
                      <a:pt x="74567" y="39811"/>
                      <a:pt x="74595" y="39783"/>
                    </a:cubicBezTo>
                    <a:cubicBezTo>
                      <a:pt x="74679" y="39727"/>
                      <a:pt x="74735" y="39670"/>
                      <a:pt x="74791" y="39642"/>
                    </a:cubicBezTo>
                    <a:cubicBezTo>
                      <a:pt x="74988" y="39530"/>
                      <a:pt x="75128" y="39418"/>
                      <a:pt x="75296" y="39305"/>
                    </a:cubicBezTo>
                    <a:cubicBezTo>
                      <a:pt x="75381" y="39277"/>
                      <a:pt x="75437" y="39221"/>
                      <a:pt x="75493" y="39193"/>
                    </a:cubicBezTo>
                    <a:cubicBezTo>
                      <a:pt x="75633" y="39109"/>
                      <a:pt x="75802" y="38997"/>
                      <a:pt x="75914" y="38912"/>
                    </a:cubicBezTo>
                    <a:lnTo>
                      <a:pt x="75970" y="38912"/>
                    </a:lnTo>
                    <a:cubicBezTo>
                      <a:pt x="76139" y="38744"/>
                      <a:pt x="76307" y="38660"/>
                      <a:pt x="76504" y="38519"/>
                    </a:cubicBezTo>
                    <a:cubicBezTo>
                      <a:pt x="76532" y="38463"/>
                      <a:pt x="76588" y="38435"/>
                      <a:pt x="76616" y="38407"/>
                    </a:cubicBezTo>
                    <a:cubicBezTo>
                      <a:pt x="77121" y="38042"/>
                      <a:pt x="77542" y="37705"/>
                      <a:pt x="77992" y="37340"/>
                    </a:cubicBezTo>
                    <a:cubicBezTo>
                      <a:pt x="78216" y="37172"/>
                      <a:pt x="78413" y="37031"/>
                      <a:pt x="78581" y="36863"/>
                    </a:cubicBezTo>
                    <a:lnTo>
                      <a:pt x="78637" y="36863"/>
                    </a:lnTo>
                    <a:cubicBezTo>
                      <a:pt x="78722" y="36807"/>
                      <a:pt x="78834" y="36695"/>
                      <a:pt x="78946" y="36582"/>
                    </a:cubicBezTo>
                    <a:cubicBezTo>
                      <a:pt x="79704" y="35852"/>
                      <a:pt x="80462" y="35094"/>
                      <a:pt x="81108" y="34336"/>
                    </a:cubicBezTo>
                    <a:cubicBezTo>
                      <a:pt x="81810" y="33522"/>
                      <a:pt x="82456" y="32680"/>
                      <a:pt x="82989" y="31809"/>
                    </a:cubicBezTo>
                    <a:cubicBezTo>
                      <a:pt x="83045" y="31725"/>
                      <a:pt x="83073" y="31669"/>
                      <a:pt x="83129" y="31585"/>
                    </a:cubicBezTo>
                    <a:cubicBezTo>
                      <a:pt x="83466" y="31051"/>
                      <a:pt x="83747" y="30434"/>
                      <a:pt x="84000" y="29872"/>
                    </a:cubicBezTo>
                    <a:cubicBezTo>
                      <a:pt x="84028" y="29844"/>
                      <a:pt x="84028" y="29844"/>
                      <a:pt x="84028" y="29816"/>
                    </a:cubicBezTo>
                    <a:lnTo>
                      <a:pt x="84140" y="29592"/>
                    </a:lnTo>
                    <a:cubicBezTo>
                      <a:pt x="84224" y="29423"/>
                      <a:pt x="84280" y="29283"/>
                      <a:pt x="84337" y="29114"/>
                    </a:cubicBezTo>
                    <a:lnTo>
                      <a:pt x="84561" y="28469"/>
                    </a:lnTo>
                    <a:cubicBezTo>
                      <a:pt x="84561" y="28412"/>
                      <a:pt x="84589" y="28356"/>
                      <a:pt x="84589" y="28300"/>
                    </a:cubicBezTo>
                    <a:cubicBezTo>
                      <a:pt x="84673" y="28132"/>
                      <a:pt x="84730" y="27907"/>
                      <a:pt x="84786" y="27739"/>
                    </a:cubicBezTo>
                    <a:cubicBezTo>
                      <a:pt x="84814" y="27570"/>
                      <a:pt x="84842" y="27430"/>
                      <a:pt x="84870" y="27233"/>
                    </a:cubicBezTo>
                    <a:cubicBezTo>
                      <a:pt x="84926" y="26981"/>
                      <a:pt x="84982" y="26700"/>
                      <a:pt x="85010" y="26419"/>
                    </a:cubicBezTo>
                    <a:cubicBezTo>
                      <a:pt x="85038" y="26195"/>
                      <a:pt x="85038" y="25998"/>
                      <a:pt x="85095" y="25773"/>
                    </a:cubicBezTo>
                    <a:cubicBezTo>
                      <a:pt x="85123" y="25380"/>
                      <a:pt x="85151" y="25043"/>
                      <a:pt x="85151" y="24650"/>
                    </a:cubicBezTo>
                    <a:cubicBezTo>
                      <a:pt x="85151" y="24398"/>
                      <a:pt x="85151" y="24173"/>
                      <a:pt x="85291" y="23836"/>
                    </a:cubicBezTo>
                    <a:cubicBezTo>
                      <a:pt x="85291" y="23668"/>
                      <a:pt x="85291" y="23499"/>
                      <a:pt x="85263" y="23303"/>
                    </a:cubicBezTo>
                    <a:lnTo>
                      <a:pt x="85151" y="22685"/>
                    </a:lnTo>
                    <a:cubicBezTo>
                      <a:pt x="85123" y="22517"/>
                      <a:pt x="85095" y="22292"/>
                      <a:pt x="85066" y="22124"/>
                    </a:cubicBezTo>
                    <a:cubicBezTo>
                      <a:pt x="85010" y="21955"/>
                      <a:pt x="84982" y="21815"/>
                      <a:pt x="84954" y="21675"/>
                    </a:cubicBezTo>
                    <a:cubicBezTo>
                      <a:pt x="84926" y="21590"/>
                      <a:pt x="84926" y="21534"/>
                      <a:pt x="84870" y="21450"/>
                    </a:cubicBezTo>
                    <a:cubicBezTo>
                      <a:pt x="84870" y="21422"/>
                      <a:pt x="84842" y="21422"/>
                      <a:pt x="84842" y="21394"/>
                    </a:cubicBezTo>
                    <a:cubicBezTo>
                      <a:pt x="84814" y="21310"/>
                      <a:pt x="84814" y="21197"/>
                      <a:pt x="84786" y="21141"/>
                    </a:cubicBezTo>
                    <a:cubicBezTo>
                      <a:pt x="84645" y="20608"/>
                      <a:pt x="84421" y="20074"/>
                      <a:pt x="84224" y="19569"/>
                    </a:cubicBezTo>
                    <a:cubicBezTo>
                      <a:pt x="84140" y="19429"/>
                      <a:pt x="84112" y="19316"/>
                      <a:pt x="84028" y="19176"/>
                    </a:cubicBezTo>
                    <a:cubicBezTo>
                      <a:pt x="79115" y="8199"/>
                      <a:pt x="59603" y="1"/>
                      <a:pt x="36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218;p74">
                <a:extLst>
                  <a:ext uri="{FF2B5EF4-FFF2-40B4-BE49-F238E27FC236}">
                    <a16:creationId xmlns:a16="http://schemas.microsoft.com/office/drawing/2014/main" id="{DC63111A-2DF2-3C4C-94AE-D8ADBAC6EE4D}"/>
                  </a:ext>
                </a:extLst>
              </p:cNvPr>
              <p:cNvSpPr/>
              <p:nvPr/>
            </p:nvSpPr>
            <p:spPr>
              <a:xfrm>
                <a:off x="2683125" y="2404775"/>
                <a:ext cx="2252325" cy="1083725"/>
              </a:xfrm>
              <a:custGeom>
                <a:avLst/>
                <a:gdLst/>
                <a:ahLst/>
                <a:cxnLst/>
                <a:rect l="l" t="t" r="r" b="b"/>
                <a:pathLst>
                  <a:path w="90093" h="43349" extrusionOk="0">
                    <a:moveTo>
                      <a:pt x="45004" y="1"/>
                    </a:moveTo>
                    <a:cubicBezTo>
                      <a:pt x="30490" y="1"/>
                      <a:pt x="17575" y="3426"/>
                      <a:pt x="9378" y="8704"/>
                    </a:cubicBezTo>
                    <a:cubicBezTo>
                      <a:pt x="8985" y="8957"/>
                      <a:pt x="8648" y="9209"/>
                      <a:pt x="8283" y="9462"/>
                    </a:cubicBezTo>
                    <a:cubicBezTo>
                      <a:pt x="7609" y="9911"/>
                      <a:pt x="6991" y="10388"/>
                      <a:pt x="6402" y="10894"/>
                    </a:cubicBezTo>
                    <a:cubicBezTo>
                      <a:pt x="6121" y="11090"/>
                      <a:pt x="5840" y="11343"/>
                      <a:pt x="5588" y="11596"/>
                    </a:cubicBezTo>
                    <a:cubicBezTo>
                      <a:pt x="3454" y="13533"/>
                      <a:pt x="1826" y="15638"/>
                      <a:pt x="927" y="17828"/>
                    </a:cubicBezTo>
                    <a:cubicBezTo>
                      <a:pt x="675" y="18474"/>
                      <a:pt x="450" y="19148"/>
                      <a:pt x="282" y="19765"/>
                    </a:cubicBezTo>
                    <a:cubicBezTo>
                      <a:pt x="282" y="19906"/>
                      <a:pt x="253" y="20046"/>
                      <a:pt x="225" y="20187"/>
                    </a:cubicBezTo>
                    <a:cubicBezTo>
                      <a:pt x="169" y="20355"/>
                      <a:pt x="169" y="20552"/>
                      <a:pt x="141" y="20720"/>
                    </a:cubicBezTo>
                    <a:cubicBezTo>
                      <a:pt x="113" y="20888"/>
                      <a:pt x="113" y="21113"/>
                      <a:pt x="85" y="21281"/>
                    </a:cubicBezTo>
                    <a:lnTo>
                      <a:pt x="85" y="21310"/>
                    </a:lnTo>
                    <a:cubicBezTo>
                      <a:pt x="1" y="21674"/>
                      <a:pt x="1" y="22039"/>
                      <a:pt x="1" y="22433"/>
                    </a:cubicBezTo>
                    <a:cubicBezTo>
                      <a:pt x="1" y="24482"/>
                      <a:pt x="534" y="26447"/>
                      <a:pt x="1545" y="28300"/>
                    </a:cubicBezTo>
                    <a:cubicBezTo>
                      <a:pt x="1545" y="28328"/>
                      <a:pt x="1545" y="28356"/>
                      <a:pt x="1573" y="28412"/>
                    </a:cubicBezTo>
                    <a:cubicBezTo>
                      <a:pt x="1910" y="28974"/>
                      <a:pt x="2247" y="29535"/>
                      <a:pt x="2668" y="30097"/>
                    </a:cubicBezTo>
                    <a:lnTo>
                      <a:pt x="2977" y="30518"/>
                    </a:lnTo>
                    <a:lnTo>
                      <a:pt x="3061" y="30574"/>
                    </a:lnTo>
                    <a:cubicBezTo>
                      <a:pt x="3398" y="31023"/>
                      <a:pt x="3791" y="31501"/>
                      <a:pt x="4212" y="31950"/>
                    </a:cubicBezTo>
                    <a:lnTo>
                      <a:pt x="4240" y="31978"/>
                    </a:lnTo>
                    <a:lnTo>
                      <a:pt x="4352" y="32090"/>
                    </a:lnTo>
                    <a:cubicBezTo>
                      <a:pt x="4661" y="32399"/>
                      <a:pt x="4942" y="32708"/>
                      <a:pt x="5307" y="33045"/>
                    </a:cubicBezTo>
                    <a:cubicBezTo>
                      <a:pt x="5644" y="33354"/>
                      <a:pt x="6037" y="33690"/>
                      <a:pt x="6430" y="34027"/>
                    </a:cubicBezTo>
                    <a:cubicBezTo>
                      <a:pt x="6823" y="34224"/>
                      <a:pt x="7160" y="34477"/>
                      <a:pt x="7553" y="34673"/>
                    </a:cubicBezTo>
                    <a:cubicBezTo>
                      <a:pt x="7862" y="34898"/>
                      <a:pt x="8227" y="35066"/>
                      <a:pt x="8535" y="35235"/>
                    </a:cubicBezTo>
                    <a:cubicBezTo>
                      <a:pt x="8844" y="35431"/>
                      <a:pt x="9153" y="35572"/>
                      <a:pt x="9490" y="35740"/>
                    </a:cubicBezTo>
                    <a:cubicBezTo>
                      <a:pt x="9799" y="35880"/>
                      <a:pt x="10080" y="36049"/>
                      <a:pt x="10388" y="36189"/>
                    </a:cubicBezTo>
                    <a:cubicBezTo>
                      <a:pt x="10753" y="36358"/>
                      <a:pt x="11090" y="36554"/>
                      <a:pt x="11483" y="36723"/>
                    </a:cubicBezTo>
                    <a:cubicBezTo>
                      <a:pt x="11511" y="36751"/>
                      <a:pt x="11539" y="36751"/>
                      <a:pt x="11624" y="36779"/>
                    </a:cubicBezTo>
                    <a:cubicBezTo>
                      <a:pt x="11652" y="36779"/>
                      <a:pt x="11680" y="36835"/>
                      <a:pt x="11736" y="36835"/>
                    </a:cubicBezTo>
                    <a:cubicBezTo>
                      <a:pt x="12017" y="36975"/>
                      <a:pt x="12297" y="37116"/>
                      <a:pt x="12578" y="37200"/>
                    </a:cubicBezTo>
                    <a:lnTo>
                      <a:pt x="12775" y="37312"/>
                    </a:lnTo>
                    <a:cubicBezTo>
                      <a:pt x="12943" y="37424"/>
                      <a:pt x="13140" y="37481"/>
                      <a:pt x="13336" y="37565"/>
                    </a:cubicBezTo>
                    <a:cubicBezTo>
                      <a:pt x="13645" y="37705"/>
                      <a:pt x="14010" y="37846"/>
                      <a:pt x="14347" y="37986"/>
                    </a:cubicBezTo>
                    <a:cubicBezTo>
                      <a:pt x="15245" y="38323"/>
                      <a:pt x="16144" y="38688"/>
                      <a:pt x="17070" y="38997"/>
                    </a:cubicBezTo>
                    <a:lnTo>
                      <a:pt x="17098" y="38997"/>
                    </a:lnTo>
                    <a:cubicBezTo>
                      <a:pt x="17239" y="39025"/>
                      <a:pt x="17351" y="39081"/>
                      <a:pt x="17491" y="39109"/>
                    </a:cubicBezTo>
                    <a:cubicBezTo>
                      <a:pt x="18193" y="39362"/>
                      <a:pt x="18923" y="39586"/>
                      <a:pt x="19653" y="39811"/>
                    </a:cubicBezTo>
                    <a:cubicBezTo>
                      <a:pt x="19737" y="39839"/>
                      <a:pt x="19793" y="39839"/>
                      <a:pt x="19878" y="39867"/>
                    </a:cubicBezTo>
                    <a:cubicBezTo>
                      <a:pt x="20327" y="40007"/>
                      <a:pt x="20776" y="40148"/>
                      <a:pt x="21225" y="40260"/>
                    </a:cubicBezTo>
                    <a:cubicBezTo>
                      <a:pt x="21730" y="40428"/>
                      <a:pt x="22208" y="40541"/>
                      <a:pt x="22741" y="40681"/>
                    </a:cubicBezTo>
                    <a:cubicBezTo>
                      <a:pt x="23050" y="40793"/>
                      <a:pt x="23387" y="40850"/>
                      <a:pt x="23696" y="40934"/>
                    </a:cubicBezTo>
                    <a:lnTo>
                      <a:pt x="23724" y="40934"/>
                    </a:lnTo>
                    <a:cubicBezTo>
                      <a:pt x="25015" y="41243"/>
                      <a:pt x="26335" y="41523"/>
                      <a:pt x="27654" y="41776"/>
                    </a:cubicBezTo>
                    <a:cubicBezTo>
                      <a:pt x="28356" y="41916"/>
                      <a:pt x="29058" y="42057"/>
                      <a:pt x="29788" y="42169"/>
                    </a:cubicBezTo>
                    <a:cubicBezTo>
                      <a:pt x="30462" y="42253"/>
                      <a:pt x="31107" y="42366"/>
                      <a:pt x="31725" y="42450"/>
                    </a:cubicBezTo>
                    <a:lnTo>
                      <a:pt x="31809" y="42450"/>
                    </a:lnTo>
                    <a:cubicBezTo>
                      <a:pt x="32455" y="42534"/>
                      <a:pt x="33129" y="42646"/>
                      <a:pt x="33803" y="42731"/>
                    </a:cubicBezTo>
                    <a:cubicBezTo>
                      <a:pt x="33915" y="42731"/>
                      <a:pt x="34055" y="42731"/>
                      <a:pt x="34139" y="42759"/>
                    </a:cubicBezTo>
                    <a:cubicBezTo>
                      <a:pt x="34252" y="42759"/>
                      <a:pt x="34364" y="42787"/>
                      <a:pt x="34476" y="42787"/>
                    </a:cubicBezTo>
                    <a:cubicBezTo>
                      <a:pt x="34926" y="42815"/>
                      <a:pt x="35403" y="42899"/>
                      <a:pt x="35880" y="42927"/>
                    </a:cubicBezTo>
                    <a:cubicBezTo>
                      <a:pt x="36077" y="42955"/>
                      <a:pt x="36329" y="42955"/>
                      <a:pt x="36526" y="43011"/>
                    </a:cubicBezTo>
                    <a:lnTo>
                      <a:pt x="37705" y="43096"/>
                    </a:lnTo>
                    <a:cubicBezTo>
                      <a:pt x="38210" y="43152"/>
                      <a:pt x="38772" y="43180"/>
                      <a:pt x="39333" y="43208"/>
                    </a:cubicBezTo>
                    <a:cubicBezTo>
                      <a:pt x="39895" y="43236"/>
                      <a:pt x="40456" y="43236"/>
                      <a:pt x="41018" y="43292"/>
                    </a:cubicBezTo>
                    <a:cubicBezTo>
                      <a:pt x="42197" y="43320"/>
                      <a:pt x="43376" y="43348"/>
                      <a:pt x="44583" y="43348"/>
                    </a:cubicBezTo>
                    <a:lnTo>
                      <a:pt x="46043" y="43348"/>
                    </a:lnTo>
                    <a:cubicBezTo>
                      <a:pt x="46998" y="43348"/>
                      <a:pt x="47980" y="43320"/>
                      <a:pt x="48935" y="43292"/>
                    </a:cubicBezTo>
                    <a:cubicBezTo>
                      <a:pt x="49216" y="43292"/>
                      <a:pt x="49496" y="43236"/>
                      <a:pt x="49721" y="43236"/>
                    </a:cubicBezTo>
                    <a:cubicBezTo>
                      <a:pt x="50058" y="43208"/>
                      <a:pt x="50395" y="43208"/>
                      <a:pt x="50760" y="43180"/>
                    </a:cubicBezTo>
                    <a:cubicBezTo>
                      <a:pt x="51097" y="43180"/>
                      <a:pt x="51461" y="43152"/>
                      <a:pt x="51770" y="43096"/>
                    </a:cubicBezTo>
                    <a:lnTo>
                      <a:pt x="53034" y="43011"/>
                    </a:lnTo>
                    <a:cubicBezTo>
                      <a:pt x="53062" y="43011"/>
                      <a:pt x="53090" y="42955"/>
                      <a:pt x="53174" y="42955"/>
                    </a:cubicBezTo>
                    <a:cubicBezTo>
                      <a:pt x="55673" y="42787"/>
                      <a:pt x="58115" y="42450"/>
                      <a:pt x="60501" y="42057"/>
                    </a:cubicBezTo>
                    <a:cubicBezTo>
                      <a:pt x="60810" y="41973"/>
                      <a:pt x="61091" y="41944"/>
                      <a:pt x="61372" y="41888"/>
                    </a:cubicBezTo>
                    <a:cubicBezTo>
                      <a:pt x="62411" y="41692"/>
                      <a:pt x="63393" y="41495"/>
                      <a:pt x="64376" y="41271"/>
                    </a:cubicBezTo>
                    <a:cubicBezTo>
                      <a:pt x="64460" y="41243"/>
                      <a:pt x="64544" y="41243"/>
                      <a:pt x="64657" y="41215"/>
                    </a:cubicBezTo>
                    <a:cubicBezTo>
                      <a:pt x="64993" y="41130"/>
                      <a:pt x="65302" y="41046"/>
                      <a:pt x="65667" y="40962"/>
                    </a:cubicBezTo>
                    <a:cubicBezTo>
                      <a:pt x="65864" y="40934"/>
                      <a:pt x="66088" y="40878"/>
                      <a:pt x="66285" y="40821"/>
                    </a:cubicBezTo>
                    <a:lnTo>
                      <a:pt x="66341" y="40821"/>
                    </a:lnTo>
                    <a:lnTo>
                      <a:pt x="67071" y="40625"/>
                    </a:lnTo>
                    <a:cubicBezTo>
                      <a:pt x="67127" y="40625"/>
                      <a:pt x="67183" y="40625"/>
                      <a:pt x="67211" y="40569"/>
                    </a:cubicBezTo>
                    <a:cubicBezTo>
                      <a:pt x="67548" y="40485"/>
                      <a:pt x="67913" y="40400"/>
                      <a:pt x="68222" y="40288"/>
                    </a:cubicBezTo>
                    <a:cubicBezTo>
                      <a:pt x="69429" y="39979"/>
                      <a:pt x="70552" y="39642"/>
                      <a:pt x="71675" y="39277"/>
                    </a:cubicBezTo>
                    <a:cubicBezTo>
                      <a:pt x="71816" y="39221"/>
                      <a:pt x="71900" y="39193"/>
                      <a:pt x="72012" y="39137"/>
                    </a:cubicBezTo>
                    <a:cubicBezTo>
                      <a:pt x="72265" y="39081"/>
                      <a:pt x="72461" y="38969"/>
                      <a:pt x="72714" y="38884"/>
                    </a:cubicBezTo>
                    <a:cubicBezTo>
                      <a:pt x="72995" y="38800"/>
                      <a:pt x="73247" y="38716"/>
                      <a:pt x="73500" y="38604"/>
                    </a:cubicBezTo>
                    <a:cubicBezTo>
                      <a:pt x="73725" y="38519"/>
                      <a:pt x="73977" y="38435"/>
                      <a:pt x="74230" y="38323"/>
                    </a:cubicBezTo>
                    <a:cubicBezTo>
                      <a:pt x="74707" y="38154"/>
                      <a:pt x="75128" y="37986"/>
                      <a:pt x="75606" y="37817"/>
                    </a:cubicBezTo>
                    <a:cubicBezTo>
                      <a:pt x="75690" y="37761"/>
                      <a:pt x="75774" y="37733"/>
                      <a:pt x="75886" y="37705"/>
                    </a:cubicBezTo>
                    <a:cubicBezTo>
                      <a:pt x="76757" y="37340"/>
                      <a:pt x="77627" y="36975"/>
                      <a:pt x="78469" y="36554"/>
                    </a:cubicBezTo>
                    <a:cubicBezTo>
                      <a:pt x="78553" y="36554"/>
                      <a:pt x="78582" y="36498"/>
                      <a:pt x="78638" y="36470"/>
                    </a:cubicBezTo>
                    <a:cubicBezTo>
                      <a:pt x="79031" y="36273"/>
                      <a:pt x="79424" y="36049"/>
                      <a:pt x="79817" y="35880"/>
                    </a:cubicBezTo>
                    <a:cubicBezTo>
                      <a:pt x="80041" y="35768"/>
                      <a:pt x="80294" y="35628"/>
                      <a:pt x="80547" y="35487"/>
                    </a:cubicBezTo>
                    <a:cubicBezTo>
                      <a:pt x="81108" y="35178"/>
                      <a:pt x="81642" y="34898"/>
                      <a:pt x="82147" y="34589"/>
                    </a:cubicBezTo>
                    <a:cubicBezTo>
                      <a:pt x="82259" y="34505"/>
                      <a:pt x="82372" y="34477"/>
                      <a:pt x="82428" y="34392"/>
                    </a:cubicBezTo>
                    <a:cubicBezTo>
                      <a:pt x="82821" y="34196"/>
                      <a:pt x="83186" y="33971"/>
                      <a:pt x="83523" y="33747"/>
                    </a:cubicBezTo>
                    <a:cubicBezTo>
                      <a:pt x="83551" y="33690"/>
                      <a:pt x="83607" y="33690"/>
                      <a:pt x="83635" y="33662"/>
                    </a:cubicBezTo>
                    <a:cubicBezTo>
                      <a:pt x="83691" y="33634"/>
                      <a:pt x="83775" y="33578"/>
                      <a:pt x="83831" y="33522"/>
                    </a:cubicBezTo>
                    <a:cubicBezTo>
                      <a:pt x="83972" y="33410"/>
                      <a:pt x="84168" y="33269"/>
                      <a:pt x="84337" y="33185"/>
                    </a:cubicBezTo>
                    <a:cubicBezTo>
                      <a:pt x="84393" y="33157"/>
                      <a:pt x="84477" y="33073"/>
                      <a:pt x="84533" y="33045"/>
                    </a:cubicBezTo>
                    <a:cubicBezTo>
                      <a:pt x="84618" y="33017"/>
                      <a:pt x="84674" y="32932"/>
                      <a:pt x="84758" y="32904"/>
                    </a:cubicBezTo>
                    <a:cubicBezTo>
                      <a:pt x="85347" y="32343"/>
                      <a:pt x="85909" y="31781"/>
                      <a:pt x="86414" y="31192"/>
                    </a:cubicBezTo>
                    <a:cubicBezTo>
                      <a:pt x="87032" y="30434"/>
                      <a:pt x="87593" y="29676"/>
                      <a:pt x="88099" y="28862"/>
                    </a:cubicBezTo>
                    <a:cubicBezTo>
                      <a:pt x="88155" y="28777"/>
                      <a:pt x="88183" y="28721"/>
                      <a:pt x="88239" y="28665"/>
                    </a:cubicBezTo>
                    <a:cubicBezTo>
                      <a:pt x="88548" y="28132"/>
                      <a:pt x="88829" y="27598"/>
                      <a:pt x="89025" y="27065"/>
                    </a:cubicBezTo>
                    <a:cubicBezTo>
                      <a:pt x="89081" y="27037"/>
                      <a:pt x="89081" y="27037"/>
                      <a:pt x="89081" y="27009"/>
                    </a:cubicBezTo>
                    <a:lnTo>
                      <a:pt x="89194" y="26784"/>
                    </a:lnTo>
                    <a:cubicBezTo>
                      <a:pt x="89250" y="26616"/>
                      <a:pt x="89278" y="26475"/>
                      <a:pt x="89362" y="26335"/>
                    </a:cubicBezTo>
                    <a:cubicBezTo>
                      <a:pt x="89418" y="26110"/>
                      <a:pt x="89503" y="25914"/>
                      <a:pt x="89559" y="25745"/>
                    </a:cubicBezTo>
                    <a:cubicBezTo>
                      <a:pt x="89559" y="25717"/>
                      <a:pt x="89615" y="25633"/>
                      <a:pt x="89615" y="25605"/>
                    </a:cubicBezTo>
                    <a:cubicBezTo>
                      <a:pt x="89643" y="25408"/>
                      <a:pt x="89699" y="25240"/>
                      <a:pt x="89755" y="25072"/>
                    </a:cubicBezTo>
                    <a:cubicBezTo>
                      <a:pt x="89783" y="24931"/>
                      <a:pt x="89811" y="24763"/>
                      <a:pt x="89839" y="24622"/>
                    </a:cubicBezTo>
                    <a:cubicBezTo>
                      <a:pt x="89896" y="24370"/>
                      <a:pt x="89952" y="24089"/>
                      <a:pt x="89980" y="23836"/>
                    </a:cubicBezTo>
                    <a:cubicBezTo>
                      <a:pt x="90008" y="23668"/>
                      <a:pt x="90008" y="23499"/>
                      <a:pt x="90064" y="23275"/>
                    </a:cubicBezTo>
                    <a:cubicBezTo>
                      <a:pt x="90092" y="22938"/>
                      <a:pt x="90092" y="22601"/>
                      <a:pt x="90092" y="22264"/>
                    </a:cubicBezTo>
                    <a:cubicBezTo>
                      <a:pt x="90092" y="22068"/>
                      <a:pt x="90092" y="21815"/>
                      <a:pt x="90008" y="21731"/>
                    </a:cubicBezTo>
                    <a:cubicBezTo>
                      <a:pt x="90008" y="21562"/>
                      <a:pt x="90008" y="21394"/>
                      <a:pt x="89980" y="21253"/>
                    </a:cubicBezTo>
                    <a:lnTo>
                      <a:pt x="89980" y="21197"/>
                    </a:lnTo>
                    <a:cubicBezTo>
                      <a:pt x="89980" y="21029"/>
                      <a:pt x="89952" y="20832"/>
                      <a:pt x="89924" y="20636"/>
                    </a:cubicBezTo>
                    <a:cubicBezTo>
                      <a:pt x="89924" y="20467"/>
                      <a:pt x="89867" y="20271"/>
                      <a:pt x="89839" y="20130"/>
                    </a:cubicBezTo>
                    <a:cubicBezTo>
                      <a:pt x="89839" y="19990"/>
                      <a:pt x="89811" y="19850"/>
                      <a:pt x="89783" y="19709"/>
                    </a:cubicBezTo>
                    <a:cubicBezTo>
                      <a:pt x="89727" y="19625"/>
                      <a:pt x="89727" y="19597"/>
                      <a:pt x="89699" y="19513"/>
                    </a:cubicBezTo>
                    <a:cubicBezTo>
                      <a:pt x="89699" y="19485"/>
                      <a:pt x="89671" y="19485"/>
                      <a:pt x="89671" y="19457"/>
                    </a:cubicBezTo>
                    <a:cubicBezTo>
                      <a:pt x="89643" y="19372"/>
                      <a:pt x="89643" y="19316"/>
                      <a:pt x="89587" y="19232"/>
                    </a:cubicBezTo>
                    <a:cubicBezTo>
                      <a:pt x="89446" y="18783"/>
                      <a:pt x="89278" y="18306"/>
                      <a:pt x="89081" y="17800"/>
                    </a:cubicBezTo>
                    <a:cubicBezTo>
                      <a:pt x="89025" y="17688"/>
                      <a:pt x="88969" y="17548"/>
                      <a:pt x="88941" y="17463"/>
                    </a:cubicBezTo>
                    <a:cubicBezTo>
                      <a:pt x="87818" y="14965"/>
                      <a:pt x="85853" y="12606"/>
                      <a:pt x="83214" y="10501"/>
                    </a:cubicBezTo>
                    <a:cubicBezTo>
                      <a:pt x="82652" y="10052"/>
                      <a:pt x="82007" y="9602"/>
                      <a:pt x="81389" y="9181"/>
                    </a:cubicBezTo>
                    <a:lnTo>
                      <a:pt x="81305" y="9181"/>
                    </a:lnTo>
                    <a:cubicBezTo>
                      <a:pt x="80968" y="8929"/>
                      <a:pt x="80575" y="8704"/>
                      <a:pt x="80238" y="8479"/>
                    </a:cubicBezTo>
                    <a:cubicBezTo>
                      <a:pt x="79873" y="8283"/>
                      <a:pt x="79564" y="8086"/>
                      <a:pt x="79199" y="7862"/>
                    </a:cubicBezTo>
                    <a:cubicBezTo>
                      <a:pt x="78778" y="7637"/>
                      <a:pt x="78357" y="7384"/>
                      <a:pt x="77936" y="7160"/>
                    </a:cubicBezTo>
                    <a:cubicBezTo>
                      <a:pt x="69738" y="2780"/>
                      <a:pt x="58003" y="1"/>
                      <a:pt x="45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219;p74">
                <a:extLst>
                  <a:ext uri="{FF2B5EF4-FFF2-40B4-BE49-F238E27FC236}">
                    <a16:creationId xmlns:a16="http://schemas.microsoft.com/office/drawing/2014/main" id="{BAFA514A-B321-5D45-B6DB-185221B2DEC8}"/>
                  </a:ext>
                </a:extLst>
              </p:cNvPr>
              <p:cNvSpPr/>
              <p:nvPr/>
            </p:nvSpPr>
            <p:spPr>
              <a:xfrm>
                <a:off x="3562575" y="3486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99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220;p74">
                <a:extLst>
                  <a:ext uri="{FF2B5EF4-FFF2-40B4-BE49-F238E27FC236}">
                    <a16:creationId xmlns:a16="http://schemas.microsoft.com/office/drawing/2014/main" id="{D396C35F-1501-3E47-8796-22B089F0AC8F}"/>
                  </a:ext>
                </a:extLst>
              </p:cNvPr>
              <p:cNvSpPr/>
              <p:nvPr/>
            </p:nvSpPr>
            <p:spPr>
              <a:xfrm>
                <a:off x="3285325" y="3472325"/>
                <a:ext cx="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1" y="0"/>
                    </a:move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A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221;p74">
                <a:extLst>
                  <a:ext uri="{FF2B5EF4-FFF2-40B4-BE49-F238E27FC236}">
                    <a16:creationId xmlns:a16="http://schemas.microsoft.com/office/drawing/2014/main" id="{658CE17F-F7D0-534D-BB55-2786A1330AB7}"/>
                  </a:ext>
                </a:extLst>
              </p:cNvPr>
              <p:cNvSpPr/>
              <p:nvPr/>
            </p:nvSpPr>
            <p:spPr>
              <a:xfrm>
                <a:off x="3285325" y="3472325"/>
                <a:ext cx="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1" y="0"/>
                    </a:move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A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222;p74">
                <a:extLst>
                  <a:ext uri="{FF2B5EF4-FFF2-40B4-BE49-F238E27FC236}">
                    <a16:creationId xmlns:a16="http://schemas.microsoft.com/office/drawing/2014/main" id="{C8A3AAE1-755F-414F-82ED-3AE961EA4DD4}"/>
                  </a:ext>
                </a:extLst>
              </p:cNvPr>
              <p:cNvSpPr/>
              <p:nvPr/>
            </p:nvSpPr>
            <p:spPr>
              <a:xfrm>
                <a:off x="4795750" y="3214750"/>
                <a:ext cx="231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87" extrusionOk="0">
                    <a:moveTo>
                      <a:pt x="927" y="0"/>
                    </a:moveTo>
                    <a:cubicBezTo>
                      <a:pt x="842" y="56"/>
                      <a:pt x="842" y="56"/>
                      <a:pt x="814" y="112"/>
                    </a:cubicBezTo>
                    <a:lnTo>
                      <a:pt x="842" y="84"/>
                    </a:lnTo>
                    <a:cubicBezTo>
                      <a:pt x="871" y="84"/>
                      <a:pt x="871" y="56"/>
                      <a:pt x="927" y="0"/>
                    </a:cubicBezTo>
                    <a:close/>
                    <a:moveTo>
                      <a:pt x="814" y="112"/>
                    </a:moveTo>
                    <a:cubicBezTo>
                      <a:pt x="534" y="337"/>
                      <a:pt x="281" y="533"/>
                      <a:pt x="0" y="786"/>
                    </a:cubicBezTo>
                    <a:cubicBezTo>
                      <a:pt x="136" y="705"/>
                      <a:pt x="272" y="623"/>
                      <a:pt x="408" y="516"/>
                    </a:cubicBezTo>
                    <a:lnTo>
                      <a:pt x="408" y="516"/>
                    </a:lnTo>
                    <a:cubicBezTo>
                      <a:pt x="404" y="522"/>
                      <a:pt x="399" y="528"/>
                      <a:pt x="393" y="533"/>
                    </a:cubicBezTo>
                    <a:lnTo>
                      <a:pt x="421" y="505"/>
                    </a:lnTo>
                    <a:lnTo>
                      <a:pt x="421" y="505"/>
                    </a:lnTo>
                    <a:cubicBezTo>
                      <a:pt x="417" y="509"/>
                      <a:pt x="412" y="513"/>
                      <a:pt x="408" y="516"/>
                    </a:cubicBezTo>
                    <a:lnTo>
                      <a:pt x="408" y="516"/>
                    </a:lnTo>
                    <a:cubicBezTo>
                      <a:pt x="423" y="495"/>
                      <a:pt x="427" y="477"/>
                      <a:pt x="449" y="477"/>
                    </a:cubicBezTo>
                    <a:lnTo>
                      <a:pt x="814" y="112"/>
                    </a:lnTo>
                    <a:close/>
                  </a:path>
                </a:pathLst>
              </a:custGeom>
              <a:solidFill>
                <a:srgbClr val="CA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6223;p74">
                <a:extLst>
                  <a:ext uri="{FF2B5EF4-FFF2-40B4-BE49-F238E27FC236}">
                    <a16:creationId xmlns:a16="http://schemas.microsoft.com/office/drawing/2014/main" id="{3538E9FC-2AA3-B845-8E3D-CAEEBF7425BF}"/>
                  </a:ext>
                </a:extLst>
              </p:cNvPr>
              <p:cNvSpPr/>
              <p:nvPr/>
            </p:nvSpPr>
            <p:spPr>
              <a:xfrm>
                <a:off x="4471475" y="2996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CA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6224;p74">
                <a:extLst>
                  <a:ext uri="{FF2B5EF4-FFF2-40B4-BE49-F238E27FC236}">
                    <a16:creationId xmlns:a16="http://schemas.microsoft.com/office/drawing/2014/main" id="{00F90ED1-DBB1-E748-B4EF-5EFB31BB78A3}"/>
                  </a:ext>
                </a:extLst>
              </p:cNvPr>
              <p:cNvSpPr/>
              <p:nvPr/>
            </p:nvSpPr>
            <p:spPr>
              <a:xfrm>
                <a:off x="4927000" y="2990150"/>
                <a:ext cx="845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489" extrusionOk="0">
                    <a:moveTo>
                      <a:pt x="337" y="0"/>
                    </a:moveTo>
                    <a:lnTo>
                      <a:pt x="225" y="393"/>
                    </a:lnTo>
                    <a:lnTo>
                      <a:pt x="0" y="1460"/>
                    </a:lnTo>
                    <a:cubicBezTo>
                      <a:pt x="28" y="1488"/>
                      <a:pt x="56" y="1488"/>
                      <a:pt x="84" y="1488"/>
                    </a:cubicBezTo>
                    <a:cubicBezTo>
                      <a:pt x="169" y="1123"/>
                      <a:pt x="225" y="758"/>
                      <a:pt x="281" y="393"/>
                    </a:cubicBezTo>
                    <a:cubicBezTo>
                      <a:pt x="281" y="281"/>
                      <a:pt x="309" y="141"/>
                      <a:pt x="337" y="0"/>
                    </a:cubicBezTo>
                    <a:close/>
                  </a:path>
                </a:pathLst>
              </a:custGeom>
              <a:solidFill>
                <a:srgbClr val="CA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6225;p74">
                <a:extLst>
                  <a:ext uri="{FF2B5EF4-FFF2-40B4-BE49-F238E27FC236}">
                    <a16:creationId xmlns:a16="http://schemas.microsoft.com/office/drawing/2014/main" id="{688E1544-49B3-1444-A773-1977B97A2F36}"/>
                  </a:ext>
                </a:extLst>
              </p:cNvPr>
              <p:cNvSpPr/>
              <p:nvPr/>
            </p:nvSpPr>
            <p:spPr>
              <a:xfrm>
                <a:off x="3285325" y="3472325"/>
                <a:ext cx="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9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A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226;p74">
                <a:extLst>
                  <a:ext uri="{FF2B5EF4-FFF2-40B4-BE49-F238E27FC236}">
                    <a16:creationId xmlns:a16="http://schemas.microsoft.com/office/drawing/2014/main" id="{C4EB8514-75F3-D544-A715-2A22E34D8C08}"/>
                  </a:ext>
                </a:extLst>
              </p:cNvPr>
              <p:cNvSpPr/>
              <p:nvPr/>
            </p:nvSpPr>
            <p:spPr>
              <a:xfrm>
                <a:off x="3562575" y="3486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A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6227;p74">
                <a:extLst>
                  <a:ext uri="{FF2B5EF4-FFF2-40B4-BE49-F238E27FC236}">
                    <a16:creationId xmlns:a16="http://schemas.microsoft.com/office/drawing/2014/main" id="{7A9A7944-053A-484F-BE78-B29BDBB74FFD}"/>
                  </a:ext>
                </a:extLst>
              </p:cNvPr>
              <p:cNvSpPr/>
              <p:nvPr/>
            </p:nvSpPr>
            <p:spPr>
              <a:xfrm>
                <a:off x="3285325" y="3472325"/>
                <a:ext cx="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9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AB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6228;p74">
                <a:extLst>
                  <a:ext uri="{FF2B5EF4-FFF2-40B4-BE49-F238E27FC236}">
                    <a16:creationId xmlns:a16="http://schemas.microsoft.com/office/drawing/2014/main" id="{01E5915B-C31D-2C42-A731-2FB112556356}"/>
                  </a:ext>
                </a:extLst>
              </p:cNvPr>
              <p:cNvSpPr/>
              <p:nvPr/>
            </p:nvSpPr>
            <p:spPr>
              <a:xfrm>
                <a:off x="3526775" y="2826600"/>
                <a:ext cx="70900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191" extrusionOk="0">
                    <a:moveTo>
                      <a:pt x="730" y="1"/>
                    </a:moveTo>
                    <a:lnTo>
                      <a:pt x="0" y="1039"/>
                    </a:lnTo>
                    <a:lnTo>
                      <a:pt x="2836" y="2191"/>
                    </a:lnTo>
                    <a:lnTo>
                      <a:pt x="730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6229;p74">
                <a:extLst>
                  <a:ext uri="{FF2B5EF4-FFF2-40B4-BE49-F238E27FC236}">
                    <a16:creationId xmlns:a16="http://schemas.microsoft.com/office/drawing/2014/main" id="{6D9770FF-391C-DB42-A0F7-AB315C2BBC56}"/>
                  </a:ext>
                </a:extLst>
              </p:cNvPr>
              <p:cNvSpPr/>
              <p:nvPr/>
            </p:nvSpPr>
            <p:spPr>
              <a:xfrm>
                <a:off x="3846825" y="3132625"/>
                <a:ext cx="8495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1180" extrusionOk="0">
                    <a:moveTo>
                      <a:pt x="0" y="0"/>
                    </a:moveTo>
                    <a:lnTo>
                      <a:pt x="197" y="1179"/>
                    </a:lnTo>
                    <a:lnTo>
                      <a:pt x="3397" y="10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6230;p74">
                <a:extLst>
                  <a:ext uri="{FF2B5EF4-FFF2-40B4-BE49-F238E27FC236}">
                    <a16:creationId xmlns:a16="http://schemas.microsoft.com/office/drawing/2014/main" id="{7A04B499-4199-584F-B878-115E27850F8B}"/>
                  </a:ext>
                </a:extLst>
              </p:cNvPr>
              <p:cNvSpPr/>
              <p:nvPr/>
            </p:nvSpPr>
            <p:spPr>
              <a:xfrm>
                <a:off x="3844725" y="2560600"/>
                <a:ext cx="8915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152" extrusionOk="0">
                    <a:moveTo>
                      <a:pt x="477" y="0"/>
                    </a:moveTo>
                    <a:lnTo>
                      <a:pt x="0" y="1151"/>
                    </a:lnTo>
                    <a:lnTo>
                      <a:pt x="3566" y="758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6231;p74">
                <a:extLst>
                  <a:ext uri="{FF2B5EF4-FFF2-40B4-BE49-F238E27FC236}">
                    <a16:creationId xmlns:a16="http://schemas.microsoft.com/office/drawing/2014/main" id="{AAAAC129-46F6-CA47-9EB2-6BF4F7BC80EE}"/>
                  </a:ext>
                </a:extLst>
              </p:cNvPr>
              <p:cNvSpPr/>
              <p:nvPr/>
            </p:nvSpPr>
            <p:spPr>
              <a:xfrm>
                <a:off x="3664350" y="2820300"/>
                <a:ext cx="905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247" extrusionOk="0">
                    <a:moveTo>
                      <a:pt x="758" y="0"/>
                    </a:moveTo>
                    <a:lnTo>
                      <a:pt x="0" y="1039"/>
                    </a:lnTo>
                    <a:lnTo>
                      <a:pt x="2836" y="2246"/>
                    </a:lnTo>
                    <a:lnTo>
                      <a:pt x="3622" y="1179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232;p74">
                <a:extLst>
                  <a:ext uri="{FF2B5EF4-FFF2-40B4-BE49-F238E27FC236}">
                    <a16:creationId xmlns:a16="http://schemas.microsoft.com/office/drawing/2014/main" id="{3469505D-D534-C442-B73D-10BC9C2DAFBC}"/>
                  </a:ext>
                </a:extLst>
              </p:cNvPr>
              <p:cNvSpPr/>
              <p:nvPr/>
            </p:nvSpPr>
            <p:spPr>
              <a:xfrm>
                <a:off x="3375175" y="3107350"/>
                <a:ext cx="856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208" extrusionOk="0">
                    <a:moveTo>
                      <a:pt x="3201" y="1"/>
                    </a:moveTo>
                    <a:lnTo>
                      <a:pt x="0" y="113"/>
                    </a:lnTo>
                    <a:lnTo>
                      <a:pt x="3425" y="1208"/>
                    </a:lnTo>
                    <a:lnTo>
                      <a:pt x="3201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233;p74">
                <a:extLst>
                  <a:ext uri="{FF2B5EF4-FFF2-40B4-BE49-F238E27FC236}">
                    <a16:creationId xmlns:a16="http://schemas.microsoft.com/office/drawing/2014/main" id="{FE32EB6E-52B0-884D-ABF0-A50A45603CDB}"/>
                  </a:ext>
                </a:extLst>
              </p:cNvPr>
              <p:cNvSpPr/>
              <p:nvPr/>
            </p:nvSpPr>
            <p:spPr>
              <a:xfrm>
                <a:off x="3314800" y="2861700"/>
                <a:ext cx="912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219" extrusionOk="0">
                    <a:moveTo>
                      <a:pt x="787" y="0"/>
                    </a:moveTo>
                    <a:lnTo>
                      <a:pt x="1" y="1039"/>
                    </a:lnTo>
                    <a:lnTo>
                      <a:pt x="2893" y="2218"/>
                    </a:lnTo>
                    <a:lnTo>
                      <a:pt x="3651" y="1180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6234;p74">
                <a:extLst>
                  <a:ext uri="{FF2B5EF4-FFF2-40B4-BE49-F238E27FC236}">
                    <a16:creationId xmlns:a16="http://schemas.microsoft.com/office/drawing/2014/main" id="{218FEFC1-0391-4F4F-B7DF-F37E14CE70E8}"/>
                  </a:ext>
                </a:extLst>
              </p:cNvPr>
              <p:cNvSpPr/>
              <p:nvPr/>
            </p:nvSpPr>
            <p:spPr>
              <a:xfrm>
                <a:off x="3375175" y="2957850"/>
                <a:ext cx="8565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377" extrusionOk="0">
                    <a:moveTo>
                      <a:pt x="3201" y="1"/>
                    </a:moveTo>
                    <a:lnTo>
                      <a:pt x="0" y="141"/>
                    </a:lnTo>
                    <a:lnTo>
                      <a:pt x="253" y="1376"/>
                    </a:lnTo>
                    <a:lnTo>
                      <a:pt x="3425" y="1236"/>
                    </a:lnTo>
                    <a:lnTo>
                      <a:pt x="3201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6235;p74">
                <a:extLst>
                  <a:ext uri="{FF2B5EF4-FFF2-40B4-BE49-F238E27FC236}">
                    <a16:creationId xmlns:a16="http://schemas.microsoft.com/office/drawing/2014/main" id="{A5BF4C13-634A-F344-86E4-9011F933A4AD}"/>
                  </a:ext>
                </a:extLst>
              </p:cNvPr>
              <p:cNvSpPr/>
              <p:nvPr/>
            </p:nvSpPr>
            <p:spPr>
              <a:xfrm>
                <a:off x="3900875" y="2882050"/>
                <a:ext cx="89150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910" extrusionOk="0">
                    <a:moveTo>
                      <a:pt x="477" y="1"/>
                    </a:moveTo>
                    <a:lnTo>
                      <a:pt x="0" y="1180"/>
                    </a:lnTo>
                    <a:lnTo>
                      <a:pt x="3088" y="1910"/>
                    </a:lnTo>
                    <a:lnTo>
                      <a:pt x="3566" y="759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6236;p74">
                <a:extLst>
                  <a:ext uri="{FF2B5EF4-FFF2-40B4-BE49-F238E27FC236}">
                    <a16:creationId xmlns:a16="http://schemas.microsoft.com/office/drawing/2014/main" id="{58BDD374-C1A8-F84C-A503-8EF432D4DB7C}"/>
                  </a:ext>
                </a:extLst>
              </p:cNvPr>
              <p:cNvSpPr/>
              <p:nvPr/>
            </p:nvSpPr>
            <p:spPr>
              <a:xfrm>
                <a:off x="3655225" y="2929775"/>
                <a:ext cx="905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247" extrusionOk="0">
                    <a:moveTo>
                      <a:pt x="786" y="1"/>
                    </a:moveTo>
                    <a:lnTo>
                      <a:pt x="0" y="1068"/>
                    </a:lnTo>
                    <a:lnTo>
                      <a:pt x="2864" y="2247"/>
                    </a:lnTo>
                    <a:lnTo>
                      <a:pt x="3622" y="1208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6237;p74">
                <a:extLst>
                  <a:ext uri="{FF2B5EF4-FFF2-40B4-BE49-F238E27FC236}">
                    <a16:creationId xmlns:a16="http://schemas.microsoft.com/office/drawing/2014/main" id="{360FF0DF-AB20-4F4B-8979-3378F89EB1E4}"/>
                  </a:ext>
                </a:extLst>
              </p:cNvPr>
              <p:cNvSpPr/>
              <p:nvPr/>
            </p:nvSpPr>
            <p:spPr>
              <a:xfrm>
                <a:off x="3569575" y="3044875"/>
                <a:ext cx="8495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1377" extrusionOk="0">
                    <a:moveTo>
                      <a:pt x="3201" y="1"/>
                    </a:moveTo>
                    <a:lnTo>
                      <a:pt x="1" y="141"/>
                    </a:lnTo>
                    <a:lnTo>
                      <a:pt x="254" y="1377"/>
                    </a:lnTo>
                    <a:lnTo>
                      <a:pt x="3398" y="1208"/>
                    </a:lnTo>
                    <a:lnTo>
                      <a:pt x="3201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6238;p74">
                <a:extLst>
                  <a:ext uri="{FF2B5EF4-FFF2-40B4-BE49-F238E27FC236}">
                    <a16:creationId xmlns:a16="http://schemas.microsoft.com/office/drawing/2014/main" id="{0335533D-505D-8B43-A22C-BA73D11679AE}"/>
                  </a:ext>
                </a:extLst>
              </p:cNvPr>
              <p:cNvSpPr/>
              <p:nvPr/>
            </p:nvSpPr>
            <p:spPr>
              <a:xfrm>
                <a:off x="3738725" y="2670100"/>
                <a:ext cx="91275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247" extrusionOk="0">
                    <a:moveTo>
                      <a:pt x="787" y="0"/>
                    </a:moveTo>
                    <a:lnTo>
                      <a:pt x="1" y="1067"/>
                    </a:lnTo>
                    <a:lnTo>
                      <a:pt x="2893" y="2246"/>
                    </a:lnTo>
                    <a:lnTo>
                      <a:pt x="3651" y="120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6239;p74">
                <a:extLst>
                  <a:ext uri="{FF2B5EF4-FFF2-40B4-BE49-F238E27FC236}">
                    <a16:creationId xmlns:a16="http://schemas.microsoft.com/office/drawing/2014/main" id="{6978040C-3E73-8D43-805E-2E7E7F824C5B}"/>
                  </a:ext>
                </a:extLst>
              </p:cNvPr>
              <p:cNvSpPr/>
              <p:nvPr/>
            </p:nvSpPr>
            <p:spPr>
              <a:xfrm>
                <a:off x="3816650" y="2969075"/>
                <a:ext cx="8565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377" extrusionOk="0">
                    <a:moveTo>
                      <a:pt x="3173" y="1"/>
                    </a:moveTo>
                    <a:lnTo>
                      <a:pt x="0" y="141"/>
                    </a:lnTo>
                    <a:lnTo>
                      <a:pt x="253" y="1377"/>
                    </a:lnTo>
                    <a:lnTo>
                      <a:pt x="3425" y="1236"/>
                    </a:lnTo>
                    <a:lnTo>
                      <a:pt x="3173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6240;p74">
                <a:extLst>
                  <a:ext uri="{FF2B5EF4-FFF2-40B4-BE49-F238E27FC236}">
                    <a16:creationId xmlns:a16="http://schemas.microsoft.com/office/drawing/2014/main" id="{F82929E9-AB01-9E41-8E61-659FBD96027C}"/>
                  </a:ext>
                </a:extLst>
              </p:cNvPr>
              <p:cNvSpPr/>
              <p:nvPr/>
            </p:nvSpPr>
            <p:spPr>
              <a:xfrm>
                <a:off x="3907875" y="2691150"/>
                <a:ext cx="891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910" extrusionOk="0">
                    <a:moveTo>
                      <a:pt x="478" y="0"/>
                    </a:moveTo>
                    <a:lnTo>
                      <a:pt x="1" y="1151"/>
                    </a:lnTo>
                    <a:lnTo>
                      <a:pt x="3089" y="1909"/>
                    </a:lnTo>
                    <a:lnTo>
                      <a:pt x="3566" y="730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6241;p74">
                <a:extLst>
                  <a:ext uri="{FF2B5EF4-FFF2-40B4-BE49-F238E27FC236}">
                    <a16:creationId xmlns:a16="http://schemas.microsoft.com/office/drawing/2014/main" id="{2D9247C8-BE35-0C4F-B1DB-D4AEE6EAB1D5}"/>
                  </a:ext>
                </a:extLst>
              </p:cNvPr>
              <p:cNvSpPr/>
              <p:nvPr/>
            </p:nvSpPr>
            <p:spPr>
              <a:xfrm>
                <a:off x="3938775" y="2770450"/>
                <a:ext cx="9055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1152" extrusionOk="0">
                    <a:moveTo>
                      <a:pt x="0" y="1"/>
                    </a:moveTo>
                    <a:lnTo>
                      <a:pt x="2836" y="1152"/>
                    </a:lnTo>
                    <a:lnTo>
                      <a:pt x="3622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6242;p74">
                <a:extLst>
                  <a:ext uri="{FF2B5EF4-FFF2-40B4-BE49-F238E27FC236}">
                    <a16:creationId xmlns:a16="http://schemas.microsoft.com/office/drawing/2014/main" id="{1CF859FC-9F04-3C41-AAC0-0DE50ED0D190}"/>
                  </a:ext>
                </a:extLst>
              </p:cNvPr>
              <p:cNvSpPr/>
              <p:nvPr/>
            </p:nvSpPr>
            <p:spPr>
              <a:xfrm>
                <a:off x="4102300" y="2778175"/>
                <a:ext cx="884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938" extrusionOk="0">
                    <a:moveTo>
                      <a:pt x="450" y="1"/>
                    </a:moveTo>
                    <a:lnTo>
                      <a:pt x="1" y="1152"/>
                    </a:lnTo>
                    <a:lnTo>
                      <a:pt x="3089" y="1938"/>
                    </a:lnTo>
                    <a:lnTo>
                      <a:pt x="3538" y="759"/>
                    </a:lnTo>
                    <a:lnTo>
                      <a:pt x="450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6243;p74">
                <a:extLst>
                  <a:ext uri="{FF2B5EF4-FFF2-40B4-BE49-F238E27FC236}">
                    <a16:creationId xmlns:a16="http://schemas.microsoft.com/office/drawing/2014/main" id="{1E7F986C-D35D-D842-A23B-92E962666D6B}"/>
                  </a:ext>
                </a:extLst>
              </p:cNvPr>
              <p:cNvSpPr/>
              <p:nvPr/>
            </p:nvSpPr>
            <p:spPr>
              <a:xfrm>
                <a:off x="3528175" y="2705875"/>
                <a:ext cx="912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219" extrusionOk="0">
                    <a:moveTo>
                      <a:pt x="787" y="1"/>
                    </a:moveTo>
                    <a:lnTo>
                      <a:pt x="1" y="1068"/>
                    </a:lnTo>
                    <a:lnTo>
                      <a:pt x="2892" y="2219"/>
                    </a:lnTo>
                    <a:lnTo>
                      <a:pt x="3650" y="1180"/>
                    </a:lnTo>
                    <a:lnTo>
                      <a:pt x="787" y="1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6244;p74">
                <a:extLst>
                  <a:ext uri="{FF2B5EF4-FFF2-40B4-BE49-F238E27FC236}">
                    <a16:creationId xmlns:a16="http://schemas.microsoft.com/office/drawing/2014/main" id="{6C564C20-7291-AA4E-A8AF-7B273C25F0A7}"/>
                  </a:ext>
                </a:extLst>
              </p:cNvPr>
              <p:cNvSpPr/>
              <p:nvPr/>
            </p:nvSpPr>
            <p:spPr>
              <a:xfrm>
                <a:off x="3337975" y="2747300"/>
                <a:ext cx="849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1404" extrusionOk="0">
                    <a:moveTo>
                      <a:pt x="3145" y="0"/>
                    </a:moveTo>
                    <a:lnTo>
                      <a:pt x="0" y="169"/>
                    </a:lnTo>
                    <a:lnTo>
                      <a:pt x="253" y="1404"/>
                    </a:lnTo>
                    <a:lnTo>
                      <a:pt x="3397" y="1236"/>
                    </a:lnTo>
                    <a:lnTo>
                      <a:pt x="3145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6245;p74">
                <a:extLst>
                  <a:ext uri="{FF2B5EF4-FFF2-40B4-BE49-F238E27FC236}">
                    <a16:creationId xmlns:a16="http://schemas.microsoft.com/office/drawing/2014/main" id="{2F32C0ED-B06A-424A-B18F-D066AB9BB464}"/>
                  </a:ext>
                </a:extLst>
              </p:cNvPr>
              <p:cNvSpPr/>
              <p:nvPr/>
            </p:nvSpPr>
            <p:spPr>
              <a:xfrm>
                <a:off x="3801900" y="2785200"/>
                <a:ext cx="88475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1882" extrusionOk="0">
                    <a:moveTo>
                      <a:pt x="450" y="0"/>
                    </a:moveTo>
                    <a:lnTo>
                      <a:pt x="1" y="1151"/>
                    </a:lnTo>
                    <a:lnTo>
                      <a:pt x="3089" y="1881"/>
                    </a:lnTo>
                    <a:lnTo>
                      <a:pt x="3538" y="73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6246;p74">
                <a:extLst>
                  <a:ext uri="{FF2B5EF4-FFF2-40B4-BE49-F238E27FC236}">
                    <a16:creationId xmlns:a16="http://schemas.microsoft.com/office/drawing/2014/main" id="{92C18634-6993-714B-888B-914BCFA82DF0}"/>
                  </a:ext>
                </a:extLst>
              </p:cNvPr>
              <p:cNvSpPr/>
              <p:nvPr/>
            </p:nvSpPr>
            <p:spPr>
              <a:xfrm>
                <a:off x="3619425" y="2607625"/>
                <a:ext cx="905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1208" extrusionOk="0">
                    <a:moveTo>
                      <a:pt x="0" y="0"/>
                    </a:moveTo>
                    <a:lnTo>
                      <a:pt x="2836" y="1208"/>
                    </a:lnTo>
                    <a:lnTo>
                      <a:pt x="3622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6247;p74">
                <a:extLst>
                  <a:ext uri="{FF2B5EF4-FFF2-40B4-BE49-F238E27FC236}">
                    <a16:creationId xmlns:a16="http://schemas.microsoft.com/office/drawing/2014/main" id="{931CA55F-D786-D94E-B2E5-DB4F13F62445}"/>
                  </a:ext>
                </a:extLst>
              </p:cNvPr>
              <p:cNvSpPr/>
              <p:nvPr/>
            </p:nvSpPr>
            <p:spPr>
              <a:xfrm>
                <a:off x="4001225" y="2888375"/>
                <a:ext cx="800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1405" extrusionOk="0">
                    <a:moveTo>
                      <a:pt x="2949" y="0"/>
                    </a:moveTo>
                    <a:lnTo>
                      <a:pt x="1" y="1404"/>
                    </a:lnTo>
                    <a:lnTo>
                      <a:pt x="1" y="1404"/>
                    </a:lnTo>
                    <a:lnTo>
                      <a:pt x="3201" y="123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6248;p74">
                <a:extLst>
                  <a:ext uri="{FF2B5EF4-FFF2-40B4-BE49-F238E27FC236}">
                    <a16:creationId xmlns:a16="http://schemas.microsoft.com/office/drawing/2014/main" id="{71610457-70A1-1B40-9E3B-DA9DE615E214}"/>
                  </a:ext>
                </a:extLst>
              </p:cNvPr>
              <p:cNvSpPr/>
              <p:nvPr/>
            </p:nvSpPr>
            <p:spPr>
              <a:xfrm>
                <a:off x="3641175" y="3207025"/>
                <a:ext cx="87750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1910" extrusionOk="0">
                    <a:moveTo>
                      <a:pt x="422" y="0"/>
                    </a:moveTo>
                    <a:lnTo>
                      <a:pt x="1" y="1123"/>
                    </a:lnTo>
                    <a:lnTo>
                      <a:pt x="3089" y="1909"/>
                    </a:lnTo>
                    <a:lnTo>
                      <a:pt x="3510" y="730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406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6249;p74">
                <a:extLst>
                  <a:ext uri="{FF2B5EF4-FFF2-40B4-BE49-F238E27FC236}">
                    <a16:creationId xmlns:a16="http://schemas.microsoft.com/office/drawing/2014/main" id="{A2C27500-D31A-1747-980B-330F0F3DBADC}"/>
                  </a:ext>
                </a:extLst>
              </p:cNvPr>
              <p:cNvSpPr/>
              <p:nvPr/>
            </p:nvSpPr>
            <p:spPr>
              <a:xfrm>
                <a:off x="2104100" y="2311425"/>
                <a:ext cx="336685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134674" h="4914" extrusionOk="0">
                    <a:moveTo>
                      <a:pt x="131726" y="1"/>
                    </a:moveTo>
                    <a:lnTo>
                      <a:pt x="33521" y="2163"/>
                    </a:lnTo>
                    <a:lnTo>
                      <a:pt x="1039" y="2921"/>
                    </a:lnTo>
                    <a:lnTo>
                      <a:pt x="0" y="3286"/>
                    </a:lnTo>
                    <a:lnTo>
                      <a:pt x="0" y="4914"/>
                    </a:lnTo>
                    <a:lnTo>
                      <a:pt x="134674" y="4914"/>
                    </a:lnTo>
                    <a:lnTo>
                      <a:pt x="134674" y="1461"/>
                    </a:lnTo>
                    <a:lnTo>
                      <a:pt x="1317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6250;p74">
                <a:extLst>
                  <a:ext uri="{FF2B5EF4-FFF2-40B4-BE49-F238E27FC236}">
                    <a16:creationId xmlns:a16="http://schemas.microsoft.com/office/drawing/2014/main" id="{7B635806-F011-1243-BEEF-9AB565C6FB26}"/>
                  </a:ext>
                </a:extLst>
              </p:cNvPr>
              <p:cNvSpPr/>
              <p:nvPr/>
            </p:nvSpPr>
            <p:spPr>
              <a:xfrm>
                <a:off x="2104100" y="2309325"/>
                <a:ext cx="336685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34674" h="3370" extrusionOk="0">
                    <a:moveTo>
                      <a:pt x="131586" y="1"/>
                    </a:moveTo>
                    <a:lnTo>
                      <a:pt x="33521" y="2247"/>
                    </a:lnTo>
                    <a:lnTo>
                      <a:pt x="1039" y="3005"/>
                    </a:lnTo>
                    <a:lnTo>
                      <a:pt x="0" y="3370"/>
                    </a:lnTo>
                    <a:lnTo>
                      <a:pt x="134674" y="1545"/>
                    </a:lnTo>
                    <a:lnTo>
                      <a:pt x="131726" y="85"/>
                    </a:lnTo>
                    <a:lnTo>
                      <a:pt x="1315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6251;p74">
                <a:extLst>
                  <a:ext uri="{FF2B5EF4-FFF2-40B4-BE49-F238E27FC236}">
                    <a16:creationId xmlns:a16="http://schemas.microsoft.com/office/drawing/2014/main" id="{598EC0B9-A56C-D749-AB2F-932C80DFF215}"/>
                  </a:ext>
                </a:extLst>
              </p:cNvPr>
              <p:cNvSpPr/>
              <p:nvPr/>
            </p:nvSpPr>
            <p:spPr>
              <a:xfrm>
                <a:off x="2073925" y="2373900"/>
                <a:ext cx="3472850" cy="124950"/>
              </a:xfrm>
              <a:custGeom>
                <a:avLst/>
                <a:gdLst/>
                <a:ahLst/>
                <a:cxnLst/>
                <a:rect l="l" t="t" r="r" b="b"/>
                <a:pathLst>
                  <a:path w="138914" h="4998" extrusionOk="0">
                    <a:moveTo>
                      <a:pt x="135488" y="0"/>
                    </a:moveTo>
                    <a:lnTo>
                      <a:pt x="34588" y="2246"/>
                    </a:lnTo>
                    <a:lnTo>
                      <a:pt x="26025" y="2415"/>
                    </a:lnTo>
                    <a:lnTo>
                      <a:pt x="26306" y="2415"/>
                    </a:lnTo>
                    <a:lnTo>
                      <a:pt x="1067" y="2976"/>
                    </a:lnTo>
                    <a:lnTo>
                      <a:pt x="0" y="3369"/>
                    </a:lnTo>
                    <a:lnTo>
                      <a:pt x="0" y="4998"/>
                    </a:lnTo>
                    <a:lnTo>
                      <a:pt x="138913" y="4998"/>
                    </a:lnTo>
                    <a:lnTo>
                      <a:pt x="138913" y="1488"/>
                    </a:lnTo>
                    <a:lnTo>
                      <a:pt x="1358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6252;p74">
                <a:extLst>
                  <a:ext uri="{FF2B5EF4-FFF2-40B4-BE49-F238E27FC236}">
                    <a16:creationId xmlns:a16="http://schemas.microsoft.com/office/drawing/2014/main" id="{1B545178-864E-0B4D-90F9-C02C42779BC6}"/>
                  </a:ext>
                </a:extLst>
              </p:cNvPr>
              <p:cNvSpPr/>
              <p:nvPr/>
            </p:nvSpPr>
            <p:spPr>
              <a:xfrm>
                <a:off x="2073925" y="2371800"/>
                <a:ext cx="347285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138914" h="3454" extrusionOk="0">
                    <a:moveTo>
                      <a:pt x="135488" y="0"/>
                    </a:moveTo>
                    <a:lnTo>
                      <a:pt x="34588" y="2330"/>
                    </a:lnTo>
                    <a:lnTo>
                      <a:pt x="26306" y="2499"/>
                    </a:lnTo>
                    <a:lnTo>
                      <a:pt x="1067" y="3060"/>
                    </a:lnTo>
                    <a:lnTo>
                      <a:pt x="0" y="3453"/>
                    </a:lnTo>
                    <a:lnTo>
                      <a:pt x="70495" y="2499"/>
                    </a:lnTo>
                    <a:lnTo>
                      <a:pt x="135488" y="1629"/>
                    </a:lnTo>
                    <a:lnTo>
                      <a:pt x="138913" y="1572"/>
                    </a:lnTo>
                    <a:lnTo>
                      <a:pt x="135881" y="84"/>
                    </a:lnTo>
                    <a:lnTo>
                      <a:pt x="135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6253;p74">
                <a:extLst>
                  <a:ext uri="{FF2B5EF4-FFF2-40B4-BE49-F238E27FC236}">
                    <a16:creationId xmlns:a16="http://schemas.microsoft.com/office/drawing/2014/main" id="{C5E8B8F1-390F-B045-A314-3E215243A322}"/>
                  </a:ext>
                </a:extLst>
              </p:cNvPr>
              <p:cNvSpPr/>
              <p:nvPr/>
            </p:nvSpPr>
            <p:spPr>
              <a:xfrm>
                <a:off x="2490125" y="4246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6254;p74">
              <a:extLst>
                <a:ext uri="{FF2B5EF4-FFF2-40B4-BE49-F238E27FC236}">
                  <a16:creationId xmlns:a16="http://schemas.microsoft.com/office/drawing/2014/main" id="{7EB2134F-176A-4442-A2AB-D60E1EFAAA8E}"/>
                </a:ext>
              </a:extLst>
            </p:cNvPr>
            <p:cNvGrpSpPr/>
            <p:nvPr/>
          </p:nvGrpSpPr>
          <p:grpSpPr>
            <a:xfrm>
              <a:off x="5723132" y="2062137"/>
              <a:ext cx="494733" cy="494733"/>
              <a:chOff x="5696107" y="1803190"/>
              <a:chExt cx="697200" cy="697200"/>
            </a:xfrm>
          </p:grpSpPr>
          <p:sp>
            <p:nvSpPr>
              <p:cNvPr id="42" name="Google Shape;6255;p74">
                <a:extLst>
                  <a:ext uri="{FF2B5EF4-FFF2-40B4-BE49-F238E27FC236}">
                    <a16:creationId xmlns:a16="http://schemas.microsoft.com/office/drawing/2014/main" id="{74ED9133-1CDB-6242-A81B-A92CCDEBCD45}"/>
                  </a:ext>
                </a:extLst>
              </p:cNvPr>
              <p:cNvSpPr/>
              <p:nvPr/>
            </p:nvSpPr>
            <p:spPr>
              <a:xfrm>
                <a:off x="5696107" y="1803190"/>
                <a:ext cx="697200" cy="697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" name="Google Shape;6256;p74">
                <a:extLst>
                  <a:ext uri="{FF2B5EF4-FFF2-40B4-BE49-F238E27FC236}">
                    <a16:creationId xmlns:a16="http://schemas.microsoft.com/office/drawing/2014/main" id="{803DDB8D-12D8-054B-A9E5-6B3D85BE49D6}"/>
                  </a:ext>
                </a:extLst>
              </p:cNvPr>
              <p:cNvGrpSpPr/>
              <p:nvPr/>
            </p:nvGrpSpPr>
            <p:grpSpPr>
              <a:xfrm>
                <a:off x="5764775" y="2079382"/>
                <a:ext cx="559742" cy="144761"/>
                <a:chOff x="6463300" y="2121325"/>
                <a:chExt cx="648600" cy="167722"/>
              </a:xfrm>
            </p:grpSpPr>
            <p:sp>
              <p:nvSpPr>
                <p:cNvPr id="44" name="Google Shape;6257;p74">
                  <a:extLst>
                    <a:ext uri="{FF2B5EF4-FFF2-40B4-BE49-F238E27FC236}">
                      <a16:creationId xmlns:a16="http://schemas.microsoft.com/office/drawing/2014/main" id="{8BFB5E49-68B7-BA4A-83A6-870E5FD9CA12}"/>
                    </a:ext>
                  </a:extLst>
                </p:cNvPr>
                <p:cNvSpPr/>
                <p:nvPr/>
              </p:nvSpPr>
              <p:spPr>
                <a:xfrm>
                  <a:off x="6567055" y="2121325"/>
                  <a:ext cx="109518" cy="2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2024" extrusionOk="0">
                      <a:moveTo>
                        <a:pt x="3967" y="0"/>
                      </a:moveTo>
                      <a:cubicBezTo>
                        <a:pt x="1884" y="0"/>
                        <a:pt x="264" y="1270"/>
                        <a:pt x="244" y="1290"/>
                      </a:cubicBezTo>
                      <a:cubicBezTo>
                        <a:pt x="31" y="1442"/>
                        <a:pt x="1" y="1655"/>
                        <a:pt x="153" y="1837"/>
                      </a:cubicBezTo>
                      <a:cubicBezTo>
                        <a:pt x="242" y="1961"/>
                        <a:pt x="361" y="2024"/>
                        <a:pt x="482" y="2024"/>
                      </a:cubicBezTo>
                      <a:cubicBezTo>
                        <a:pt x="568" y="2024"/>
                        <a:pt x="654" y="1992"/>
                        <a:pt x="730" y="1929"/>
                      </a:cubicBezTo>
                      <a:cubicBezTo>
                        <a:pt x="811" y="1868"/>
                        <a:pt x="2177" y="814"/>
                        <a:pt x="3928" y="814"/>
                      </a:cubicBezTo>
                      <a:cubicBezTo>
                        <a:pt x="4828" y="814"/>
                        <a:pt x="5829" y="1093"/>
                        <a:pt x="6810" y="1929"/>
                      </a:cubicBezTo>
                      <a:cubicBezTo>
                        <a:pt x="6870" y="1959"/>
                        <a:pt x="6992" y="2020"/>
                        <a:pt x="7083" y="2020"/>
                      </a:cubicBezTo>
                      <a:cubicBezTo>
                        <a:pt x="7174" y="2020"/>
                        <a:pt x="7296" y="1929"/>
                        <a:pt x="7387" y="1837"/>
                      </a:cubicBezTo>
                      <a:cubicBezTo>
                        <a:pt x="7539" y="1655"/>
                        <a:pt x="7478" y="1442"/>
                        <a:pt x="7326" y="1290"/>
                      </a:cubicBezTo>
                      <a:cubicBezTo>
                        <a:pt x="6186" y="323"/>
                        <a:pt x="5018" y="0"/>
                        <a:pt x="3967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6258;p74">
                  <a:extLst>
                    <a:ext uri="{FF2B5EF4-FFF2-40B4-BE49-F238E27FC236}">
                      <a16:creationId xmlns:a16="http://schemas.microsoft.com/office/drawing/2014/main" id="{4FE143EB-4978-BC4B-9B10-A0350E0BDCCD}"/>
                    </a:ext>
                  </a:extLst>
                </p:cNvPr>
                <p:cNvSpPr/>
                <p:nvPr/>
              </p:nvSpPr>
              <p:spPr>
                <a:xfrm>
                  <a:off x="6898641" y="2121761"/>
                  <a:ext cx="109054" cy="2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1999" extrusionOk="0">
                      <a:moveTo>
                        <a:pt x="3572" y="0"/>
                      </a:moveTo>
                      <a:cubicBezTo>
                        <a:pt x="2522" y="0"/>
                        <a:pt x="1354" y="323"/>
                        <a:pt x="213" y="1291"/>
                      </a:cubicBezTo>
                      <a:cubicBezTo>
                        <a:pt x="6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2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1" y="777"/>
                        <a:pt x="3621" y="777"/>
                      </a:cubicBezTo>
                      <a:cubicBezTo>
                        <a:pt x="5357" y="777"/>
                        <a:pt x="6709" y="1819"/>
                        <a:pt x="6809" y="1899"/>
                      </a:cubicBezTo>
                      <a:cubicBezTo>
                        <a:pt x="6900" y="1929"/>
                        <a:pt x="6991" y="1990"/>
                        <a:pt x="7082" y="1990"/>
                      </a:cubicBezTo>
                      <a:cubicBezTo>
                        <a:pt x="7204" y="1990"/>
                        <a:pt x="7295" y="1899"/>
                        <a:pt x="7386" y="1868"/>
                      </a:cubicBezTo>
                      <a:cubicBezTo>
                        <a:pt x="7508" y="1686"/>
                        <a:pt x="7508" y="1443"/>
                        <a:pt x="7295" y="1291"/>
                      </a:cubicBezTo>
                      <a:cubicBezTo>
                        <a:pt x="7275" y="1270"/>
                        <a:pt x="5656" y="0"/>
                        <a:pt x="3572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6259;p74">
                  <a:extLst>
                    <a:ext uri="{FF2B5EF4-FFF2-40B4-BE49-F238E27FC236}">
                      <a16:creationId xmlns:a16="http://schemas.microsoft.com/office/drawing/2014/main" id="{E6BA4EDE-2A57-2643-B92D-8D44B919117D}"/>
                    </a:ext>
                  </a:extLst>
                </p:cNvPr>
                <p:cNvSpPr/>
                <p:nvPr/>
              </p:nvSpPr>
              <p:spPr>
                <a:xfrm>
                  <a:off x="6686265" y="2188345"/>
                  <a:ext cx="193836" cy="100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6933" extrusionOk="0">
                      <a:moveTo>
                        <a:pt x="10093" y="0"/>
                      </a:moveTo>
                      <a:cubicBezTo>
                        <a:pt x="6364" y="0"/>
                        <a:pt x="2815" y="404"/>
                        <a:pt x="1034" y="658"/>
                      </a:cubicBezTo>
                      <a:cubicBezTo>
                        <a:pt x="396" y="749"/>
                        <a:pt x="1" y="1388"/>
                        <a:pt x="274" y="1995"/>
                      </a:cubicBezTo>
                      <a:cubicBezTo>
                        <a:pt x="979" y="3756"/>
                        <a:pt x="2759" y="6932"/>
                        <a:pt x="6572" y="6932"/>
                      </a:cubicBezTo>
                      <a:cubicBezTo>
                        <a:pt x="6709" y="6932"/>
                        <a:pt x="6849" y="6928"/>
                        <a:pt x="6992" y="6920"/>
                      </a:cubicBezTo>
                      <a:cubicBezTo>
                        <a:pt x="11034" y="6707"/>
                        <a:pt x="12585" y="3211"/>
                        <a:pt x="13162" y="1296"/>
                      </a:cubicBezTo>
                      <a:cubicBezTo>
                        <a:pt x="13345" y="688"/>
                        <a:pt x="12919" y="81"/>
                        <a:pt x="12281" y="50"/>
                      </a:cubicBezTo>
                      <a:cubicBezTo>
                        <a:pt x="11552" y="15"/>
                        <a:pt x="10819" y="0"/>
                        <a:pt x="100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6260;p74">
                  <a:extLst>
                    <a:ext uri="{FF2B5EF4-FFF2-40B4-BE49-F238E27FC236}">
                      <a16:creationId xmlns:a16="http://schemas.microsoft.com/office/drawing/2014/main" id="{9282A9E5-29A5-F747-9833-BFB262605FC8}"/>
                    </a:ext>
                  </a:extLst>
                </p:cNvPr>
                <p:cNvSpPr/>
                <p:nvPr/>
              </p:nvSpPr>
              <p:spPr>
                <a:xfrm>
                  <a:off x="6463300" y="2178468"/>
                  <a:ext cx="114806" cy="7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64" y="1"/>
                        <a:pt x="1" y="1186"/>
                        <a:pt x="1" y="2645"/>
                      </a:cubicBezTo>
                      <a:cubicBezTo>
                        <a:pt x="1" y="4074"/>
                        <a:pt x="1764" y="5259"/>
                        <a:pt x="3952" y="5259"/>
                      </a:cubicBezTo>
                      <a:cubicBezTo>
                        <a:pt x="6171" y="5259"/>
                        <a:pt x="7904" y="4074"/>
                        <a:pt x="7904" y="2645"/>
                      </a:cubicBezTo>
                      <a:cubicBezTo>
                        <a:pt x="7904" y="1186"/>
                        <a:pt x="6171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6261;p74">
                  <a:extLst>
                    <a:ext uri="{FF2B5EF4-FFF2-40B4-BE49-F238E27FC236}">
                      <a16:creationId xmlns:a16="http://schemas.microsoft.com/office/drawing/2014/main" id="{B367489E-D60D-2A40-BA0B-D1AD8031DC93}"/>
                    </a:ext>
                  </a:extLst>
                </p:cNvPr>
                <p:cNvSpPr/>
                <p:nvPr/>
              </p:nvSpPr>
              <p:spPr>
                <a:xfrm>
                  <a:off x="6997095" y="2177146"/>
                  <a:ext cx="114806" cy="75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29" extrusionOk="0">
                      <a:moveTo>
                        <a:pt x="3952" y="0"/>
                      </a:moveTo>
                      <a:cubicBezTo>
                        <a:pt x="1763" y="0"/>
                        <a:pt x="0" y="1156"/>
                        <a:pt x="0" y="2614"/>
                      </a:cubicBezTo>
                      <a:cubicBezTo>
                        <a:pt x="0" y="4043"/>
                        <a:pt x="1763" y="5229"/>
                        <a:pt x="3952" y="5229"/>
                      </a:cubicBezTo>
                      <a:cubicBezTo>
                        <a:pt x="6140" y="5229"/>
                        <a:pt x="7903" y="4043"/>
                        <a:pt x="7903" y="2614"/>
                      </a:cubicBezTo>
                      <a:cubicBezTo>
                        <a:pt x="7903" y="1156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6262;p74">
                  <a:extLst>
                    <a:ext uri="{FF2B5EF4-FFF2-40B4-BE49-F238E27FC236}">
                      <a16:creationId xmlns:a16="http://schemas.microsoft.com/office/drawing/2014/main" id="{8096CFA8-A382-6A48-964A-5784263EF693}"/>
                    </a:ext>
                  </a:extLst>
                </p:cNvPr>
                <p:cNvSpPr/>
                <p:nvPr/>
              </p:nvSpPr>
              <p:spPr>
                <a:xfrm>
                  <a:off x="6695547" y="2188185"/>
                  <a:ext cx="173080" cy="2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2005" extrusionOk="0">
                      <a:moveTo>
                        <a:pt x="8207" y="0"/>
                      </a:moveTo>
                      <a:cubicBezTo>
                        <a:pt x="4955" y="61"/>
                        <a:pt x="1945" y="396"/>
                        <a:pt x="365" y="639"/>
                      </a:cubicBezTo>
                      <a:cubicBezTo>
                        <a:pt x="274" y="639"/>
                        <a:pt x="243" y="669"/>
                        <a:pt x="152" y="669"/>
                      </a:cubicBezTo>
                      <a:cubicBezTo>
                        <a:pt x="91" y="699"/>
                        <a:pt x="61" y="699"/>
                        <a:pt x="0" y="760"/>
                      </a:cubicBezTo>
                      <a:cubicBezTo>
                        <a:pt x="188" y="1218"/>
                        <a:pt x="646" y="2005"/>
                        <a:pt x="1620" y="2005"/>
                      </a:cubicBezTo>
                      <a:cubicBezTo>
                        <a:pt x="2068" y="2005"/>
                        <a:pt x="2624" y="1839"/>
                        <a:pt x="3313" y="1399"/>
                      </a:cubicBezTo>
                      <a:cubicBezTo>
                        <a:pt x="3313" y="1399"/>
                        <a:pt x="3953" y="1743"/>
                        <a:pt x="4667" y="1743"/>
                      </a:cubicBezTo>
                      <a:cubicBezTo>
                        <a:pt x="5208" y="1743"/>
                        <a:pt x="5791" y="1546"/>
                        <a:pt x="6170" y="851"/>
                      </a:cubicBezTo>
                      <a:cubicBezTo>
                        <a:pt x="6170" y="851"/>
                        <a:pt x="6657" y="1518"/>
                        <a:pt x="7545" y="1518"/>
                      </a:cubicBezTo>
                      <a:cubicBezTo>
                        <a:pt x="7970" y="1518"/>
                        <a:pt x="8488" y="1365"/>
                        <a:pt x="9088" y="912"/>
                      </a:cubicBezTo>
                      <a:lnTo>
                        <a:pt x="9088" y="912"/>
                      </a:lnTo>
                      <a:cubicBezTo>
                        <a:pt x="9071" y="930"/>
                        <a:pt x="9916" y="1664"/>
                        <a:pt x="10695" y="1664"/>
                      </a:cubicBezTo>
                      <a:cubicBezTo>
                        <a:pt x="11240" y="1664"/>
                        <a:pt x="11753" y="1305"/>
                        <a:pt x="11915" y="92"/>
                      </a:cubicBezTo>
                      <a:cubicBezTo>
                        <a:pt x="11854" y="92"/>
                        <a:pt x="11824" y="61"/>
                        <a:pt x="11794" y="61"/>
                      </a:cubicBezTo>
                      <a:cubicBezTo>
                        <a:pt x="11733" y="61"/>
                        <a:pt x="11672" y="31"/>
                        <a:pt x="11611" y="31"/>
                      </a:cubicBezTo>
                      <a:cubicBezTo>
                        <a:pt x="11338" y="31"/>
                        <a:pt x="11034" y="0"/>
                        <a:pt x="107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" name="Google Shape;6263;p74">
              <a:extLst>
                <a:ext uri="{FF2B5EF4-FFF2-40B4-BE49-F238E27FC236}">
                  <a16:creationId xmlns:a16="http://schemas.microsoft.com/office/drawing/2014/main" id="{B7C42A41-F658-4848-BB48-B7BE56415DB9}"/>
                </a:ext>
              </a:extLst>
            </p:cNvPr>
            <p:cNvGrpSpPr/>
            <p:nvPr/>
          </p:nvGrpSpPr>
          <p:grpSpPr>
            <a:xfrm>
              <a:off x="6403864" y="1439345"/>
              <a:ext cx="494733" cy="494733"/>
              <a:chOff x="5696107" y="1803190"/>
              <a:chExt cx="697200" cy="697200"/>
            </a:xfrm>
          </p:grpSpPr>
          <p:sp>
            <p:nvSpPr>
              <p:cNvPr id="34" name="Google Shape;6264;p74">
                <a:extLst>
                  <a:ext uri="{FF2B5EF4-FFF2-40B4-BE49-F238E27FC236}">
                    <a16:creationId xmlns:a16="http://schemas.microsoft.com/office/drawing/2014/main" id="{1D119CB5-3F8C-2040-B0FC-429491B4C98A}"/>
                  </a:ext>
                </a:extLst>
              </p:cNvPr>
              <p:cNvSpPr/>
              <p:nvPr/>
            </p:nvSpPr>
            <p:spPr>
              <a:xfrm>
                <a:off x="5696107" y="1803190"/>
                <a:ext cx="697200" cy="69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" name="Google Shape;6265;p74">
                <a:extLst>
                  <a:ext uri="{FF2B5EF4-FFF2-40B4-BE49-F238E27FC236}">
                    <a16:creationId xmlns:a16="http://schemas.microsoft.com/office/drawing/2014/main" id="{438C1796-17C7-1F45-8FF1-51C64E188F94}"/>
                  </a:ext>
                </a:extLst>
              </p:cNvPr>
              <p:cNvGrpSpPr/>
              <p:nvPr/>
            </p:nvGrpSpPr>
            <p:grpSpPr>
              <a:xfrm>
                <a:off x="5764775" y="2079382"/>
                <a:ext cx="559742" cy="144761"/>
                <a:chOff x="6463300" y="2121325"/>
                <a:chExt cx="648600" cy="167722"/>
              </a:xfrm>
            </p:grpSpPr>
            <p:sp>
              <p:nvSpPr>
                <p:cNvPr id="36" name="Google Shape;6266;p74">
                  <a:extLst>
                    <a:ext uri="{FF2B5EF4-FFF2-40B4-BE49-F238E27FC236}">
                      <a16:creationId xmlns:a16="http://schemas.microsoft.com/office/drawing/2014/main" id="{C525AB5B-7D3E-3843-BB30-BCE6B472072A}"/>
                    </a:ext>
                  </a:extLst>
                </p:cNvPr>
                <p:cNvSpPr/>
                <p:nvPr/>
              </p:nvSpPr>
              <p:spPr>
                <a:xfrm>
                  <a:off x="6567055" y="2121325"/>
                  <a:ext cx="109518" cy="2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2024" extrusionOk="0">
                      <a:moveTo>
                        <a:pt x="3967" y="0"/>
                      </a:moveTo>
                      <a:cubicBezTo>
                        <a:pt x="1884" y="0"/>
                        <a:pt x="264" y="1270"/>
                        <a:pt x="244" y="1290"/>
                      </a:cubicBezTo>
                      <a:cubicBezTo>
                        <a:pt x="31" y="1442"/>
                        <a:pt x="1" y="1655"/>
                        <a:pt x="153" y="1837"/>
                      </a:cubicBezTo>
                      <a:cubicBezTo>
                        <a:pt x="242" y="1961"/>
                        <a:pt x="361" y="2024"/>
                        <a:pt x="482" y="2024"/>
                      </a:cubicBezTo>
                      <a:cubicBezTo>
                        <a:pt x="568" y="2024"/>
                        <a:pt x="654" y="1992"/>
                        <a:pt x="730" y="1929"/>
                      </a:cubicBezTo>
                      <a:cubicBezTo>
                        <a:pt x="811" y="1868"/>
                        <a:pt x="2177" y="814"/>
                        <a:pt x="3928" y="814"/>
                      </a:cubicBezTo>
                      <a:cubicBezTo>
                        <a:pt x="4828" y="814"/>
                        <a:pt x="5829" y="1093"/>
                        <a:pt x="6810" y="1929"/>
                      </a:cubicBezTo>
                      <a:cubicBezTo>
                        <a:pt x="6870" y="1959"/>
                        <a:pt x="6992" y="2020"/>
                        <a:pt x="7083" y="2020"/>
                      </a:cubicBezTo>
                      <a:cubicBezTo>
                        <a:pt x="7174" y="2020"/>
                        <a:pt x="7296" y="1929"/>
                        <a:pt x="7387" y="1837"/>
                      </a:cubicBezTo>
                      <a:cubicBezTo>
                        <a:pt x="7539" y="1655"/>
                        <a:pt x="7478" y="1442"/>
                        <a:pt x="7326" y="1290"/>
                      </a:cubicBezTo>
                      <a:cubicBezTo>
                        <a:pt x="6186" y="323"/>
                        <a:pt x="5018" y="0"/>
                        <a:pt x="3967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6267;p74">
                  <a:extLst>
                    <a:ext uri="{FF2B5EF4-FFF2-40B4-BE49-F238E27FC236}">
                      <a16:creationId xmlns:a16="http://schemas.microsoft.com/office/drawing/2014/main" id="{CE160C63-6DF9-264D-B402-EAF66FBC7EFF}"/>
                    </a:ext>
                  </a:extLst>
                </p:cNvPr>
                <p:cNvSpPr/>
                <p:nvPr/>
              </p:nvSpPr>
              <p:spPr>
                <a:xfrm>
                  <a:off x="6898641" y="2121761"/>
                  <a:ext cx="109054" cy="2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1999" extrusionOk="0">
                      <a:moveTo>
                        <a:pt x="3572" y="0"/>
                      </a:moveTo>
                      <a:cubicBezTo>
                        <a:pt x="2522" y="0"/>
                        <a:pt x="1354" y="323"/>
                        <a:pt x="213" y="1291"/>
                      </a:cubicBezTo>
                      <a:cubicBezTo>
                        <a:pt x="6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2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1" y="777"/>
                        <a:pt x="3621" y="777"/>
                      </a:cubicBezTo>
                      <a:cubicBezTo>
                        <a:pt x="5357" y="777"/>
                        <a:pt x="6709" y="1819"/>
                        <a:pt x="6809" y="1899"/>
                      </a:cubicBezTo>
                      <a:cubicBezTo>
                        <a:pt x="6900" y="1929"/>
                        <a:pt x="6991" y="1990"/>
                        <a:pt x="7082" y="1990"/>
                      </a:cubicBezTo>
                      <a:cubicBezTo>
                        <a:pt x="7204" y="1990"/>
                        <a:pt x="7295" y="1899"/>
                        <a:pt x="7386" y="1868"/>
                      </a:cubicBezTo>
                      <a:cubicBezTo>
                        <a:pt x="7508" y="1686"/>
                        <a:pt x="7508" y="1443"/>
                        <a:pt x="7295" y="1291"/>
                      </a:cubicBezTo>
                      <a:cubicBezTo>
                        <a:pt x="7275" y="1270"/>
                        <a:pt x="5656" y="0"/>
                        <a:pt x="3572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6268;p74">
                  <a:extLst>
                    <a:ext uri="{FF2B5EF4-FFF2-40B4-BE49-F238E27FC236}">
                      <a16:creationId xmlns:a16="http://schemas.microsoft.com/office/drawing/2014/main" id="{6C2E13FA-7B2E-DC4A-BA5B-51B6CE89DBF7}"/>
                    </a:ext>
                  </a:extLst>
                </p:cNvPr>
                <p:cNvSpPr/>
                <p:nvPr/>
              </p:nvSpPr>
              <p:spPr>
                <a:xfrm>
                  <a:off x="6686265" y="2188345"/>
                  <a:ext cx="193836" cy="100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6933" extrusionOk="0">
                      <a:moveTo>
                        <a:pt x="10093" y="0"/>
                      </a:moveTo>
                      <a:cubicBezTo>
                        <a:pt x="6364" y="0"/>
                        <a:pt x="2815" y="404"/>
                        <a:pt x="1034" y="658"/>
                      </a:cubicBezTo>
                      <a:cubicBezTo>
                        <a:pt x="396" y="749"/>
                        <a:pt x="1" y="1388"/>
                        <a:pt x="274" y="1995"/>
                      </a:cubicBezTo>
                      <a:cubicBezTo>
                        <a:pt x="979" y="3756"/>
                        <a:pt x="2759" y="6932"/>
                        <a:pt x="6572" y="6932"/>
                      </a:cubicBezTo>
                      <a:cubicBezTo>
                        <a:pt x="6709" y="6932"/>
                        <a:pt x="6849" y="6928"/>
                        <a:pt x="6992" y="6920"/>
                      </a:cubicBezTo>
                      <a:cubicBezTo>
                        <a:pt x="11034" y="6707"/>
                        <a:pt x="12585" y="3211"/>
                        <a:pt x="13162" y="1296"/>
                      </a:cubicBezTo>
                      <a:cubicBezTo>
                        <a:pt x="13345" y="688"/>
                        <a:pt x="12919" y="81"/>
                        <a:pt x="12281" y="50"/>
                      </a:cubicBezTo>
                      <a:cubicBezTo>
                        <a:pt x="11552" y="15"/>
                        <a:pt x="10819" y="0"/>
                        <a:pt x="100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6269;p74">
                  <a:extLst>
                    <a:ext uri="{FF2B5EF4-FFF2-40B4-BE49-F238E27FC236}">
                      <a16:creationId xmlns:a16="http://schemas.microsoft.com/office/drawing/2014/main" id="{E9EB67EC-5B59-014C-88B9-AAA7BE869C51}"/>
                    </a:ext>
                  </a:extLst>
                </p:cNvPr>
                <p:cNvSpPr/>
                <p:nvPr/>
              </p:nvSpPr>
              <p:spPr>
                <a:xfrm>
                  <a:off x="6463300" y="2178468"/>
                  <a:ext cx="114806" cy="7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64" y="1"/>
                        <a:pt x="1" y="1186"/>
                        <a:pt x="1" y="2645"/>
                      </a:cubicBezTo>
                      <a:cubicBezTo>
                        <a:pt x="1" y="4074"/>
                        <a:pt x="1764" y="5259"/>
                        <a:pt x="3952" y="5259"/>
                      </a:cubicBezTo>
                      <a:cubicBezTo>
                        <a:pt x="6171" y="5259"/>
                        <a:pt x="7904" y="4074"/>
                        <a:pt x="7904" y="2645"/>
                      </a:cubicBezTo>
                      <a:cubicBezTo>
                        <a:pt x="7904" y="1186"/>
                        <a:pt x="6171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6270;p74">
                  <a:extLst>
                    <a:ext uri="{FF2B5EF4-FFF2-40B4-BE49-F238E27FC236}">
                      <a16:creationId xmlns:a16="http://schemas.microsoft.com/office/drawing/2014/main" id="{237B13C2-4F6E-CF4B-B8B9-F2B9AA2797BF}"/>
                    </a:ext>
                  </a:extLst>
                </p:cNvPr>
                <p:cNvSpPr/>
                <p:nvPr/>
              </p:nvSpPr>
              <p:spPr>
                <a:xfrm>
                  <a:off x="6997095" y="2177146"/>
                  <a:ext cx="114806" cy="75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29" extrusionOk="0">
                      <a:moveTo>
                        <a:pt x="3952" y="0"/>
                      </a:moveTo>
                      <a:cubicBezTo>
                        <a:pt x="1763" y="0"/>
                        <a:pt x="0" y="1156"/>
                        <a:pt x="0" y="2614"/>
                      </a:cubicBezTo>
                      <a:cubicBezTo>
                        <a:pt x="0" y="4043"/>
                        <a:pt x="1763" y="5229"/>
                        <a:pt x="3952" y="5229"/>
                      </a:cubicBezTo>
                      <a:cubicBezTo>
                        <a:pt x="6140" y="5229"/>
                        <a:pt x="7903" y="4043"/>
                        <a:pt x="7903" y="2614"/>
                      </a:cubicBezTo>
                      <a:cubicBezTo>
                        <a:pt x="7903" y="1156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6271;p74">
                  <a:extLst>
                    <a:ext uri="{FF2B5EF4-FFF2-40B4-BE49-F238E27FC236}">
                      <a16:creationId xmlns:a16="http://schemas.microsoft.com/office/drawing/2014/main" id="{F8F93A3A-32FB-5F45-BA44-A09726BC03BD}"/>
                    </a:ext>
                  </a:extLst>
                </p:cNvPr>
                <p:cNvSpPr/>
                <p:nvPr/>
              </p:nvSpPr>
              <p:spPr>
                <a:xfrm>
                  <a:off x="6695547" y="2188185"/>
                  <a:ext cx="173080" cy="2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2005" extrusionOk="0">
                      <a:moveTo>
                        <a:pt x="8207" y="0"/>
                      </a:moveTo>
                      <a:cubicBezTo>
                        <a:pt x="4955" y="61"/>
                        <a:pt x="1945" y="396"/>
                        <a:pt x="365" y="639"/>
                      </a:cubicBezTo>
                      <a:cubicBezTo>
                        <a:pt x="274" y="639"/>
                        <a:pt x="243" y="669"/>
                        <a:pt x="152" y="669"/>
                      </a:cubicBezTo>
                      <a:cubicBezTo>
                        <a:pt x="91" y="699"/>
                        <a:pt x="61" y="699"/>
                        <a:pt x="0" y="760"/>
                      </a:cubicBezTo>
                      <a:cubicBezTo>
                        <a:pt x="188" y="1218"/>
                        <a:pt x="646" y="2005"/>
                        <a:pt x="1620" y="2005"/>
                      </a:cubicBezTo>
                      <a:cubicBezTo>
                        <a:pt x="2068" y="2005"/>
                        <a:pt x="2624" y="1839"/>
                        <a:pt x="3313" y="1399"/>
                      </a:cubicBezTo>
                      <a:cubicBezTo>
                        <a:pt x="3313" y="1399"/>
                        <a:pt x="3953" y="1743"/>
                        <a:pt x="4667" y="1743"/>
                      </a:cubicBezTo>
                      <a:cubicBezTo>
                        <a:pt x="5208" y="1743"/>
                        <a:pt x="5791" y="1546"/>
                        <a:pt x="6170" y="851"/>
                      </a:cubicBezTo>
                      <a:cubicBezTo>
                        <a:pt x="6170" y="851"/>
                        <a:pt x="6657" y="1518"/>
                        <a:pt x="7545" y="1518"/>
                      </a:cubicBezTo>
                      <a:cubicBezTo>
                        <a:pt x="7970" y="1518"/>
                        <a:pt x="8488" y="1365"/>
                        <a:pt x="9088" y="912"/>
                      </a:cubicBezTo>
                      <a:lnTo>
                        <a:pt x="9088" y="912"/>
                      </a:lnTo>
                      <a:cubicBezTo>
                        <a:pt x="9071" y="930"/>
                        <a:pt x="9916" y="1664"/>
                        <a:pt x="10695" y="1664"/>
                      </a:cubicBezTo>
                      <a:cubicBezTo>
                        <a:pt x="11240" y="1664"/>
                        <a:pt x="11753" y="1305"/>
                        <a:pt x="11915" y="92"/>
                      </a:cubicBezTo>
                      <a:cubicBezTo>
                        <a:pt x="11854" y="92"/>
                        <a:pt x="11824" y="61"/>
                        <a:pt x="11794" y="61"/>
                      </a:cubicBezTo>
                      <a:cubicBezTo>
                        <a:pt x="11733" y="61"/>
                        <a:pt x="11672" y="31"/>
                        <a:pt x="11611" y="31"/>
                      </a:cubicBezTo>
                      <a:cubicBezTo>
                        <a:pt x="11338" y="31"/>
                        <a:pt x="11034" y="0"/>
                        <a:pt x="107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6272;p74">
              <a:extLst>
                <a:ext uri="{FF2B5EF4-FFF2-40B4-BE49-F238E27FC236}">
                  <a16:creationId xmlns:a16="http://schemas.microsoft.com/office/drawing/2014/main" id="{4B12B000-2751-584E-B660-5F52BA712F18}"/>
                </a:ext>
              </a:extLst>
            </p:cNvPr>
            <p:cNvGrpSpPr/>
            <p:nvPr/>
          </p:nvGrpSpPr>
          <p:grpSpPr>
            <a:xfrm>
              <a:off x="6403872" y="2721140"/>
              <a:ext cx="554326" cy="380288"/>
              <a:chOff x="1461965" y="3416426"/>
              <a:chExt cx="561513" cy="385219"/>
            </a:xfrm>
          </p:grpSpPr>
          <p:sp>
            <p:nvSpPr>
              <p:cNvPr id="27" name="Google Shape;6273;p74">
                <a:extLst>
                  <a:ext uri="{FF2B5EF4-FFF2-40B4-BE49-F238E27FC236}">
                    <a16:creationId xmlns:a16="http://schemas.microsoft.com/office/drawing/2014/main" id="{30817304-B86F-104B-AB4D-E2D6DC8007C8}"/>
                  </a:ext>
                </a:extLst>
              </p:cNvPr>
              <p:cNvSpPr/>
              <p:nvPr/>
            </p:nvSpPr>
            <p:spPr>
              <a:xfrm>
                <a:off x="1461965" y="3416426"/>
                <a:ext cx="561513" cy="385219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9727" extrusionOk="0">
                    <a:moveTo>
                      <a:pt x="13739" y="0"/>
                    </a:moveTo>
                    <a:cubicBezTo>
                      <a:pt x="6140" y="0"/>
                      <a:pt x="0" y="6140"/>
                      <a:pt x="0" y="13739"/>
                    </a:cubicBezTo>
                    <a:cubicBezTo>
                      <a:pt x="0" y="16687"/>
                      <a:pt x="6232" y="19727"/>
                      <a:pt x="13830" y="19727"/>
                    </a:cubicBezTo>
                    <a:cubicBezTo>
                      <a:pt x="21429" y="19727"/>
                      <a:pt x="26992" y="16687"/>
                      <a:pt x="27509" y="13739"/>
                    </a:cubicBezTo>
                    <a:cubicBezTo>
                      <a:pt x="28755" y="6262"/>
                      <a:pt x="21338" y="0"/>
                      <a:pt x="13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6274;p74">
                <a:extLst>
                  <a:ext uri="{FF2B5EF4-FFF2-40B4-BE49-F238E27FC236}">
                    <a16:creationId xmlns:a16="http://schemas.microsoft.com/office/drawing/2014/main" id="{EEE17171-12BE-0241-9EBF-E4233B1DBC20}"/>
                  </a:ext>
                </a:extLst>
              </p:cNvPr>
              <p:cNvGrpSpPr/>
              <p:nvPr/>
            </p:nvGrpSpPr>
            <p:grpSpPr>
              <a:xfrm>
                <a:off x="1532880" y="3612002"/>
                <a:ext cx="420270" cy="86979"/>
                <a:chOff x="5393225" y="3871425"/>
                <a:chExt cx="1114775" cy="230775"/>
              </a:xfrm>
            </p:grpSpPr>
            <p:sp>
              <p:nvSpPr>
                <p:cNvPr id="29" name="Google Shape;6275;p74">
                  <a:extLst>
                    <a:ext uri="{FF2B5EF4-FFF2-40B4-BE49-F238E27FC236}">
                      <a16:creationId xmlns:a16="http://schemas.microsoft.com/office/drawing/2014/main" id="{957D7BE0-4652-9841-968A-50D65F72C3E1}"/>
                    </a:ext>
                  </a:extLst>
                </p:cNvPr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6276;p74">
                  <a:extLst>
                    <a:ext uri="{FF2B5EF4-FFF2-40B4-BE49-F238E27FC236}">
                      <a16:creationId xmlns:a16="http://schemas.microsoft.com/office/drawing/2014/main" id="{868BD08E-AFD8-3C4F-B820-9A156E947212}"/>
                    </a:ext>
                  </a:extLst>
                </p:cNvPr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6277;p74">
                  <a:extLst>
                    <a:ext uri="{FF2B5EF4-FFF2-40B4-BE49-F238E27FC236}">
                      <a16:creationId xmlns:a16="http://schemas.microsoft.com/office/drawing/2014/main" id="{843FA7E5-ECBE-594C-ABF8-B95E25D1CF0C}"/>
                    </a:ext>
                  </a:extLst>
                </p:cNvPr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6278;p74">
                  <a:extLst>
                    <a:ext uri="{FF2B5EF4-FFF2-40B4-BE49-F238E27FC236}">
                      <a16:creationId xmlns:a16="http://schemas.microsoft.com/office/drawing/2014/main" id="{4CDA07BC-07D3-2347-961F-C63BA2A91098}"/>
                    </a:ext>
                  </a:extLst>
                </p:cNvPr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6279;p74">
                  <a:extLst>
                    <a:ext uri="{FF2B5EF4-FFF2-40B4-BE49-F238E27FC236}">
                      <a16:creationId xmlns:a16="http://schemas.microsoft.com/office/drawing/2014/main" id="{6B9A5AE7-76EE-9B42-9820-6A4272B122FF}"/>
                    </a:ext>
                  </a:extLst>
                </p:cNvPr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6280;p74">
              <a:extLst>
                <a:ext uri="{FF2B5EF4-FFF2-40B4-BE49-F238E27FC236}">
                  <a16:creationId xmlns:a16="http://schemas.microsoft.com/office/drawing/2014/main" id="{7675005A-DEF1-064F-849E-EAA510475883}"/>
                </a:ext>
              </a:extLst>
            </p:cNvPr>
            <p:cNvGrpSpPr/>
            <p:nvPr/>
          </p:nvGrpSpPr>
          <p:grpSpPr>
            <a:xfrm>
              <a:off x="6931335" y="2340865"/>
              <a:ext cx="554326" cy="380288"/>
              <a:chOff x="1461965" y="3416426"/>
              <a:chExt cx="561513" cy="385219"/>
            </a:xfrm>
          </p:grpSpPr>
          <p:sp>
            <p:nvSpPr>
              <p:cNvPr id="20" name="Google Shape;6281;p74">
                <a:extLst>
                  <a:ext uri="{FF2B5EF4-FFF2-40B4-BE49-F238E27FC236}">
                    <a16:creationId xmlns:a16="http://schemas.microsoft.com/office/drawing/2014/main" id="{F821CA48-8DBD-EB40-938F-FFEC7DA71B1F}"/>
                  </a:ext>
                </a:extLst>
              </p:cNvPr>
              <p:cNvSpPr/>
              <p:nvPr/>
            </p:nvSpPr>
            <p:spPr>
              <a:xfrm>
                <a:off x="1461965" y="3416426"/>
                <a:ext cx="561513" cy="385219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9727" extrusionOk="0">
                    <a:moveTo>
                      <a:pt x="13739" y="0"/>
                    </a:moveTo>
                    <a:cubicBezTo>
                      <a:pt x="6140" y="0"/>
                      <a:pt x="0" y="6140"/>
                      <a:pt x="0" y="13739"/>
                    </a:cubicBezTo>
                    <a:cubicBezTo>
                      <a:pt x="0" y="16687"/>
                      <a:pt x="6232" y="19727"/>
                      <a:pt x="13830" y="19727"/>
                    </a:cubicBezTo>
                    <a:cubicBezTo>
                      <a:pt x="21429" y="19727"/>
                      <a:pt x="26992" y="16687"/>
                      <a:pt x="27509" y="13739"/>
                    </a:cubicBezTo>
                    <a:cubicBezTo>
                      <a:pt x="28755" y="6262"/>
                      <a:pt x="21338" y="0"/>
                      <a:pt x="13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" name="Google Shape;6282;p74">
                <a:extLst>
                  <a:ext uri="{FF2B5EF4-FFF2-40B4-BE49-F238E27FC236}">
                    <a16:creationId xmlns:a16="http://schemas.microsoft.com/office/drawing/2014/main" id="{4F175FB8-D4F8-FF43-8A6C-F79595CC7C9F}"/>
                  </a:ext>
                </a:extLst>
              </p:cNvPr>
              <p:cNvGrpSpPr/>
              <p:nvPr/>
            </p:nvGrpSpPr>
            <p:grpSpPr>
              <a:xfrm>
                <a:off x="1532880" y="3612002"/>
                <a:ext cx="420270" cy="86979"/>
                <a:chOff x="5393225" y="3871425"/>
                <a:chExt cx="1114775" cy="230775"/>
              </a:xfrm>
            </p:grpSpPr>
            <p:sp>
              <p:nvSpPr>
                <p:cNvPr id="22" name="Google Shape;6283;p74">
                  <a:extLst>
                    <a:ext uri="{FF2B5EF4-FFF2-40B4-BE49-F238E27FC236}">
                      <a16:creationId xmlns:a16="http://schemas.microsoft.com/office/drawing/2014/main" id="{2A5257C3-BD1B-F646-9B28-C1A9F58BA03E}"/>
                    </a:ext>
                  </a:extLst>
                </p:cNvPr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6284;p74">
                  <a:extLst>
                    <a:ext uri="{FF2B5EF4-FFF2-40B4-BE49-F238E27FC236}">
                      <a16:creationId xmlns:a16="http://schemas.microsoft.com/office/drawing/2014/main" id="{082FF0C9-BE04-834E-A78C-F41AF2188257}"/>
                    </a:ext>
                  </a:extLst>
                </p:cNvPr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6285;p74">
                  <a:extLst>
                    <a:ext uri="{FF2B5EF4-FFF2-40B4-BE49-F238E27FC236}">
                      <a16:creationId xmlns:a16="http://schemas.microsoft.com/office/drawing/2014/main" id="{B31C69EE-A06D-4446-8EAC-68A1CDC89614}"/>
                    </a:ext>
                  </a:extLst>
                </p:cNvPr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6286;p74">
                  <a:extLst>
                    <a:ext uri="{FF2B5EF4-FFF2-40B4-BE49-F238E27FC236}">
                      <a16:creationId xmlns:a16="http://schemas.microsoft.com/office/drawing/2014/main" id="{D2B72781-778F-184B-AFB2-242DE7E3692C}"/>
                    </a:ext>
                  </a:extLst>
                </p:cNvPr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6287;p74">
                  <a:extLst>
                    <a:ext uri="{FF2B5EF4-FFF2-40B4-BE49-F238E27FC236}">
                      <a16:creationId xmlns:a16="http://schemas.microsoft.com/office/drawing/2014/main" id="{454965FE-F25B-D042-83A8-4859EFF3CC8E}"/>
                    </a:ext>
                  </a:extLst>
                </p:cNvPr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6288;p74">
              <a:extLst>
                <a:ext uri="{FF2B5EF4-FFF2-40B4-BE49-F238E27FC236}">
                  <a16:creationId xmlns:a16="http://schemas.microsoft.com/office/drawing/2014/main" id="{ACBC604D-CD70-8149-B9F5-B29ED13B0D4F}"/>
                </a:ext>
              </a:extLst>
            </p:cNvPr>
            <p:cNvGrpSpPr/>
            <p:nvPr/>
          </p:nvGrpSpPr>
          <p:grpSpPr>
            <a:xfrm>
              <a:off x="5849547" y="2571740"/>
              <a:ext cx="554326" cy="380288"/>
              <a:chOff x="1461965" y="3416426"/>
              <a:chExt cx="561513" cy="385219"/>
            </a:xfrm>
          </p:grpSpPr>
          <p:sp>
            <p:nvSpPr>
              <p:cNvPr id="13" name="Google Shape;6289;p74">
                <a:extLst>
                  <a:ext uri="{FF2B5EF4-FFF2-40B4-BE49-F238E27FC236}">
                    <a16:creationId xmlns:a16="http://schemas.microsoft.com/office/drawing/2014/main" id="{675B9069-04F9-2347-A37F-14EF2B3A64B9}"/>
                  </a:ext>
                </a:extLst>
              </p:cNvPr>
              <p:cNvSpPr/>
              <p:nvPr/>
            </p:nvSpPr>
            <p:spPr>
              <a:xfrm>
                <a:off x="1461965" y="3416426"/>
                <a:ext cx="561513" cy="385219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9727" extrusionOk="0">
                    <a:moveTo>
                      <a:pt x="13739" y="0"/>
                    </a:moveTo>
                    <a:cubicBezTo>
                      <a:pt x="6140" y="0"/>
                      <a:pt x="0" y="6140"/>
                      <a:pt x="0" y="13739"/>
                    </a:cubicBezTo>
                    <a:cubicBezTo>
                      <a:pt x="0" y="16687"/>
                      <a:pt x="6232" y="19727"/>
                      <a:pt x="13830" y="19727"/>
                    </a:cubicBezTo>
                    <a:cubicBezTo>
                      <a:pt x="21429" y="19727"/>
                      <a:pt x="26992" y="16687"/>
                      <a:pt x="27509" y="13739"/>
                    </a:cubicBezTo>
                    <a:cubicBezTo>
                      <a:pt x="28755" y="6262"/>
                      <a:pt x="21338" y="0"/>
                      <a:pt x="13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6290;p74">
                <a:extLst>
                  <a:ext uri="{FF2B5EF4-FFF2-40B4-BE49-F238E27FC236}">
                    <a16:creationId xmlns:a16="http://schemas.microsoft.com/office/drawing/2014/main" id="{2B6334C6-2585-044B-A696-B3ABE3CEADB8}"/>
                  </a:ext>
                </a:extLst>
              </p:cNvPr>
              <p:cNvGrpSpPr/>
              <p:nvPr/>
            </p:nvGrpSpPr>
            <p:grpSpPr>
              <a:xfrm>
                <a:off x="1532880" y="3612002"/>
                <a:ext cx="420270" cy="86979"/>
                <a:chOff x="5393225" y="3871425"/>
                <a:chExt cx="1114775" cy="230775"/>
              </a:xfrm>
            </p:grpSpPr>
            <p:sp>
              <p:nvSpPr>
                <p:cNvPr id="15" name="Google Shape;6291;p74">
                  <a:extLst>
                    <a:ext uri="{FF2B5EF4-FFF2-40B4-BE49-F238E27FC236}">
                      <a16:creationId xmlns:a16="http://schemas.microsoft.com/office/drawing/2014/main" id="{1740A171-B7F5-3D49-A11E-1F5947BB9EDF}"/>
                    </a:ext>
                  </a:extLst>
                </p:cNvPr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6292;p74">
                  <a:extLst>
                    <a:ext uri="{FF2B5EF4-FFF2-40B4-BE49-F238E27FC236}">
                      <a16:creationId xmlns:a16="http://schemas.microsoft.com/office/drawing/2014/main" id="{374508AB-EA5C-914C-B872-420784097DF0}"/>
                    </a:ext>
                  </a:extLst>
                </p:cNvPr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293;p74">
                  <a:extLst>
                    <a:ext uri="{FF2B5EF4-FFF2-40B4-BE49-F238E27FC236}">
                      <a16:creationId xmlns:a16="http://schemas.microsoft.com/office/drawing/2014/main" id="{3F232259-F5F4-B14A-AFC3-795378A538E4}"/>
                    </a:ext>
                  </a:extLst>
                </p:cNvPr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6294;p74">
                  <a:extLst>
                    <a:ext uri="{FF2B5EF4-FFF2-40B4-BE49-F238E27FC236}">
                      <a16:creationId xmlns:a16="http://schemas.microsoft.com/office/drawing/2014/main" id="{82C7F47C-9232-1741-8B91-D9257AE6FE0C}"/>
                    </a:ext>
                  </a:extLst>
                </p:cNvPr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6295;p74">
                  <a:extLst>
                    <a:ext uri="{FF2B5EF4-FFF2-40B4-BE49-F238E27FC236}">
                      <a16:creationId xmlns:a16="http://schemas.microsoft.com/office/drawing/2014/main" id="{B32045C5-622B-2E4B-8C7E-C033E49669FB}"/>
                    </a:ext>
                  </a:extLst>
                </p:cNvPr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" name="Google Shape;6296;p74">
              <a:extLst>
                <a:ext uri="{FF2B5EF4-FFF2-40B4-BE49-F238E27FC236}">
                  <a16:creationId xmlns:a16="http://schemas.microsoft.com/office/drawing/2014/main" id="{DA68AB4D-1725-464C-8663-1AAA090C776A}"/>
                </a:ext>
              </a:extLst>
            </p:cNvPr>
            <p:cNvGrpSpPr/>
            <p:nvPr/>
          </p:nvGrpSpPr>
          <p:grpSpPr>
            <a:xfrm>
              <a:off x="6403875" y="886775"/>
              <a:ext cx="1049269" cy="1093971"/>
              <a:chOff x="2592925" y="2820525"/>
              <a:chExt cx="1049269" cy="1093971"/>
            </a:xfrm>
          </p:grpSpPr>
          <p:sp>
            <p:nvSpPr>
              <p:cNvPr id="10" name="Google Shape;6297;p74">
                <a:extLst>
                  <a:ext uri="{FF2B5EF4-FFF2-40B4-BE49-F238E27FC236}">
                    <a16:creationId xmlns:a16="http://schemas.microsoft.com/office/drawing/2014/main" id="{6B2FA85B-CE16-9348-82FA-C66FB956A1E3}"/>
                  </a:ext>
                </a:extLst>
              </p:cNvPr>
              <p:cNvSpPr/>
              <p:nvPr/>
            </p:nvSpPr>
            <p:spPr>
              <a:xfrm>
                <a:off x="3300390" y="3700073"/>
                <a:ext cx="127179" cy="214423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106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3" y="1057"/>
                      <a:pt x="761" y="2303"/>
                      <a:pt x="994" y="3444"/>
                    </a:cubicBezTo>
                    <a:cubicBezTo>
                      <a:pt x="1247" y="4606"/>
                      <a:pt x="1268" y="5810"/>
                      <a:pt x="1479" y="6993"/>
                    </a:cubicBezTo>
                    <a:cubicBezTo>
                      <a:pt x="1691" y="8197"/>
                      <a:pt x="2113" y="9380"/>
                      <a:pt x="2958" y="10098"/>
                    </a:cubicBezTo>
                    <a:cubicBezTo>
                      <a:pt x="3361" y="10431"/>
                      <a:pt x="3880" y="10614"/>
                      <a:pt x="4383" y="10614"/>
                    </a:cubicBezTo>
                    <a:cubicBezTo>
                      <a:pt x="4935" y="10614"/>
                      <a:pt x="5467" y="10394"/>
                      <a:pt x="5810" y="9908"/>
                    </a:cubicBezTo>
                    <a:cubicBezTo>
                      <a:pt x="6211" y="9359"/>
                      <a:pt x="6296" y="8556"/>
                      <a:pt x="6211" y="7817"/>
                    </a:cubicBezTo>
                    <a:cubicBezTo>
                      <a:pt x="6021" y="6190"/>
                      <a:pt x="5049" y="4754"/>
                      <a:pt x="3993" y="3592"/>
                    </a:cubicBezTo>
                    <a:cubicBezTo>
                      <a:pt x="2853" y="2346"/>
                      <a:pt x="1374" y="80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298;p74">
                <a:extLst>
                  <a:ext uri="{FF2B5EF4-FFF2-40B4-BE49-F238E27FC236}">
                    <a16:creationId xmlns:a16="http://schemas.microsoft.com/office/drawing/2014/main" id="{109735AE-3587-434B-9049-E0BF871E5919}"/>
                  </a:ext>
                </a:extLst>
              </p:cNvPr>
              <p:cNvSpPr/>
              <p:nvPr/>
            </p:nvSpPr>
            <p:spPr>
              <a:xfrm>
                <a:off x="3422014" y="2925868"/>
                <a:ext cx="220180" cy="99182"/>
              </a:xfrm>
              <a:custGeom>
                <a:avLst/>
                <a:gdLst/>
                <a:ahLst/>
                <a:cxnLst/>
                <a:rect l="l" t="t" r="r" b="b"/>
                <a:pathLst>
                  <a:path w="10900" h="4910" extrusionOk="0">
                    <a:moveTo>
                      <a:pt x="9082" y="1"/>
                    </a:moveTo>
                    <a:cubicBezTo>
                      <a:pt x="8625" y="1"/>
                      <a:pt x="8168" y="110"/>
                      <a:pt x="7710" y="220"/>
                    </a:cubicBezTo>
                    <a:cubicBezTo>
                      <a:pt x="4626" y="1065"/>
                      <a:pt x="2324" y="2628"/>
                      <a:pt x="0" y="4910"/>
                    </a:cubicBezTo>
                    <a:cubicBezTo>
                      <a:pt x="1458" y="4424"/>
                      <a:pt x="3105" y="3875"/>
                      <a:pt x="4732" y="3684"/>
                    </a:cubicBezTo>
                    <a:cubicBezTo>
                      <a:pt x="5218" y="3642"/>
                      <a:pt x="5746" y="3642"/>
                      <a:pt x="6274" y="3642"/>
                    </a:cubicBezTo>
                    <a:cubicBezTo>
                      <a:pt x="6777" y="3677"/>
                      <a:pt x="7294" y="3729"/>
                      <a:pt x="7797" y="3729"/>
                    </a:cubicBezTo>
                    <a:cubicBezTo>
                      <a:pt x="8835" y="3729"/>
                      <a:pt x="9816" y="3505"/>
                      <a:pt x="10499" y="2438"/>
                    </a:cubicBezTo>
                    <a:cubicBezTo>
                      <a:pt x="10816" y="1973"/>
                      <a:pt x="10900" y="1319"/>
                      <a:pt x="10604" y="812"/>
                    </a:cubicBezTo>
                    <a:cubicBezTo>
                      <a:pt x="10351" y="326"/>
                      <a:pt x="9823" y="72"/>
                      <a:pt x="9295" y="9"/>
                    </a:cubicBezTo>
                    <a:cubicBezTo>
                      <a:pt x="9224" y="3"/>
                      <a:pt x="9153" y="1"/>
                      <a:pt x="9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299;p74">
                <a:extLst>
                  <a:ext uri="{FF2B5EF4-FFF2-40B4-BE49-F238E27FC236}">
                    <a16:creationId xmlns:a16="http://schemas.microsoft.com/office/drawing/2014/main" id="{AECE6C61-077B-0443-B65A-612A7539469E}"/>
                  </a:ext>
                </a:extLst>
              </p:cNvPr>
              <p:cNvSpPr/>
              <p:nvPr/>
            </p:nvSpPr>
            <p:spPr>
              <a:xfrm>
                <a:off x="2592925" y="2820525"/>
                <a:ext cx="107545" cy="249753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2364" extrusionOk="0">
                    <a:moveTo>
                      <a:pt x="3426" y="1"/>
                    </a:moveTo>
                    <a:cubicBezTo>
                      <a:pt x="3165" y="1"/>
                      <a:pt x="2897" y="55"/>
                      <a:pt x="2641" y="133"/>
                    </a:cubicBezTo>
                    <a:cubicBezTo>
                      <a:pt x="1648" y="471"/>
                      <a:pt x="909" y="1422"/>
                      <a:pt x="528" y="2436"/>
                    </a:cubicBezTo>
                    <a:cubicBezTo>
                      <a:pt x="169" y="3471"/>
                      <a:pt x="0" y="4548"/>
                      <a:pt x="0" y="5625"/>
                    </a:cubicBezTo>
                    <a:cubicBezTo>
                      <a:pt x="0" y="7928"/>
                      <a:pt x="634" y="10273"/>
                      <a:pt x="1352" y="12364"/>
                    </a:cubicBezTo>
                    <a:cubicBezTo>
                      <a:pt x="1627" y="9871"/>
                      <a:pt x="2894" y="6893"/>
                      <a:pt x="4056" y="4654"/>
                    </a:cubicBezTo>
                    <a:cubicBezTo>
                      <a:pt x="4669" y="3513"/>
                      <a:pt x="5324" y="2203"/>
                      <a:pt x="4838" y="999"/>
                    </a:cubicBezTo>
                    <a:cubicBezTo>
                      <a:pt x="4690" y="661"/>
                      <a:pt x="4458" y="344"/>
                      <a:pt x="4098" y="154"/>
                    </a:cubicBezTo>
                    <a:cubicBezTo>
                      <a:pt x="3889" y="44"/>
                      <a:pt x="3660" y="1"/>
                      <a:pt x="3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" name="Google Shape;6142;p74">
            <a:extLst>
              <a:ext uri="{FF2B5EF4-FFF2-40B4-BE49-F238E27FC236}">
                <a16:creationId xmlns:a16="http://schemas.microsoft.com/office/drawing/2014/main" id="{76B28CD8-63CB-F746-B730-97749D638B34}"/>
              </a:ext>
            </a:extLst>
          </p:cNvPr>
          <p:cNvSpPr txBox="1">
            <a:spLocks/>
          </p:cNvSpPr>
          <p:nvPr/>
        </p:nvSpPr>
        <p:spPr>
          <a:xfrm>
            <a:off x="588999" y="1292593"/>
            <a:ext cx="6011985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7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accent2"/>
                </a:solidFill>
              </a:rPr>
              <a:t>THANK </a:t>
            </a:r>
            <a:r>
              <a:rPr lang="en" dirty="0"/>
              <a:t>YOU!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77C07DF-5332-6740-8999-BFB4AA3BED93}"/>
              </a:ext>
            </a:extLst>
          </p:cNvPr>
          <p:cNvSpPr txBox="1"/>
          <p:nvPr/>
        </p:nvSpPr>
        <p:spPr>
          <a:xfrm>
            <a:off x="1146214" y="242563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800" dirty="0"/>
              <a:t>Your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suggestions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are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warmly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welcome</a:t>
            </a:r>
            <a:r>
              <a:rPr kumimoji="1" lang="zh-CN" altLang="en-US" sz="1800" dirty="0"/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3"/>
          <p:cNvSpPr txBox="1">
            <a:spLocks noGrp="1"/>
          </p:cNvSpPr>
          <p:nvPr>
            <p:ph type="subTitle" idx="3"/>
          </p:nvPr>
        </p:nvSpPr>
        <p:spPr>
          <a:xfrm>
            <a:off x="6152650" y="3083063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International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Influences </a:t>
            </a:r>
            <a:endParaRPr sz="2400" dirty="0"/>
          </a:p>
        </p:txBody>
      </p:sp>
      <p:sp>
        <p:nvSpPr>
          <p:cNvPr id="1481" name="Google Shape;1481;p43"/>
          <p:cNvSpPr txBox="1">
            <a:spLocks noGrp="1"/>
          </p:cNvSpPr>
          <p:nvPr>
            <p:ph type="title"/>
          </p:nvPr>
        </p:nvSpPr>
        <p:spPr>
          <a:xfrm>
            <a:off x="2300626" y="1402650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83" name="Google Shape;1483;p43"/>
          <p:cNvSpPr txBox="1">
            <a:spLocks noGrp="1"/>
          </p:cNvSpPr>
          <p:nvPr>
            <p:ph type="title" idx="5"/>
          </p:nvPr>
        </p:nvSpPr>
        <p:spPr>
          <a:xfrm>
            <a:off x="230062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84" name="Google Shape;1484;p43"/>
          <p:cNvSpPr txBox="1">
            <a:spLocks noGrp="1"/>
          </p:cNvSpPr>
          <p:nvPr>
            <p:ph type="subTitle" idx="1"/>
          </p:nvPr>
        </p:nvSpPr>
        <p:spPr>
          <a:xfrm>
            <a:off x="6256241" y="1762352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History</a:t>
            </a:r>
            <a:endParaRPr sz="2400" dirty="0"/>
          </a:p>
        </p:txBody>
      </p:sp>
      <p:sp>
        <p:nvSpPr>
          <p:cNvPr id="1486" name="Google Shape;1486;p43"/>
          <p:cNvSpPr txBox="1">
            <a:spLocks noGrp="1"/>
          </p:cNvSpPr>
          <p:nvPr>
            <p:ph type="subTitle" idx="6"/>
          </p:nvPr>
        </p:nvSpPr>
        <p:spPr>
          <a:xfrm>
            <a:off x="2941320" y="3264977"/>
            <a:ext cx="2488290" cy="549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dirty="0"/>
              <a:t>Geographical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dirty="0"/>
              <a:t>Differences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488" name="Google Shape;1488;p43"/>
          <p:cNvSpPr txBox="1">
            <a:spLocks noGrp="1"/>
          </p:cNvSpPr>
          <p:nvPr>
            <p:ph type="title" idx="8"/>
          </p:nvPr>
        </p:nvSpPr>
        <p:spPr>
          <a:xfrm>
            <a:off x="5478776" y="14010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489" name="Google Shape;1489;p43"/>
          <p:cNvSpPr txBox="1">
            <a:spLocks noGrp="1"/>
          </p:cNvSpPr>
          <p:nvPr>
            <p:ph type="subTitle" idx="9"/>
          </p:nvPr>
        </p:nvSpPr>
        <p:spPr>
          <a:xfrm>
            <a:off x="2982827" y="1740379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dirty="0"/>
              <a:t>Introduction</a:t>
            </a:r>
            <a:endParaRPr sz="2400" dirty="0"/>
          </a:p>
        </p:txBody>
      </p:sp>
      <p:sp>
        <p:nvSpPr>
          <p:cNvPr id="1491" name="Google Shape;1491;p43"/>
          <p:cNvSpPr txBox="1">
            <a:spLocks noGrp="1"/>
          </p:cNvSpPr>
          <p:nvPr>
            <p:ph type="title" idx="14"/>
          </p:nvPr>
        </p:nvSpPr>
        <p:spPr>
          <a:xfrm>
            <a:off x="5535041" y="2652124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92" name="Google Shape;1492;p43"/>
          <p:cNvSpPr txBox="1">
            <a:spLocks noGrp="1"/>
          </p:cNvSpPr>
          <p:nvPr>
            <p:ph type="title" idx="15"/>
          </p:nvPr>
        </p:nvSpPr>
        <p:spPr>
          <a:xfrm>
            <a:off x="2300625" y="540000"/>
            <a:ext cx="612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TABLE OF</a:t>
            </a:r>
            <a:r>
              <a:rPr lang="en" dirty="0"/>
              <a:t> CONTENTS</a:t>
            </a:r>
            <a:endParaRPr dirty="0"/>
          </a:p>
        </p:txBody>
      </p:sp>
      <p:grpSp>
        <p:nvGrpSpPr>
          <p:cNvPr id="1645" name="Google Shape;1645;p43"/>
          <p:cNvGrpSpPr/>
          <p:nvPr/>
        </p:nvGrpSpPr>
        <p:grpSpPr>
          <a:xfrm>
            <a:off x="7526225" y="4180475"/>
            <a:ext cx="1186975" cy="705975"/>
            <a:chOff x="3250325" y="3701700"/>
            <a:chExt cx="1186975" cy="705975"/>
          </a:xfrm>
        </p:grpSpPr>
        <p:sp>
          <p:nvSpPr>
            <p:cNvPr id="1646" name="Google Shape;1646;p43"/>
            <p:cNvSpPr/>
            <p:nvPr/>
          </p:nvSpPr>
          <p:spPr>
            <a:xfrm>
              <a:off x="3441825" y="4179675"/>
              <a:ext cx="803975" cy="228000"/>
            </a:xfrm>
            <a:custGeom>
              <a:avLst/>
              <a:gdLst/>
              <a:ahLst/>
              <a:cxnLst/>
              <a:rect l="l" t="t" r="r" b="b"/>
              <a:pathLst>
                <a:path w="32159" h="9120" extrusionOk="0">
                  <a:moveTo>
                    <a:pt x="16080" y="1"/>
                  </a:moveTo>
                  <a:cubicBezTo>
                    <a:pt x="7204" y="1"/>
                    <a:pt x="0" y="2037"/>
                    <a:pt x="0" y="4560"/>
                  </a:cubicBezTo>
                  <a:cubicBezTo>
                    <a:pt x="0" y="7083"/>
                    <a:pt x="7204" y="9119"/>
                    <a:pt x="16080" y="9119"/>
                  </a:cubicBezTo>
                  <a:cubicBezTo>
                    <a:pt x="24955" y="9119"/>
                    <a:pt x="32159" y="7083"/>
                    <a:pt x="32159" y="4560"/>
                  </a:cubicBezTo>
                  <a:cubicBezTo>
                    <a:pt x="32159" y="2037"/>
                    <a:pt x="24955" y="1"/>
                    <a:pt x="1608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3"/>
            <p:cNvSpPr/>
            <p:nvPr/>
          </p:nvSpPr>
          <p:spPr>
            <a:xfrm>
              <a:off x="3550475" y="4169800"/>
              <a:ext cx="586675" cy="167200"/>
            </a:xfrm>
            <a:custGeom>
              <a:avLst/>
              <a:gdLst/>
              <a:ahLst/>
              <a:cxnLst/>
              <a:rect l="l" t="t" r="r" b="b"/>
              <a:pathLst>
                <a:path w="23467" h="6688" extrusionOk="0">
                  <a:moveTo>
                    <a:pt x="11734" y="1"/>
                  </a:moveTo>
                  <a:cubicBezTo>
                    <a:pt x="5259" y="1"/>
                    <a:pt x="1" y="1490"/>
                    <a:pt x="1" y="3344"/>
                  </a:cubicBezTo>
                  <a:cubicBezTo>
                    <a:pt x="1" y="5168"/>
                    <a:pt x="5259" y="6688"/>
                    <a:pt x="11734" y="6688"/>
                  </a:cubicBezTo>
                  <a:cubicBezTo>
                    <a:pt x="18208" y="6688"/>
                    <a:pt x="23466" y="5168"/>
                    <a:pt x="23466" y="3344"/>
                  </a:cubicBezTo>
                  <a:cubicBezTo>
                    <a:pt x="23466" y="1490"/>
                    <a:pt x="18208" y="1"/>
                    <a:pt x="11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3"/>
            <p:cNvSpPr/>
            <p:nvPr/>
          </p:nvSpPr>
          <p:spPr>
            <a:xfrm>
              <a:off x="3250325" y="3855200"/>
              <a:ext cx="1186975" cy="437725"/>
            </a:xfrm>
            <a:custGeom>
              <a:avLst/>
              <a:gdLst/>
              <a:ahLst/>
              <a:cxnLst/>
              <a:rect l="l" t="t" r="r" b="b"/>
              <a:pathLst>
                <a:path w="47479" h="17509" extrusionOk="0">
                  <a:moveTo>
                    <a:pt x="2280" y="1"/>
                  </a:moveTo>
                  <a:cubicBezTo>
                    <a:pt x="2280" y="1"/>
                    <a:pt x="1" y="17509"/>
                    <a:pt x="23740" y="17509"/>
                  </a:cubicBezTo>
                  <a:cubicBezTo>
                    <a:pt x="47479" y="17509"/>
                    <a:pt x="45199" y="1"/>
                    <a:pt x="45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3"/>
            <p:cNvSpPr/>
            <p:nvPr/>
          </p:nvSpPr>
          <p:spPr>
            <a:xfrm>
              <a:off x="3307325" y="3701700"/>
              <a:ext cx="1072975" cy="306275"/>
            </a:xfrm>
            <a:custGeom>
              <a:avLst/>
              <a:gdLst/>
              <a:ahLst/>
              <a:cxnLst/>
              <a:rect l="l" t="t" r="r" b="b"/>
              <a:pathLst>
                <a:path w="42919" h="12251" extrusionOk="0">
                  <a:moveTo>
                    <a:pt x="21460" y="1"/>
                  </a:moveTo>
                  <a:cubicBezTo>
                    <a:pt x="9605" y="1"/>
                    <a:pt x="0" y="2767"/>
                    <a:pt x="0" y="6141"/>
                  </a:cubicBezTo>
                  <a:cubicBezTo>
                    <a:pt x="0" y="9515"/>
                    <a:pt x="9605" y="12250"/>
                    <a:pt x="21460" y="12250"/>
                  </a:cubicBezTo>
                  <a:cubicBezTo>
                    <a:pt x="33314" y="12250"/>
                    <a:pt x="42919" y="9515"/>
                    <a:pt x="42919" y="6141"/>
                  </a:cubicBezTo>
                  <a:cubicBezTo>
                    <a:pt x="42919" y="2767"/>
                    <a:pt x="33314" y="1"/>
                    <a:pt x="2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3"/>
            <p:cNvSpPr/>
            <p:nvPr/>
          </p:nvSpPr>
          <p:spPr>
            <a:xfrm>
              <a:off x="3360500" y="3836225"/>
              <a:ext cx="965100" cy="170975"/>
            </a:xfrm>
            <a:custGeom>
              <a:avLst/>
              <a:gdLst/>
              <a:ahLst/>
              <a:cxnLst/>
              <a:rect l="l" t="t" r="r" b="b"/>
              <a:pathLst>
                <a:path w="38604" h="6839" extrusionOk="0">
                  <a:moveTo>
                    <a:pt x="19302" y="0"/>
                  </a:moveTo>
                  <a:cubicBezTo>
                    <a:pt x="10822" y="0"/>
                    <a:pt x="3496" y="1398"/>
                    <a:pt x="1" y="3404"/>
                  </a:cubicBezTo>
                  <a:cubicBezTo>
                    <a:pt x="3496" y="5441"/>
                    <a:pt x="10822" y="6839"/>
                    <a:pt x="19302" y="6839"/>
                  </a:cubicBezTo>
                  <a:cubicBezTo>
                    <a:pt x="27783" y="6839"/>
                    <a:pt x="35108" y="5441"/>
                    <a:pt x="38603" y="3404"/>
                  </a:cubicBezTo>
                  <a:cubicBezTo>
                    <a:pt x="35108" y="1398"/>
                    <a:pt x="27783" y="0"/>
                    <a:pt x="1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43"/>
          <p:cNvGrpSpPr/>
          <p:nvPr/>
        </p:nvGrpSpPr>
        <p:grpSpPr>
          <a:xfrm>
            <a:off x="3888500" y="4541425"/>
            <a:ext cx="3388400" cy="563350"/>
            <a:chOff x="590700" y="4631700"/>
            <a:chExt cx="3388400" cy="563350"/>
          </a:xfrm>
        </p:grpSpPr>
        <p:sp>
          <p:nvSpPr>
            <p:cNvPr id="1652" name="Google Shape;1652;p43"/>
            <p:cNvSpPr/>
            <p:nvPr/>
          </p:nvSpPr>
          <p:spPr>
            <a:xfrm>
              <a:off x="3424350" y="4734975"/>
              <a:ext cx="406550" cy="322775"/>
            </a:xfrm>
            <a:custGeom>
              <a:avLst/>
              <a:gdLst/>
              <a:ahLst/>
              <a:cxnLst/>
              <a:rect l="l" t="t" r="r" b="b"/>
              <a:pathLst>
                <a:path w="16262" h="12911" extrusionOk="0">
                  <a:moveTo>
                    <a:pt x="7073" y="0"/>
                  </a:moveTo>
                  <a:cubicBezTo>
                    <a:pt x="7056" y="0"/>
                    <a:pt x="7039" y="1"/>
                    <a:pt x="7022" y="3"/>
                  </a:cubicBezTo>
                  <a:lnTo>
                    <a:pt x="608" y="459"/>
                  </a:lnTo>
                  <a:cubicBezTo>
                    <a:pt x="243" y="520"/>
                    <a:pt x="0" y="824"/>
                    <a:pt x="31" y="1188"/>
                  </a:cubicBezTo>
                  <a:cubicBezTo>
                    <a:pt x="243" y="3194"/>
                    <a:pt x="1459" y="9486"/>
                    <a:pt x="8693" y="12860"/>
                  </a:cubicBezTo>
                  <a:cubicBezTo>
                    <a:pt x="8765" y="12896"/>
                    <a:pt x="8846" y="12911"/>
                    <a:pt x="8920" y="12911"/>
                  </a:cubicBezTo>
                  <a:cubicBezTo>
                    <a:pt x="8972" y="12911"/>
                    <a:pt x="9020" y="12903"/>
                    <a:pt x="9058" y="12891"/>
                  </a:cubicBezTo>
                  <a:lnTo>
                    <a:pt x="15563" y="11614"/>
                  </a:lnTo>
                  <a:cubicBezTo>
                    <a:pt x="16171" y="11492"/>
                    <a:pt x="16262" y="10611"/>
                    <a:pt x="15684" y="10277"/>
                  </a:cubicBezTo>
                  <a:cubicBezTo>
                    <a:pt x="9727" y="6933"/>
                    <a:pt x="8085" y="2100"/>
                    <a:pt x="7690" y="520"/>
                  </a:cubicBezTo>
                  <a:cubicBezTo>
                    <a:pt x="7633" y="233"/>
                    <a:pt x="7359" y="0"/>
                    <a:pt x="7073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3"/>
            <p:cNvSpPr/>
            <p:nvPr/>
          </p:nvSpPr>
          <p:spPr>
            <a:xfrm>
              <a:off x="3443350" y="4640050"/>
              <a:ext cx="530425" cy="424050"/>
            </a:xfrm>
            <a:custGeom>
              <a:avLst/>
              <a:gdLst/>
              <a:ahLst/>
              <a:cxnLst/>
              <a:rect l="l" t="t" r="r" b="b"/>
              <a:pathLst>
                <a:path w="21217" h="16962" extrusionOk="0">
                  <a:moveTo>
                    <a:pt x="912" y="0"/>
                  </a:moveTo>
                  <a:lnTo>
                    <a:pt x="0" y="2554"/>
                  </a:lnTo>
                  <a:cubicBezTo>
                    <a:pt x="0" y="2554"/>
                    <a:pt x="243" y="12432"/>
                    <a:pt x="11034" y="16961"/>
                  </a:cubicBezTo>
                  <a:lnTo>
                    <a:pt x="21216" y="14590"/>
                  </a:lnTo>
                  <a:cubicBezTo>
                    <a:pt x="10365" y="10183"/>
                    <a:pt x="8906" y="1672"/>
                    <a:pt x="8906" y="1672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3"/>
            <p:cNvSpPr/>
            <p:nvPr/>
          </p:nvSpPr>
          <p:spPr>
            <a:xfrm>
              <a:off x="3462325" y="4631700"/>
              <a:ext cx="516000" cy="375400"/>
            </a:xfrm>
            <a:custGeom>
              <a:avLst/>
              <a:gdLst/>
              <a:ahLst/>
              <a:cxnLst/>
              <a:rect l="l" t="t" r="r" b="b"/>
              <a:pathLst>
                <a:path w="20640" h="15016" extrusionOk="0">
                  <a:moveTo>
                    <a:pt x="9059" y="0"/>
                  </a:moveTo>
                  <a:lnTo>
                    <a:pt x="183" y="334"/>
                  </a:lnTo>
                  <a:cubicBezTo>
                    <a:pt x="183" y="334"/>
                    <a:pt x="1" y="10000"/>
                    <a:pt x="10396" y="15016"/>
                  </a:cubicBezTo>
                  <a:lnTo>
                    <a:pt x="20640" y="13344"/>
                  </a:lnTo>
                  <a:cubicBezTo>
                    <a:pt x="10092" y="8359"/>
                    <a:pt x="9059" y="0"/>
                    <a:pt x="9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3"/>
            <p:cNvSpPr/>
            <p:nvPr/>
          </p:nvSpPr>
          <p:spPr>
            <a:xfrm>
              <a:off x="3719175" y="4964525"/>
              <a:ext cx="259925" cy="99575"/>
            </a:xfrm>
            <a:custGeom>
              <a:avLst/>
              <a:gdLst/>
              <a:ahLst/>
              <a:cxnLst/>
              <a:rect l="l" t="t" r="r" b="b"/>
              <a:pathLst>
                <a:path w="10397" h="3983" extrusionOk="0">
                  <a:moveTo>
                    <a:pt x="10396" y="0"/>
                  </a:moveTo>
                  <a:lnTo>
                    <a:pt x="122" y="1703"/>
                  </a:lnTo>
                  <a:lnTo>
                    <a:pt x="1" y="3982"/>
                  </a:lnTo>
                  <a:lnTo>
                    <a:pt x="10244" y="1611"/>
                  </a:lnTo>
                  <a:lnTo>
                    <a:pt x="10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3"/>
            <p:cNvSpPr/>
            <p:nvPr/>
          </p:nvSpPr>
          <p:spPr>
            <a:xfrm>
              <a:off x="591475" y="4753275"/>
              <a:ext cx="3281225" cy="200625"/>
            </a:xfrm>
            <a:custGeom>
              <a:avLst/>
              <a:gdLst/>
              <a:ahLst/>
              <a:cxnLst/>
              <a:rect l="l" t="t" r="r" b="b"/>
              <a:pathLst>
                <a:path w="131249" h="8025" extrusionOk="0">
                  <a:moveTo>
                    <a:pt x="129911" y="0"/>
                  </a:moveTo>
                  <a:lnTo>
                    <a:pt x="1246" y="2432"/>
                  </a:lnTo>
                  <a:cubicBezTo>
                    <a:pt x="578" y="2432"/>
                    <a:pt x="0" y="3040"/>
                    <a:pt x="30" y="3739"/>
                  </a:cubicBezTo>
                  <a:lnTo>
                    <a:pt x="122" y="6779"/>
                  </a:lnTo>
                  <a:cubicBezTo>
                    <a:pt x="122" y="7478"/>
                    <a:pt x="729" y="8025"/>
                    <a:pt x="1398" y="8025"/>
                  </a:cubicBezTo>
                  <a:lnTo>
                    <a:pt x="129972" y="2523"/>
                  </a:lnTo>
                  <a:cubicBezTo>
                    <a:pt x="130671" y="2462"/>
                    <a:pt x="131249" y="1915"/>
                    <a:pt x="131188" y="1216"/>
                  </a:cubicBezTo>
                  <a:cubicBezTo>
                    <a:pt x="131157" y="548"/>
                    <a:pt x="130580" y="0"/>
                    <a:pt x="129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3"/>
            <p:cNvSpPr/>
            <p:nvPr/>
          </p:nvSpPr>
          <p:spPr>
            <a:xfrm>
              <a:off x="675800" y="4812550"/>
              <a:ext cx="116300" cy="137550"/>
            </a:xfrm>
            <a:custGeom>
              <a:avLst/>
              <a:gdLst/>
              <a:ahLst/>
              <a:cxnLst/>
              <a:rect l="l" t="t" r="r" b="b"/>
              <a:pathLst>
                <a:path w="4652" h="5502" extrusionOk="0">
                  <a:moveTo>
                    <a:pt x="2828" y="0"/>
                  </a:moveTo>
                  <a:lnTo>
                    <a:pt x="92" y="31"/>
                  </a:lnTo>
                  <a:cubicBezTo>
                    <a:pt x="62" y="335"/>
                    <a:pt x="1" y="639"/>
                    <a:pt x="62" y="943"/>
                  </a:cubicBezTo>
                  <a:cubicBezTo>
                    <a:pt x="153" y="1885"/>
                    <a:pt x="700" y="2797"/>
                    <a:pt x="1582" y="3405"/>
                  </a:cubicBezTo>
                  <a:cubicBezTo>
                    <a:pt x="1764" y="3557"/>
                    <a:pt x="2037" y="3800"/>
                    <a:pt x="2068" y="4134"/>
                  </a:cubicBezTo>
                  <a:cubicBezTo>
                    <a:pt x="2098" y="4438"/>
                    <a:pt x="1916" y="4742"/>
                    <a:pt x="1764" y="4924"/>
                  </a:cubicBezTo>
                  <a:cubicBezTo>
                    <a:pt x="1582" y="5107"/>
                    <a:pt x="1460" y="5319"/>
                    <a:pt x="1338" y="5502"/>
                  </a:cubicBezTo>
                  <a:lnTo>
                    <a:pt x="4408" y="5380"/>
                  </a:lnTo>
                  <a:cubicBezTo>
                    <a:pt x="4560" y="4894"/>
                    <a:pt x="4651" y="4408"/>
                    <a:pt x="4621" y="3860"/>
                  </a:cubicBezTo>
                  <a:cubicBezTo>
                    <a:pt x="4499" y="2918"/>
                    <a:pt x="3952" y="2006"/>
                    <a:pt x="3101" y="1398"/>
                  </a:cubicBezTo>
                  <a:cubicBezTo>
                    <a:pt x="2889" y="1246"/>
                    <a:pt x="2645" y="1003"/>
                    <a:pt x="2585" y="669"/>
                  </a:cubicBezTo>
                  <a:cubicBezTo>
                    <a:pt x="2554" y="395"/>
                    <a:pt x="2676" y="183"/>
                    <a:pt x="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3"/>
            <p:cNvSpPr/>
            <p:nvPr/>
          </p:nvSpPr>
          <p:spPr>
            <a:xfrm>
              <a:off x="816400" y="4810275"/>
              <a:ext cx="85125" cy="133750"/>
            </a:xfrm>
            <a:custGeom>
              <a:avLst/>
              <a:gdLst/>
              <a:ahLst/>
              <a:cxnLst/>
              <a:rect l="l" t="t" r="r" b="b"/>
              <a:pathLst>
                <a:path w="3405" h="5350" extrusionOk="0">
                  <a:moveTo>
                    <a:pt x="1307" y="0"/>
                  </a:moveTo>
                  <a:lnTo>
                    <a:pt x="0" y="30"/>
                  </a:lnTo>
                  <a:lnTo>
                    <a:pt x="0" y="547"/>
                  </a:lnTo>
                  <a:cubicBezTo>
                    <a:pt x="91" y="1337"/>
                    <a:pt x="547" y="2067"/>
                    <a:pt x="1277" y="2584"/>
                  </a:cubicBezTo>
                  <a:cubicBezTo>
                    <a:pt x="1672" y="2888"/>
                    <a:pt x="1945" y="3313"/>
                    <a:pt x="2037" y="3739"/>
                  </a:cubicBezTo>
                  <a:cubicBezTo>
                    <a:pt x="2067" y="4134"/>
                    <a:pt x="1915" y="4590"/>
                    <a:pt x="1581" y="5015"/>
                  </a:cubicBezTo>
                  <a:lnTo>
                    <a:pt x="1338" y="5350"/>
                  </a:lnTo>
                  <a:lnTo>
                    <a:pt x="2979" y="5289"/>
                  </a:lnTo>
                  <a:cubicBezTo>
                    <a:pt x="3283" y="4742"/>
                    <a:pt x="3404" y="4134"/>
                    <a:pt x="3313" y="3587"/>
                  </a:cubicBezTo>
                  <a:cubicBezTo>
                    <a:pt x="3222" y="2766"/>
                    <a:pt x="2766" y="2067"/>
                    <a:pt x="2067" y="1520"/>
                  </a:cubicBezTo>
                  <a:cubicBezTo>
                    <a:pt x="1641" y="1216"/>
                    <a:pt x="1368" y="790"/>
                    <a:pt x="1307" y="395"/>
                  </a:cubicBezTo>
                  <a:lnTo>
                    <a:pt x="1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3"/>
            <p:cNvSpPr/>
            <p:nvPr/>
          </p:nvSpPr>
          <p:spPr>
            <a:xfrm>
              <a:off x="590700" y="4786700"/>
              <a:ext cx="3279725" cy="167225"/>
            </a:xfrm>
            <a:custGeom>
              <a:avLst/>
              <a:gdLst/>
              <a:ahLst/>
              <a:cxnLst/>
              <a:rect l="l" t="t" r="r" b="b"/>
              <a:pathLst>
                <a:path w="131189" h="6689" extrusionOk="0">
                  <a:moveTo>
                    <a:pt x="131188" y="1"/>
                  </a:moveTo>
                  <a:lnTo>
                    <a:pt x="4165" y="4256"/>
                  </a:lnTo>
                  <a:lnTo>
                    <a:pt x="4165" y="4256"/>
                  </a:lnTo>
                  <a:cubicBezTo>
                    <a:pt x="4147" y="4257"/>
                    <a:pt x="4130" y="4257"/>
                    <a:pt x="4112" y="4257"/>
                  </a:cubicBezTo>
                  <a:cubicBezTo>
                    <a:pt x="3437" y="4257"/>
                    <a:pt x="2887" y="3692"/>
                    <a:pt x="2858" y="3040"/>
                  </a:cubicBezTo>
                  <a:lnTo>
                    <a:pt x="2767" y="1095"/>
                  </a:lnTo>
                  <a:lnTo>
                    <a:pt x="1247" y="1125"/>
                  </a:lnTo>
                  <a:cubicBezTo>
                    <a:pt x="578" y="1125"/>
                    <a:pt x="1" y="1733"/>
                    <a:pt x="31" y="2432"/>
                  </a:cubicBezTo>
                  <a:lnTo>
                    <a:pt x="122" y="5472"/>
                  </a:lnTo>
                  <a:cubicBezTo>
                    <a:pt x="152" y="6124"/>
                    <a:pt x="701" y="6689"/>
                    <a:pt x="1376" y="6689"/>
                  </a:cubicBezTo>
                  <a:cubicBezTo>
                    <a:pt x="1394" y="6689"/>
                    <a:pt x="1412" y="6689"/>
                    <a:pt x="1429" y="6688"/>
                  </a:cubicBezTo>
                  <a:lnTo>
                    <a:pt x="129973" y="1217"/>
                  </a:lnTo>
                  <a:cubicBezTo>
                    <a:pt x="130611" y="1186"/>
                    <a:pt x="131158" y="639"/>
                    <a:pt x="131188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3"/>
            <p:cNvSpPr/>
            <p:nvPr/>
          </p:nvSpPr>
          <p:spPr>
            <a:xfrm>
              <a:off x="682650" y="4852025"/>
              <a:ext cx="3275150" cy="343025"/>
            </a:xfrm>
            <a:custGeom>
              <a:avLst/>
              <a:gdLst/>
              <a:ahLst/>
              <a:cxnLst/>
              <a:rect l="l" t="t" r="r" b="b"/>
              <a:pathLst>
                <a:path w="131006" h="13721" extrusionOk="0">
                  <a:moveTo>
                    <a:pt x="129700" y="0"/>
                  </a:moveTo>
                  <a:cubicBezTo>
                    <a:pt x="129680" y="0"/>
                    <a:pt x="129659" y="1"/>
                    <a:pt x="129638" y="2"/>
                  </a:cubicBezTo>
                  <a:lnTo>
                    <a:pt x="1216" y="8148"/>
                  </a:lnTo>
                  <a:cubicBezTo>
                    <a:pt x="548" y="8209"/>
                    <a:pt x="0" y="8817"/>
                    <a:pt x="31" y="9516"/>
                  </a:cubicBezTo>
                  <a:lnTo>
                    <a:pt x="274" y="12555"/>
                  </a:lnTo>
                  <a:cubicBezTo>
                    <a:pt x="302" y="13203"/>
                    <a:pt x="826" y="13720"/>
                    <a:pt x="1483" y="13720"/>
                  </a:cubicBezTo>
                  <a:cubicBezTo>
                    <a:pt x="1535" y="13720"/>
                    <a:pt x="1588" y="13717"/>
                    <a:pt x="1642" y="13710"/>
                  </a:cubicBezTo>
                  <a:lnTo>
                    <a:pt x="129821" y="2525"/>
                  </a:lnTo>
                  <a:cubicBezTo>
                    <a:pt x="130520" y="2464"/>
                    <a:pt x="131006" y="1856"/>
                    <a:pt x="130976" y="1187"/>
                  </a:cubicBezTo>
                  <a:cubicBezTo>
                    <a:pt x="130946" y="479"/>
                    <a:pt x="130373" y="0"/>
                    <a:pt x="129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800425" y="5044300"/>
              <a:ext cx="118575" cy="139100"/>
            </a:xfrm>
            <a:custGeom>
              <a:avLst/>
              <a:gdLst/>
              <a:ahLst/>
              <a:cxnLst/>
              <a:rect l="l" t="t" r="r" b="b"/>
              <a:pathLst>
                <a:path w="4743" h="5564" extrusionOk="0">
                  <a:moveTo>
                    <a:pt x="3739" y="1"/>
                  </a:moveTo>
                  <a:lnTo>
                    <a:pt x="1004" y="183"/>
                  </a:lnTo>
                  <a:cubicBezTo>
                    <a:pt x="943" y="214"/>
                    <a:pt x="943" y="244"/>
                    <a:pt x="913" y="305"/>
                  </a:cubicBezTo>
                  <a:cubicBezTo>
                    <a:pt x="274" y="1126"/>
                    <a:pt x="1" y="2159"/>
                    <a:pt x="153" y="3101"/>
                  </a:cubicBezTo>
                  <a:cubicBezTo>
                    <a:pt x="305" y="4044"/>
                    <a:pt x="913" y="4925"/>
                    <a:pt x="1794" y="5503"/>
                  </a:cubicBezTo>
                  <a:cubicBezTo>
                    <a:pt x="1825" y="5533"/>
                    <a:pt x="1855" y="5533"/>
                    <a:pt x="1885" y="5563"/>
                  </a:cubicBezTo>
                  <a:lnTo>
                    <a:pt x="4743" y="5320"/>
                  </a:lnTo>
                  <a:cubicBezTo>
                    <a:pt x="4499" y="4591"/>
                    <a:pt x="3952" y="3861"/>
                    <a:pt x="3223" y="3375"/>
                  </a:cubicBezTo>
                  <a:cubicBezTo>
                    <a:pt x="3040" y="3223"/>
                    <a:pt x="2767" y="2980"/>
                    <a:pt x="2706" y="2676"/>
                  </a:cubicBezTo>
                  <a:cubicBezTo>
                    <a:pt x="2615" y="2372"/>
                    <a:pt x="2797" y="2068"/>
                    <a:pt x="2980" y="1855"/>
                  </a:cubicBezTo>
                  <a:cubicBezTo>
                    <a:pt x="3375" y="1278"/>
                    <a:pt x="3648" y="639"/>
                    <a:pt x="3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941025" y="5038225"/>
              <a:ext cx="87400" cy="133000"/>
            </a:xfrm>
            <a:custGeom>
              <a:avLst/>
              <a:gdLst/>
              <a:ahLst/>
              <a:cxnLst/>
              <a:rect l="l" t="t" r="r" b="b"/>
              <a:pathLst>
                <a:path w="3496" h="5320" extrusionOk="0">
                  <a:moveTo>
                    <a:pt x="2310" y="1"/>
                  </a:moveTo>
                  <a:lnTo>
                    <a:pt x="882" y="92"/>
                  </a:lnTo>
                  <a:cubicBezTo>
                    <a:pt x="851" y="122"/>
                    <a:pt x="790" y="183"/>
                    <a:pt x="760" y="244"/>
                  </a:cubicBezTo>
                  <a:cubicBezTo>
                    <a:pt x="243" y="943"/>
                    <a:pt x="0" y="1764"/>
                    <a:pt x="122" y="2554"/>
                  </a:cubicBezTo>
                  <a:cubicBezTo>
                    <a:pt x="243" y="3344"/>
                    <a:pt x="730" y="4043"/>
                    <a:pt x="1489" y="4530"/>
                  </a:cubicBezTo>
                  <a:cubicBezTo>
                    <a:pt x="1824" y="4742"/>
                    <a:pt x="2067" y="5016"/>
                    <a:pt x="2158" y="5320"/>
                  </a:cubicBezTo>
                  <a:lnTo>
                    <a:pt x="3496" y="5198"/>
                  </a:lnTo>
                  <a:cubicBezTo>
                    <a:pt x="3344" y="4530"/>
                    <a:pt x="2888" y="3922"/>
                    <a:pt x="2219" y="3466"/>
                  </a:cubicBezTo>
                  <a:cubicBezTo>
                    <a:pt x="1733" y="3162"/>
                    <a:pt x="1489" y="2767"/>
                    <a:pt x="1398" y="2372"/>
                  </a:cubicBezTo>
                  <a:cubicBezTo>
                    <a:pt x="1337" y="1946"/>
                    <a:pt x="1489" y="1490"/>
                    <a:pt x="1793" y="1034"/>
                  </a:cubicBezTo>
                  <a:cubicBezTo>
                    <a:pt x="2067" y="700"/>
                    <a:pt x="2219" y="335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682650" y="4886250"/>
              <a:ext cx="3274400" cy="308650"/>
            </a:xfrm>
            <a:custGeom>
              <a:avLst/>
              <a:gdLst/>
              <a:ahLst/>
              <a:cxnLst/>
              <a:rect l="l" t="t" r="r" b="b"/>
              <a:pathLst>
                <a:path w="130976" h="12346" extrusionOk="0">
                  <a:moveTo>
                    <a:pt x="130976" y="1"/>
                  </a:moveTo>
                  <a:lnTo>
                    <a:pt x="3739" y="10305"/>
                  </a:lnTo>
                  <a:lnTo>
                    <a:pt x="3739" y="10305"/>
                  </a:lnTo>
                  <a:cubicBezTo>
                    <a:pt x="3700" y="10308"/>
                    <a:pt x="3661" y="10310"/>
                    <a:pt x="3623" y="10310"/>
                  </a:cubicBezTo>
                  <a:cubicBezTo>
                    <a:pt x="2946" y="10310"/>
                    <a:pt x="2400" y="9810"/>
                    <a:pt x="2371" y="9119"/>
                  </a:cubicBezTo>
                  <a:lnTo>
                    <a:pt x="2159" y="6688"/>
                  </a:lnTo>
                  <a:lnTo>
                    <a:pt x="1216" y="6779"/>
                  </a:lnTo>
                  <a:cubicBezTo>
                    <a:pt x="548" y="6809"/>
                    <a:pt x="0" y="7417"/>
                    <a:pt x="31" y="8147"/>
                  </a:cubicBezTo>
                  <a:lnTo>
                    <a:pt x="274" y="11186"/>
                  </a:lnTo>
                  <a:cubicBezTo>
                    <a:pt x="303" y="11821"/>
                    <a:pt x="879" y="12346"/>
                    <a:pt x="1535" y="12346"/>
                  </a:cubicBezTo>
                  <a:cubicBezTo>
                    <a:pt x="1571" y="12346"/>
                    <a:pt x="1606" y="12344"/>
                    <a:pt x="1642" y="12341"/>
                  </a:cubicBezTo>
                  <a:lnTo>
                    <a:pt x="129821" y="1186"/>
                  </a:lnTo>
                  <a:cubicBezTo>
                    <a:pt x="130489" y="1156"/>
                    <a:pt x="130945" y="609"/>
                    <a:pt x="13097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4781;p63">
            <a:extLst>
              <a:ext uri="{FF2B5EF4-FFF2-40B4-BE49-F238E27FC236}">
                <a16:creationId xmlns:a16="http://schemas.microsoft.com/office/drawing/2014/main" id="{E6072964-7492-AE4A-A0AE-420C09DB28B3}"/>
              </a:ext>
            </a:extLst>
          </p:cNvPr>
          <p:cNvGrpSpPr/>
          <p:nvPr/>
        </p:nvGrpSpPr>
        <p:grpSpPr>
          <a:xfrm>
            <a:off x="-67939" y="2585686"/>
            <a:ext cx="2728739" cy="2742685"/>
            <a:chOff x="718161" y="2302909"/>
            <a:chExt cx="2627454" cy="2694245"/>
          </a:xfrm>
        </p:grpSpPr>
        <p:sp>
          <p:nvSpPr>
            <p:cNvPr id="187" name="Google Shape;4782;p63">
              <a:extLst>
                <a:ext uri="{FF2B5EF4-FFF2-40B4-BE49-F238E27FC236}">
                  <a16:creationId xmlns:a16="http://schemas.microsoft.com/office/drawing/2014/main" id="{970EBB09-C2A3-FF42-8E33-3EA33B91530D}"/>
                </a:ext>
              </a:extLst>
            </p:cNvPr>
            <p:cNvSpPr/>
            <p:nvPr/>
          </p:nvSpPr>
          <p:spPr>
            <a:xfrm>
              <a:off x="855159" y="3487212"/>
              <a:ext cx="2215068" cy="1441774"/>
            </a:xfrm>
            <a:custGeom>
              <a:avLst/>
              <a:gdLst/>
              <a:ahLst/>
              <a:cxnLst/>
              <a:rect l="l" t="t" r="r" b="b"/>
              <a:pathLst>
                <a:path w="160716" h="104609" extrusionOk="0">
                  <a:moveTo>
                    <a:pt x="80358" y="0"/>
                  </a:moveTo>
                  <a:cubicBezTo>
                    <a:pt x="35993" y="0"/>
                    <a:pt x="1" y="23417"/>
                    <a:pt x="1" y="52304"/>
                  </a:cubicBezTo>
                  <a:cubicBezTo>
                    <a:pt x="1" y="81192"/>
                    <a:pt x="35993" y="104609"/>
                    <a:pt x="80358" y="104609"/>
                  </a:cubicBezTo>
                  <a:cubicBezTo>
                    <a:pt x="124723" y="104609"/>
                    <a:pt x="160715" y="81192"/>
                    <a:pt x="160715" y="52304"/>
                  </a:cubicBezTo>
                  <a:cubicBezTo>
                    <a:pt x="160715" y="23417"/>
                    <a:pt x="124723" y="0"/>
                    <a:pt x="8035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783;p63">
              <a:extLst>
                <a:ext uri="{FF2B5EF4-FFF2-40B4-BE49-F238E27FC236}">
                  <a16:creationId xmlns:a16="http://schemas.microsoft.com/office/drawing/2014/main" id="{433A8152-3CCF-A94A-920E-FF0BE16C7A06}"/>
                </a:ext>
              </a:extLst>
            </p:cNvPr>
            <p:cNvSpPr/>
            <p:nvPr/>
          </p:nvSpPr>
          <p:spPr>
            <a:xfrm>
              <a:off x="3204000" y="2925396"/>
              <a:ext cx="7374" cy="5995"/>
            </a:xfrm>
            <a:custGeom>
              <a:avLst/>
              <a:gdLst/>
              <a:ahLst/>
              <a:cxnLst/>
              <a:rect l="l" t="t" r="r" b="b"/>
              <a:pathLst>
                <a:path w="535" h="435" extrusionOk="0">
                  <a:moveTo>
                    <a:pt x="267" y="1"/>
                  </a:moveTo>
                  <a:cubicBezTo>
                    <a:pt x="0" y="1"/>
                    <a:pt x="0" y="434"/>
                    <a:pt x="267" y="434"/>
                  </a:cubicBezTo>
                  <a:cubicBezTo>
                    <a:pt x="534" y="434"/>
                    <a:pt x="534" y="1"/>
                    <a:pt x="267" y="1"/>
                  </a:cubicBezTo>
                  <a:close/>
                </a:path>
              </a:pathLst>
            </a:custGeom>
            <a:solidFill>
              <a:srgbClr val="F9B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784;p63">
              <a:extLst>
                <a:ext uri="{FF2B5EF4-FFF2-40B4-BE49-F238E27FC236}">
                  <a16:creationId xmlns:a16="http://schemas.microsoft.com/office/drawing/2014/main" id="{353A201B-4119-E044-A684-CBF6C243C161}"/>
                </a:ext>
              </a:extLst>
            </p:cNvPr>
            <p:cNvSpPr/>
            <p:nvPr/>
          </p:nvSpPr>
          <p:spPr>
            <a:xfrm>
              <a:off x="903894" y="2602196"/>
              <a:ext cx="2117144" cy="1936924"/>
            </a:xfrm>
            <a:custGeom>
              <a:avLst/>
              <a:gdLst/>
              <a:ahLst/>
              <a:cxnLst/>
              <a:rect l="l" t="t" r="r" b="b"/>
              <a:pathLst>
                <a:path w="153611" h="140535" extrusionOk="0">
                  <a:moveTo>
                    <a:pt x="76822" y="1"/>
                  </a:moveTo>
                  <a:cubicBezTo>
                    <a:pt x="38628" y="1"/>
                    <a:pt x="6972" y="23451"/>
                    <a:pt x="1001" y="55907"/>
                  </a:cubicBezTo>
                  <a:lnTo>
                    <a:pt x="1" y="55607"/>
                  </a:lnTo>
                  <a:lnTo>
                    <a:pt x="1" y="67015"/>
                  </a:lnTo>
                  <a:cubicBezTo>
                    <a:pt x="1" y="105109"/>
                    <a:pt x="34425" y="140535"/>
                    <a:pt x="76822" y="140535"/>
                  </a:cubicBezTo>
                  <a:cubicBezTo>
                    <a:pt x="119219" y="140535"/>
                    <a:pt x="153610" y="105109"/>
                    <a:pt x="153610" y="67015"/>
                  </a:cubicBezTo>
                  <a:lnTo>
                    <a:pt x="153610" y="55607"/>
                  </a:lnTo>
                  <a:lnTo>
                    <a:pt x="152643" y="55907"/>
                  </a:lnTo>
                  <a:cubicBezTo>
                    <a:pt x="146672" y="23451"/>
                    <a:pt x="115016" y="1"/>
                    <a:pt x="76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785;p63">
              <a:extLst>
                <a:ext uri="{FF2B5EF4-FFF2-40B4-BE49-F238E27FC236}">
                  <a16:creationId xmlns:a16="http://schemas.microsoft.com/office/drawing/2014/main" id="{ACAE106A-1291-D34A-874A-4BE484E81AB8}"/>
                </a:ext>
              </a:extLst>
            </p:cNvPr>
            <p:cNvSpPr/>
            <p:nvPr/>
          </p:nvSpPr>
          <p:spPr>
            <a:xfrm>
              <a:off x="904349" y="2575996"/>
              <a:ext cx="2116689" cy="1584753"/>
            </a:xfrm>
            <a:custGeom>
              <a:avLst/>
              <a:gdLst/>
              <a:ahLst/>
              <a:cxnLst/>
              <a:rect l="l" t="t" r="r" b="b"/>
              <a:pathLst>
                <a:path w="153578" h="114983" extrusionOk="0">
                  <a:moveTo>
                    <a:pt x="76789" y="0"/>
                  </a:moveTo>
                  <a:cubicBezTo>
                    <a:pt x="34359" y="0"/>
                    <a:pt x="1" y="25752"/>
                    <a:pt x="1" y="57508"/>
                  </a:cubicBezTo>
                  <a:cubicBezTo>
                    <a:pt x="1" y="89264"/>
                    <a:pt x="34359" y="114983"/>
                    <a:pt x="76789" y="114983"/>
                  </a:cubicBezTo>
                  <a:cubicBezTo>
                    <a:pt x="119219" y="114983"/>
                    <a:pt x="153577" y="89264"/>
                    <a:pt x="153577" y="57508"/>
                  </a:cubicBezTo>
                  <a:cubicBezTo>
                    <a:pt x="153577" y="25752"/>
                    <a:pt x="119219" y="0"/>
                    <a:pt x="7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786;p63">
              <a:extLst>
                <a:ext uri="{FF2B5EF4-FFF2-40B4-BE49-F238E27FC236}">
                  <a16:creationId xmlns:a16="http://schemas.microsoft.com/office/drawing/2014/main" id="{118DD07F-F87D-C042-A26F-635BC767D549}"/>
                </a:ext>
              </a:extLst>
            </p:cNvPr>
            <p:cNvSpPr/>
            <p:nvPr/>
          </p:nvSpPr>
          <p:spPr>
            <a:xfrm>
              <a:off x="944359" y="2626109"/>
              <a:ext cx="2036681" cy="1484995"/>
            </a:xfrm>
            <a:custGeom>
              <a:avLst/>
              <a:gdLst/>
              <a:ahLst/>
              <a:cxnLst/>
              <a:rect l="l" t="t" r="r" b="b"/>
              <a:pathLst>
                <a:path w="147773" h="107745" extrusionOk="0">
                  <a:moveTo>
                    <a:pt x="73886" y="0"/>
                  </a:moveTo>
                  <a:cubicBezTo>
                    <a:pt x="33090" y="0"/>
                    <a:pt x="0" y="24084"/>
                    <a:pt x="0" y="53872"/>
                  </a:cubicBezTo>
                  <a:cubicBezTo>
                    <a:pt x="0" y="56908"/>
                    <a:pt x="334" y="59910"/>
                    <a:pt x="1001" y="62845"/>
                  </a:cubicBezTo>
                  <a:cubicBezTo>
                    <a:pt x="6838" y="88364"/>
                    <a:pt x="37260" y="107744"/>
                    <a:pt x="73886" y="107744"/>
                  </a:cubicBezTo>
                  <a:cubicBezTo>
                    <a:pt x="110512" y="107744"/>
                    <a:pt x="140934" y="88364"/>
                    <a:pt x="146771" y="62845"/>
                  </a:cubicBezTo>
                  <a:cubicBezTo>
                    <a:pt x="147439" y="59910"/>
                    <a:pt x="147772" y="56908"/>
                    <a:pt x="147772" y="53872"/>
                  </a:cubicBezTo>
                  <a:cubicBezTo>
                    <a:pt x="147772" y="24151"/>
                    <a:pt x="114682" y="0"/>
                    <a:pt x="73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787;p63">
              <a:extLst>
                <a:ext uri="{FF2B5EF4-FFF2-40B4-BE49-F238E27FC236}">
                  <a16:creationId xmlns:a16="http://schemas.microsoft.com/office/drawing/2014/main" id="{C20576C2-F6F2-7947-9E6B-B641EC88B363}"/>
                </a:ext>
              </a:extLst>
            </p:cNvPr>
            <p:cNvSpPr/>
            <p:nvPr/>
          </p:nvSpPr>
          <p:spPr>
            <a:xfrm>
              <a:off x="958142" y="2872526"/>
              <a:ext cx="2009103" cy="1239033"/>
            </a:xfrm>
            <a:custGeom>
              <a:avLst/>
              <a:gdLst/>
              <a:ahLst/>
              <a:cxnLst/>
              <a:rect l="l" t="t" r="r" b="b"/>
              <a:pathLst>
                <a:path w="145772" h="89899" extrusionOk="0">
                  <a:moveTo>
                    <a:pt x="72886" y="1"/>
                  </a:moveTo>
                  <a:cubicBezTo>
                    <a:pt x="32624" y="1"/>
                    <a:pt x="1" y="20115"/>
                    <a:pt x="1" y="44933"/>
                  </a:cubicBezTo>
                  <a:cubicBezTo>
                    <a:pt x="1" y="69784"/>
                    <a:pt x="32624" y="89898"/>
                    <a:pt x="72886" y="89898"/>
                  </a:cubicBezTo>
                  <a:cubicBezTo>
                    <a:pt x="113148" y="89898"/>
                    <a:pt x="145771" y="69784"/>
                    <a:pt x="145771" y="44933"/>
                  </a:cubicBezTo>
                  <a:cubicBezTo>
                    <a:pt x="145771" y="20115"/>
                    <a:pt x="113148" y="1"/>
                    <a:pt x="728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788;p63">
              <a:extLst>
                <a:ext uri="{FF2B5EF4-FFF2-40B4-BE49-F238E27FC236}">
                  <a16:creationId xmlns:a16="http://schemas.microsoft.com/office/drawing/2014/main" id="{58884505-3EA8-4F4D-8C78-769863A9083C}"/>
                </a:ext>
              </a:extLst>
            </p:cNvPr>
            <p:cNvSpPr/>
            <p:nvPr/>
          </p:nvSpPr>
          <p:spPr>
            <a:xfrm>
              <a:off x="1074466" y="2988740"/>
              <a:ext cx="721803" cy="786705"/>
            </a:xfrm>
            <a:custGeom>
              <a:avLst/>
              <a:gdLst/>
              <a:ahLst/>
              <a:cxnLst/>
              <a:rect l="l" t="t" r="r" b="b"/>
              <a:pathLst>
                <a:path w="52371" h="57080" extrusionOk="0">
                  <a:moveTo>
                    <a:pt x="45204" y="1"/>
                  </a:moveTo>
                  <a:cubicBezTo>
                    <a:pt x="42944" y="1"/>
                    <a:pt x="40615" y="1001"/>
                    <a:pt x="38594" y="1909"/>
                  </a:cubicBezTo>
                  <a:cubicBezTo>
                    <a:pt x="32090" y="4778"/>
                    <a:pt x="25552" y="7747"/>
                    <a:pt x="19547" y="11550"/>
                  </a:cubicBezTo>
                  <a:cubicBezTo>
                    <a:pt x="12509" y="16020"/>
                    <a:pt x="5571" y="21924"/>
                    <a:pt x="2368" y="29796"/>
                  </a:cubicBezTo>
                  <a:cubicBezTo>
                    <a:pt x="1434" y="32031"/>
                    <a:pt x="867" y="34366"/>
                    <a:pt x="601" y="36868"/>
                  </a:cubicBezTo>
                  <a:cubicBezTo>
                    <a:pt x="0" y="42705"/>
                    <a:pt x="767" y="49944"/>
                    <a:pt x="5371" y="54114"/>
                  </a:cubicBezTo>
                  <a:cubicBezTo>
                    <a:pt x="7667" y="56201"/>
                    <a:pt x="10540" y="57079"/>
                    <a:pt x="13504" y="57079"/>
                  </a:cubicBezTo>
                  <a:cubicBezTo>
                    <a:pt x="18119" y="57079"/>
                    <a:pt x="22956" y="54951"/>
                    <a:pt x="26185" y="51945"/>
                  </a:cubicBezTo>
                  <a:cubicBezTo>
                    <a:pt x="30222" y="48209"/>
                    <a:pt x="32123" y="42772"/>
                    <a:pt x="32590" y="37402"/>
                  </a:cubicBezTo>
                  <a:cubicBezTo>
                    <a:pt x="33090" y="31364"/>
                    <a:pt x="32357" y="25593"/>
                    <a:pt x="36459" y="20690"/>
                  </a:cubicBezTo>
                  <a:cubicBezTo>
                    <a:pt x="39862" y="16720"/>
                    <a:pt x="44532" y="14118"/>
                    <a:pt x="48034" y="10282"/>
                  </a:cubicBezTo>
                  <a:cubicBezTo>
                    <a:pt x="50403" y="7680"/>
                    <a:pt x="52371" y="3044"/>
                    <a:pt x="48301" y="775"/>
                  </a:cubicBezTo>
                  <a:cubicBezTo>
                    <a:pt x="47310" y="221"/>
                    <a:pt x="46265" y="1"/>
                    <a:pt x="45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789;p63">
              <a:extLst>
                <a:ext uri="{FF2B5EF4-FFF2-40B4-BE49-F238E27FC236}">
                  <a16:creationId xmlns:a16="http://schemas.microsoft.com/office/drawing/2014/main" id="{89B2D980-C0EE-734D-A4E1-75E05A12F456}"/>
                </a:ext>
              </a:extLst>
            </p:cNvPr>
            <p:cNvSpPr/>
            <p:nvPr/>
          </p:nvSpPr>
          <p:spPr>
            <a:xfrm>
              <a:off x="1489154" y="3296655"/>
              <a:ext cx="1039490" cy="728047"/>
            </a:xfrm>
            <a:custGeom>
              <a:avLst/>
              <a:gdLst/>
              <a:ahLst/>
              <a:cxnLst/>
              <a:rect l="l" t="t" r="r" b="b"/>
              <a:pathLst>
                <a:path w="75421" h="52824" extrusionOk="0">
                  <a:moveTo>
                    <a:pt x="49526" y="1"/>
                  </a:moveTo>
                  <a:cubicBezTo>
                    <a:pt x="39921" y="1"/>
                    <a:pt x="29613" y="5619"/>
                    <a:pt x="24117" y="13393"/>
                  </a:cubicBezTo>
                  <a:cubicBezTo>
                    <a:pt x="20782" y="18096"/>
                    <a:pt x="18780" y="23767"/>
                    <a:pt x="14978" y="28137"/>
                  </a:cubicBezTo>
                  <a:cubicBezTo>
                    <a:pt x="13043" y="30372"/>
                    <a:pt x="10341" y="31939"/>
                    <a:pt x="7806" y="33707"/>
                  </a:cubicBezTo>
                  <a:cubicBezTo>
                    <a:pt x="5204" y="35542"/>
                    <a:pt x="2769" y="37510"/>
                    <a:pt x="1635" y="40646"/>
                  </a:cubicBezTo>
                  <a:cubicBezTo>
                    <a:pt x="0" y="45149"/>
                    <a:pt x="2669" y="48017"/>
                    <a:pt x="6338" y="49485"/>
                  </a:cubicBezTo>
                  <a:cubicBezTo>
                    <a:pt x="13279" y="52233"/>
                    <a:pt x="20821" y="52824"/>
                    <a:pt x="28182" y="52824"/>
                  </a:cubicBezTo>
                  <a:cubicBezTo>
                    <a:pt x="29312" y="52824"/>
                    <a:pt x="30438" y="52810"/>
                    <a:pt x="31556" y="52788"/>
                  </a:cubicBezTo>
                  <a:cubicBezTo>
                    <a:pt x="39395" y="52654"/>
                    <a:pt x="47501" y="50853"/>
                    <a:pt x="54406" y="46783"/>
                  </a:cubicBezTo>
                  <a:cubicBezTo>
                    <a:pt x="66414" y="39678"/>
                    <a:pt x="75421" y="22066"/>
                    <a:pt x="66214" y="8589"/>
                  </a:cubicBezTo>
                  <a:cubicBezTo>
                    <a:pt x="62068" y="2517"/>
                    <a:pt x="55954" y="1"/>
                    <a:pt x="49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790;p63">
              <a:extLst>
                <a:ext uri="{FF2B5EF4-FFF2-40B4-BE49-F238E27FC236}">
                  <a16:creationId xmlns:a16="http://schemas.microsoft.com/office/drawing/2014/main" id="{084A6457-A8BB-A441-B1C6-955EA92A189B}"/>
                </a:ext>
              </a:extLst>
            </p:cNvPr>
            <p:cNvSpPr/>
            <p:nvPr/>
          </p:nvSpPr>
          <p:spPr>
            <a:xfrm>
              <a:off x="1597650" y="2945394"/>
              <a:ext cx="638598" cy="583344"/>
            </a:xfrm>
            <a:custGeom>
              <a:avLst/>
              <a:gdLst/>
              <a:ahLst/>
              <a:cxnLst/>
              <a:rect l="l" t="t" r="r" b="b"/>
              <a:pathLst>
                <a:path w="46334" h="42325" extrusionOk="0">
                  <a:moveTo>
                    <a:pt x="34960" y="0"/>
                  </a:moveTo>
                  <a:cubicBezTo>
                    <a:pt x="32229" y="0"/>
                    <a:pt x="30024" y="2066"/>
                    <a:pt x="28121" y="4321"/>
                  </a:cubicBezTo>
                  <a:cubicBezTo>
                    <a:pt x="24685" y="8390"/>
                    <a:pt x="20915" y="12160"/>
                    <a:pt x="16612" y="15329"/>
                  </a:cubicBezTo>
                  <a:cubicBezTo>
                    <a:pt x="12676" y="18231"/>
                    <a:pt x="8640" y="20699"/>
                    <a:pt x="5438" y="24435"/>
                  </a:cubicBezTo>
                  <a:cubicBezTo>
                    <a:pt x="4604" y="25402"/>
                    <a:pt x="3837" y="26436"/>
                    <a:pt x="3169" y="27537"/>
                  </a:cubicBezTo>
                  <a:cubicBezTo>
                    <a:pt x="1168" y="30740"/>
                    <a:pt x="1" y="34442"/>
                    <a:pt x="334" y="38078"/>
                  </a:cubicBezTo>
                  <a:cubicBezTo>
                    <a:pt x="524" y="40653"/>
                    <a:pt x="1572" y="42324"/>
                    <a:pt x="3676" y="42324"/>
                  </a:cubicBezTo>
                  <a:cubicBezTo>
                    <a:pt x="4162" y="42324"/>
                    <a:pt x="4704" y="42235"/>
                    <a:pt x="5304" y="42048"/>
                  </a:cubicBezTo>
                  <a:cubicBezTo>
                    <a:pt x="9774" y="40613"/>
                    <a:pt x="12643" y="36110"/>
                    <a:pt x="15512" y="32774"/>
                  </a:cubicBezTo>
                  <a:cubicBezTo>
                    <a:pt x="20282" y="27337"/>
                    <a:pt x="26453" y="23067"/>
                    <a:pt x="33291" y="20666"/>
                  </a:cubicBezTo>
                  <a:cubicBezTo>
                    <a:pt x="39996" y="18264"/>
                    <a:pt x="46334" y="15095"/>
                    <a:pt x="42931" y="6889"/>
                  </a:cubicBezTo>
                  <a:cubicBezTo>
                    <a:pt x="41864" y="4387"/>
                    <a:pt x="40263" y="2019"/>
                    <a:pt x="37861" y="751"/>
                  </a:cubicBezTo>
                  <a:cubicBezTo>
                    <a:pt x="36830" y="228"/>
                    <a:pt x="35866" y="0"/>
                    <a:pt x="34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791;p63">
              <a:extLst>
                <a:ext uri="{FF2B5EF4-FFF2-40B4-BE49-F238E27FC236}">
                  <a16:creationId xmlns:a16="http://schemas.microsoft.com/office/drawing/2014/main" id="{BCC740FE-852D-974F-A7E3-078F8CA90A9A}"/>
                </a:ext>
              </a:extLst>
            </p:cNvPr>
            <p:cNvSpPr/>
            <p:nvPr/>
          </p:nvSpPr>
          <p:spPr>
            <a:xfrm>
              <a:off x="2331857" y="3056026"/>
              <a:ext cx="488273" cy="801783"/>
            </a:xfrm>
            <a:custGeom>
              <a:avLst/>
              <a:gdLst/>
              <a:ahLst/>
              <a:cxnLst/>
              <a:rect l="l" t="t" r="r" b="b"/>
              <a:pathLst>
                <a:path w="35427" h="58174" extrusionOk="0">
                  <a:moveTo>
                    <a:pt x="5673" y="1"/>
                  </a:moveTo>
                  <a:cubicBezTo>
                    <a:pt x="4880" y="1"/>
                    <a:pt x="4101" y="121"/>
                    <a:pt x="3370" y="430"/>
                  </a:cubicBezTo>
                  <a:cubicBezTo>
                    <a:pt x="1202" y="1397"/>
                    <a:pt x="1" y="3932"/>
                    <a:pt x="68" y="6234"/>
                  </a:cubicBezTo>
                  <a:cubicBezTo>
                    <a:pt x="101" y="8002"/>
                    <a:pt x="768" y="9670"/>
                    <a:pt x="1602" y="11204"/>
                  </a:cubicBezTo>
                  <a:cubicBezTo>
                    <a:pt x="4638" y="16908"/>
                    <a:pt x="9441" y="21211"/>
                    <a:pt x="11776" y="27383"/>
                  </a:cubicBezTo>
                  <a:cubicBezTo>
                    <a:pt x="14344" y="34187"/>
                    <a:pt x="15045" y="41259"/>
                    <a:pt x="12410" y="48197"/>
                  </a:cubicBezTo>
                  <a:cubicBezTo>
                    <a:pt x="12276" y="48531"/>
                    <a:pt x="12176" y="48798"/>
                    <a:pt x="12043" y="49131"/>
                  </a:cubicBezTo>
                  <a:cubicBezTo>
                    <a:pt x="11576" y="50332"/>
                    <a:pt x="11109" y="51433"/>
                    <a:pt x="10942" y="52567"/>
                  </a:cubicBezTo>
                  <a:cubicBezTo>
                    <a:pt x="10174" y="56531"/>
                    <a:pt x="12604" y="58174"/>
                    <a:pt x="16016" y="58174"/>
                  </a:cubicBezTo>
                  <a:cubicBezTo>
                    <a:pt x="16308" y="58174"/>
                    <a:pt x="16608" y="58162"/>
                    <a:pt x="16913" y="58138"/>
                  </a:cubicBezTo>
                  <a:cubicBezTo>
                    <a:pt x="28288" y="57237"/>
                    <a:pt x="35026" y="46029"/>
                    <a:pt x="35259" y="35422"/>
                  </a:cubicBezTo>
                  <a:cubicBezTo>
                    <a:pt x="35426" y="27583"/>
                    <a:pt x="32891" y="19710"/>
                    <a:pt x="28188" y="13406"/>
                  </a:cubicBezTo>
                  <a:cubicBezTo>
                    <a:pt x="23418" y="7101"/>
                    <a:pt x="16546" y="2498"/>
                    <a:pt x="8941" y="497"/>
                  </a:cubicBezTo>
                  <a:cubicBezTo>
                    <a:pt x="7879" y="226"/>
                    <a:pt x="6762" y="1"/>
                    <a:pt x="5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792;p63">
              <a:extLst>
                <a:ext uri="{FF2B5EF4-FFF2-40B4-BE49-F238E27FC236}">
                  <a16:creationId xmlns:a16="http://schemas.microsoft.com/office/drawing/2014/main" id="{5041AF46-9B45-E14F-8830-AF61954BEAC7}"/>
                </a:ext>
              </a:extLst>
            </p:cNvPr>
            <p:cNvSpPr/>
            <p:nvPr/>
          </p:nvSpPr>
          <p:spPr>
            <a:xfrm>
              <a:off x="1519958" y="3667818"/>
              <a:ext cx="1199022" cy="293939"/>
            </a:xfrm>
            <a:custGeom>
              <a:avLst/>
              <a:gdLst/>
              <a:ahLst/>
              <a:cxnLst/>
              <a:rect l="l" t="t" r="r" b="b"/>
              <a:pathLst>
                <a:path w="86996" h="21327" extrusionOk="0">
                  <a:moveTo>
                    <a:pt x="78832" y="1"/>
                  </a:moveTo>
                  <a:cubicBezTo>
                    <a:pt x="78706" y="1"/>
                    <a:pt x="78581" y="2"/>
                    <a:pt x="78456" y="6"/>
                  </a:cubicBezTo>
                  <a:cubicBezTo>
                    <a:pt x="77155" y="39"/>
                    <a:pt x="75954" y="206"/>
                    <a:pt x="74720" y="506"/>
                  </a:cubicBezTo>
                  <a:cubicBezTo>
                    <a:pt x="73519" y="773"/>
                    <a:pt x="72352" y="1140"/>
                    <a:pt x="71218" y="1507"/>
                  </a:cubicBezTo>
                  <a:cubicBezTo>
                    <a:pt x="70484" y="1774"/>
                    <a:pt x="69783" y="2007"/>
                    <a:pt x="69083" y="2307"/>
                  </a:cubicBezTo>
                  <a:cubicBezTo>
                    <a:pt x="68649" y="2474"/>
                    <a:pt x="68282" y="2608"/>
                    <a:pt x="67882" y="2774"/>
                  </a:cubicBezTo>
                  <a:lnTo>
                    <a:pt x="61477" y="5343"/>
                  </a:lnTo>
                  <a:cubicBezTo>
                    <a:pt x="59343" y="6210"/>
                    <a:pt x="57241" y="7044"/>
                    <a:pt x="55106" y="7845"/>
                  </a:cubicBezTo>
                  <a:cubicBezTo>
                    <a:pt x="53005" y="8612"/>
                    <a:pt x="50870" y="9279"/>
                    <a:pt x="48702" y="9779"/>
                  </a:cubicBezTo>
                  <a:cubicBezTo>
                    <a:pt x="47634" y="10013"/>
                    <a:pt x="46533" y="10146"/>
                    <a:pt x="45466" y="10313"/>
                  </a:cubicBezTo>
                  <a:cubicBezTo>
                    <a:pt x="44866" y="10380"/>
                    <a:pt x="44332" y="10447"/>
                    <a:pt x="43798" y="10480"/>
                  </a:cubicBezTo>
                  <a:lnTo>
                    <a:pt x="42964" y="10547"/>
                  </a:lnTo>
                  <a:lnTo>
                    <a:pt x="42130" y="10613"/>
                  </a:lnTo>
                  <a:cubicBezTo>
                    <a:pt x="41763" y="10613"/>
                    <a:pt x="41363" y="10647"/>
                    <a:pt x="40996" y="10647"/>
                  </a:cubicBezTo>
                  <a:cubicBezTo>
                    <a:pt x="40526" y="10660"/>
                    <a:pt x="40056" y="10666"/>
                    <a:pt x="39584" y="10666"/>
                  </a:cubicBezTo>
                  <a:cubicBezTo>
                    <a:pt x="31497" y="10666"/>
                    <a:pt x="23251" y="8873"/>
                    <a:pt x="14677" y="8779"/>
                  </a:cubicBezTo>
                  <a:cubicBezTo>
                    <a:pt x="14277" y="8767"/>
                    <a:pt x="13878" y="8762"/>
                    <a:pt x="13479" y="8762"/>
                  </a:cubicBezTo>
                  <a:cubicBezTo>
                    <a:pt x="11518" y="8762"/>
                    <a:pt x="9568" y="8896"/>
                    <a:pt x="7572" y="9146"/>
                  </a:cubicBezTo>
                  <a:cubicBezTo>
                    <a:pt x="6305" y="9312"/>
                    <a:pt x="5070" y="9646"/>
                    <a:pt x="3836" y="10180"/>
                  </a:cubicBezTo>
                  <a:cubicBezTo>
                    <a:pt x="3269" y="10480"/>
                    <a:pt x="2635" y="10813"/>
                    <a:pt x="2102" y="11280"/>
                  </a:cubicBezTo>
                  <a:cubicBezTo>
                    <a:pt x="1568" y="11714"/>
                    <a:pt x="1001" y="12281"/>
                    <a:pt x="634" y="12982"/>
                  </a:cubicBezTo>
                  <a:cubicBezTo>
                    <a:pt x="234" y="13649"/>
                    <a:pt x="67" y="14449"/>
                    <a:pt x="0" y="15217"/>
                  </a:cubicBezTo>
                  <a:cubicBezTo>
                    <a:pt x="0" y="16017"/>
                    <a:pt x="167" y="16818"/>
                    <a:pt x="501" y="17485"/>
                  </a:cubicBezTo>
                  <a:cubicBezTo>
                    <a:pt x="1168" y="18819"/>
                    <a:pt x="2268" y="19820"/>
                    <a:pt x="3469" y="20454"/>
                  </a:cubicBezTo>
                  <a:cubicBezTo>
                    <a:pt x="4770" y="21054"/>
                    <a:pt x="6071" y="21288"/>
                    <a:pt x="7305" y="21321"/>
                  </a:cubicBezTo>
                  <a:cubicBezTo>
                    <a:pt x="7441" y="21325"/>
                    <a:pt x="7575" y="21326"/>
                    <a:pt x="7708" y="21326"/>
                  </a:cubicBezTo>
                  <a:cubicBezTo>
                    <a:pt x="8822" y="21326"/>
                    <a:pt x="9865" y="21210"/>
                    <a:pt x="10908" y="21121"/>
                  </a:cubicBezTo>
                  <a:cubicBezTo>
                    <a:pt x="11442" y="21021"/>
                    <a:pt x="11842" y="20554"/>
                    <a:pt x="11809" y="20020"/>
                  </a:cubicBezTo>
                  <a:cubicBezTo>
                    <a:pt x="11776" y="19504"/>
                    <a:pt x="11339" y="19051"/>
                    <a:pt x="10798" y="19051"/>
                  </a:cubicBezTo>
                  <a:cubicBezTo>
                    <a:pt x="10779" y="19051"/>
                    <a:pt x="10760" y="19052"/>
                    <a:pt x="10741" y="19053"/>
                  </a:cubicBezTo>
                  <a:cubicBezTo>
                    <a:pt x="10119" y="19089"/>
                    <a:pt x="9497" y="19116"/>
                    <a:pt x="8891" y="19116"/>
                  </a:cubicBezTo>
                  <a:cubicBezTo>
                    <a:pt x="8393" y="19116"/>
                    <a:pt x="7906" y="19098"/>
                    <a:pt x="7439" y="19053"/>
                  </a:cubicBezTo>
                  <a:cubicBezTo>
                    <a:pt x="6938" y="19019"/>
                    <a:pt x="6405" y="18953"/>
                    <a:pt x="5938" y="18819"/>
                  </a:cubicBezTo>
                  <a:cubicBezTo>
                    <a:pt x="5671" y="18786"/>
                    <a:pt x="5437" y="18686"/>
                    <a:pt x="5237" y="18619"/>
                  </a:cubicBezTo>
                  <a:cubicBezTo>
                    <a:pt x="5004" y="18519"/>
                    <a:pt x="4804" y="18452"/>
                    <a:pt x="4603" y="18319"/>
                  </a:cubicBezTo>
                  <a:cubicBezTo>
                    <a:pt x="3803" y="17852"/>
                    <a:pt x="3136" y="17151"/>
                    <a:pt x="2836" y="16384"/>
                  </a:cubicBezTo>
                  <a:cubicBezTo>
                    <a:pt x="2735" y="16017"/>
                    <a:pt x="2635" y="15650"/>
                    <a:pt x="2669" y="15317"/>
                  </a:cubicBezTo>
                  <a:cubicBezTo>
                    <a:pt x="2735" y="14950"/>
                    <a:pt x="2802" y="14549"/>
                    <a:pt x="3002" y="14283"/>
                  </a:cubicBezTo>
                  <a:cubicBezTo>
                    <a:pt x="3436" y="13649"/>
                    <a:pt x="4136" y="13115"/>
                    <a:pt x="5070" y="12715"/>
                  </a:cubicBezTo>
                  <a:cubicBezTo>
                    <a:pt x="5971" y="12348"/>
                    <a:pt x="6972" y="12148"/>
                    <a:pt x="8006" y="12014"/>
                  </a:cubicBezTo>
                  <a:cubicBezTo>
                    <a:pt x="9555" y="11895"/>
                    <a:pt x="11154" y="11793"/>
                    <a:pt x="12757" y="11793"/>
                  </a:cubicBezTo>
                  <a:cubicBezTo>
                    <a:pt x="13397" y="11793"/>
                    <a:pt x="14039" y="11809"/>
                    <a:pt x="14677" y="11848"/>
                  </a:cubicBezTo>
                  <a:lnTo>
                    <a:pt x="15511" y="11881"/>
                  </a:lnTo>
                  <a:lnTo>
                    <a:pt x="16345" y="11948"/>
                  </a:lnTo>
                  <a:lnTo>
                    <a:pt x="18080" y="12048"/>
                  </a:lnTo>
                  <a:cubicBezTo>
                    <a:pt x="19181" y="12181"/>
                    <a:pt x="20315" y="12281"/>
                    <a:pt x="21449" y="12381"/>
                  </a:cubicBezTo>
                  <a:cubicBezTo>
                    <a:pt x="23684" y="12648"/>
                    <a:pt x="25985" y="12948"/>
                    <a:pt x="28287" y="13215"/>
                  </a:cubicBezTo>
                  <a:cubicBezTo>
                    <a:pt x="32036" y="13708"/>
                    <a:pt x="35851" y="14110"/>
                    <a:pt x="39753" y="14110"/>
                  </a:cubicBezTo>
                  <a:cubicBezTo>
                    <a:pt x="40608" y="14110"/>
                    <a:pt x="41467" y="14091"/>
                    <a:pt x="42330" y="14049"/>
                  </a:cubicBezTo>
                  <a:lnTo>
                    <a:pt x="42364" y="14049"/>
                  </a:lnTo>
                  <a:lnTo>
                    <a:pt x="43264" y="14016"/>
                  </a:lnTo>
                  <a:lnTo>
                    <a:pt x="44132" y="13949"/>
                  </a:lnTo>
                  <a:cubicBezTo>
                    <a:pt x="44732" y="13882"/>
                    <a:pt x="45333" y="13849"/>
                    <a:pt x="45933" y="13782"/>
                  </a:cubicBezTo>
                  <a:cubicBezTo>
                    <a:pt x="47134" y="13549"/>
                    <a:pt x="48335" y="13449"/>
                    <a:pt x="49502" y="13148"/>
                  </a:cubicBezTo>
                  <a:cubicBezTo>
                    <a:pt x="51904" y="12615"/>
                    <a:pt x="54139" y="11848"/>
                    <a:pt x="56340" y="11014"/>
                  </a:cubicBezTo>
                  <a:cubicBezTo>
                    <a:pt x="58575" y="10213"/>
                    <a:pt x="60677" y="9279"/>
                    <a:pt x="62812" y="8378"/>
                  </a:cubicBezTo>
                  <a:lnTo>
                    <a:pt x="65981" y="7044"/>
                  </a:lnTo>
                  <a:cubicBezTo>
                    <a:pt x="67081" y="6610"/>
                    <a:pt x="68115" y="6143"/>
                    <a:pt x="69150" y="5676"/>
                  </a:cubicBezTo>
                  <a:cubicBezTo>
                    <a:pt x="69516" y="5543"/>
                    <a:pt x="69850" y="5376"/>
                    <a:pt x="70184" y="5276"/>
                  </a:cubicBezTo>
                  <a:cubicBezTo>
                    <a:pt x="70851" y="4976"/>
                    <a:pt x="71585" y="4676"/>
                    <a:pt x="72285" y="4442"/>
                  </a:cubicBezTo>
                  <a:cubicBezTo>
                    <a:pt x="73319" y="4009"/>
                    <a:pt x="74353" y="3675"/>
                    <a:pt x="75421" y="3442"/>
                  </a:cubicBezTo>
                  <a:cubicBezTo>
                    <a:pt x="76455" y="3141"/>
                    <a:pt x="77489" y="2975"/>
                    <a:pt x="78523" y="2874"/>
                  </a:cubicBezTo>
                  <a:cubicBezTo>
                    <a:pt x="78853" y="2843"/>
                    <a:pt x="79177" y="2828"/>
                    <a:pt x="79497" y="2828"/>
                  </a:cubicBezTo>
                  <a:cubicBezTo>
                    <a:pt x="80210" y="2828"/>
                    <a:pt x="80901" y="2903"/>
                    <a:pt x="81592" y="3041"/>
                  </a:cubicBezTo>
                  <a:cubicBezTo>
                    <a:pt x="81792" y="3108"/>
                    <a:pt x="82092" y="3141"/>
                    <a:pt x="82292" y="3208"/>
                  </a:cubicBezTo>
                  <a:lnTo>
                    <a:pt x="82592" y="3308"/>
                  </a:lnTo>
                  <a:lnTo>
                    <a:pt x="82859" y="3442"/>
                  </a:lnTo>
                  <a:cubicBezTo>
                    <a:pt x="83260" y="3642"/>
                    <a:pt x="83627" y="3842"/>
                    <a:pt x="83860" y="4142"/>
                  </a:cubicBezTo>
                  <a:cubicBezTo>
                    <a:pt x="84360" y="4676"/>
                    <a:pt x="84627" y="5476"/>
                    <a:pt x="84494" y="6277"/>
                  </a:cubicBezTo>
                  <a:cubicBezTo>
                    <a:pt x="84427" y="6677"/>
                    <a:pt x="84260" y="7044"/>
                    <a:pt x="84027" y="7478"/>
                  </a:cubicBezTo>
                  <a:cubicBezTo>
                    <a:pt x="83927" y="7678"/>
                    <a:pt x="83827" y="7845"/>
                    <a:pt x="83660" y="8045"/>
                  </a:cubicBezTo>
                  <a:cubicBezTo>
                    <a:pt x="83493" y="8212"/>
                    <a:pt x="83326" y="8445"/>
                    <a:pt x="83160" y="8612"/>
                  </a:cubicBezTo>
                  <a:cubicBezTo>
                    <a:pt x="82459" y="9312"/>
                    <a:pt x="81592" y="9980"/>
                    <a:pt x="80624" y="10613"/>
                  </a:cubicBezTo>
                  <a:cubicBezTo>
                    <a:pt x="80191" y="10880"/>
                    <a:pt x="80024" y="11481"/>
                    <a:pt x="80324" y="11948"/>
                  </a:cubicBezTo>
                  <a:cubicBezTo>
                    <a:pt x="80523" y="12279"/>
                    <a:pt x="80839" y="12464"/>
                    <a:pt x="81175" y="12464"/>
                  </a:cubicBezTo>
                  <a:cubicBezTo>
                    <a:pt x="81346" y="12464"/>
                    <a:pt x="81523" y="12416"/>
                    <a:pt x="81692" y="12315"/>
                  </a:cubicBezTo>
                  <a:cubicBezTo>
                    <a:pt x="82659" y="11714"/>
                    <a:pt x="83760" y="11114"/>
                    <a:pt x="84694" y="10213"/>
                  </a:cubicBezTo>
                  <a:cubicBezTo>
                    <a:pt x="85194" y="9813"/>
                    <a:pt x="85628" y="9312"/>
                    <a:pt x="86028" y="8712"/>
                  </a:cubicBezTo>
                  <a:cubicBezTo>
                    <a:pt x="86429" y="8112"/>
                    <a:pt x="86695" y="7444"/>
                    <a:pt x="86862" y="6711"/>
                  </a:cubicBezTo>
                  <a:cubicBezTo>
                    <a:pt x="86996" y="6010"/>
                    <a:pt x="86996" y="5209"/>
                    <a:pt x="86996" y="4509"/>
                  </a:cubicBezTo>
                  <a:cubicBezTo>
                    <a:pt x="86795" y="3775"/>
                    <a:pt x="86462" y="3041"/>
                    <a:pt x="85962" y="2474"/>
                  </a:cubicBezTo>
                  <a:cubicBezTo>
                    <a:pt x="85461" y="1874"/>
                    <a:pt x="84827" y="1440"/>
                    <a:pt x="84194" y="1107"/>
                  </a:cubicBezTo>
                  <a:lnTo>
                    <a:pt x="83693" y="840"/>
                  </a:lnTo>
                  <a:lnTo>
                    <a:pt x="83193" y="640"/>
                  </a:lnTo>
                  <a:cubicBezTo>
                    <a:pt x="82859" y="506"/>
                    <a:pt x="82559" y="473"/>
                    <a:pt x="82226" y="373"/>
                  </a:cubicBezTo>
                  <a:cubicBezTo>
                    <a:pt x="81116" y="133"/>
                    <a:pt x="79953" y="1"/>
                    <a:pt x="78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793;p63">
              <a:extLst>
                <a:ext uri="{FF2B5EF4-FFF2-40B4-BE49-F238E27FC236}">
                  <a16:creationId xmlns:a16="http://schemas.microsoft.com/office/drawing/2014/main" id="{EAADF10F-2CE7-3946-8FB6-2E333A831254}"/>
                </a:ext>
              </a:extLst>
            </p:cNvPr>
            <p:cNvSpPr/>
            <p:nvPr/>
          </p:nvSpPr>
          <p:spPr>
            <a:xfrm>
              <a:off x="1115841" y="3545677"/>
              <a:ext cx="1665202" cy="311195"/>
            </a:xfrm>
            <a:custGeom>
              <a:avLst/>
              <a:gdLst/>
              <a:ahLst/>
              <a:cxnLst/>
              <a:rect l="l" t="t" r="r" b="b"/>
              <a:pathLst>
                <a:path w="120820" h="22579" extrusionOk="0">
                  <a:moveTo>
                    <a:pt x="4045" y="1"/>
                  </a:moveTo>
                  <a:cubicBezTo>
                    <a:pt x="3746" y="1"/>
                    <a:pt x="3447" y="132"/>
                    <a:pt x="3236" y="362"/>
                  </a:cubicBezTo>
                  <a:cubicBezTo>
                    <a:pt x="1168" y="2830"/>
                    <a:pt x="67" y="6032"/>
                    <a:pt x="34" y="9235"/>
                  </a:cubicBezTo>
                  <a:lnTo>
                    <a:pt x="34" y="9335"/>
                  </a:lnTo>
                  <a:cubicBezTo>
                    <a:pt x="0" y="12504"/>
                    <a:pt x="1034" y="15806"/>
                    <a:pt x="3269" y="18241"/>
                  </a:cubicBezTo>
                  <a:cubicBezTo>
                    <a:pt x="5504" y="20710"/>
                    <a:pt x="8673" y="22177"/>
                    <a:pt x="11942" y="22511"/>
                  </a:cubicBezTo>
                  <a:cubicBezTo>
                    <a:pt x="12392" y="22556"/>
                    <a:pt x="12842" y="22579"/>
                    <a:pt x="13291" y="22579"/>
                  </a:cubicBezTo>
                  <a:cubicBezTo>
                    <a:pt x="14507" y="22579"/>
                    <a:pt x="15719" y="22409"/>
                    <a:pt x="16912" y="22044"/>
                  </a:cubicBezTo>
                  <a:cubicBezTo>
                    <a:pt x="17213" y="21944"/>
                    <a:pt x="17446" y="21844"/>
                    <a:pt x="17713" y="21744"/>
                  </a:cubicBezTo>
                  <a:cubicBezTo>
                    <a:pt x="17846" y="21677"/>
                    <a:pt x="18013" y="21644"/>
                    <a:pt x="18113" y="21577"/>
                  </a:cubicBezTo>
                  <a:cubicBezTo>
                    <a:pt x="18513" y="21377"/>
                    <a:pt x="18880" y="21210"/>
                    <a:pt x="19247" y="21010"/>
                  </a:cubicBezTo>
                  <a:cubicBezTo>
                    <a:pt x="20015" y="20576"/>
                    <a:pt x="20682" y="20142"/>
                    <a:pt x="21282" y="19642"/>
                  </a:cubicBezTo>
                  <a:cubicBezTo>
                    <a:pt x="22550" y="18641"/>
                    <a:pt x="23617" y="17641"/>
                    <a:pt x="24718" y="16740"/>
                  </a:cubicBezTo>
                  <a:cubicBezTo>
                    <a:pt x="25752" y="15873"/>
                    <a:pt x="26886" y="15172"/>
                    <a:pt x="28120" y="14639"/>
                  </a:cubicBezTo>
                  <a:cubicBezTo>
                    <a:pt x="30589" y="13538"/>
                    <a:pt x="33357" y="12971"/>
                    <a:pt x="36126" y="12837"/>
                  </a:cubicBezTo>
                  <a:cubicBezTo>
                    <a:pt x="36660" y="12812"/>
                    <a:pt x="37192" y="12800"/>
                    <a:pt x="37725" y="12800"/>
                  </a:cubicBezTo>
                  <a:cubicBezTo>
                    <a:pt x="40019" y="12800"/>
                    <a:pt x="42303" y="13025"/>
                    <a:pt x="44632" y="13404"/>
                  </a:cubicBezTo>
                  <a:cubicBezTo>
                    <a:pt x="47534" y="13871"/>
                    <a:pt x="50436" y="14405"/>
                    <a:pt x="53372" y="14939"/>
                  </a:cubicBezTo>
                  <a:cubicBezTo>
                    <a:pt x="56274" y="15506"/>
                    <a:pt x="59243" y="16006"/>
                    <a:pt x="62245" y="16340"/>
                  </a:cubicBezTo>
                  <a:lnTo>
                    <a:pt x="63379" y="16473"/>
                  </a:lnTo>
                  <a:cubicBezTo>
                    <a:pt x="63746" y="16507"/>
                    <a:pt x="64113" y="16507"/>
                    <a:pt x="64480" y="16540"/>
                  </a:cubicBezTo>
                  <a:lnTo>
                    <a:pt x="66781" y="16673"/>
                  </a:lnTo>
                  <a:cubicBezTo>
                    <a:pt x="67048" y="16707"/>
                    <a:pt x="67315" y="16707"/>
                    <a:pt x="67615" y="16707"/>
                  </a:cubicBezTo>
                  <a:lnTo>
                    <a:pt x="69083" y="16707"/>
                  </a:lnTo>
                  <a:cubicBezTo>
                    <a:pt x="69817" y="16673"/>
                    <a:pt x="70617" y="16707"/>
                    <a:pt x="71385" y="16640"/>
                  </a:cubicBezTo>
                  <a:lnTo>
                    <a:pt x="73653" y="16473"/>
                  </a:lnTo>
                  <a:cubicBezTo>
                    <a:pt x="74453" y="16373"/>
                    <a:pt x="75221" y="16240"/>
                    <a:pt x="75954" y="16140"/>
                  </a:cubicBezTo>
                  <a:cubicBezTo>
                    <a:pt x="76321" y="16073"/>
                    <a:pt x="76722" y="16040"/>
                    <a:pt x="77089" y="15973"/>
                  </a:cubicBezTo>
                  <a:lnTo>
                    <a:pt x="78223" y="15706"/>
                  </a:lnTo>
                  <a:lnTo>
                    <a:pt x="79324" y="15472"/>
                  </a:lnTo>
                  <a:lnTo>
                    <a:pt x="79891" y="15339"/>
                  </a:lnTo>
                  <a:lnTo>
                    <a:pt x="80424" y="15172"/>
                  </a:lnTo>
                  <a:cubicBezTo>
                    <a:pt x="83393" y="14405"/>
                    <a:pt x="86228" y="13338"/>
                    <a:pt x="88997" y="12203"/>
                  </a:cubicBezTo>
                  <a:cubicBezTo>
                    <a:pt x="92800" y="10636"/>
                    <a:pt x="96469" y="8868"/>
                    <a:pt x="100172" y="7567"/>
                  </a:cubicBezTo>
                  <a:cubicBezTo>
                    <a:pt x="101906" y="7000"/>
                    <a:pt x="103608" y="6499"/>
                    <a:pt x="105342" y="6166"/>
                  </a:cubicBezTo>
                  <a:cubicBezTo>
                    <a:pt x="106743" y="5862"/>
                    <a:pt x="108162" y="5686"/>
                    <a:pt x="109549" y="5686"/>
                  </a:cubicBezTo>
                  <a:cubicBezTo>
                    <a:pt x="110904" y="5686"/>
                    <a:pt x="112229" y="5854"/>
                    <a:pt x="113481" y="6233"/>
                  </a:cubicBezTo>
                  <a:cubicBezTo>
                    <a:pt x="114749" y="6633"/>
                    <a:pt x="115916" y="7300"/>
                    <a:pt x="116817" y="8167"/>
                  </a:cubicBezTo>
                  <a:cubicBezTo>
                    <a:pt x="117751" y="9035"/>
                    <a:pt x="118451" y="10169"/>
                    <a:pt x="118652" y="11370"/>
                  </a:cubicBezTo>
                  <a:cubicBezTo>
                    <a:pt x="118771" y="11848"/>
                    <a:pt x="119185" y="12219"/>
                    <a:pt x="119654" y="12219"/>
                  </a:cubicBezTo>
                  <a:cubicBezTo>
                    <a:pt x="119709" y="12219"/>
                    <a:pt x="119764" y="12214"/>
                    <a:pt x="119819" y="12203"/>
                  </a:cubicBezTo>
                  <a:cubicBezTo>
                    <a:pt x="120420" y="12137"/>
                    <a:pt x="120786" y="11570"/>
                    <a:pt x="120820" y="11136"/>
                  </a:cubicBezTo>
                  <a:cubicBezTo>
                    <a:pt x="120586" y="9368"/>
                    <a:pt x="119752" y="7800"/>
                    <a:pt x="118585" y="6566"/>
                  </a:cubicBezTo>
                  <a:cubicBezTo>
                    <a:pt x="117417" y="5365"/>
                    <a:pt x="115983" y="4465"/>
                    <a:pt x="114415" y="3898"/>
                  </a:cubicBezTo>
                  <a:cubicBezTo>
                    <a:pt x="112847" y="3364"/>
                    <a:pt x="111246" y="3064"/>
                    <a:pt x="109645" y="3030"/>
                  </a:cubicBezTo>
                  <a:cubicBezTo>
                    <a:pt x="109480" y="3027"/>
                    <a:pt x="109316" y="3025"/>
                    <a:pt x="109152" y="3025"/>
                  </a:cubicBezTo>
                  <a:cubicBezTo>
                    <a:pt x="107695" y="3025"/>
                    <a:pt x="106291" y="3157"/>
                    <a:pt x="104942" y="3397"/>
                  </a:cubicBezTo>
                  <a:cubicBezTo>
                    <a:pt x="103241" y="3664"/>
                    <a:pt x="101573" y="4064"/>
                    <a:pt x="99938" y="4565"/>
                  </a:cubicBezTo>
                  <a:cubicBezTo>
                    <a:pt x="98637" y="4965"/>
                    <a:pt x="97403" y="5399"/>
                    <a:pt x="96136" y="5866"/>
                  </a:cubicBezTo>
                  <a:cubicBezTo>
                    <a:pt x="93300" y="6900"/>
                    <a:pt x="90598" y="8134"/>
                    <a:pt x="87896" y="9168"/>
                  </a:cubicBezTo>
                  <a:cubicBezTo>
                    <a:pt x="85161" y="10235"/>
                    <a:pt x="82459" y="11203"/>
                    <a:pt x="79657" y="11870"/>
                  </a:cubicBezTo>
                  <a:lnTo>
                    <a:pt x="79157" y="12003"/>
                  </a:lnTo>
                  <a:lnTo>
                    <a:pt x="78623" y="12137"/>
                  </a:lnTo>
                  <a:lnTo>
                    <a:pt x="77589" y="12337"/>
                  </a:lnTo>
                  <a:lnTo>
                    <a:pt x="76555" y="12537"/>
                  </a:lnTo>
                  <a:cubicBezTo>
                    <a:pt x="76221" y="12637"/>
                    <a:pt x="75821" y="12670"/>
                    <a:pt x="75487" y="12704"/>
                  </a:cubicBezTo>
                  <a:cubicBezTo>
                    <a:pt x="74787" y="12804"/>
                    <a:pt x="74086" y="12904"/>
                    <a:pt x="73386" y="13004"/>
                  </a:cubicBezTo>
                  <a:lnTo>
                    <a:pt x="71251" y="13171"/>
                  </a:lnTo>
                  <a:cubicBezTo>
                    <a:pt x="70901" y="13204"/>
                    <a:pt x="70542" y="13213"/>
                    <a:pt x="70184" y="13213"/>
                  </a:cubicBezTo>
                  <a:cubicBezTo>
                    <a:pt x="69825" y="13213"/>
                    <a:pt x="69467" y="13204"/>
                    <a:pt x="69116" y="13204"/>
                  </a:cubicBezTo>
                  <a:lnTo>
                    <a:pt x="67482" y="13204"/>
                  </a:lnTo>
                  <a:cubicBezTo>
                    <a:pt x="67315" y="13204"/>
                    <a:pt x="67115" y="13171"/>
                    <a:pt x="66948" y="13171"/>
                  </a:cubicBezTo>
                  <a:lnTo>
                    <a:pt x="64813" y="13037"/>
                  </a:lnTo>
                  <a:cubicBezTo>
                    <a:pt x="64079" y="13037"/>
                    <a:pt x="63379" y="12971"/>
                    <a:pt x="62645" y="12871"/>
                  </a:cubicBezTo>
                  <a:cubicBezTo>
                    <a:pt x="59776" y="12570"/>
                    <a:pt x="56908" y="12070"/>
                    <a:pt x="53972" y="11570"/>
                  </a:cubicBezTo>
                  <a:cubicBezTo>
                    <a:pt x="51070" y="11069"/>
                    <a:pt x="48135" y="10536"/>
                    <a:pt x="45199" y="10069"/>
                  </a:cubicBezTo>
                  <a:cubicBezTo>
                    <a:pt x="42852" y="9704"/>
                    <a:pt x="40444" y="9481"/>
                    <a:pt x="38007" y="9481"/>
                  </a:cubicBezTo>
                  <a:cubicBezTo>
                    <a:pt x="37326" y="9481"/>
                    <a:pt x="36644" y="9498"/>
                    <a:pt x="35959" y="9535"/>
                  </a:cubicBezTo>
                  <a:cubicBezTo>
                    <a:pt x="32890" y="9702"/>
                    <a:pt x="29721" y="10369"/>
                    <a:pt x="26786" y="11736"/>
                  </a:cubicBezTo>
                  <a:cubicBezTo>
                    <a:pt x="25385" y="12437"/>
                    <a:pt x="23951" y="13338"/>
                    <a:pt x="22750" y="14372"/>
                  </a:cubicBezTo>
                  <a:cubicBezTo>
                    <a:pt x="21549" y="15372"/>
                    <a:pt x="20515" y="16406"/>
                    <a:pt x="19414" y="17307"/>
                  </a:cubicBezTo>
                  <a:cubicBezTo>
                    <a:pt x="18880" y="17741"/>
                    <a:pt x="18347" y="18141"/>
                    <a:pt x="17780" y="18475"/>
                  </a:cubicBezTo>
                  <a:lnTo>
                    <a:pt x="17546" y="18575"/>
                  </a:lnTo>
                  <a:lnTo>
                    <a:pt x="16946" y="18875"/>
                  </a:lnTo>
                  <a:cubicBezTo>
                    <a:pt x="16679" y="19008"/>
                    <a:pt x="16379" y="19142"/>
                    <a:pt x="16078" y="19208"/>
                  </a:cubicBezTo>
                  <a:cubicBezTo>
                    <a:pt x="15075" y="19515"/>
                    <a:pt x="13978" y="19659"/>
                    <a:pt x="12886" y="19659"/>
                  </a:cubicBezTo>
                  <a:cubicBezTo>
                    <a:pt x="12671" y="19659"/>
                    <a:pt x="12456" y="19653"/>
                    <a:pt x="12242" y="19642"/>
                  </a:cubicBezTo>
                  <a:cubicBezTo>
                    <a:pt x="9674" y="19409"/>
                    <a:pt x="7072" y="18308"/>
                    <a:pt x="5271" y="16406"/>
                  </a:cubicBezTo>
                  <a:cubicBezTo>
                    <a:pt x="3536" y="14639"/>
                    <a:pt x="2569" y="12037"/>
                    <a:pt x="2435" y="9468"/>
                  </a:cubicBezTo>
                  <a:lnTo>
                    <a:pt x="2435" y="9201"/>
                  </a:lnTo>
                  <a:cubicBezTo>
                    <a:pt x="2369" y="6533"/>
                    <a:pt x="3203" y="3797"/>
                    <a:pt x="4837" y="1629"/>
                  </a:cubicBezTo>
                  <a:cubicBezTo>
                    <a:pt x="5171" y="1196"/>
                    <a:pt x="5071" y="562"/>
                    <a:pt x="4670" y="228"/>
                  </a:cubicBezTo>
                  <a:cubicBezTo>
                    <a:pt x="4486" y="72"/>
                    <a:pt x="4265" y="1"/>
                    <a:pt x="4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794;p63">
              <a:extLst>
                <a:ext uri="{FF2B5EF4-FFF2-40B4-BE49-F238E27FC236}">
                  <a16:creationId xmlns:a16="http://schemas.microsoft.com/office/drawing/2014/main" id="{337620BA-D5EE-A042-AF7B-D8DF98957DEB}"/>
                </a:ext>
              </a:extLst>
            </p:cNvPr>
            <p:cNvSpPr/>
            <p:nvPr/>
          </p:nvSpPr>
          <p:spPr>
            <a:xfrm>
              <a:off x="1198136" y="3504798"/>
              <a:ext cx="1648649" cy="256327"/>
            </a:xfrm>
            <a:custGeom>
              <a:avLst/>
              <a:gdLst/>
              <a:ahLst/>
              <a:cxnLst/>
              <a:rect l="l" t="t" r="r" b="b"/>
              <a:pathLst>
                <a:path w="119619" h="18598" extrusionOk="0">
                  <a:moveTo>
                    <a:pt x="102338" y="0"/>
                  </a:moveTo>
                  <a:cubicBezTo>
                    <a:pt x="99985" y="0"/>
                    <a:pt x="97644" y="310"/>
                    <a:pt x="95368" y="792"/>
                  </a:cubicBezTo>
                  <a:cubicBezTo>
                    <a:pt x="94334" y="993"/>
                    <a:pt x="93300" y="1226"/>
                    <a:pt x="92299" y="1526"/>
                  </a:cubicBezTo>
                  <a:cubicBezTo>
                    <a:pt x="90531" y="2027"/>
                    <a:pt x="88830" y="2627"/>
                    <a:pt x="87129" y="3194"/>
                  </a:cubicBezTo>
                  <a:cubicBezTo>
                    <a:pt x="84460" y="4162"/>
                    <a:pt x="81825" y="5196"/>
                    <a:pt x="79223" y="6196"/>
                  </a:cubicBezTo>
                  <a:cubicBezTo>
                    <a:pt x="76655" y="7164"/>
                    <a:pt x="74053" y="8064"/>
                    <a:pt x="71451" y="8732"/>
                  </a:cubicBezTo>
                  <a:cubicBezTo>
                    <a:pt x="68849" y="9399"/>
                    <a:pt x="66214" y="9866"/>
                    <a:pt x="63546" y="9899"/>
                  </a:cubicBezTo>
                  <a:cubicBezTo>
                    <a:pt x="63202" y="9910"/>
                    <a:pt x="62858" y="9916"/>
                    <a:pt x="62513" y="9916"/>
                  </a:cubicBezTo>
                  <a:cubicBezTo>
                    <a:pt x="60846" y="9916"/>
                    <a:pt x="59160" y="9787"/>
                    <a:pt x="57475" y="9565"/>
                  </a:cubicBezTo>
                  <a:cubicBezTo>
                    <a:pt x="56841" y="9499"/>
                    <a:pt x="56174" y="9365"/>
                    <a:pt x="55573" y="9299"/>
                  </a:cubicBezTo>
                  <a:cubicBezTo>
                    <a:pt x="50136" y="8465"/>
                    <a:pt x="44765" y="6897"/>
                    <a:pt x="39095" y="5996"/>
                  </a:cubicBezTo>
                  <a:cubicBezTo>
                    <a:pt x="36550" y="5607"/>
                    <a:pt x="33925" y="5352"/>
                    <a:pt x="31316" y="5352"/>
                  </a:cubicBezTo>
                  <a:cubicBezTo>
                    <a:pt x="31018" y="5352"/>
                    <a:pt x="30720" y="5356"/>
                    <a:pt x="30422" y="5362"/>
                  </a:cubicBezTo>
                  <a:cubicBezTo>
                    <a:pt x="28921" y="5396"/>
                    <a:pt x="27453" y="5529"/>
                    <a:pt x="25985" y="5729"/>
                  </a:cubicBezTo>
                  <a:cubicBezTo>
                    <a:pt x="25285" y="5863"/>
                    <a:pt x="24551" y="5963"/>
                    <a:pt x="23817" y="6163"/>
                  </a:cubicBezTo>
                  <a:cubicBezTo>
                    <a:pt x="23450" y="6296"/>
                    <a:pt x="23117" y="6330"/>
                    <a:pt x="22750" y="6463"/>
                  </a:cubicBezTo>
                  <a:lnTo>
                    <a:pt x="21649" y="6797"/>
                  </a:lnTo>
                  <a:cubicBezTo>
                    <a:pt x="20248" y="7297"/>
                    <a:pt x="18814" y="7831"/>
                    <a:pt x="17546" y="8631"/>
                  </a:cubicBezTo>
                  <a:cubicBezTo>
                    <a:pt x="16178" y="9365"/>
                    <a:pt x="14944" y="10299"/>
                    <a:pt x="13843" y="11233"/>
                  </a:cubicBezTo>
                  <a:cubicBezTo>
                    <a:pt x="12776" y="12167"/>
                    <a:pt x="11775" y="13135"/>
                    <a:pt x="10741" y="13869"/>
                  </a:cubicBezTo>
                  <a:cubicBezTo>
                    <a:pt x="10241" y="14235"/>
                    <a:pt x="9674" y="14636"/>
                    <a:pt x="9207" y="14869"/>
                  </a:cubicBezTo>
                  <a:cubicBezTo>
                    <a:pt x="8673" y="15136"/>
                    <a:pt x="8139" y="15336"/>
                    <a:pt x="7606" y="15470"/>
                  </a:cubicBezTo>
                  <a:cubicBezTo>
                    <a:pt x="7154" y="15563"/>
                    <a:pt x="6698" y="15613"/>
                    <a:pt x="6259" y="15613"/>
                  </a:cubicBezTo>
                  <a:cubicBezTo>
                    <a:pt x="5595" y="15613"/>
                    <a:pt x="4972" y="15497"/>
                    <a:pt x="4470" y="15236"/>
                  </a:cubicBezTo>
                  <a:cubicBezTo>
                    <a:pt x="3636" y="14869"/>
                    <a:pt x="3069" y="14069"/>
                    <a:pt x="2902" y="13035"/>
                  </a:cubicBezTo>
                  <a:cubicBezTo>
                    <a:pt x="2802" y="12501"/>
                    <a:pt x="2802" y="11967"/>
                    <a:pt x="2936" y="11467"/>
                  </a:cubicBezTo>
                  <a:cubicBezTo>
                    <a:pt x="3069" y="10966"/>
                    <a:pt x="3269" y="10466"/>
                    <a:pt x="3569" y="9966"/>
                  </a:cubicBezTo>
                  <a:cubicBezTo>
                    <a:pt x="4136" y="8965"/>
                    <a:pt x="5104" y="8131"/>
                    <a:pt x="6138" y="7497"/>
                  </a:cubicBezTo>
                  <a:cubicBezTo>
                    <a:pt x="6738" y="7164"/>
                    <a:pt x="6938" y="6397"/>
                    <a:pt x="6605" y="5829"/>
                  </a:cubicBezTo>
                  <a:cubicBezTo>
                    <a:pt x="6379" y="5400"/>
                    <a:pt x="5954" y="5170"/>
                    <a:pt x="5516" y="5170"/>
                  </a:cubicBezTo>
                  <a:cubicBezTo>
                    <a:pt x="5308" y="5170"/>
                    <a:pt x="5097" y="5222"/>
                    <a:pt x="4904" y="5329"/>
                  </a:cubicBezTo>
                  <a:cubicBezTo>
                    <a:pt x="3503" y="6063"/>
                    <a:pt x="2268" y="7130"/>
                    <a:pt x="1301" y="8498"/>
                  </a:cubicBezTo>
                  <a:cubicBezTo>
                    <a:pt x="834" y="9199"/>
                    <a:pt x="467" y="9999"/>
                    <a:pt x="267" y="10833"/>
                  </a:cubicBezTo>
                  <a:cubicBezTo>
                    <a:pt x="67" y="11667"/>
                    <a:pt x="0" y="12534"/>
                    <a:pt x="134" y="13402"/>
                  </a:cubicBezTo>
                  <a:cubicBezTo>
                    <a:pt x="267" y="14302"/>
                    <a:pt x="567" y="15169"/>
                    <a:pt x="1101" y="15970"/>
                  </a:cubicBezTo>
                  <a:cubicBezTo>
                    <a:pt x="1635" y="16737"/>
                    <a:pt x="2335" y="17404"/>
                    <a:pt x="3169" y="17838"/>
                  </a:cubicBezTo>
                  <a:cubicBezTo>
                    <a:pt x="4003" y="18305"/>
                    <a:pt x="4904" y="18505"/>
                    <a:pt x="5771" y="18572"/>
                  </a:cubicBezTo>
                  <a:cubicBezTo>
                    <a:pt x="5986" y="18589"/>
                    <a:pt x="6202" y="18597"/>
                    <a:pt x="6417" y="18597"/>
                  </a:cubicBezTo>
                  <a:cubicBezTo>
                    <a:pt x="7036" y="18597"/>
                    <a:pt x="7654" y="18529"/>
                    <a:pt x="8273" y="18405"/>
                  </a:cubicBezTo>
                  <a:cubicBezTo>
                    <a:pt x="9073" y="18238"/>
                    <a:pt x="9841" y="18005"/>
                    <a:pt x="10608" y="17638"/>
                  </a:cubicBezTo>
                  <a:cubicBezTo>
                    <a:pt x="11308" y="17304"/>
                    <a:pt x="11975" y="16871"/>
                    <a:pt x="12609" y="16437"/>
                  </a:cubicBezTo>
                  <a:cubicBezTo>
                    <a:pt x="13810" y="15536"/>
                    <a:pt x="14911" y="14602"/>
                    <a:pt x="15945" y="13702"/>
                  </a:cubicBezTo>
                  <a:cubicBezTo>
                    <a:pt x="16979" y="12834"/>
                    <a:pt x="18013" y="12134"/>
                    <a:pt x="19147" y="11500"/>
                  </a:cubicBezTo>
                  <a:cubicBezTo>
                    <a:pt x="20248" y="10866"/>
                    <a:pt x="21449" y="10399"/>
                    <a:pt x="22683" y="9999"/>
                  </a:cubicBezTo>
                  <a:lnTo>
                    <a:pt x="23617" y="9699"/>
                  </a:lnTo>
                  <a:cubicBezTo>
                    <a:pt x="23951" y="9632"/>
                    <a:pt x="24251" y="9565"/>
                    <a:pt x="24584" y="9499"/>
                  </a:cubicBezTo>
                  <a:cubicBezTo>
                    <a:pt x="25185" y="9365"/>
                    <a:pt x="25819" y="9299"/>
                    <a:pt x="26486" y="9165"/>
                  </a:cubicBezTo>
                  <a:cubicBezTo>
                    <a:pt x="27787" y="8998"/>
                    <a:pt x="29121" y="8865"/>
                    <a:pt x="30455" y="8865"/>
                  </a:cubicBezTo>
                  <a:cubicBezTo>
                    <a:pt x="30591" y="8863"/>
                    <a:pt x="30727" y="8862"/>
                    <a:pt x="30863" y="8862"/>
                  </a:cubicBezTo>
                  <a:cubicBezTo>
                    <a:pt x="33399" y="8862"/>
                    <a:pt x="35962" y="9152"/>
                    <a:pt x="38494" y="9532"/>
                  </a:cubicBezTo>
                  <a:cubicBezTo>
                    <a:pt x="43898" y="10466"/>
                    <a:pt x="49302" y="11967"/>
                    <a:pt x="54973" y="12868"/>
                  </a:cubicBezTo>
                  <a:cubicBezTo>
                    <a:pt x="55973" y="13035"/>
                    <a:pt x="56974" y="13201"/>
                    <a:pt x="57975" y="13301"/>
                  </a:cubicBezTo>
                  <a:cubicBezTo>
                    <a:pt x="59532" y="13440"/>
                    <a:pt x="61088" y="13510"/>
                    <a:pt x="62684" y="13510"/>
                  </a:cubicBezTo>
                  <a:cubicBezTo>
                    <a:pt x="63003" y="13510"/>
                    <a:pt x="63323" y="13507"/>
                    <a:pt x="63646" y="13502"/>
                  </a:cubicBezTo>
                  <a:cubicBezTo>
                    <a:pt x="65113" y="13468"/>
                    <a:pt x="66548" y="13335"/>
                    <a:pt x="68015" y="13101"/>
                  </a:cubicBezTo>
                  <a:cubicBezTo>
                    <a:pt x="69450" y="12868"/>
                    <a:pt x="70851" y="12534"/>
                    <a:pt x="72285" y="12167"/>
                  </a:cubicBezTo>
                  <a:cubicBezTo>
                    <a:pt x="75054" y="11433"/>
                    <a:pt x="77722" y="10433"/>
                    <a:pt x="80358" y="9365"/>
                  </a:cubicBezTo>
                  <a:cubicBezTo>
                    <a:pt x="82993" y="8331"/>
                    <a:pt x="85528" y="7264"/>
                    <a:pt x="88130" y="6263"/>
                  </a:cubicBezTo>
                  <a:cubicBezTo>
                    <a:pt x="89798" y="5629"/>
                    <a:pt x="91499" y="4996"/>
                    <a:pt x="93167" y="4495"/>
                  </a:cubicBezTo>
                  <a:cubicBezTo>
                    <a:pt x="94101" y="4195"/>
                    <a:pt x="95001" y="3961"/>
                    <a:pt x="95935" y="3761"/>
                  </a:cubicBezTo>
                  <a:cubicBezTo>
                    <a:pt x="98148" y="3244"/>
                    <a:pt x="100460" y="2900"/>
                    <a:pt x="102743" y="2900"/>
                  </a:cubicBezTo>
                  <a:cubicBezTo>
                    <a:pt x="103110" y="2900"/>
                    <a:pt x="103476" y="2909"/>
                    <a:pt x="103841" y="2927"/>
                  </a:cubicBezTo>
                  <a:cubicBezTo>
                    <a:pt x="106476" y="3027"/>
                    <a:pt x="109111" y="3528"/>
                    <a:pt x="111513" y="4629"/>
                  </a:cubicBezTo>
                  <a:cubicBezTo>
                    <a:pt x="113948" y="5663"/>
                    <a:pt x="116050" y="7264"/>
                    <a:pt x="117651" y="9332"/>
                  </a:cubicBezTo>
                  <a:cubicBezTo>
                    <a:pt x="117848" y="9588"/>
                    <a:pt x="118127" y="9716"/>
                    <a:pt x="118418" y="9716"/>
                  </a:cubicBezTo>
                  <a:cubicBezTo>
                    <a:pt x="118620" y="9716"/>
                    <a:pt x="118827" y="9655"/>
                    <a:pt x="119018" y="9532"/>
                  </a:cubicBezTo>
                  <a:cubicBezTo>
                    <a:pt x="119485" y="9265"/>
                    <a:pt x="119619" y="8631"/>
                    <a:pt x="119385" y="8064"/>
                  </a:cubicBezTo>
                  <a:cubicBezTo>
                    <a:pt x="118551" y="6830"/>
                    <a:pt x="117517" y="5696"/>
                    <a:pt x="116383" y="4729"/>
                  </a:cubicBezTo>
                  <a:cubicBezTo>
                    <a:pt x="115249" y="3795"/>
                    <a:pt x="113982" y="2994"/>
                    <a:pt x="112647" y="2327"/>
                  </a:cubicBezTo>
                  <a:cubicBezTo>
                    <a:pt x="109979" y="993"/>
                    <a:pt x="107043" y="325"/>
                    <a:pt x="104074" y="59"/>
                  </a:cubicBezTo>
                  <a:cubicBezTo>
                    <a:pt x="103496" y="19"/>
                    <a:pt x="102917" y="0"/>
                    <a:pt x="102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795;p63">
              <a:extLst>
                <a:ext uri="{FF2B5EF4-FFF2-40B4-BE49-F238E27FC236}">
                  <a16:creationId xmlns:a16="http://schemas.microsoft.com/office/drawing/2014/main" id="{38D1CB85-442F-364B-8F8F-C0C5535DA863}"/>
                </a:ext>
              </a:extLst>
            </p:cNvPr>
            <p:cNvSpPr/>
            <p:nvPr/>
          </p:nvSpPr>
          <p:spPr>
            <a:xfrm>
              <a:off x="1477659" y="2940805"/>
              <a:ext cx="1185695" cy="650382"/>
            </a:xfrm>
            <a:custGeom>
              <a:avLst/>
              <a:gdLst/>
              <a:ahLst/>
              <a:cxnLst/>
              <a:rect l="l" t="t" r="r" b="b"/>
              <a:pathLst>
                <a:path w="86029" h="47189" extrusionOk="0">
                  <a:moveTo>
                    <a:pt x="52960" y="1"/>
                  </a:moveTo>
                  <a:cubicBezTo>
                    <a:pt x="52251" y="1"/>
                    <a:pt x="51543" y="17"/>
                    <a:pt x="50837" y="50"/>
                  </a:cubicBezTo>
                  <a:cubicBezTo>
                    <a:pt x="50270" y="84"/>
                    <a:pt x="49836" y="551"/>
                    <a:pt x="49836" y="1084"/>
                  </a:cubicBezTo>
                  <a:cubicBezTo>
                    <a:pt x="49836" y="1685"/>
                    <a:pt x="50270" y="2152"/>
                    <a:pt x="50870" y="2152"/>
                  </a:cubicBezTo>
                  <a:cubicBezTo>
                    <a:pt x="53572" y="2152"/>
                    <a:pt x="56341" y="2385"/>
                    <a:pt x="59042" y="2886"/>
                  </a:cubicBezTo>
                  <a:cubicBezTo>
                    <a:pt x="61711" y="3419"/>
                    <a:pt x="64380" y="4153"/>
                    <a:pt x="66915" y="5154"/>
                  </a:cubicBezTo>
                  <a:cubicBezTo>
                    <a:pt x="69450" y="6121"/>
                    <a:pt x="71918" y="7356"/>
                    <a:pt x="74253" y="8757"/>
                  </a:cubicBezTo>
                  <a:cubicBezTo>
                    <a:pt x="75421" y="9457"/>
                    <a:pt x="76522" y="10224"/>
                    <a:pt x="77556" y="11058"/>
                  </a:cubicBezTo>
                  <a:cubicBezTo>
                    <a:pt x="78023" y="11425"/>
                    <a:pt x="78423" y="11825"/>
                    <a:pt x="78857" y="12192"/>
                  </a:cubicBezTo>
                  <a:cubicBezTo>
                    <a:pt x="79390" y="12693"/>
                    <a:pt x="79891" y="13226"/>
                    <a:pt x="80358" y="13760"/>
                  </a:cubicBezTo>
                  <a:cubicBezTo>
                    <a:pt x="81959" y="15728"/>
                    <a:pt x="82893" y="18063"/>
                    <a:pt x="82626" y="20365"/>
                  </a:cubicBezTo>
                  <a:cubicBezTo>
                    <a:pt x="82359" y="22667"/>
                    <a:pt x="81025" y="24901"/>
                    <a:pt x="79224" y="26669"/>
                  </a:cubicBezTo>
                  <a:cubicBezTo>
                    <a:pt x="78990" y="26903"/>
                    <a:pt x="78723" y="27170"/>
                    <a:pt x="78423" y="27403"/>
                  </a:cubicBezTo>
                  <a:cubicBezTo>
                    <a:pt x="76722" y="28871"/>
                    <a:pt x="74754" y="30072"/>
                    <a:pt x="72686" y="31273"/>
                  </a:cubicBezTo>
                  <a:cubicBezTo>
                    <a:pt x="71551" y="31906"/>
                    <a:pt x="70484" y="32574"/>
                    <a:pt x="69383" y="33241"/>
                  </a:cubicBezTo>
                  <a:cubicBezTo>
                    <a:pt x="68049" y="34041"/>
                    <a:pt x="66748" y="34842"/>
                    <a:pt x="65414" y="35609"/>
                  </a:cubicBezTo>
                  <a:cubicBezTo>
                    <a:pt x="63012" y="37043"/>
                    <a:pt x="60577" y="38411"/>
                    <a:pt x="58142" y="39579"/>
                  </a:cubicBezTo>
                  <a:cubicBezTo>
                    <a:pt x="55673" y="40779"/>
                    <a:pt x="53138" y="41780"/>
                    <a:pt x="50536" y="42514"/>
                  </a:cubicBezTo>
                  <a:cubicBezTo>
                    <a:pt x="47968" y="43215"/>
                    <a:pt x="45299" y="43615"/>
                    <a:pt x="42631" y="43715"/>
                  </a:cubicBezTo>
                  <a:cubicBezTo>
                    <a:pt x="42162" y="43728"/>
                    <a:pt x="41694" y="43734"/>
                    <a:pt x="41227" y="43734"/>
                  </a:cubicBezTo>
                  <a:cubicBezTo>
                    <a:pt x="39269" y="43734"/>
                    <a:pt x="37325" y="43617"/>
                    <a:pt x="35359" y="43348"/>
                  </a:cubicBezTo>
                  <a:lnTo>
                    <a:pt x="34492" y="43215"/>
                  </a:lnTo>
                  <a:cubicBezTo>
                    <a:pt x="31790" y="42848"/>
                    <a:pt x="29021" y="42281"/>
                    <a:pt x="26319" y="41680"/>
                  </a:cubicBezTo>
                  <a:lnTo>
                    <a:pt x="18113" y="39779"/>
                  </a:lnTo>
                  <a:cubicBezTo>
                    <a:pt x="16712" y="39445"/>
                    <a:pt x="15345" y="39178"/>
                    <a:pt x="13944" y="38911"/>
                  </a:cubicBezTo>
                  <a:lnTo>
                    <a:pt x="11809" y="38545"/>
                  </a:lnTo>
                  <a:lnTo>
                    <a:pt x="9674" y="38211"/>
                  </a:lnTo>
                  <a:cubicBezTo>
                    <a:pt x="7320" y="37851"/>
                    <a:pt x="4920" y="37652"/>
                    <a:pt x="2513" y="37652"/>
                  </a:cubicBezTo>
                  <a:cubicBezTo>
                    <a:pt x="2020" y="37652"/>
                    <a:pt x="1527" y="37660"/>
                    <a:pt x="1034" y="37677"/>
                  </a:cubicBezTo>
                  <a:cubicBezTo>
                    <a:pt x="501" y="37677"/>
                    <a:pt x="34" y="38111"/>
                    <a:pt x="34" y="38678"/>
                  </a:cubicBezTo>
                  <a:cubicBezTo>
                    <a:pt x="0" y="39245"/>
                    <a:pt x="467" y="39712"/>
                    <a:pt x="1034" y="39745"/>
                  </a:cubicBezTo>
                  <a:lnTo>
                    <a:pt x="1101" y="39745"/>
                  </a:lnTo>
                  <a:cubicBezTo>
                    <a:pt x="3836" y="39879"/>
                    <a:pt x="6605" y="40212"/>
                    <a:pt x="9307" y="40713"/>
                  </a:cubicBezTo>
                  <a:cubicBezTo>
                    <a:pt x="12009" y="41213"/>
                    <a:pt x="14711" y="41914"/>
                    <a:pt x="17446" y="42581"/>
                  </a:cubicBezTo>
                  <a:cubicBezTo>
                    <a:pt x="22850" y="44015"/>
                    <a:pt x="28321" y="45583"/>
                    <a:pt x="34025" y="46517"/>
                  </a:cubicBezTo>
                  <a:lnTo>
                    <a:pt x="35659" y="46750"/>
                  </a:lnTo>
                  <a:cubicBezTo>
                    <a:pt x="37797" y="47025"/>
                    <a:pt x="39962" y="47188"/>
                    <a:pt x="42130" y="47188"/>
                  </a:cubicBezTo>
                  <a:cubicBezTo>
                    <a:pt x="42330" y="47188"/>
                    <a:pt x="42531" y="47187"/>
                    <a:pt x="42731" y="47184"/>
                  </a:cubicBezTo>
                  <a:cubicBezTo>
                    <a:pt x="45700" y="47184"/>
                    <a:pt x="48668" y="46717"/>
                    <a:pt x="51504" y="45917"/>
                  </a:cubicBezTo>
                  <a:cubicBezTo>
                    <a:pt x="54339" y="45183"/>
                    <a:pt x="57041" y="44082"/>
                    <a:pt x="59676" y="42848"/>
                  </a:cubicBezTo>
                  <a:cubicBezTo>
                    <a:pt x="62245" y="41580"/>
                    <a:pt x="64747" y="40179"/>
                    <a:pt x="67215" y="38711"/>
                  </a:cubicBezTo>
                  <a:lnTo>
                    <a:pt x="71351" y="36210"/>
                  </a:lnTo>
                  <a:cubicBezTo>
                    <a:pt x="72385" y="35576"/>
                    <a:pt x="73386" y="34942"/>
                    <a:pt x="74420" y="34342"/>
                  </a:cubicBezTo>
                  <a:cubicBezTo>
                    <a:pt x="76755" y="32907"/>
                    <a:pt x="79224" y="31373"/>
                    <a:pt x="81392" y="29271"/>
                  </a:cubicBezTo>
                  <a:lnTo>
                    <a:pt x="81559" y="29104"/>
                  </a:lnTo>
                  <a:cubicBezTo>
                    <a:pt x="82659" y="28037"/>
                    <a:pt x="83660" y="26736"/>
                    <a:pt x="84394" y="25368"/>
                  </a:cubicBezTo>
                  <a:cubicBezTo>
                    <a:pt x="85161" y="24001"/>
                    <a:pt x="85695" y="22400"/>
                    <a:pt x="85862" y="20732"/>
                  </a:cubicBezTo>
                  <a:cubicBezTo>
                    <a:pt x="86028" y="19064"/>
                    <a:pt x="85762" y="17363"/>
                    <a:pt x="85228" y="15762"/>
                  </a:cubicBezTo>
                  <a:cubicBezTo>
                    <a:pt x="84627" y="14227"/>
                    <a:pt x="83760" y="12893"/>
                    <a:pt x="82759" y="11725"/>
                  </a:cubicBezTo>
                  <a:cubicBezTo>
                    <a:pt x="82192" y="11025"/>
                    <a:pt x="81559" y="10358"/>
                    <a:pt x="80891" y="9757"/>
                  </a:cubicBezTo>
                  <a:cubicBezTo>
                    <a:pt x="79290" y="8290"/>
                    <a:pt x="77556" y="7155"/>
                    <a:pt x="75788" y="6121"/>
                  </a:cubicBezTo>
                  <a:cubicBezTo>
                    <a:pt x="73253" y="4687"/>
                    <a:pt x="70617" y="3486"/>
                    <a:pt x="67882" y="2519"/>
                  </a:cubicBezTo>
                  <a:cubicBezTo>
                    <a:pt x="65113" y="1585"/>
                    <a:pt x="62345" y="884"/>
                    <a:pt x="59443" y="484"/>
                  </a:cubicBezTo>
                  <a:cubicBezTo>
                    <a:pt x="57306" y="157"/>
                    <a:pt x="55130" y="1"/>
                    <a:pt x="52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796;p63">
              <a:extLst>
                <a:ext uri="{FF2B5EF4-FFF2-40B4-BE49-F238E27FC236}">
                  <a16:creationId xmlns:a16="http://schemas.microsoft.com/office/drawing/2014/main" id="{866F213F-B757-5541-9330-A3F2819327B4}"/>
                </a:ext>
              </a:extLst>
            </p:cNvPr>
            <p:cNvSpPr/>
            <p:nvPr/>
          </p:nvSpPr>
          <p:spPr>
            <a:xfrm>
              <a:off x="2544259" y="3128839"/>
              <a:ext cx="209205" cy="324013"/>
            </a:xfrm>
            <a:custGeom>
              <a:avLst/>
              <a:gdLst/>
              <a:ahLst/>
              <a:cxnLst/>
              <a:rect l="l" t="t" r="r" b="b"/>
              <a:pathLst>
                <a:path w="15179" h="23509" extrusionOk="0">
                  <a:moveTo>
                    <a:pt x="11549" y="1"/>
                  </a:moveTo>
                  <a:cubicBezTo>
                    <a:pt x="11396" y="1"/>
                    <a:pt x="11245" y="38"/>
                    <a:pt x="11109" y="117"/>
                  </a:cubicBezTo>
                  <a:cubicBezTo>
                    <a:pt x="10542" y="384"/>
                    <a:pt x="10375" y="1051"/>
                    <a:pt x="10642" y="1552"/>
                  </a:cubicBezTo>
                  <a:cubicBezTo>
                    <a:pt x="11643" y="3453"/>
                    <a:pt x="12210" y="5588"/>
                    <a:pt x="12276" y="7656"/>
                  </a:cubicBezTo>
                  <a:cubicBezTo>
                    <a:pt x="12276" y="8723"/>
                    <a:pt x="12143" y="9757"/>
                    <a:pt x="11876" y="10758"/>
                  </a:cubicBezTo>
                  <a:lnTo>
                    <a:pt x="11809" y="11125"/>
                  </a:lnTo>
                  <a:lnTo>
                    <a:pt x="11676" y="11492"/>
                  </a:lnTo>
                  <a:cubicBezTo>
                    <a:pt x="11643" y="11759"/>
                    <a:pt x="11509" y="11992"/>
                    <a:pt x="11442" y="12259"/>
                  </a:cubicBezTo>
                  <a:cubicBezTo>
                    <a:pt x="11242" y="12760"/>
                    <a:pt x="11009" y="13126"/>
                    <a:pt x="10742" y="13593"/>
                  </a:cubicBezTo>
                  <a:cubicBezTo>
                    <a:pt x="10208" y="14461"/>
                    <a:pt x="9508" y="15261"/>
                    <a:pt x="8740" y="16062"/>
                  </a:cubicBezTo>
                  <a:cubicBezTo>
                    <a:pt x="8007" y="16829"/>
                    <a:pt x="7139" y="17563"/>
                    <a:pt x="6239" y="18263"/>
                  </a:cubicBezTo>
                  <a:cubicBezTo>
                    <a:pt x="4471" y="19631"/>
                    <a:pt x="2503" y="20832"/>
                    <a:pt x="501" y="21999"/>
                  </a:cubicBezTo>
                  <a:cubicBezTo>
                    <a:pt x="168" y="22233"/>
                    <a:pt x="1" y="22600"/>
                    <a:pt x="134" y="22967"/>
                  </a:cubicBezTo>
                  <a:cubicBezTo>
                    <a:pt x="267" y="23311"/>
                    <a:pt x="567" y="23508"/>
                    <a:pt x="902" y="23508"/>
                  </a:cubicBezTo>
                  <a:cubicBezTo>
                    <a:pt x="989" y="23508"/>
                    <a:pt x="1079" y="23495"/>
                    <a:pt x="1168" y="23467"/>
                  </a:cubicBezTo>
                  <a:cubicBezTo>
                    <a:pt x="3470" y="22733"/>
                    <a:pt x="5672" y="21666"/>
                    <a:pt x="7740" y="20332"/>
                  </a:cubicBezTo>
                  <a:cubicBezTo>
                    <a:pt x="9808" y="19031"/>
                    <a:pt x="11809" y="17396"/>
                    <a:pt x="13244" y="15128"/>
                  </a:cubicBezTo>
                  <a:cubicBezTo>
                    <a:pt x="13410" y="14861"/>
                    <a:pt x="13644" y="14594"/>
                    <a:pt x="13744" y="14261"/>
                  </a:cubicBezTo>
                  <a:cubicBezTo>
                    <a:pt x="13911" y="13960"/>
                    <a:pt x="14044" y="13627"/>
                    <a:pt x="14178" y="13360"/>
                  </a:cubicBezTo>
                  <a:cubicBezTo>
                    <a:pt x="14311" y="13060"/>
                    <a:pt x="14411" y="12760"/>
                    <a:pt x="14511" y="12426"/>
                  </a:cubicBezTo>
                  <a:cubicBezTo>
                    <a:pt x="14611" y="12092"/>
                    <a:pt x="14678" y="11792"/>
                    <a:pt x="14778" y="11459"/>
                  </a:cubicBezTo>
                  <a:cubicBezTo>
                    <a:pt x="15045" y="10191"/>
                    <a:pt x="15178" y="8823"/>
                    <a:pt x="15112" y="7556"/>
                  </a:cubicBezTo>
                  <a:cubicBezTo>
                    <a:pt x="14945" y="4921"/>
                    <a:pt x="13944" y="2385"/>
                    <a:pt x="12376" y="384"/>
                  </a:cubicBezTo>
                  <a:cubicBezTo>
                    <a:pt x="12156" y="142"/>
                    <a:pt x="11848" y="1"/>
                    <a:pt x="11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797;p63">
              <a:extLst>
                <a:ext uri="{FF2B5EF4-FFF2-40B4-BE49-F238E27FC236}">
                  <a16:creationId xmlns:a16="http://schemas.microsoft.com/office/drawing/2014/main" id="{BDB3ACD3-AA7E-D844-8FD3-38EA7BF8446C}"/>
                </a:ext>
              </a:extLst>
            </p:cNvPr>
            <p:cNvSpPr/>
            <p:nvPr/>
          </p:nvSpPr>
          <p:spPr>
            <a:xfrm>
              <a:off x="2672988" y="3441992"/>
              <a:ext cx="216564" cy="117193"/>
            </a:xfrm>
            <a:custGeom>
              <a:avLst/>
              <a:gdLst/>
              <a:ahLst/>
              <a:cxnLst/>
              <a:rect l="l" t="t" r="r" b="b"/>
              <a:pathLst>
                <a:path w="15713" h="8503" extrusionOk="0">
                  <a:moveTo>
                    <a:pt x="2592" y="0"/>
                  </a:moveTo>
                  <a:cubicBezTo>
                    <a:pt x="1990" y="0"/>
                    <a:pt x="1390" y="45"/>
                    <a:pt x="801" y="146"/>
                  </a:cubicBezTo>
                  <a:cubicBezTo>
                    <a:pt x="435" y="212"/>
                    <a:pt x="101" y="513"/>
                    <a:pt x="34" y="913"/>
                  </a:cubicBezTo>
                  <a:cubicBezTo>
                    <a:pt x="1" y="1413"/>
                    <a:pt x="334" y="1847"/>
                    <a:pt x="835" y="1914"/>
                  </a:cubicBezTo>
                  <a:cubicBezTo>
                    <a:pt x="2036" y="2080"/>
                    <a:pt x="3270" y="2347"/>
                    <a:pt x="4437" y="2681"/>
                  </a:cubicBezTo>
                  <a:cubicBezTo>
                    <a:pt x="5605" y="3048"/>
                    <a:pt x="6706" y="3448"/>
                    <a:pt x="7806" y="4015"/>
                  </a:cubicBezTo>
                  <a:cubicBezTo>
                    <a:pt x="8874" y="4549"/>
                    <a:pt x="9941" y="5183"/>
                    <a:pt x="10875" y="5883"/>
                  </a:cubicBezTo>
                  <a:cubicBezTo>
                    <a:pt x="11876" y="6584"/>
                    <a:pt x="12810" y="7384"/>
                    <a:pt x="13677" y="8218"/>
                  </a:cubicBezTo>
                  <a:cubicBezTo>
                    <a:pt x="13869" y="8410"/>
                    <a:pt x="14148" y="8502"/>
                    <a:pt x="14427" y="8502"/>
                  </a:cubicBezTo>
                  <a:cubicBezTo>
                    <a:pt x="14634" y="8502"/>
                    <a:pt x="14841" y="8451"/>
                    <a:pt x="15012" y="8352"/>
                  </a:cubicBezTo>
                  <a:cubicBezTo>
                    <a:pt x="15545" y="8051"/>
                    <a:pt x="15712" y="7384"/>
                    <a:pt x="15379" y="6851"/>
                  </a:cubicBezTo>
                  <a:cubicBezTo>
                    <a:pt x="14645" y="5650"/>
                    <a:pt x="13677" y="4582"/>
                    <a:pt x="12610" y="3682"/>
                  </a:cubicBezTo>
                  <a:cubicBezTo>
                    <a:pt x="11509" y="2748"/>
                    <a:pt x="10308" y="2014"/>
                    <a:pt x="9007" y="1413"/>
                  </a:cubicBezTo>
                  <a:cubicBezTo>
                    <a:pt x="7706" y="846"/>
                    <a:pt x="6339" y="413"/>
                    <a:pt x="4971" y="212"/>
                  </a:cubicBezTo>
                  <a:cubicBezTo>
                    <a:pt x="4192" y="79"/>
                    <a:pt x="3390" y="0"/>
                    <a:pt x="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798;p63">
              <a:extLst>
                <a:ext uri="{FF2B5EF4-FFF2-40B4-BE49-F238E27FC236}">
                  <a16:creationId xmlns:a16="http://schemas.microsoft.com/office/drawing/2014/main" id="{9C583465-2F3D-B34D-B562-BBE9525A1EF5}"/>
                </a:ext>
              </a:extLst>
            </p:cNvPr>
            <p:cNvSpPr/>
            <p:nvPr/>
          </p:nvSpPr>
          <p:spPr>
            <a:xfrm>
              <a:off x="2748392" y="3371356"/>
              <a:ext cx="142070" cy="65922"/>
            </a:xfrm>
            <a:custGeom>
              <a:avLst/>
              <a:gdLst/>
              <a:ahLst/>
              <a:cxnLst/>
              <a:rect l="l" t="t" r="r" b="b"/>
              <a:pathLst>
                <a:path w="10308" h="4783" extrusionOk="0">
                  <a:moveTo>
                    <a:pt x="3370" y="0"/>
                  </a:moveTo>
                  <a:cubicBezTo>
                    <a:pt x="2502" y="0"/>
                    <a:pt x="1668" y="100"/>
                    <a:pt x="834" y="367"/>
                  </a:cubicBezTo>
                  <a:cubicBezTo>
                    <a:pt x="634" y="501"/>
                    <a:pt x="401" y="667"/>
                    <a:pt x="234" y="868"/>
                  </a:cubicBezTo>
                  <a:cubicBezTo>
                    <a:pt x="0" y="1368"/>
                    <a:pt x="201" y="1968"/>
                    <a:pt x="701" y="2202"/>
                  </a:cubicBezTo>
                  <a:lnTo>
                    <a:pt x="734" y="2202"/>
                  </a:lnTo>
                  <a:cubicBezTo>
                    <a:pt x="1502" y="2535"/>
                    <a:pt x="2169" y="2802"/>
                    <a:pt x="2836" y="3036"/>
                  </a:cubicBezTo>
                  <a:cubicBezTo>
                    <a:pt x="3503" y="3303"/>
                    <a:pt x="4170" y="3503"/>
                    <a:pt x="4837" y="3703"/>
                  </a:cubicBezTo>
                  <a:cubicBezTo>
                    <a:pt x="5504" y="3936"/>
                    <a:pt x="6138" y="4137"/>
                    <a:pt x="6839" y="4303"/>
                  </a:cubicBezTo>
                  <a:cubicBezTo>
                    <a:pt x="7506" y="4504"/>
                    <a:pt x="8206" y="4670"/>
                    <a:pt x="9040" y="4770"/>
                  </a:cubicBezTo>
                  <a:lnTo>
                    <a:pt x="9074" y="4770"/>
                  </a:lnTo>
                  <a:cubicBezTo>
                    <a:pt x="9129" y="4778"/>
                    <a:pt x="9182" y="4782"/>
                    <a:pt x="9234" y="4782"/>
                  </a:cubicBezTo>
                  <a:cubicBezTo>
                    <a:pt x="9402" y="4782"/>
                    <a:pt x="9555" y="4739"/>
                    <a:pt x="9707" y="4637"/>
                  </a:cubicBezTo>
                  <a:cubicBezTo>
                    <a:pt x="10174" y="4337"/>
                    <a:pt x="10308" y="3770"/>
                    <a:pt x="10008" y="3303"/>
                  </a:cubicBezTo>
                  <a:cubicBezTo>
                    <a:pt x="9507" y="2535"/>
                    <a:pt x="8873" y="1968"/>
                    <a:pt x="8173" y="1501"/>
                  </a:cubicBezTo>
                  <a:cubicBezTo>
                    <a:pt x="7472" y="1034"/>
                    <a:pt x="6672" y="667"/>
                    <a:pt x="5871" y="434"/>
                  </a:cubicBezTo>
                  <a:cubicBezTo>
                    <a:pt x="5071" y="167"/>
                    <a:pt x="4203" y="34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799;p63">
              <a:extLst>
                <a:ext uri="{FF2B5EF4-FFF2-40B4-BE49-F238E27FC236}">
                  <a16:creationId xmlns:a16="http://schemas.microsoft.com/office/drawing/2014/main" id="{3859FF89-F786-F849-B4A3-BC53C16B10D8}"/>
                </a:ext>
              </a:extLst>
            </p:cNvPr>
            <p:cNvSpPr/>
            <p:nvPr/>
          </p:nvSpPr>
          <p:spPr>
            <a:xfrm>
              <a:off x="2792523" y="3269269"/>
              <a:ext cx="47825" cy="57666"/>
            </a:xfrm>
            <a:custGeom>
              <a:avLst/>
              <a:gdLst/>
              <a:ahLst/>
              <a:cxnLst/>
              <a:rect l="l" t="t" r="r" b="b"/>
              <a:pathLst>
                <a:path w="3470" h="4184" extrusionOk="0">
                  <a:moveTo>
                    <a:pt x="2322" y="0"/>
                  </a:moveTo>
                  <a:cubicBezTo>
                    <a:pt x="1995" y="0"/>
                    <a:pt x="1678" y="136"/>
                    <a:pt x="1468" y="402"/>
                  </a:cubicBezTo>
                  <a:lnTo>
                    <a:pt x="1368" y="502"/>
                  </a:lnTo>
                  <a:cubicBezTo>
                    <a:pt x="1202" y="703"/>
                    <a:pt x="1102" y="903"/>
                    <a:pt x="968" y="1103"/>
                  </a:cubicBezTo>
                  <a:cubicBezTo>
                    <a:pt x="835" y="1336"/>
                    <a:pt x="768" y="1536"/>
                    <a:pt x="635" y="1770"/>
                  </a:cubicBezTo>
                  <a:cubicBezTo>
                    <a:pt x="501" y="2003"/>
                    <a:pt x="434" y="2237"/>
                    <a:pt x="301" y="2504"/>
                  </a:cubicBezTo>
                  <a:cubicBezTo>
                    <a:pt x="201" y="2737"/>
                    <a:pt x="101" y="3004"/>
                    <a:pt x="1" y="3338"/>
                  </a:cubicBezTo>
                  <a:lnTo>
                    <a:pt x="34" y="3371"/>
                  </a:lnTo>
                  <a:lnTo>
                    <a:pt x="34" y="3671"/>
                  </a:lnTo>
                  <a:cubicBezTo>
                    <a:pt x="123" y="3966"/>
                    <a:pt x="394" y="4183"/>
                    <a:pt x="686" y="4183"/>
                  </a:cubicBezTo>
                  <a:cubicBezTo>
                    <a:pt x="724" y="4183"/>
                    <a:pt x="763" y="4179"/>
                    <a:pt x="801" y="4172"/>
                  </a:cubicBezTo>
                  <a:cubicBezTo>
                    <a:pt x="1168" y="4072"/>
                    <a:pt x="1502" y="3938"/>
                    <a:pt x="1802" y="3738"/>
                  </a:cubicBezTo>
                  <a:cubicBezTo>
                    <a:pt x="2102" y="3571"/>
                    <a:pt x="2336" y="3338"/>
                    <a:pt x="2603" y="3071"/>
                  </a:cubicBezTo>
                  <a:cubicBezTo>
                    <a:pt x="2803" y="2837"/>
                    <a:pt x="3003" y="2537"/>
                    <a:pt x="3170" y="2204"/>
                  </a:cubicBezTo>
                  <a:cubicBezTo>
                    <a:pt x="3303" y="1903"/>
                    <a:pt x="3437" y="1570"/>
                    <a:pt x="3470" y="1203"/>
                  </a:cubicBezTo>
                  <a:cubicBezTo>
                    <a:pt x="3470" y="869"/>
                    <a:pt x="3336" y="502"/>
                    <a:pt x="3036" y="236"/>
                  </a:cubicBezTo>
                  <a:cubicBezTo>
                    <a:pt x="2821" y="78"/>
                    <a:pt x="2569" y="0"/>
                    <a:pt x="2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800;p63">
              <a:extLst>
                <a:ext uri="{FF2B5EF4-FFF2-40B4-BE49-F238E27FC236}">
                  <a16:creationId xmlns:a16="http://schemas.microsoft.com/office/drawing/2014/main" id="{F2849419-F27B-004A-A537-A861014C86E1}"/>
                </a:ext>
              </a:extLst>
            </p:cNvPr>
            <p:cNvSpPr/>
            <p:nvPr/>
          </p:nvSpPr>
          <p:spPr>
            <a:xfrm>
              <a:off x="1361803" y="3052512"/>
              <a:ext cx="1197644" cy="444830"/>
            </a:xfrm>
            <a:custGeom>
              <a:avLst/>
              <a:gdLst/>
              <a:ahLst/>
              <a:cxnLst/>
              <a:rect l="l" t="t" r="r" b="b"/>
              <a:pathLst>
                <a:path w="86896" h="32275" extrusionOk="0">
                  <a:moveTo>
                    <a:pt x="71894" y="0"/>
                  </a:moveTo>
                  <a:cubicBezTo>
                    <a:pt x="71423" y="0"/>
                    <a:pt x="70972" y="315"/>
                    <a:pt x="70884" y="785"/>
                  </a:cubicBezTo>
                  <a:cubicBezTo>
                    <a:pt x="70751" y="1319"/>
                    <a:pt x="71084" y="1919"/>
                    <a:pt x="71618" y="2019"/>
                  </a:cubicBezTo>
                  <a:cubicBezTo>
                    <a:pt x="73820" y="2620"/>
                    <a:pt x="76055" y="3153"/>
                    <a:pt x="77989" y="4054"/>
                  </a:cubicBezTo>
                  <a:cubicBezTo>
                    <a:pt x="78990" y="4488"/>
                    <a:pt x="79924" y="4988"/>
                    <a:pt x="80758" y="5622"/>
                  </a:cubicBezTo>
                  <a:cubicBezTo>
                    <a:pt x="81592" y="6222"/>
                    <a:pt x="82292" y="6956"/>
                    <a:pt x="82893" y="7790"/>
                  </a:cubicBezTo>
                  <a:cubicBezTo>
                    <a:pt x="83460" y="8624"/>
                    <a:pt x="83927" y="9491"/>
                    <a:pt x="84094" y="10425"/>
                  </a:cubicBezTo>
                  <a:cubicBezTo>
                    <a:pt x="84260" y="11293"/>
                    <a:pt x="84227" y="12160"/>
                    <a:pt x="83827" y="12960"/>
                  </a:cubicBezTo>
                  <a:cubicBezTo>
                    <a:pt x="83627" y="13394"/>
                    <a:pt x="83427" y="13728"/>
                    <a:pt x="83093" y="14095"/>
                  </a:cubicBezTo>
                  <a:cubicBezTo>
                    <a:pt x="82759" y="14461"/>
                    <a:pt x="82392" y="14795"/>
                    <a:pt x="81992" y="15129"/>
                  </a:cubicBezTo>
                  <a:cubicBezTo>
                    <a:pt x="81225" y="15796"/>
                    <a:pt x="80291" y="16396"/>
                    <a:pt x="79324" y="16930"/>
                  </a:cubicBezTo>
                  <a:cubicBezTo>
                    <a:pt x="78390" y="17497"/>
                    <a:pt x="77389" y="17997"/>
                    <a:pt x="76321" y="18598"/>
                  </a:cubicBezTo>
                  <a:lnTo>
                    <a:pt x="75654" y="18965"/>
                  </a:lnTo>
                  <a:lnTo>
                    <a:pt x="75554" y="19065"/>
                  </a:lnTo>
                  <a:lnTo>
                    <a:pt x="74787" y="19498"/>
                  </a:lnTo>
                  <a:lnTo>
                    <a:pt x="73319" y="20432"/>
                  </a:lnTo>
                  <a:cubicBezTo>
                    <a:pt x="71351" y="21633"/>
                    <a:pt x="69450" y="22801"/>
                    <a:pt x="67448" y="23835"/>
                  </a:cubicBezTo>
                  <a:cubicBezTo>
                    <a:pt x="63479" y="25970"/>
                    <a:pt x="59309" y="27671"/>
                    <a:pt x="54973" y="28605"/>
                  </a:cubicBezTo>
                  <a:cubicBezTo>
                    <a:pt x="52805" y="29105"/>
                    <a:pt x="50636" y="29339"/>
                    <a:pt x="48435" y="29372"/>
                  </a:cubicBezTo>
                  <a:cubicBezTo>
                    <a:pt x="48128" y="29384"/>
                    <a:pt x="47820" y="29390"/>
                    <a:pt x="47509" y="29390"/>
                  </a:cubicBezTo>
                  <a:cubicBezTo>
                    <a:pt x="46098" y="29390"/>
                    <a:pt x="44653" y="29275"/>
                    <a:pt x="43231" y="29139"/>
                  </a:cubicBezTo>
                  <a:cubicBezTo>
                    <a:pt x="42764" y="29105"/>
                    <a:pt x="42264" y="29039"/>
                    <a:pt x="41797" y="28972"/>
                  </a:cubicBezTo>
                  <a:cubicBezTo>
                    <a:pt x="37394" y="28371"/>
                    <a:pt x="32957" y="27204"/>
                    <a:pt x="28521" y="26136"/>
                  </a:cubicBezTo>
                  <a:cubicBezTo>
                    <a:pt x="24084" y="25002"/>
                    <a:pt x="19548" y="23902"/>
                    <a:pt x="14878" y="23334"/>
                  </a:cubicBezTo>
                  <a:cubicBezTo>
                    <a:pt x="13192" y="23142"/>
                    <a:pt x="11485" y="23036"/>
                    <a:pt x="9775" y="23036"/>
                  </a:cubicBezTo>
                  <a:cubicBezTo>
                    <a:pt x="6747" y="23036"/>
                    <a:pt x="3709" y="23368"/>
                    <a:pt x="768" y="24135"/>
                  </a:cubicBezTo>
                  <a:cubicBezTo>
                    <a:pt x="334" y="24268"/>
                    <a:pt x="0" y="24769"/>
                    <a:pt x="100" y="25269"/>
                  </a:cubicBezTo>
                  <a:cubicBezTo>
                    <a:pt x="214" y="25694"/>
                    <a:pt x="592" y="25999"/>
                    <a:pt x="1010" y="25999"/>
                  </a:cubicBezTo>
                  <a:cubicBezTo>
                    <a:pt x="1084" y="25999"/>
                    <a:pt x="1159" y="25990"/>
                    <a:pt x="1235" y="25970"/>
                  </a:cubicBezTo>
                  <a:cubicBezTo>
                    <a:pt x="3403" y="25503"/>
                    <a:pt x="5671" y="25303"/>
                    <a:pt x="7873" y="25269"/>
                  </a:cubicBezTo>
                  <a:cubicBezTo>
                    <a:pt x="8194" y="25259"/>
                    <a:pt x="8516" y="25255"/>
                    <a:pt x="8840" y="25255"/>
                  </a:cubicBezTo>
                  <a:cubicBezTo>
                    <a:pt x="10735" y="25255"/>
                    <a:pt x="12664" y="25418"/>
                    <a:pt x="14544" y="25703"/>
                  </a:cubicBezTo>
                  <a:cubicBezTo>
                    <a:pt x="18947" y="26337"/>
                    <a:pt x="23384" y="27504"/>
                    <a:pt x="27787" y="28705"/>
                  </a:cubicBezTo>
                  <a:cubicBezTo>
                    <a:pt x="30022" y="29305"/>
                    <a:pt x="32257" y="29872"/>
                    <a:pt x="34525" y="30440"/>
                  </a:cubicBezTo>
                  <a:cubicBezTo>
                    <a:pt x="36760" y="30973"/>
                    <a:pt x="39062" y="31440"/>
                    <a:pt x="41397" y="31774"/>
                  </a:cubicBezTo>
                  <a:cubicBezTo>
                    <a:pt x="41864" y="31807"/>
                    <a:pt x="42297" y="31874"/>
                    <a:pt x="42798" y="31941"/>
                  </a:cubicBezTo>
                  <a:cubicBezTo>
                    <a:pt x="44699" y="32141"/>
                    <a:pt x="46567" y="32274"/>
                    <a:pt x="48468" y="32274"/>
                  </a:cubicBezTo>
                  <a:cubicBezTo>
                    <a:pt x="49702" y="32274"/>
                    <a:pt x="50870" y="32174"/>
                    <a:pt x="52071" y="32041"/>
                  </a:cubicBezTo>
                  <a:cubicBezTo>
                    <a:pt x="53272" y="31941"/>
                    <a:pt x="54439" y="31707"/>
                    <a:pt x="55607" y="31474"/>
                  </a:cubicBezTo>
                  <a:cubicBezTo>
                    <a:pt x="60310" y="30473"/>
                    <a:pt x="64713" y="28638"/>
                    <a:pt x="68816" y="26370"/>
                  </a:cubicBezTo>
                  <a:cubicBezTo>
                    <a:pt x="70884" y="25269"/>
                    <a:pt x="72886" y="24102"/>
                    <a:pt x="74820" y="22834"/>
                  </a:cubicBezTo>
                  <a:lnTo>
                    <a:pt x="76288" y="21933"/>
                  </a:lnTo>
                  <a:lnTo>
                    <a:pt x="76989" y="21466"/>
                  </a:lnTo>
                  <a:lnTo>
                    <a:pt x="77222" y="21333"/>
                  </a:lnTo>
                  <a:lnTo>
                    <a:pt x="77722" y="21033"/>
                  </a:lnTo>
                  <a:cubicBezTo>
                    <a:pt x="78656" y="20499"/>
                    <a:pt x="79657" y="19965"/>
                    <a:pt x="80725" y="19332"/>
                  </a:cubicBezTo>
                  <a:cubicBezTo>
                    <a:pt x="81725" y="18731"/>
                    <a:pt x="82759" y="18064"/>
                    <a:pt x="83727" y="17230"/>
                  </a:cubicBezTo>
                  <a:cubicBezTo>
                    <a:pt x="84227" y="16796"/>
                    <a:pt x="84661" y="16329"/>
                    <a:pt x="85094" y="15829"/>
                  </a:cubicBezTo>
                  <a:cubicBezTo>
                    <a:pt x="85495" y="15329"/>
                    <a:pt x="85928" y="14762"/>
                    <a:pt x="86229" y="14095"/>
                  </a:cubicBezTo>
                  <a:cubicBezTo>
                    <a:pt x="86829" y="12794"/>
                    <a:pt x="86896" y="11259"/>
                    <a:pt x="86629" y="9858"/>
                  </a:cubicBezTo>
                  <a:cubicBezTo>
                    <a:pt x="86329" y="8491"/>
                    <a:pt x="85728" y="7323"/>
                    <a:pt x="84928" y="6289"/>
                  </a:cubicBezTo>
                  <a:cubicBezTo>
                    <a:pt x="84127" y="5288"/>
                    <a:pt x="83226" y="4354"/>
                    <a:pt x="82159" y="3654"/>
                  </a:cubicBezTo>
                  <a:cubicBezTo>
                    <a:pt x="81158" y="2953"/>
                    <a:pt x="80057" y="2353"/>
                    <a:pt x="78923" y="1919"/>
                  </a:cubicBezTo>
                  <a:cubicBezTo>
                    <a:pt x="76655" y="985"/>
                    <a:pt x="74320" y="485"/>
                    <a:pt x="72085" y="18"/>
                  </a:cubicBezTo>
                  <a:cubicBezTo>
                    <a:pt x="72021" y="6"/>
                    <a:pt x="71957" y="0"/>
                    <a:pt x="7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801;p63">
              <a:extLst>
                <a:ext uri="{FF2B5EF4-FFF2-40B4-BE49-F238E27FC236}">
                  <a16:creationId xmlns:a16="http://schemas.microsoft.com/office/drawing/2014/main" id="{9EAAE3BC-A365-1443-8303-311F40987E6C}"/>
                </a:ext>
              </a:extLst>
            </p:cNvPr>
            <p:cNvSpPr/>
            <p:nvPr/>
          </p:nvSpPr>
          <p:spPr>
            <a:xfrm>
              <a:off x="1194911" y="3139645"/>
              <a:ext cx="1248681" cy="274258"/>
            </a:xfrm>
            <a:custGeom>
              <a:avLst/>
              <a:gdLst/>
              <a:ahLst/>
              <a:cxnLst/>
              <a:rect l="l" t="t" r="r" b="b"/>
              <a:pathLst>
                <a:path w="90599" h="19899" extrusionOk="0">
                  <a:moveTo>
                    <a:pt x="83027" y="0"/>
                  </a:moveTo>
                  <a:cubicBezTo>
                    <a:pt x="82526" y="0"/>
                    <a:pt x="82093" y="401"/>
                    <a:pt x="82059" y="901"/>
                  </a:cubicBezTo>
                  <a:cubicBezTo>
                    <a:pt x="82026" y="1435"/>
                    <a:pt x="82393" y="1902"/>
                    <a:pt x="82927" y="1935"/>
                  </a:cubicBezTo>
                  <a:cubicBezTo>
                    <a:pt x="83861" y="2002"/>
                    <a:pt x="84861" y="2269"/>
                    <a:pt x="85762" y="2602"/>
                  </a:cubicBezTo>
                  <a:cubicBezTo>
                    <a:pt x="85962" y="2669"/>
                    <a:pt x="86229" y="2769"/>
                    <a:pt x="86429" y="2836"/>
                  </a:cubicBezTo>
                  <a:cubicBezTo>
                    <a:pt x="86663" y="2936"/>
                    <a:pt x="86863" y="3069"/>
                    <a:pt x="87029" y="3136"/>
                  </a:cubicBezTo>
                  <a:cubicBezTo>
                    <a:pt x="87363" y="3403"/>
                    <a:pt x="87697" y="3636"/>
                    <a:pt x="87897" y="3936"/>
                  </a:cubicBezTo>
                  <a:cubicBezTo>
                    <a:pt x="88164" y="4237"/>
                    <a:pt x="88230" y="4504"/>
                    <a:pt x="88230" y="4770"/>
                  </a:cubicBezTo>
                  <a:cubicBezTo>
                    <a:pt x="88230" y="4971"/>
                    <a:pt x="88164" y="5237"/>
                    <a:pt x="87930" y="5504"/>
                  </a:cubicBezTo>
                  <a:cubicBezTo>
                    <a:pt x="87697" y="5771"/>
                    <a:pt x="87430" y="6005"/>
                    <a:pt x="87029" y="6305"/>
                  </a:cubicBezTo>
                  <a:cubicBezTo>
                    <a:pt x="86663" y="6572"/>
                    <a:pt x="86229" y="6805"/>
                    <a:pt x="85829" y="7005"/>
                  </a:cubicBezTo>
                  <a:lnTo>
                    <a:pt x="85061" y="7406"/>
                  </a:lnTo>
                  <a:cubicBezTo>
                    <a:pt x="84394" y="7672"/>
                    <a:pt x="83694" y="7973"/>
                    <a:pt x="82993" y="8273"/>
                  </a:cubicBezTo>
                  <a:cubicBezTo>
                    <a:pt x="82526" y="8473"/>
                    <a:pt x="81993" y="8740"/>
                    <a:pt x="81492" y="8940"/>
                  </a:cubicBezTo>
                  <a:lnTo>
                    <a:pt x="80024" y="9574"/>
                  </a:lnTo>
                  <a:cubicBezTo>
                    <a:pt x="78090" y="10441"/>
                    <a:pt x="76088" y="11275"/>
                    <a:pt x="74154" y="12309"/>
                  </a:cubicBezTo>
                  <a:cubicBezTo>
                    <a:pt x="72352" y="13276"/>
                    <a:pt x="70418" y="14077"/>
                    <a:pt x="68516" y="14644"/>
                  </a:cubicBezTo>
                  <a:cubicBezTo>
                    <a:pt x="66548" y="15245"/>
                    <a:pt x="64580" y="15578"/>
                    <a:pt x="62579" y="15645"/>
                  </a:cubicBezTo>
                  <a:cubicBezTo>
                    <a:pt x="62221" y="15659"/>
                    <a:pt x="61865" y="15666"/>
                    <a:pt x="61510" y="15666"/>
                  </a:cubicBezTo>
                  <a:cubicBezTo>
                    <a:pt x="59380" y="15666"/>
                    <a:pt x="57284" y="15421"/>
                    <a:pt x="55140" y="15078"/>
                  </a:cubicBezTo>
                  <a:cubicBezTo>
                    <a:pt x="53539" y="14811"/>
                    <a:pt x="51971" y="14444"/>
                    <a:pt x="50370" y="14077"/>
                  </a:cubicBezTo>
                  <a:cubicBezTo>
                    <a:pt x="46300" y="13110"/>
                    <a:pt x="42164" y="11842"/>
                    <a:pt x="37828" y="11108"/>
                  </a:cubicBezTo>
                  <a:cubicBezTo>
                    <a:pt x="34484" y="10517"/>
                    <a:pt x="31121" y="10282"/>
                    <a:pt x="27769" y="10282"/>
                  </a:cubicBezTo>
                  <a:cubicBezTo>
                    <a:pt x="26773" y="10282"/>
                    <a:pt x="25778" y="10303"/>
                    <a:pt x="24785" y="10341"/>
                  </a:cubicBezTo>
                  <a:cubicBezTo>
                    <a:pt x="22617" y="10441"/>
                    <a:pt x="20449" y="10575"/>
                    <a:pt x="18314" y="10741"/>
                  </a:cubicBezTo>
                  <a:lnTo>
                    <a:pt x="15111" y="11008"/>
                  </a:lnTo>
                  <a:cubicBezTo>
                    <a:pt x="14044" y="11142"/>
                    <a:pt x="12977" y="11242"/>
                    <a:pt x="11876" y="11342"/>
                  </a:cubicBezTo>
                  <a:cubicBezTo>
                    <a:pt x="9674" y="11642"/>
                    <a:pt x="7439" y="12076"/>
                    <a:pt x="5271" y="13110"/>
                  </a:cubicBezTo>
                  <a:cubicBezTo>
                    <a:pt x="4170" y="13610"/>
                    <a:pt x="3170" y="14311"/>
                    <a:pt x="2302" y="15144"/>
                  </a:cubicBezTo>
                  <a:cubicBezTo>
                    <a:pt x="1468" y="16012"/>
                    <a:pt x="701" y="17079"/>
                    <a:pt x="268" y="18247"/>
                  </a:cubicBezTo>
                  <a:cubicBezTo>
                    <a:pt x="1" y="18847"/>
                    <a:pt x="301" y="19514"/>
                    <a:pt x="868" y="19781"/>
                  </a:cubicBezTo>
                  <a:cubicBezTo>
                    <a:pt x="1038" y="19862"/>
                    <a:pt x="1212" y="19899"/>
                    <a:pt x="1382" y="19899"/>
                  </a:cubicBezTo>
                  <a:cubicBezTo>
                    <a:pt x="1846" y="19899"/>
                    <a:pt x="2274" y="19620"/>
                    <a:pt x="2469" y="19181"/>
                  </a:cubicBezTo>
                  <a:cubicBezTo>
                    <a:pt x="3170" y="17613"/>
                    <a:pt x="4671" y="16345"/>
                    <a:pt x="6372" y="15578"/>
                  </a:cubicBezTo>
                  <a:cubicBezTo>
                    <a:pt x="8106" y="14778"/>
                    <a:pt x="10108" y="14444"/>
                    <a:pt x="12143" y="14277"/>
                  </a:cubicBezTo>
                  <a:cubicBezTo>
                    <a:pt x="13177" y="14177"/>
                    <a:pt x="14278" y="14110"/>
                    <a:pt x="15312" y="14010"/>
                  </a:cubicBezTo>
                  <a:lnTo>
                    <a:pt x="18481" y="13810"/>
                  </a:lnTo>
                  <a:cubicBezTo>
                    <a:pt x="20615" y="13677"/>
                    <a:pt x="22717" y="13610"/>
                    <a:pt x="24818" y="13577"/>
                  </a:cubicBezTo>
                  <a:cubicBezTo>
                    <a:pt x="25368" y="13568"/>
                    <a:pt x="25916" y="13563"/>
                    <a:pt x="26464" y="13563"/>
                  </a:cubicBezTo>
                  <a:cubicBezTo>
                    <a:pt x="30110" y="13563"/>
                    <a:pt x="33727" y="13773"/>
                    <a:pt x="37294" y="14411"/>
                  </a:cubicBezTo>
                  <a:cubicBezTo>
                    <a:pt x="41364" y="15111"/>
                    <a:pt x="45400" y="16312"/>
                    <a:pt x="49636" y="17313"/>
                  </a:cubicBezTo>
                  <a:cubicBezTo>
                    <a:pt x="51237" y="17746"/>
                    <a:pt x="52972" y="18080"/>
                    <a:pt x="54673" y="18347"/>
                  </a:cubicBezTo>
                  <a:cubicBezTo>
                    <a:pt x="56727" y="18685"/>
                    <a:pt x="58802" y="18901"/>
                    <a:pt x="60912" y="18901"/>
                  </a:cubicBezTo>
                  <a:cubicBezTo>
                    <a:pt x="61509" y="18901"/>
                    <a:pt x="62109" y="18884"/>
                    <a:pt x="62712" y="18847"/>
                  </a:cubicBezTo>
                  <a:cubicBezTo>
                    <a:pt x="64980" y="18747"/>
                    <a:pt x="67249" y="18313"/>
                    <a:pt x="69384" y="17613"/>
                  </a:cubicBezTo>
                  <a:cubicBezTo>
                    <a:pt x="71552" y="16912"/>
                    <a:pt x="73587" y="15978"/>
                    <a:pt x="75521" y="14911"/>
                  </a:cubicBezTo>
                  <a:cubicBezTo>
                    <a:pt x="77323" y="13844"/>
                    <a:pt x="79191" y="12976"/>
                    <a:pt x="81159" y="12076"/>
                  </a:cubicBezTo>
                  <a:lnTo>
                    <a:pt x="82593" y="11342"/>
                  </a:lnTo>
                  <a:cubicBezTo>
                    <a:pt x="83060" y="11142"/>
                    <a:pt x="83527" y="10941"/>
                    <a:pt x="84027" y="10741"/>
                  </a:cubicBezTo>
                  <a:cubicBezTo>
                    <a:pt x="84828" y="10408"/>
                    <a:pt x="85662" y="10074"/>
                    <a:pt x="86429" y="9641"/>
                  </a:cubicBezTo>
                  <a:cubicBezTo>
                    <a:pt x="86596" y="9507"/>
                    <a:pt x="86796" y="9440"/>
                    <a:pt x="87029" y="9307"/>
                  </a:cubicBezTo>
                  <a:cubicBezTo>
                    <a:pt x="87563" y="9073"/>
                    <a:pt x="88030" y="8740"/>
                    <a:pt x="88531" y="8340"/>
                  </a:cubicBezTo>
                  <a:cubicBezTo>
                    <a:pt x="88998" y="7973"/>
                    <a:pt x="89498" y="7506"/>
                    <a:pt x="89898" y="6939"/>
                  </a:cubicBezTo>
                  <a:cubicBezTo>
                    <a:pt x="90332" y="6338"/>
                    <a:pt x="90599" y="5571"/>
                    <a:pt x="90565" y="4604"/>
                  </a:cubicBezTo>
                  <a:cubicBezTo>
                    <a:pt x="90532" y="3770"/>
                    <a:pt x="90165" y="3069"/>
                    <a:pt x="89698" y="2502"/>
                  </a:cubicBezTo>
                  <a:cubicBezTo>
                    <a:pt x="89231" y="1968"/>
                    <a:pt x="88697" y="1601"/>
                    <a:pt x="88130" y="1268"/>
                  </a:cubicBezTo>
                  <a:lnTo>
                    <a:pt x="87263" y="901"/>
                  </a:lnTo>
                  <a:cubicBezTo>
                    <a:pt x="86963" y="768"/>
                    <a:pt x="86729" y="667"/>
                    <a:pt x="86429" y="601"/>
                  </a:cubicBezTo>
                  <a:cubicBezTo>
                    <a:pt x="85362" y="267"/>
                    <a:pt x="84194" y="67"/>
                    <a:pt x="83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802;p63">
              <a:extLst>
                <a:ext uri="{FF2B5EF4-FFF2-40B4-BE49-F238E27FC236}">
                  <a16:creationId xmlns:a16="http://schemas.microsoft.com/office/drawing/2014/main" id="{D58143F9-0CF9-7E4E-ACB0-C0B9C4989812}"/>
                </a:ext>
              </a:extLst>
            </p:cNvPr>
            <p:cNvSpPr/>
            <p:nvPr/>
          </p:nvSpPr>
          <p:spPr>
            <a:xfrm>
              <a:off x="1032622" y="3161008"/>
              <a:ext cx="1277183" cy="392443"/>
            </a:xfrm>
            <a:custGeom>
              <a:avLst/>
              <a:gdLst/>
              <a:ahLst/>
              <a:cxnLst/>
              <a:rect l="l" t="t" r="r" b="b"/>
              <a:pathLst>
                <a:path w="92667" h="28474" extrusionOk="0">
                  <a:moveTo>
                    <a:pt x="34948" y="1"/>
                  </a:moveTo>
                  <a:cubicBezTo>
                    <a:pt x="34551" y="1"/>
                    <a:pt x="34154" y="6"/>
                    <a:pt x="33758" y="18"/>
                  </a:cubicBezTo>
                  <a:cubicBezTo>
                    <a:pt x="31490" y="51"/>
                    <a:pt x="29255" y="218"/>
                    <a:pt x="26987" y="585"/>
                  </a:cubicBezTo>
                  <a:cubicBezTo>
                    <a:pt x="24752" y="952"/>
                    <a:pt x="22517" y="1452"/>
                    <a:pt x="20348" y="2220"/>
                  </a:cubicBezTo>
                  <a:cubicBezTo>
                    <a:pt x="18347" y="2920"/>
                    <a:pt x="16412" y="3721"/>
                    <a:pt x="14511" y="4755"/>
                  </a:cubicBezTo>
                  <a:cubicBezTo>
                    <a:pt x="14411" y="4822"/>
                    <a:pt x="14244" y="4922"/>
                    <a:pt x="14111" y="5022"/>
                  </a:cubicBezTo>
                  <a:cubicBezTo>
                    <a:pt x="12109" y="6122"/>
                    <a:pt x="10241" y="7457"/>
                    <a:pt x="8507" y="9058"/>
                  </a:cubicBezTo>
                  <a:cubicBezTo>
                    <a:pt x="6839" y="10626"/>
                    <a:pt x="5304" y="12394"/>
                    <a:pt x="4070" y="14295"/>
                  </a:cubicBezTo>
                  <a:cubicBezTo>
                    <a:pt x="2803" y="16230"/>
                    <a:pt x="1802" y="18298"/>
                    <a:pt x="1101" y="20499"/>
                  </a:cubicBezTo>
                  <a:cubicBezTo>
                    <a:pt x="401" y="22734"/>
                    <a:pt x="1" y="25036"/>
                    <a:pt x="1" y="27338"/>
                  </a:cubicBezTo>
                  <a:cubicBezTo>
                    <a:pt x="1" y="27938"/>
                    <a:pt x="468" y="28438"/>
                    <a:pt x="1101" y="28472"/>
                  </a:cubicBezTo>
                  <a:cubicBezTo>
                    <a:pt x="1121" y="28473"/>
                    <a:pt x="1141" y="28473"/>
                    <a:pt x="1161" y="28473"/>
                  </a:cubicBezTo>
                  <a:cubicBezTo>
                    <a:pt x="1768" y="28473"/>
                    <a:pt x="2270" y="27986"/>
                    <a:pt x="2302" y="27404"/>
                  </a:cubicBezTo>
                  <a:cubicBezTo>
                    <a:pt x="2436" y="25336"/>
                    <a:pt x="2836" y="23301"/>
                    <a:pt x="3503" y="21333"/>
                  </a:cubicBezTo>
                  <a:cubicBezTo>
                    <a:pt x="4170" y="19399"/>
                    <a:pt x="5171" y="17564"/>
                    <a:pt x="6338" y="15863"/>
                  </a:cubicBezTo>
                  <a:cubicBezTo>
                    <a:pt x="7506" y="14128"/>
                    <a:pt x="8940" y="12594"/>
                    <a:pt x="10475" y="11226"/>
                  </a:cubicBezTo>
                  <a:cubicBezTo>
                    <a:pt x="12009" y="9825"/>
                    <a:pt x="13777" y="8691"/>
                    <a:pt x="15612" y="7690"/>
                  </a:cubicBezTo>
                  <a:cubicBezTo>
                    <a:pt x="15912" y="7523"/>
                    <a:pt x="16246" y="7357"/>
                    <a:pt x="16579" y="7190"/>
                  </a:cubicBezTo>
                  <a:cubicBezTo>
                    <a:pt x="19982" y="5455"/>
                    <a:pt x="23684" y="4355"/>
                    <a:pt x="27487" y="3754"/>
                  </a:cubicBezTo>
                  <a:cubicBezTo>
                    <a:pt x="29588" y="3421"/>
                    <a:pt x="31690" y="3254"/>
                    <a:pt x="33825" y="3254"/>
                  </a:cubicBezTo>
                  <a:cubicBezTo>
                    <a:pt x="35960" y="3254"/>
                    <a:pt x="38094" y="3354"/>
                    <a:pt x="40196" y="3554"/>
                  </a:cubicBezTo>
                  <a:cubicBezTo>
                    <a:pt x="41430" y="3621"/>
                    <a:pt x="42631" y="3787"/>
                    <a:pt x="43799" y="3954"/>
                  </a:cubicBezTo>
                  <a:cubicBezTo>
                    <a:pt x="46834" y="4388"/>
                    <a:pt x="49870" y="5022"/>
                    <a:pt x="52938" y="5756"/>
                  </a:cubicBezTo>
                  <a:cubicBezTo>
                    <a:pt x="57175" y="6790"/>
                    <a:pt x="61444" y="7957"/>
                    <a:pt x="65814" y="8758"/>
                  </a:cubicBezTo>
                  <a:lnTo>
                    <a:pt x="68049" y="9125"/>
                  </a:lnTo>
                  <a:cubicBezTo>
                    <a:pt x="70334" y="9474"/>
                    <a:pt x="72656" y="9685"/>
                    <a:pt x="74986" y="9685"/>
                  </a:cubicBezTo>
                  <a:cubicBezTo>
                    <a:pt x="76432" y="9685"/>
                    <a:pt x="77880" y="9604"/>
                    <a:pt x="79324" y="9425"/>
                  </a:cubicBezTo>
                  <a:cubicBezTo>
                    <a:pt x="81559" y="9191"/>
                    <a:pt x="83827" y="8624"/>
                    <a:pt x="85995" y="7857"/>
                  </a:cubicBezTo>
                  <a:cubicBezTo>
                    <a:pt x="88164" y="7056"/>
                    <a:pt x="90198" y="5922"/>
                    <a:pt x="92033" y="4521"/>
                  </a:cubicBezTo>
                  <a:cubicBezTo>
                    <a:pt x="92533" y="4121"/>
                    <a:pt x="92667" y="3421"/>
                    <a:pt x="92233" y="2887"/>
                  </a:cubicBezTo>
                  <a:cubicBezTo>
                    <a:pt x="92006" y="2557"/>
                    <a:pt x="91651" y="2380"/>
                    <a:pt x="91287" y="2380"/>
                  </a:cubicBezTo>
                  <a:cubicBezTo>
                    <a:pt x="91063" y="2380"/>
                    <a:pt x="90835" y="2447"/>
                    <a:pt x="90632" y="2587"/>
                  </a:cubicBezTo>
                  <a:cubicBezTo>
                    <a:pt x="88964" y="3787"/>
                    <a:pt x="87063" y="4721"/>
                    <a:pt x="85128" y="5389"/>
                  </a:cubicBezTo>
                  <a:cubicBezTo>
                    <a:pt x="83127" y="6022"/>
                    <a:pt x="81058" y="6456"/>
                    <a:pt x="78990" y="6623"/>
                  </a:cubicBezTo>
                  <a:cubicBezTo>
                    <a:pt x="77876" y="6735"/>
                    <a:pt x="76762" y="6787"/>
                    <a:pt x="75649" y="6787"/>
                  </a:cubicBezTo>
                  <a:cubicBezTo>
                    <a:pt x="73463" y="6787"/>
                    <a:pt x="71283" y="6587"/>
                    <a:pt x="69117" y="6256"/>
                  </a:cubicBezTo>
                  <a:cubicBezTo>
                    <a:pt x="68183" y="6122"/>
                    <a:pt x="67282" y="5956"/>
                    <a:pt x="66348" y="5756"/>
                  </a:cubicBezTo>
                  <a:cubicBezTo>
                    <a:pt x="64213" y="5355"/>
                    <a:pt x="62145" y="4855"/>
                    <a:pt x="60010" y="4288"/>
                  </a:cubicBezTo>
                  <a:lnTo>
                    <a:pt x="53639" y="2687"/>
                  </a:lnTo>
                  <a:cubicBezTo>
                    <a:pt x="50270" y="1853"/>
                    <a:pt x="46834" y="1119"/>
                    <a:pt x="43332" y="619"/>
                  </a:cubicBezTo>
                  <a:cubicBezTo>
                    <a:pt x="42431" y="485"/>
                    <a:pt x="41464" y="385"/>
                    <a:pt x="40496" y="285"/>
                  </a:cubicBezTo>
                  <a:cubicBezTo>
                    <a:pt x="38657" y="120"/>
                    <a:pt x="36795" y="1"/>
                    <a:pt x="34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803;p63">
              <a:extLst>
                <a:ext uri="{FF2B5EF4-FFF2-40B4-BE49-F238E27FC236}">
                  <a16:creationId xmlns:a16="http://schemas.microsoft.com/office/drawing/2014/main" id="{AB770A89-53DB-AA45-B2CC-90C9C381D10E}"/>
                </a:ext>
              </a:extLst>
            </p:cNvPr>
            <p:cNvSpPr/>
            <p:nvPr/>
          </p:nvSpPr>
          <p:spPr>
            <a:xfrm>
              <a:off x="1379266" y="3048157"/>
              <a:ext cx="914455" cy="143917"/>
            </a:xfrm>
            <a:custGeom>
              <a:avLst/>
              <a:gdLst/>
              <a:ahLst/>
              <a:cxnLst/>
              <a:rect l="l" t="t" r="r" b="b"/>
              <a:pathLst>
                <a:path w="66349" h="10442" extrusionOk="0">
                  <a:moveTo>
                    <a:pt x="13277" y="0"/>
                  </a:moveTo>
                  <a:cubicBezTo>
                    <a:pt x="11843" y="0"/>
                    <a:pt x="10442" y="67"/>
                    <a:pt x="9007" y="200"/>
                  </a:cubicBezTo>
                  <a:cubicBezTo>
                    <a:pt x="7606" y="367"/>
                    <a:pt x="6172" y="601"/>
                    <a:pt x="4804" y="934"/>
                  </a:cubicBezTo>
                  <a:cubicBezTo>
                    <a:pt x="3437" y="1301"/>
                    <a:pt x="2036" y="1768"/>
                    <a:pt x="768" y="2369"/>
                  </a:cubicBezTo>
                  <a:cubicBezTo>
                    <a:pt x="268" y="2569"/>
                    <a:pt x="1" y="3102"/>
                    <a:pt x="168" y="3636"/>
                  </a:cubicBezTo>
                  <a:cubicBezTo>
                    <a:pt x="304" y="4126"/>
                    <a:pt x="728" y="4416"/>
                    <a:pt x="1187" y="4416"/>
                  </a:cubicBezTo>
                  <a:cubicBezTo>
                    <a:pt x="1291" y="4416"/>
                    <a:pt x="1397" y="4401"/>
                    <a:pt x="1502" y="4370"/>
                  </a:cubicBezTo>
                  <a:cubicBezTo>
                    <a:pt x="4324" y="3486"/>
                    <a:pt x="7252" y="3121"/>
                    <a:pt x="10202" y="3121"/>
                  </a:cubicBezTo>
                  <a:cubicBezTo>
                    <a:pt x="12483" y="3121"/>
                    <a:pt x="14777" y="3339"/>
                    <a:pt x="17046" y="3703"/>
                  </a:cubicBezTo>
                  <a:cubicBezTo>
                    <a:pt x="18381" y="3903"/>
                    <a:pt x="19682" y="4137"/>
                    <a:pt x="20983" y="4437"/>
                  </a:cubicBezTo>
                  <a:cubicBezTo>
                    <a:pt x="22317" y="4737"/>
                    <a:pt x="23618" y="5071"/>
                    <a:pt x="24885" y="5404"/>
                  </a:cubicBezTo>
                  <a:cubicBezTo>
                    <a:pt x="27521" y="6071"/>
                    <a:pt x="30122" y="6805"/>
                    <a:pt x="32791" y="7572"/>
                  </a:cubicBezTo>
                  <a:cubicBezTo>
                    <a:pt x="35393" y="8306"/>
                    <a:pt x="38128" y="8973"/>
                    <a:pt x="40863" y="9540"/>
                  </a:cubicBezTo>
                  <a:cubicBezTo>
                    <a:pt x="42231" y="9774"/>
                    <a:pt x="43632" y="9974"/>
                    <a:pt x="45033" y="10141"/>
                  </a:cubicBezTo>
                  <a:cubicBezTo>
                    <a:pt x="45567" y="10241"/>
                    <a:pt x="46167" y="10274"/>
                    <a:pt x="46734" y="10308"/>
                  </a:cubicBezTo>
                  <a:cubicBezTo>
                    <a:pt x="47568" y="10408"/>
                    <a:pt x="48469" y="10441"/>
                    <a:pt x="49303" y="10441"/>
                  </a:cubicBezTo>
                  <a:cubicBezTo>
                    <a:pt x="50704" y="10441"/>
                    <a:pt x="52171" y="10408"/>
                    <a:pt x="53606" y="10241"/>
                  </a:cubicBezTo>
                  <a:cubicBezTo>
                    <a:pt x="55007" y="10074"/>
                    <a:pt x="56441" y="9807"/>
                    <a:pt x="57842" y="9474"/>
                  </a:cubicBezTo>
                  <a:cubicBezTo>
                    <a:pt x="59210" y="9107"/>
                    <a:pt x="60611" y="8640"/>
                    <a:pt x="61945" y="8073"/>
                  </a:cubicBezTo>
                  <a:cubicBezTo>
                    <a:pt x="62779" y="7739"/>
                    <a:pt x="63513" y="7305"/>
                    <a:pt x="64280" y="6872"/>
                  </a:cubicBezTo>
                  <a:cubicBezTo>
                    <a:pt x="64780" y="6572"/>
                    <a:pt x="65281" y="6271"/>
                    <a:pt x="65714" y="5938"/>
                  </a:cubicBezTo>
                  <a:cubicBezTo>
                    <a:pt x="66181" y="5604"/>
                    <a:pt x="66348" y="4970"/>
                    <a:pt x="66015" y="4437"/>
                  </a:cubicBezTo>
                  <a:cubicBezTo>
                    <a:pt x="65812" y="4032"/>
                    <a:pt x="65427" y="3824"/>
                    <a:pt x="65034" y="3824"/>
                  </a:cubicBezTo>
                  <a:cubicBezTo>
                    <a:pt x="64845" y="3824"/>
                    <a:pt x="64654" y="3872"/>
                    <a:pt x="64480" y="3970"/>
                  </a:cubicBezTo>
                  <a:cubicBezTo>
                    <a:pt x="63546" y="4470"/>
                    <a:pt x="62679" y="4904"/>
                    <a:pt x="61712" y="5271"/>
                  </a:cubicBezTo>
                  <a:cubicBezTo>
                    <a:pt x="58448" y="6537"/>
                    <a:pt x="54946" y="7020"/>
                    <a:pt x="51388" y="7020"/>
                  </a:cubicBezTo>
                  <a:cubicBezTo>
                    <a:pt x="50728" y="7020"/>
                    <a:pt x="50066" y="7003"/>
                    <a:pt x="49403" y="6972"/>
                  </a:cubicBezTo>
                  <a:cubicBezTo>
                    <a:pt x="49303" y="6972"/>
                    <a:pt x="49136" y="6939"/>
                    <a:pt x="48969" y="6939"/>
                  </a:cubicBezTo>
                  <a:cubicBezTo>
                    <a:pt x="47802" y="6838"/>
                    <a:pt x="46634" y="6738"/>
                    <a:pt x="45500" y="6605"/>
                  </a:cubicBezTo>
                  <a:cubicBezTo>
                    <a:pt x="44199" y="6405"/>
                    <a:pt x="42865" y="6138"/>
                    <a:pt x="41564" y="5904"/>
                  </a:cubicBezTo>
                  <a:cubicBezTo>
                    <a:pt x="40296" y="5604"/>
                    <a:pt x="38962" y="5304"/>
                    <a:pt x="37661" y="4970"/>
                  </a:cubicBezTo>
                  <a:cubicBezTo>
                    <a:pt x="36360" y="4637"/>
                    <a:pt x="35026" y="4303"/>
                    <a:pt x="33725" y="3936"/>
                  </a:cubicBezTo>
                  <a:cubicBezTo>
                    <a:pt x="31123" y="3236"/>
                    <a:pt x="28488" y="2469"/>
                    <a:pt x="25786" y="1801"/>
                  </a:cubicBezTo>
                  <a:cubicBezTo>
                    <a:pt x="23051" y="1168"/>
                    <a:pt x="20315" y="601"/>
                    <a:pt x="17513" y="300"/>
                  </a:cubicBezTo>
                  <a:cubicBezTo>
                    <a:pt x="16112" y="134"/>
                    <a:pt x="14678" y="67"/>
                    <a:pt x="13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804;p63">
              <a:extLst>
                <a:ext uri="{FF2B5EF4-FFF2-40B4-BE49-F238E27FC236}">
                  <a16:creationId xmlns:a16="http://schemas.microsoft.com/office/drawing/2014/main" id="{D3B60DD2-B46A-B346-9184-8ED057D3DD58}"/>
                </a:ext>
              </a:extLst>
            </p:cNvPr>
            <p:cNvSpPr/>
            <p:nvPr/>
          </p:nvSpPr>
          <p:spPr>
            <a:xfrm>
              <a:off x="1689593" y="2970203"/>
              <a:ext cx="581139" cy="102886"/>
            </a:xfrm>
            <a:custGeom>
              <a:avLst/>
              <a:gdLst/>
              <a:ahLst/>
              <a:cxnLst/>
              <a:rect l="l" t="t" r="r" b="b"/>
              <a:pathLst>
                <a:path w="42165" h="7465" extrusionOk="0">
                  <a:moveTo>
                    <a:pt x="4187" y="0"/>
                  </a:moveTo>
                  <a:cubicBezTo>
                    <a:pt x="3114" y="0"/>
                    <a:pt x="2029" y="72"/>
                    <a:pt x="968" y="252"/>
                  </a:cubicBezTo>
                  <a:cubicBezTo>
                    <a:pt x="435" y="319"/>
                    <a:pt x="1" y="786"/>
                    <a:pt x="1" y="1386"/>
                  </a:cubicBezTo>
                  <a:cubicBezTo>
                    <a:pt x="1" y="2054"/>
                    <a:pt x="568" y="2554"/>
                    <a:pt x="1168" y="2554"/>
                  </a:cubicBezTo>
                  <a:cubicBezTo>
                    <a:pt x="4404" y="2554"/>
                    <a:pt x="7506" y="3254"/>
                    <a:pt x="10675" y="4188"/>
                  </a:cubicBezTo>
                  <a:lnTo>
                    <a:pt x="15512" y="5589"/>
                  </a:lnTo>
                  <a:cubicBezTo>
                    <a:pt x="17147" y="6090"/>
                    <a:pt x="18848" y="6490"/>
                    <a:pt x="20582" y="6857"/>
                  </a:cubicBezTo>
                  <a:cubicBezTo>
                    <a:pt x="22317" y="7191"/>
                    <a:pt x="24118" y="7391"/>
                    <a:pt x="25853" y="7424"/>
                  </a:cubicBezTo>
                  <a:cubicBezTo>
                    <a:pt x="26339" y="7452"/>
                    <a:pt x="26829" y="7464"/>
                    <a:pt x="27317" y="7464"/>
                  </a:cubicBezTo>
                  <a:cubicBezTo>
                    <a:pt x="28605" y="7464"/>
                    <a:pt x="29890" y="7378"/>
                    <a:pt x="31123" y="7257"/>
                  </a:cubicBezTo>
                  <a:cubicBezTo>
                    <a:pt x="34592" y="6890"/>
                    <a:pt x="37928" y="6223"/>
                    <a:pt x="41197" y="5389"/>
                  </a:cubicBezTo>
                  <a:cubicBezTo>
                    <a:pt x="41797" y="5256"/>
                    <a:pt x="42164" y="4722"/>
                    <a:pt x="42098" y="4122"/>
                  </a:cubicBezTo>
                  <a:cubicBezTo>
                    <a:pt x="42033" y="3476"/>
                    <a:pt x="41499" y="2986"/>
                    <a:pt x="40860" y="2986"/>
                  </a:cubicBezTo>
                  <a:cubicBezTo>
                    <a:pt x="40839" y="2986"/>
                    <a:pt x="40818" y="2987"/>
                    <a:pt x="40797" y="2988"/>
                  </a:cubicBezTo>
                  <a:cubicBezTo>
                    <a:pt x="37428" y="3254"/>
                    <a:pt x="34092" y="3621"/>
                    <a:pt x="30823" y="3755"/>
                  </a:cubicBezTo>
                  <a:cubicBezTo>
                    <a:pt x="29974" y="3799"/>
                    <a:pt x="29124" y="3822"/>
                    <a:pt x="28278" y="3822"/>
                  </a:cubicBezTo>
                  <a:cubicBezTo>
                    <a:pt x="25898" y="3822"/>
                    <a:pt x="23537" y="3639"/>
                    <a:pt x="21249" y="3221"/>
                  </a:cubicBezTo>
                  <a:cubicBezTo>
                    <a:pt x="19648" y="2921"/>
                    <a:pt x="18081" y="2554"/>
                    <a:pt x="16446" y="2120"/>
                  </a:cubicBezTo>
                  <a:cubicBezTo>
                    <a:pt x="14812" y="1720"/>
                    <a:pt x="13144" y="1286"/>
                    <a:pt x="11476" y="919"/>
                  </a:cubicBezTo>
                  <a:cubicBezTo>
                    <a:pt x="9808" y="553"/>
                    <a:pt x="8073" y="252"/>
                    <a:pt x="6305" y="86"/>
                  </a:cubicBezTo>
                  <a:cubicBezTo>
                    <a:pt x="5612" y="32"/>
                    <a:pt x="4902" y="0"/>
                    <a:pt x="4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805;p63">
              <a:extLst>
                <a:ext uri="{FF2B5EF4-FFF2-40B4-BE49-F238E27FC236}">
                  <a16:creationId xmlns:a16="http://schemas.microsoft.com/office/drawing/2014/main" id="{93BE6150-4FA2-184F-B10E-942143607857}"/>
                </a:ext>
              </a:extLst>
            </p:cNvPr>
            <p:cNvSpPr/>
            <p:nvPr/>
          </p:nvSpPr>
          <p:spPr>
            <a:xfrm>
              <a:off x="1892802" y="2906886"/>
              <a:ext cx="212884" cy="51574"/>
            </a:xfrm>
            <a:custGeom>
              <a:avLst/>
              <a:gdLst/>
              <a:ahLst/>
              <a:cxnLst/>
              <a:rect l="l" t="t" r="r" b="b"/>
              <a:pathLst>
                <a:path w="15446" h="3742" extrusionOk="0">
                  <a:moveTo>
                    <a:pt x="5024" y="1"/>
                  </a:moveTo>
                  <a:cubicBezTo>
                    <a:pt x="4818" y="1"/>
                    <a:pt x="4611" y="4"/>
                    <a:pt x="4404" y="10"/>
                  </a:cubicBezTo>
                  <a:cubicBezTo>
                    <a:pt x="3236" y="43"/>
                    <a:pt x="2102" y="143"/>
                    <a:pt x="935" y="410"/>
                  </a:cubicBezTo>
                  <a:cubicBezTo>
                    <a:pt x="568" y="510"/>
                    <a:pt x="268" y="810"/>
                    <a:pt x="168" y="1177"/>
                  </a:cubicBezTo>
                  <a:cubicBezTo>
                    <a:pt x="1" y="1744"/>
                    <a:pt x="334" y="2378"/>
                    <a:pt x="901" y="2545"/>
                  </a:cubicBezTo>
                  <a:cubicBezTo>
                    <a:pt x="2036" y="2845"/>
                    <a:pt x="3103" y="3012"/>
                    <a:pt x="4237" y="3178"/>
                  </a:cubicBezTo>
                  <a:cubicBezTo>
                    <a:pt x="5371" y="3345"/>
                    <a:pt x="6439" y="3445"/>
                    <a:pt x="7573" y="3512"/>
                  </a:cubicBezTo>
                  <a:cubicBezTo>
                    <a:pt x="8674" y="3579"/>
                    <a:pt x="9774" y="3679"/>
                    <a:pt x="10909" y="3712"/>
                  </a:cubicBezTo>
                  <a:cubicBezTo>
                    <a:pt x="11665" y="3712"/>
                    <a:pt x="12421" y="3742"/>
                    <a:pt x="13167" y="3742"/>
                  </a:cubicBezTo>
                  <a:cubicBezTo>
                    <a:pt x="13540" y="3742"/>
                    <a:pt x="13911" y="3734"/>
                    <a:pt x="14278" y="3712"/>
                  </a:cubicBezTo>
                  <a:cubicBezTo>
                    <a:pt x="14711" y="3712"/>
                    <a:pt x="15078" y="3479"/>
                    <a:pt x="15245" y="3045"/>
                  </a:cubicBezTo>
                  <a:cubicBezTo>
                    <a:pt x="15445" y="2478"/>
                    <a:pt x="15178" y="1844"/>
                    <a:pt x="14611" y="1644"/>
                  </a:cubicBezTo>
                  <a:cubicBezTo>
                    <a:pt x="13544" y="1210"/>
                    <a:pt x="12410" y="910"/>
                    <a:pt x="11276" y="677"/>
                  </a:cubicBezTo>
                  <a:cubicBezTo>
                    <a:pt x="10175" y="410"/>
                    <a:pt x="9041" y="243"/>
                    <a:pt x="7873" y="143"/>
                  </a:cubicBezTo>
                  <a:cubicBezTo>
                    <a:pt x="6940" y="61"/>
                    <a:pt x="5984" y="1"/>
                    <a:pt x="5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806;p63">
              <a:extLst>
                <a:ext uri="{FF2B5EF4-FFF2-40B4-BE49-F238E27FC236}">
                  <a16:creationId xmlns:a16="http://schemas.microsoft.com/office/drawing/2014/main" id="{CA0124E7-96BF-9749-8759-93694B691220}"/>
                </a:ext>
              </a:extLst>
            </p:cNvPr>
            <p:cNvSpPr/>
            <p:nvPr/>
          </p:nvSpPr>
          <p:spPr>
            <a:xfrm>
              <a:off x="2160375" y="3832477"/>
              <a:ext cx="273569" cy="114946"/>
            </a:xfrm>
            <a:custGeom>
              <a:avLst/>
              <a:gdLst/>
              <a:ahLst/>
              <a:cxnLst/>
              <a:rect l="l" t="t" r="r" b="b"/>
              <a:pathLst>
                <a:path w="19849" h="8340" extrusionOk="0">
                  <a:moveTo>
                    <a:pt x="18447" y="1"/>
                  </a:moveTo>
                  <a:cubicBezTo>
                    <a:pt x="17613" y="267"/>
                    <a:pt x="16779" y="601"/>
                    <a:pt x="15945" y="901"/>
                  </a:cubicBezTo>
                  <a:cubicBezTo>
                    <a:pt x="11375" y="2536"/>
                    <a:pt x="6672" y="3770"/>
                    <a:pt x="1935" y="4571"/>
                  </a:cubicBezTo>
                  <a:cubicBezTo>
                    <a:pt x="1502" y="4604"/>
                    <a:pt x="1135" y="4704"/>
                    <a:pt x="768" y="4737"/>
                  </a:cubicBezTo>
                  <a:cubicBezTo>
                    <a:pt x="534" y="4937"/>
                    <a:pt x="368" y="5204"/>
                    <a:pt x="268" y="5438"/>
                  </a:cubicBezTo>
                  <a:cubicBezTo>
                    <a:pt x="1" y="6105"/>
                    <a:pt x="67" y="6939"/>
                    <a:pt x="534" y="7539"/>
                  </a:cubicBezTo>
                  <a:cubicBezTo>
                    <a:pt x="835" y="7906"/>
                    <a:pt x="1235" y="8173"/>
                    <a:pt x="1702" y="8340"/>
                  </a:cubicBezTo>
                  <a:cubicBezTo>
                    <a:pt x="2002" y="8273"/>
                    <a:pt x="2269" y="8240"/>
                    <a:pt x="2536" y="8206"/>
                  </a:cubicBezTo>
                  <a:cubicBezTo>
                    <a:pt x="7539" y="7339"/>
                    <a:pt x="12476" y="5905"/>
                    <a:pt x="17146" y="4003"/>
                  </a:cubicBezTo>
                  <a:cubicBezTo>
                    <a:pt x="17947" y="3637"/>
                    <a:pt x="18781" y="3303"/>
                    <a:pt x="19548" y="2936"/>
                  </a:cubicBezTo>
                  <a:cubicBezTo>
                    <a:pt x="19781" y="2402"/>
                    <a:pt x="19848" y="1769"/>
                    <a:pt x="19648" y="1235"/>
                  </a:cubicBezTo>
                  <a:cubicBezTo>
                    <a:pt x="19481" y="701"/>
                    <a:pt x="18981" y="201"/>
                    <a:pt x="18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807;p63">
              <a:extLst>
                <a:ext uri="{FF2B5EF4-FFF2-40B4-BE49-F238E27FC236}">
                  <a16:creationId xmlns:a16="http://schemas.microsoft.com/office/drawing/2014/main" id="{A873ECFE-2EFA-B34C-B5B0-941EEDFFD05F}"/>
                </a:ext>
              </a:extLst>
            </p:cNvPr>
            <p:cNvSpPr/>
            <p:nvPr/>
          </p:nvSpPr>
          <p:spPr>
            <a:xfrm>
              <a:off x="2032115" y="3608581"/>
              <a:ext cx="470783" cy="167361"/>
            </a:xfrm>
            <a:custGeom>
              <a:avLst/>
              <a:gdLst/>
              <a:ahLst/>
              <a:cxnLst/>
              <a:rect l="l" t="t" r="r" b="b"/>
              <a:pathLst>
                <a:path w="34158" h="12143" extrusionOk="0">
                  <a:moveTo>
                    <a:pt x="33457" y="1"/>
                  </a:moveTo>
                  <a:cubicBezTo>
                    <a:pt x="32156" y="401"/>
                    <a:pt x="30922" y="835"/>
                    <a:pt x="29655" y="1302"/>
                  </a:cubicBezTo>
                  <a:cubicBezTo>
                    <a:pt x="26819" y="2336"/>
                    <a:pt x="24117" y="3570"/>
                    <a:pt x="21415" y="4604"/>
                  </a:cubicBezTo>
                  <a:cubicBezTo>
                    <a:pt x="18680" y="5671"/>
                    <a:pt x="15978" y="6639"/>
                    <a:pt x="13176" y="7306"/>
                  </a:cubicBezTo>
                  <a:lnTo>
                    <a:pt x="12676" y="7439"/>
                  </a:lnTo>
                  <a:lnTo>
                    <a:pt x="12142" y="7573"/>
                  </a:lnTo>
                  <a:lnTo>
                    <a:pt x="11108" y="7773"/>
                  </a:lnTo>
                  <a:lnTo>
                    <a:pt x="10074" y="7973"/>
                  </a:lnTo>
                  <a:cubicBezTo>
                    <a:pt x="9740" y="8073"/>
                    <a:pt x="9340" y="8106"/>
                    <a:pt x="9006" y="8140"/>
                  </a:cubicBezTo>
                  <a:cubicBezTo>
                    <a:pt x="8306" y="8240"/>
                    <a:pt x="7605" y="8340"/>
                    <a:pt x="6905" y="8440"/>
                  </a:cubicBezTo>
                  <a:lnTo>
                    <a:pt x="4770" y="8607"/>
                  </a:lnTo>
                  <a:cubicBezTo>
                    <a:pt x="4420" y="8640"/>
                    <a:pt x="4061" y="8649"/>
                    <a:pt x="3703" y="8649"/>
                  </a:cubicBezTo>
                  <a:cubicBezTo>
                    <a:pt x="3344" y="8649"/>
                    <a:pt x="2986" y="8640"/>
                    <a:pt x="2635" y="8640"/>
                  </a:cubicBezTo>
                  <a:lnTo>
                    <a:pt x="1001" y="8640"/>
                  </a:lnTo>
                  <a:cubicBezTo>
                    <a:pt x="600" y="8840"/>
                    <a:pt x="300" y="9274"/>
                    <a:pt x="167" y="9674"/>
                  </a:cubicBezTo>
                  <a:cubicBezTo>
                    <a:pt x="0" y="10308"/>
                    <a:pt x="234" y="11009"/>
                    <a:pt x="600" y="11509"/>
                  </a:cubicBezTo>
                  <a:cubicBezTo>
                    <a:pt x="767" y="11776"/>
                    <a:pt x="967" y="11976"/>
                    <a:pt x="1168" y="12143"/>
                  </a:cubicBezTo>
                  <a:lnTo>
                    <a:pt x="2635" y="12143"/>
                  </a:lnTo>
                  <a:cubicBezTo>
                    <a:pt x="3402" y="12109"/>
                    <a:pt x="4170" y="12143"/>
                    <a:pt x="4937" y="12076"/>
                  </a:cubicBezTo>
                  <a:lnTo>
                    <a:pt x="7205" y="11909"/>
                  </a:lnTo>
                  <a:cubicBezTo>
                    <a:pt x="8006" y="11809"/>
                    <a:pt x="8773" y="11676"/>
                    <a:pt x="9507" y="11576"/>
                  </a:cubicBezTo>
                  <a:cubicBezTo>
                    <a:pt x="9874" y="11509"/>
                    <a:pt x="10274" y="11476"/>
                    <a:pt x="10641" y="11409"/>
                  </a:cubicBezTo>
                  <a:lnTo>
                    <a:pt x="11775" y="11142"/>
                  </a:lnTo>
                  <a:lnTo>
                    <a:pt x="12876" y="10908"/>
                  </a:lnTo>
                  <a:lnTo>
                    <a:pt x="13443" y="10775"/>
                  </a:lnTo>
                  <a:lnTo>
                    <a:pt x="13977" y="10608"/>
                  </a:lnTo>
                  <a:cubicBezTo>
                    <a:pt x="16945" y="9841"/>
                    <a:pt x="19781" y="8774"/>
                    <a:pt x="22583" y="7639"/>
                  </a:cubicBezTo>
                  <a:cubicBezTo>
                    <a:pt x="26352" y="6072"/>
                    <a:pt x="30021" y="4304"/>
                    <a:pt x="33757" y="3003"/>
                  </a:cubicBezTo>
                  <a:cubicBezTo>
                    <a:pt x="33757" y="2969"/>
                    <a:pt x="33791" y="2969"/>
                    <a:pt x="33791" y="2936"/>
                  </a:cubicBezTo>
                  <a:cubicBezTo>
                    <a:pt x="34091" y="2336"/>
                    <a:pt x="34158" y="1635"/>
                    <a:pt x="34024" y="1068"/>
                  </a:cubicBezTo>
                  <a:cubicBezTo>
                    <a:pt x="33958" y="668"/>
                    <a:pt x="33757" y="301"/>
                    <a:pt x="33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808;p63">
              <a:extLst>
                <a:ext uri="{FF2B5EF4-FFF2-40B4-BE49-F238E27FC236}">
                  <a16:creationId xmlns:a16="http://schemas.microsoft.com/office/drawing/2014/main" id="{023D6A63-4614-1A49-940D-5C24689B29F3}"/>
                </a:ext>
              </a:extLst>
            </p:cNvPr>
            <p:cNvSpPr/>
            <p:nvPr/>
          </p:nvSpPr>
          <p:spPr>
            <a:xfrm>
              <a:off x="1944293" y="3313428"/>
              <a:ext cx="485502" cy="184823"/>
            </a:xfrm>
            <a:custGeom>
              <a:avLst/>
              <a:gdLst/>
              <a:ahLst/>
              <a:cxnLst/>
              <a:rect l="l" t="t" r="r" b="b"/>
              <a:pathLst>
                <a:path w="35226" h="13410" extrusionOk="0">
                  <a:moveTo>
                    <a:pt x="33391" y="0"/>
                  </a:moveTo>
                  <a:lnTo>
                    <a:pt x="33291" y="67"/>
                  </a:lnTo>
                  <a:lnTo>
                    <a:pt x="32524" y="534"/>
                  </a:lnTo>
                  <a:lnTo>
                    <a:pt x="31056" y="1435"/>
                  </a:lnTo>
                  <a:cubicBezTo>
                    <a:pt x="29088" y="2669"/>
                    <a:pt x="27187" y="3836"/>
                    <a:pt x="25185" y="4870"/>
                  </a:cubicBezTo>
                  <a:cubicBezTo>
                    <a:pt x="21216" y="7005"/>
                    <a:pt x="17046" y="8707"/>
                    <a:pt x="12710" y="9607"/>
                  </a:cubicBezTo>
                  <a:cubicBezTo>
                    <a:pt x="10542" y="10108"/>
                    <a:pt x="8373" y="10374"/>
                    <a:pt x="6172" y="10408"/>
                  </a:cubicBezTo>
                  <a:cubicBezTo>
                    <a:pt x="5952" y="10412"/>
                    <a:pt x="5731" y="10414"/>
                    <a:pt x="5510" y="10414"/>
                  </a:cubicBezTo>
                  <a:cubicBezTo>
                    <a:pt x="4015" y="10414"/>
                    <a:pt x="2479" y="10320"/>
                    <a:pt x="968" y="10174"/>
                  </a:cubicBezTo>
                  <a:cubicBezTo>
                    <a:pt x="668" y="10374"/>
                    <a:pt x="434" y="10675"/>
                    <a:pt x="301" y="11008"/>
                  </a:cubicBezTo>
                  <a:cubicBezTo>
                    <a:pt x="1" y="11609"/>
                    <a:pt x="101" y="12376"/>
                    <a:pt x="468" y="12910"/>
                  </a:cubicBezTo>
                  <a:cubicBezTo>
                    <a:pt x="501" y="13010"/>
                    <a:pt x="535" y="13043"/>
                    <a:pt x="601" y="13076"/>
                  </a:cubicBezTo>
                  <a:cubicBezTo>
                    <a:pt x="2469" y="13276"/>
                    <a:pt x="4337" y="13410"/>
                    <a:pt x="6272" y="13410"/>
                  </a:cubicBezTo>
                  <a:cubicBezTo>
                    <a:pt x="7473" y="13410"/>
                    <a:pt x="8640" y="13343"/>
                    <a:pt x="9841" y="13210"/>
                  </a:cubicBezTo>
                  <a:cubicBezTo>
                    <a:pt x="11042" y="13076"/>
                    <a:pt x="12210" y="12876"/>
                    <a:pt x="13377" y="12609"/>
                  </a:cubicBezTo>
                  <a:cubicBezTo>
                    <a:pt x="18114" y="11642"/>
                    <a:pt x="22484" y="9807"/>
                    <a:pt x="26620" y="7539"/>
                  </a:cubicBezTo>
                  <a:cubicBezTo>
                    <a:pt x="28655" y="6405"/>
                    <a:pt x="30656" y="5237"/>
                    <a:pt x="32624" y="4003"/>
                  </a:cubicBezTo>
                  <a:lnTo>
                    <a:pt x="34058" y="3069"/>
                  </a:lnTo>
                  <a:lnTo>
                    <a:pt x="34792" y="2636"/>
                  </a:lnTo>
                  <a:lnTo>
                    <a:pt x="34992" y="2502"/>
                  </a:lnTo>
                  <a:cubicBezTo>
                    <a:pt x="35126" y="2302"/>
                    <a:pt x="35226" y="2068"/>
                    <a:pt x="35226" y="1835"/>
                  </a:cubicBezTo>
                  <a:cubicBezTo>
                    <a:pt x="35226" y="1201"/>
                    <a:pt x="34892" y="567"/>
                    <a:pt x="34392" y="200"/>
                  </a:cubicBezTo>
                  <a:cubicBezTo>
                    <a:pt x="34058" y="34"/>
                    <a:pt x="33725" y="0"/>
                    <a:pt x="33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809;p63">
              <a:extLst>
                <a:ext uri="{FF2B5EF4-FFF2-40B4-BE49-F238E27FC236}">
                  <a16:creationId xmlns:a16="http://schemas.microsoft.com/office/drawing/2014/main" id="{FBEF9E95-8912-B442-A242-A3333E8B9EFD}"/>
                </a:ext>
              </a:extLst>
            </p:cNvPr>
            <p:cNvSpPr/>
            <p:nvPr/>
          </p:nvSpPr>
          <p:spPr>
            <a:xfrm>
              <a:off x="2018774" y="3121259"/>
              <a:ext cx="246900" cy="71269"/>
            </a:xfrm>
            <a:custGeom>
              <a:avLst/>
              <a:gdLst/>
              <a:ahLst/>
              <a:cxnLst/>
              <a:rect l="l" t="t" r="r" b="b"/>
              <a:pathLst>
                <a:path w="17914" h="5171" extrusionOk="0">
                  <a:moveTo>
                    <a:pt x="15312" y="0"/>
                  </a:moveTo>
                  <a:cubicBezTo>
                    <a:pt x="12087" y="1251"/>
                    <a:pt x="8631" y="1761"/>
                    <a:pt x="5117" y="1761"/>
                  </a:cubicBezTo>
                  <a:cubicBezTo>
                    <a:pt x="4414" y="1761"/>
                    <a:pt x="3709" y="1740"/>
                    <a:pt x="3003" y="1701"/>
                  </a:cubicBezTo>
                  <a:cubicBezTo>
                    <a:pt x="2903" y="1701"/>
                    <a:pt x="2736" y="1668"/>
                    <a:pt x="2569" y="1668"/>
                  </a:cubicBezTo>
                  <a:cubicBezTo>
                    <a:pt x="2236" y="1801"/>
                    <a:pt x="1835" y="1935"/>
                    <a:pt x="1502" y="2135"/>
                  </a:cubicBezTo>
                  <a:cubicBezTo>
                    <a:pt x="1001" y="2435"/>
                    <a:pt x="568" y="2802"/>
                    <a:pt x="301" y="3302"/>
                  </a:cubicBezTo>
                  <a:cubicBezTo>
                    <a:pt x="67" y="3803"/>
                    <a:pt x="1" y="4437"/>
                    <a:pt x="301" y="4937"/>
                  </a:cubicBezTo>
                  <a:cubicBezTo>
                    <a:pt x="301" y="4970"/>
                    <a:pt x="334" y="5004"/>
                    <a:pt x="401" y="5070"/>
                  </a:cubicBezTo>
                  <a:cubicBezTo>
                    <a:pt x="1235" y="5137"/>
                    <a:pt x="2102" y="5170"/>
                    <a:pt x="2936" y="5170"/>
                  </a:cubicBezTo>
                  <a:cubicBezTo>
                    <a:pt x="4370" y="5170"/>
                    <a:pt x="5805" y="5137"/>
                    <a:pt x="7239" y="4970"/>
                  </a:cubicBezTo>
                  <a:cubicBezTo>
                    <a:pt x="8640" y="4803"/>
                    <a:pt x="10075" y="4570"/>
                    <a:pt x="11476" y="4236"/>
                  </a:cubicBezTo>
                  <a:cubicBezTo>
                    <a:pt x="12843" y="3836"/>
                    <a:pt x="14244" y="3402"/>
                    <a:pt x="15578" y="2802"/>
                  </a:cubicBezTo>
                  <a:cubicBezTo>
                    <a:pt x="16412" y="2468"/>
                    <a:pt x="17146" y="2068"/>
                    <a:pt x="17913" y="1601"/>
                  </a:cubicBezTo>
                  <a:cubicBezTo>
                    <a:pt x="17913" y="1234"/>
                    <a:pt x="17747" y="834"/>
                    <a:pt x="17446" y="600"/>
                  </a:cubicBezTo>
                  <a:cubicBezTo>
                    <a:pt x="17080" y="200"/>
                    <a:pt x="16579" y="100"/>
                    <a:pt x="16079" y="33"/>
                  </a:cubicBezTo>
                  <a:cubicBezTo>
                    <a:pt x="15812" y="0"/>
                    <a:pt x="15578" y="0"/>
                    <a:pt x="15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810;p63">
              <a:extLst>
                <a:ext uri="{FF2B5EF4-FFF2-40B4-BE49-F238E27FC236}">
                  <a16:creationId xmlns:a16="http://schemas.microsoft.com/office/drawing/2014/main" id="{4DD4B05D-A442-9444-BC97-A04A38900828}"/>
                </a:ext>
              </a:extLst>
            </p:cNvPr>
            <p:cNvSpPr/>
            <p:nvPr/>
          </p:nvSpPr>
          <p:spPr>
            <a:xfrm>
              <a:off x="2557601" y="3075735"/>
              <a:ext cx="105753" cy="270178"/>
            </a:xfrm>
            <a:custGeom>
              <a:avLst/>
              <a:gdLst/>
              <a:ahLst/>
              <a:cxnLst/>
              <a:rect l="l" t="t" r="r" b="b"/>
              <a:pathLst>
                <a:path w="7673" h="19603" extrusionOk="0">
                  <a:moveTo>
                    <a:pt x="2435" y="1"/>
                  </a:moveTo>
                  <a:cubicBezTo>
                    <a:pt x="1768" y="134"/>
                    <a:pt x="1168" y="568"/>
                    <a:pt x="767" y="1135"/>
                  </a:cubicBezTo>
                  <a:cubicBezTo>
                    <a:pt x="534" y="1502"/>
                    <a:pt x="401" y="1935"/>
                    <a:pt x="401" y="2402"/>
                  </a:cubicBezTo>
                  <a:cubicBezTo>
                    <a:pt x="934" y="2903"/>
                    <a:pt x="1435" y="3436"/>
                    <a:pt x="1902" y="3970"/>
                  </a:cubicBezTo>
                  <a:cubicBezTo>
                    <a:pt x="3536" y="5938"/>
                    <a:pt x="4470" y="8273"/>
                    <a:pt x="4203" y="10575"/>
                  </a:cubicBezTo>
                  <a:cubicBezTo>
                    <a:pt x="3903" y="12877"/>
                    <a:pt x="2569" y="15111"/>
                    <a:pt x="801" y="16846"/>
                  </a:cubicBezTo>
                  <a:cubicBezTo>
                    <a:pt x="534" y="17113"/>
                    <a:pt x="300" y="17380"/>
                    <a:pt x="0" y="17613"/>
                  </a:cubicBezTo>
                  <a:cubicBezTo>
                    <a:pt x="34" y="18247"/>
                    <a:pt x="367" y="18814"/>
                    <a:pt x="868" y="19148"/>
                  </a:cubicBezTo>
                  <a:cubicBezTo>
                    <a:pt x="1283" y="19454"/>
                    <a:pt x="1771" y="19602"/>
                    <a:pt x="2264" y="19602"/>
                  </a:cubicBezTo>
                  <a:cubicBezTo>
                    <a:pt x="2523" y="19602"/>
                    <a:pt x="2783" y="19562"/>
                    <a:pt x="3036" y="19481"/>
                  </a:cubicBezTo>
                  <a:lnTo>
                    <a:pt x="3203" y="19314"/>
                  </a:lnTo>
                  <a:cubicBezTo>
                    <a:pt x="4303" y="18247"/>
                    <a:pt x="5304" y="16946"/>
                    <a:pt x="6038" y="15578"/>
                  </a:cubicBezTo>
                  <a:cubicBezTo>
                    <a:pt x="6805" y="14211"/>
                    <a:pt x="7339" y="12610"/>
                    <a:pt x="7506" y="10942"/>
                  </a:cubicBezTo>
                  <a:cubicBezTo>
                    <a:pt x="7672" y="9274"/>
                    <a:pt x="7406" y="7573"/>
                    <a:pt x="6772" y="6005"/>
                  </a:cubicBezTo>
                  <a:cubicBezTo>
                    <a:pt x="6205" y="4471"/>
                    <a:pt x="5337" y="3136"/>
                    <a:pt x="4337" y="1969"/>
                  </a:cubicBezTo>
                  <a:cubicBezTo>
                    <a:pt x="3736" y="1268"/>
                    <a:pt x="3102" y="601"/>
                    <a:pt x="2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811;p63">
              <a:extLst>
                <a:ext uri="{FF2B5EF4-FFF2-40B4-BE49-F238E27FC236}">
                  <a16:creationId xmlns:a16="http://schemas.microsoft.com/office/drawing/2014/main" id="{45F5619D-653C-214C-81C8-034C73B5626B}"/>
                </a:ext>
              </a:extLst>
            </p:cNvPr>
            <p:cNvSpPr/>
            <p:nvPr/>
          </p:nvSpPr>
          <p:spPr>
            <a:xfrm>
              <a:off x="1115372" y="3669155"/>
              <a:ext cx="253805" cy="186339"/>
            </a:xfrm>
            <a:custGeom>
              <a:avLst/>
              <a:gdLst/>
              <a:ahLst/>
              <a:cxnLst/>
              <a:rect l="l" t="t" r="r" b="b"/>
              <a:pathLst>
                <a:path w="18415" h="13520" extrusionOk="0">
                  <a:moveTo>
                    <a:pt x="1218" y="1"/>
                  </a:moveTo>
                  <a:cubicBezTo>
                    <a:pt x="822" y="1"/>
                    <a:pt x="413" y="114"/>
                    <a:pt x="68" y="276"/>
                  </a:cubicBezTo>
                  <a:cubicBezTo>
                    <a:pt x="1" y="3445"/>
                    <a:pt x="1068" y="6747"/>
                    <a:pt x="3303" y="9215"/>
                  </a:cubicBezTo>
                  <a:cubicBezTo>
                    <a:pt x="5505" y="11684"/>
                    <a:pt x="8674" y="13118"/>
                    <a:pt x="11976" y="13452"/>
                  </a:cubicBezTo>
                  <a:cubicBezTo>
                    <a:pt x="12426" y="13497"/>
                    <a:pt x="12876" y="13520"/>
                    <a:pt x="13325" y="13520"/>
                  </a:cubicBezTo>
                  <a:cubicBezTo>
                    <a:pt x="14541" y="13520"/>
                    <a:pt x="15753" y="13350"/>
                    <a:pt x="16946" y="12985"/>
                  </a:cubicBezTo>
                  <a:cubicBezTo>
                    <a:pt x="17247" y="12918"/>
                    <a:pt x="17480" y="12785"/>
                    <a:pt x="17747" y="12718"/>
                  </a:cubicBezTo>
                  <a:cubicBezTo>
                    <a:pt x="17880" y="12451"/>
                    <a:pt x="17980" y="12251"/>
                    <a:pt x="18080" y="12017"/>
                  </a:cubicBezTo>
                  <a:cubicBezTo>
                    <a:pt x="18414" y="11183"/>
                    <a:pt x="18181" y="10083"/>
                    <a:pt x="17513" y="9549"/>
                  </a:cubicBezTo>
                  <a:lnTo>
                    <a:pt x="16946" y="9849"/>
                  </a:lnTo>
                  <a:cubicBezTo>
                    <a:pt x="16646" y="9949"/>
                    <a:pt x="16346" y="10083"/>
                    <a:pt x="16079" y="10183"/>
                  </a:cubicBezTo>
                  <a:cubicBezTo>
                    <a:pt x="15109" y="10471"/>
                    <a:pt x="14078" y="10615"/>
                    <a:pt x="13065" y="10615"/>
                  </a:cubicBezTo>
                  <a:cubicBezTo>
                    <a:pt x="12789" y="10615"/>
                    <a:pt x="12515" y="10604"/>
                    <a:pt x="12243" y="10583"/>
                  </a:cubicBezTo>
                  <a:cubicBezTo>
                    <a:pt x="9641" y="10383"/>
                    <a:pt x="7073" y="9249"/>
                    <a:pt x="5271" y="7381"/>
                  </a:cubicBezTo>
                  <a:cubicBezTo>
                    <a:pt x="3503" y="5579"/>
                    <a:pt x="2569" y="3011"/>
                    <a:pt x="2436" y="409"/>
                  </a:cubicBezTo>
                  <a:cubicBezTo>
                    <a:pt x="2236" y="276"/>
                    <a:pt x="1969" y="176"/>
                    <a:pt x="1735" y="76"/>
                  </a:cubicBezTo>
                  <a:cubicBezTo>
                    <a:pt x="1570" y="24"/>
                    <a:pt x="1395" y="1"/>
                    <a:pt x="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812;p63">
              <a:extLst>
                <a:ext uri="{FF2B5EF4-FFF2-40B4-BE49-F238E27FC236}">
                  <a16:creationId xmlns:a16="http://schemas.microsoft.com/office/drawing/2014/main" id="{A9FF3798-177C-CA4A-B647-B38A10ECD5AC}"/>
                </a:ext>
              </a:extLst>
            </p:cNvPr>
            <p:cNvSpPr/>
            <p:nvPr/>
          </p:nvSpPr>
          <p:spPr>
            <a:xfrm>
              <a:off x="1228982" y="3161628"/>
              <a:ext cx="418340" cy="97787"/>
            </a:xfrm>
            <a:custGeom>
              <a:avLst/>
              <a:gdLst/>
              <a:ahLst/>
              <a:cxnLst/>
              <a:rect l="l" t="t" r="r" b="b"/>
              <a:pathLst>
                <a:path w="30353" h="7095" extrusionOk="0">
                  <a:moveTo>
                    <a:pt x="20364" y="0"/>
                  </a:moveTo>
                  <a:cubicBezTo>
                    <a:pt x="20079" y="0"/>
                    <a:pt x="19795" y="2"/>
                    <a:pt x="19511" y="6"/>
                  </a:cubicBezTo>
                  <a:cubicBezTo>
                    <a:pt x="17243" y="40"/>
                    <a:pt x="15008" y="207"/>
                    <a:pt x="12740" y="574"/>
                  </a:cubicBezTo>
                  <a:cubicBezTo>
                    <a:pt x="10505" y="974"/>
                    <a:pt x="8270" y="1441"/>
                    <a:pt x="6135" y="2208"/>
                  </a:cubicBezTo>
                  <a:cubicBezTo>
                    <a:pt x="4133" y="2909"/>
                    <a:pt x="2165" y="3709"/>
                    <a:pt x="297" y="4743"/>
                  </a:cubicBezTo>
                  <a:cubicBezTo>
                    <a:pt x="164" y="4977"/>
                    <a:pt x="30" y="5210"/>
                    <a:pt x="30" y="5510"/>
                  </a:cubicBezTo>
                  <a:cubicBezTo>
                    <a:pt x="1" y="6701"/>
                    <a:pt x="927" y="7095"/>
                    <a:pt x="1956" y="7095"/>
                  </a:cubicBezTo>
                  <a:cubicBezTo>
                    <a:pt x="2080" y="7095"/>
                    <a:pt x="2206" y="7089"/>
                    <a:pt x="2332" y="7078"/>
                  </a:cubicBezTo>
                  <a:cubicBezTo>
                    <a:pt x="5735" y="5377"/>
                    <a:pt x="9471" y="4243"/>
                    <a:pt x="13240" y="3676"/>
                  </a:cubicBezTo>
                  <a:cubicBezTo>
                    <a:pt x="15341" y="3342"/>
                    <a:pt x="17476" y="3175"/>
                    <a:pt x="19578" y="3175"/>
                  </a:cubicBezTo>
                  <a:cubicBezTo>
                    <a:pt x="21713" y="3175"/>
                    <a:pt x="23847" y="3242"/>
                    <a:pt x="25982" y="3476"/>
                  </a:cubicBezTo>
                  <a:cubicBezTo>
                    <a:pt x="27183" y="3542"/>
                    <a:pt x="28384" y="3709"/>
                    <a:pt x="29552" y="3876"/>
                  </a:cubicBezTo>
                  <a:cubicBezTo>
                    <a:pt x="29885" y="3642"/>
                    <a:pt x="30152" y="3309"/>
                    <a:pt x="30219" y="2875"/>
                  </a:cubicBezTo>
                  <a:cubicBezTo>
                    <a:pt x="30352" y="2308"/>
                    <a:pt x="30152" y="1674"/>
                    <a:pt x="29718" y="1207"/>
                  </a:cubicBezTo>
                  <a:cubicBezTo>
                    <a:pt x="29552" y="974"/>
                    <a:pt x="29318" y="807"/>
                    <a:pt x="29085" y="607"/>
                  </a:cubicBezTo>
                  <a:cubicBezTo>
                    <a:pt x="28184" y="507"/>
                    <a:pt x="27217" y="373"/>
                    <a:pt x="26249" y="273"/>
                  </a:cubicBezTo>
                  <a:cubicBezTo>
                    <a:pt x="24298" y="99"/>
                    <a:pt x="22322" y="0"/>
                    <a:pt x="20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813;p63">
              <a:extLst>
                <a:ext uri="{FF2B5EF4-FFF2-40B4-BE49-F238E27FC236}">
                  <a16:creationId xmlns:a16="http://schemas.microsoft.com/office/drawing/2014/main" id="{A128DC91-592F-CC4C-8662-B2ED86A502C7}"/>
                </a:ext>
              </a:extLst>
            </p:cNvPr>
            <p:cNvSpPr/>
            <p:nvPr/>
          </p:nvSpPr>
          <p:spPr>
            <a:xfrm>
              <a:off x="1978322" y="3568584"/>
              <a:ext cx="394469" cy="122196"/>
            </a:xfrm>
            <a:custGeom>
              <a:avLst/>
              <a:gdLst/>
              <a:ahLst/>
              <a:cxnLst/>
              <a:rect l="l" t="t" r="r" b="b"/>
              <a:pathLst>
                <a:path w="28621" h="8866" extrusionOk="0">
                  <a:moveTo>
                    <a:pt x="26819" y="1"/>
                  </a:moveTo>
                  <a:cubicBezTo>
                    <a:pt x="25385" y="534"/>
                    <a:pt x="23984" y="1135"/>
                    <a:pt x="22550" y="1635"/>
                  </a:cubicBezTo>
                  <a:cubicBezTo>
                    <a:pt x="19981" y="2636"/>
                    <a:pt x="17379" y="3503"/>
                    <a:pt x="14744" y="4170"/>
                  </a:cubicBezTo>
                  <a:cubicBezTo>
                    <a:pt x="12142" y="4871"/>
                    <a:pt x="9507" y="5304"/>
                    <a:pt x="6872" y="5338"/>
                  </a:cubicBezTo>
                  <a:cubicBezTo>
                    <a:pt x="6668" y="5341"/>
                    <a:pt x="6463" y="5343"/>
                    <a:pt x="6258" y="5343"/>
                  </a:cubicBezTo>
                  <a:cubicBezTo>
                    <a:pt x="4455" y="5343"/>
                    <a:pt x="2628" y="5214"/>
                    <a:pt x="801" y="5004"/>
                  </a:cubicBezTo>
                  <a:cubicBezTo>
                    <a:pt x="567" y="5171"/>
                    <a:pt x="467" y="5338"/>
                    <a:pt x="334" y="5571"/>
                  </a:cubicBezTo>
                  <a:cubicBezTo>
                    <a:pt x="0" y="6205"/>
                    <a:pt x="0" y="6972"/>
                    <a:pt x="300" y="7573"/>
                  </a:cubicBezTo>
                  <a:cubicBezTo>
                    <a:pt x="501" y="8040"/>
                    <a:pt x="868" y="8373"/>
                    <a:pt x="1301" y="8640"/>
                  </a:cubicBezTo>
                  <a:cubicBezTo>
                    <a:pt x="2702" y="8790"/>
                    <a:pt x="4103" y="8865"/>
                    <a:pt x="5532" y="8865"/>
                  </a:cubicBezTo>
                  <a:cubicBezTo>
                    <a:pt x="6009" y="8865"/>
                    <a:pt x="6488" y="8857"/>
                    <a:pt x="6972" y="8840"/>
                  </a:cubicBezTo>
                  <a:cubicBezTo>
                    <a:pt x="8406" y="8807"/>
                    <a:pt x="9907" y="8673"/>
                    <a:pt x="11342" y="8407"/>
                  </a:cubicBezTo>
                  <a:cubicBezTo>
                    <a:pt x="12809" y="8173"/>
                    <a:pt x="14210" y="7873"/>
                    <a:pt x="15578" y="7506"/>
                  </a:cubicBezTo>
                  <a:cubicBezTo>
                    <a:pt x="18380" y="6739"/>
                    <a:pt x="21049" y="5738"/>
                    <a:pt x="23684" y="4704"/>
                  </a:cubicBezTo>
                  <a:cubicBezTo>
                    <a:pt x="25318" y="4070"/>
                    <a:pt x="26919" y="3403"/>
                    <a:pt x="28521" y="2736"/>
                  </a:cubicBezTo>
                  <a:cubicBezTo>
                    <a:pt x="28621" y="2302"/>
                    <a:pt x="28587" y="1802"/>
                    <a:pt x="28421" y="1335"/>
                  </a:cubicBezTo>
                  <a:cubicBezTo>
                    <a:pt x="28154" y="668"/>
                    <a:pt x="27520" y="167"/>
                    <a:pt x="26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814;p63">
              <a:extLst>
                <a:ext uri="{FF2B5EF4-FFF2-40B4-BE49-F238E27FC236}">
                  <a16:creationId xmlns:a16="http://schemas.microsoft.com/office/drawing/2014/main" id="{DF661D8A-3DA0-9B4E-B58E-5367048695C6}"/>
                </a:ext>
              </a:extLst>
            </p:cNvPr>
            <p:cNvSpPr/>
            <p:nvPr/>
          </p:nvSpPr>
          <p:spPr>
            <a:xfrm>
              <a:off x="2079927" y="3242628"/>
              <a:ext cx="308039" cy="152186"/>
            </a:xfrm>
            <a:custGeom>
              <a:avLst/>
              <a:gdLst/>
              <a:ahLst/>
              <a:cxnLst/>
              <a:rect l="l" t="t" r="r" b="b"/>
              <a:pathLst>
                <a:path w="22350" h="11042" extrusionOk="0">
                  <a:moveTo>
                    <a:pt x="20848" y="0"/>
                  </a:moveTo>
                  <a:cubicBezTo>
                    <a:pt x="20181" y="301"/>
                    <a:pt x="19481" y="601"/>
                    <a:pt x="18747" y="868"/>
                  </a:cubicBezTo>
                  <a:cubicBezTo>
                    <a:pt x="18280" y="1101"/>
                    <a:pt x="17780" y="1301"/>
                    <a:pt x="17246" y="1535"/>
                  </a:cubicBezTo>
                  <a:lnTo>
                    <a:pt x="15811" y="2169"/>
                  </a:lnTo>
                  <a:cubicBezTo>
                    <a:pt x="13843" y="3002"/>
                    <a:pt x="11842" y="3870"/>
                    <a:pt x="9907" y="4937"/>
                  </a:cubicBezTo>
                  <a:cubicBezTo>
                    <a:pt x="8139" y="5871"/>
                    <a:pt x="6205" y="6672"/>
                    <a:pt x="4303" y="7239"/>
                  </a:cubicBezTo>
                  <a:cubicBezTo>
                    <a:pt x="3002" y="7639"/>
                    <a:pt x="1701" y="7906"/>
                    <a:pt x="367" y="8073"/>
                  </a:cubicBezTo>
                  <a:cubicBezTo>
                    <a:pt x="67" y="8640"/>
                    <a:pt x="0" y="9274"/>
                    <a:pt x="200" y="9841"/>
                  </a:cubicBezTo>
                  <a:cubicBezTo>
                    <a:pt x="367" y="10374"/>
                    <a:pt x="801" y="10808"/>
                    <a:pt x="1301" y="11042"/>
                  </a:cubicBezTo>
                  <a:cubicBezTo>
                    <a:pt x="2635" y="10841"/>
                    <a:pt x="3936" y="10508"/>
                    <a:pt x="5171" y="10074"/>
                  </a:cubicBezTo>
                  <a:cubicBezTo>
                    <a:pt x="7305" y="9407"/>
                    <a:pt x="9340" y="8506"/>
                    <a:pt x="11308" y="7372"/>
                  </a:cubicBezTo>
                  <a:cubicBezTo>
                    <a:pt x="13110" y="6372"/>
                    <a:pt x="15011" y="5471"/>
                    <a:pt x="16946" y="4537"/>
                  </a:cubicBezTo>
                  <a:lnTo>
                    <a:pt x="18380" y="3836"/>
                  </a:lnTo>
                  <a:cubicBezTo>
                    <a:pt x="18847" y="3636"/>
                    <a:pt x="19314" y="3403"/>
                    <a:pt x="19814" y="3203"/>
                  </a:cubicBezTo>
                  <a:cubicBezTo>
                    <a:pt x="20582" y="2869"/>
                    <a:pt x="21382" y="2535"/>
                    <a:pt x="22216" y="2135"/>
                  </a:cubicBezTo>
                  <a:cubicBezTo>
                    <a:pt x="22316" y="1902"/>
                    <a:pt x="22349" y="1668"/>
                    <a:pt x="22349" y="1468"/>
                  </a:cubicBezTo>
                  <a:cubicBezTo>
                    <a:pt x="22349" y="1034"/>
                    <a:pt x="22083" y="601"/>
                    <a:pt x="21682" y="334"/>
                  </a:cubicBezTo>
                  <a:cubicBezTo>
                    <a:pt x="21415" y="167"/>
                    <a:pt x="21149" y="34"/>
                    <a:pt x="20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815;p63">
              <a:extLst>
                <a:ext uri="{FF2B5EF4-FFF2-40B4-BE49-F238E27FC236}">
                  <a16:creationId xmlns:a16="http://schemas.microsoft.com/office/drawing/2014/main" id="{B20C1F9F-2D12-284F-BB5B-4F6737ED3C54}"/>
                </a:ext>
              </a:extLst>
            </p:cNvPr>
            <p:cNvSpPr/>
            <p:nvPr/>
          </p:nvSpPr>
          <p:spPr>
            <a:xfrm>
              <a:off x="2182441" y="3698236"/>
              <a:ext cx="305751" cy="146673"/>
            </a:xfrm>
            <a:custGeom>
              <a:avLst/>
              <a:gdLst/>
              <a:ahLst/>
              <a:cxnLst/>
              <a:rect l="l" t="t" r="r" b="b"/>
              <a:pathLst>
                <a:path w="22184" h="10642" extrusionOk="0">
                  <a:moveTo>
                    <a:pt x="20882" y="0"/>
                  </a:moveTo>
                  <a:cubicBezTo>
                    <a:pt x="20515" y="167"/>
                    <a:pt x="20115" y="301"/>
                    <a:pt x="19715" y="467"/>
                  </a:cubicBezTo>
                  <a:lnTo>
                    <a:pt x="13277" y="3069"/>
                  </a:lnTo>
                  <a:cubicBezTo>
                    <a:pt x="11175" y="3936"/>
                    <a:pt x="9041" y="4770"/>
                    <a:pt x="6906" y="5571"/>
                  </a:cubicBezTo>
                  <a:cubicBezTo>
                    <a:pt x="4771" y="6338"/>
                    <a:pt x="2669" y="7005"/>
                    <a:pt x="535" y="7472"/>
                  </a:cubicBezTo>
                  <a:cubicBezTo>
                    <a:pt x="401" y="7506"/>
                    <a:pt x="334" y="7506"/>
                    <a:pt x="201" y="7572"/>
                  </a:cubicBezTo>
                  <a:cubicBezTo>
                    <a:pt x="68" y="7806"/>
                    <a:pt x="1" y="8106"/>
                    <a:pt x="1" y="8406"/>
                  </a:cubicBezTo>
                  <a:cubicBezTo>
                    <a:pt x="1" y="9073"/>
                    <a:pt x="401" y="9741"/>
                    <a:pt x="935" y="10108"/>
                  </a:cubicBezTo>
                  <a:cubicBezTo>
                    <a:pt x="1302" y="10341"/>
                    <a:pt x="1702" y="10575"/>
                    <a:pt x="2136" y="10641"/>
                  </a:cubicBezTo>
                  <a:cubicBezTo>
                    <a:pt x="4204" y="10141"/>
                    <a:pt x="6205" y="9474"/>
                    <a:pt x="8107" y="8773"/>
                  </a:cubicBezTo>
                  <a:cubicBezTo>
                    <a:pt x="10342" y="7939"/>
                    <a:pt x="12443" y="7005"/>
                    <a:pt x="14578" y="6138"/>
                  </a:cubicBezTo>
                  <a:lnTo>
                    <a:pt x="17747" y="4804"/>
                  </a:lnTo>
                  <a:cubicBezTo>
                    <a:pt x="18848" y="4337"/>
                    <a:pt x="19882" y="3903"/>
                    <a:pt x="20916" y="3436"/>
                  </a:cubicBezTo>
                  <a:cubicBezTo>
                    <a:pt x="21249" y="3269"/>
                    <a:pt x="21616" y="3136"/>
                    <a:pt x="21950" y="3002"/>
                  </a:cubicBezTo>
                  <a:cubicBezTo>
                    <a:pt x="22183" y="2402"/>
                    <a:pt x="22183" y="1768"/>
                    <a:pt x="21916" y="1168"/>
                  </a:cubicBezTo>
                  <a:cubicBezTo>
                    <a:pt x="21716" y="667"/>
                    <a:pt x="21349" y="267"/>
                    <a:pt x="20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816;p63">
              <a:extLst>
                <a:ext uri="{FF2B5EF4-FFF2-40B4-BE49-F238E27FC236}">
                  <a16:creationId xmlns:a16="http://schemas.microsoft.com/office/drawing/2014/main" id="{27FE11DD-DDF3-4147-B04D-6A3696B04AD9}"/>
                </a:ext>
              </a:extLst>
            </p:cNvPr>
            <p:cNvSpPr/>
            <p:nvPr/>
          </p:nvSpPr>
          <p:spPr>
            <a:xfrm>
              <a:off x="2045898" y="3399404"/>
              <a:ext cx="417003" cy="192183"/>
            </a:xfrm>
            <a:custGeom>
              <a:avLst/>
              <a:gdLst/>
              <a:ahLst/>
              <a:cxnLst/>
              <a:rect l="l" t="t" r="r" b="b"/>
              <a:pathLst>
                <a:path w="30256" h="13944" extrusionOk="0">
                  <a:moveTo>
                    <a:pt x="28121" y="0"/>
                  </a:moveTo>
                  <a:cubicBezTo>
                    <a:pt x="26787" y="801"/>
                    <a:pt x="25486" y="1601"/>
                    <a:pt x="24151" y="2402"/>
                  </a:cubicBezTo>
                  <a:cubicBezTo>
                    <a:pt x="21716" y="3803"/>
                    <a:pt x="19315" y="5137"/>
                    <a:pt x="16846" y="6338"/>
                  </a:cubicBezTo>
                  <a:cubicBezTo>
                    <a:pt x="14411" y="7505"/>
                    <a:pt x="11843" y="8573"/>
                    <a:pt x="9274" y="9273"/>
                  </a:cubicBezTo>
                  <a:cubicBezTo>
                    <a:pt x="6672" y="9974"/>
                    <a:pt x="4070" y="10408"/>
                    <a:pt x="1335" y="10474"/>
                  </a:cubicBezTo>
                  <a:lnTo>
                    <a:pt x="735" y="10474"/>
                  </a:lnTo>
                  <a:cubicBezTo>
                    <a:pt x="501" y="10674"/>
                    <a:pt x="301" y="10975"/>
                    <a:pt x="234" y="11275"/>
                  </a:cubicBezTo>
                  <a:cubicBezTo>
                    <a:pt x="1" y="12009"/>
                    <a:pt x="234" y="12843"/>
                    <a:pt x="668" y="13443"/>
                  </a:cubicBezTo>
                  <a:cubicBezTo>
                    <a:pt x="801" y="13610"/>
                    <a:pt x="968" y="13777"/>
                    <a:pt x="1135" y="13943"/>
                  </a:cubicBezTo>
                  <a:lnTo>
                    <a:pt x="1402" y="13943"/>
                  </a:lnTo>
                  <a:cubicBezTo>
                    <a:pt x="4337" y="13943"/>
                    <a:pt x="7306" y="13476"/>
                    <a:pt x="10141" y="12676"/>
                  </a:cubicBezTo>
                  <a:cubicBezTo>
                    <a:pt x="12977" y="11909"/>
                    <a:pt x="15745" y="10841"/>
                    <a:pt x="18314" y="9607"/>
                  </a:cubicBezTo>
                  <a:cubicBezTo>
                    <a:pt x="20949" y="8339"/>
                    <a:pt x="23451" y="6938"/>
                    <a:pt x="25853" y="5471"/>
                  </a:cubicBezTo>
                  <a:cubicBezTo>
                    <a:pt x="27287" y="4637"/>
                    <a:pt x="28655" y="3803"/>
                    <a:pt x="29989" y="2969"/>
                  </a:cubicBezTo>
                  <a:cubicBezTo>
                    <a:pt x="30189" y="2602"/>
                    <a:pt x="30256" y="2268"/>
                    <a:pt x="30189" y="1935"/>
                  </a:cubicBezTo>
                  <a:cubicBezTo>
                    <a:pt x="30022" y="1168"/>
                    <a:pt x="29488" y="467"/>
                    <a:pt x="28788" y="167"/>
                  </a:cubicBezTo>
                  <a:cubicBezTo>
                    <a:pt x="28588" y="100"/>
                    <a:pt x="28354" y="67"/>
                    <a:pt x="28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817;p63">
              <a:extLst>
                <a:ext uri="{FF2B5EF4-FFF2-40B4-BE49-F238E27FC236}">
                  <a16:creationId xmlns:a16="http://schemas.microsoft.com/office/drawing/2014/main" id="{4ED4D10B-6F88-844E-8901-99380159E8F9}"/>
                </a:ext>
              </a:extLst>
            </p:cNvPr>
            <p:cNvSpPr/>
            <p:nvPr/>
          </p:nvSpPr>
          <p:spPr>
            <a:xfrm>
              <a:off x="1976944" y="3981893"/>
              <a:ext cx="297923" cy="72193"/>
            </a:xfrm>
            <a:custGeom>
              <a:avLst/>
              <a:gdLst/>
              <a:ahLst/>
              <a:cxnLst/>
              <a:rect l="l" t="t" r="r" b="b"/>
              <a:pathLst>
                <a:path w="21616" h="5238" extrusionOk="0">
                  <a:moveTo>
                    <a:pt x="20081" y="1"/>
                  </a:moveTo>
                  <a:cubicBezTo>
                    <a:pt x="17813" y="434"/>
                    <a:pt x="15511" y="835"/>
                    <a:pt x="13243" y="1101"/>
                  </a:cubicBezTo>
                  <a:lnTo>
                    <a:pt x="13176" y="1101"/>
                  </a:lnTo>
                  <a:cubicBezTo>
                    <a:pt x="11275" y="1435"/>
                    <a:pt x="9273" y="1669"/>
                    <a:pt x="7339" y="1735"/>
                  </a:cubicBezTo>
                  <a:lnTo>
                    <a:pt x="7305" y="1735"/>
                  </a:lnTo>
                  <a:lnTo>
                    <a:pt x="5070" y="1902"/>
                  </a:lnTo>
                  <a:lnTo>
                    <a:pt x="1902" y="2069"/>
                  </a:lnTo>
                  <a:lnTo>
                    <a:pt x="1268" y="2069"/>
                  </a:lnTo>
                  <a:cubicBezTo>
                    <a:pt x="834" y="2269"/>
                    <a:pt x="467" y="2603"/>
                    <a:pt x="300" y="3070"/>
                  </a:cubicBezTo>
                  <a:cubicBezTo>
                    <a:pt x="0" y="3837"/>
                    <a:pt x="334" y="4704"/>
                    <a:pt x="968" y="5238"/>
                  </a:cubicBezTo>
                  <a:lnTo>
                    <a:pt x="1968" y="5238"/>
                  </a:lnTo>
                  <a:lnTo>
                    <a:pt x="5271" y="5204"/>
                  </a:lnTo>
                  <a:lnTo>
                    <a:pt x="8573" y="5004"/>
                  </a:lnTo>
                  <a:lnTo>
                    <a:pt x="11842" y="4704"/>
                  </a:lnTo>
                  <a:cubicBezTo>
                    <a:pt x="14978" y="4337"/>
                    <a:pt x="18146" y="3770"/>
                    <a:pt x="21215" y="3070"/>
                  </a:cubicBezTo>
                  <a:cubicBezTo>
                    <a:pt x="21349" y="2869"/>
                    <a:pt x="21449" y="2669"/>
                    <a:pt x="21482" y="2402"/>
                  </a:cubicBezTo>
                  <a:cubicBezTo>
                    <a:pt x="21616" y="1535"/>
                    <a:pt x="21149" y="668"/>
                    <a:pt x="20448" y="201"/>
                  </a:cubicBezTo>
                  <a:cubicBezTo>
                    <a:pt x="20315" y="101"/>
                    <a:pt x="20181" y="34"/>
                    <a:pt x="20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818;p63">
              <a:extLst>
                <a:ext uri="{FF2B5EF4-FFF2-40B4-BE49-F238E27FC236}">
                  <a16:creationId xmlns:a16="http://schemas.microsoft.com/office/drawing/2014/main" id="{E7EA2870-04FF-D343-8D81-36F9B2A6FC39}"/>
                </a:ext>
              </a:extLst>
            </p:cNvPr>
            <p:cNvSpPr/>
            <p:nvPr/>
          </p:nvSpPr>
          <p:spPr>
            <a:xfrm>
              <a:off x="2280366" y="3560452"/>
              <a:ext cx="137949" cy="108827"/>
            </a:xfrm>
            <a:custGeom>
              <a:avLst/>
              <a:gdLst/>
              <a:ahLst/>
              <a:cxnLst/>
              <a:rect l="l" t="t" r="r" b="b"/>
              <a:pathLst>
                <a:path w="10009" h="7896" extrusionOk="0">
                  <a:moveTo>
                    <a:pt x="4027" y="1"/>
                  </a:moveTo>
                  <a:cubicBezTo>
                    <a:pt x="3332" y="1"/>
                    <a:pt x="2636" y="19"/>
                    <a:pt x="1936" y="57"/>
                  </a:cubicBezTo>
                  <a:cubicBezTo>
                    <a:pt x="1836" y="57"/>
                    <a:pt x="1769" y="57"/>
                    <a:pt x="1669" y="90"/>
                  </a:cubicBezTo>
                  <a:cubicBezTo>
                    <a:pt x="768" y="324"/>
                    <a:pt x="268" y="1791"/>
                    <a:pt x="134" y="2759"/>
                  </a:cubicBezTo>
                  <a:cubicBezTo>
                    <a:pt x="1" y="3793"/>
                    <a:pt x="334" y="4894"/>
                    <a:pt x="1068" y="5728"/>
                  </a:cubicBezTo>
                  <a:cubicBezTo>
                    <a:pt x="3370" y="6428"/>
                    <a:pt x="5672" y="7162"/>
                    <a:pt x="8007" y="7896"/>
                  </a:cubicBezTo>
                  <a:cubicBezTo>
                    <a:pt x="9341" y="7162"/>
                    <a:pt x="10008" y="5494"/>
                    <a:pt x="9775" y="3993"/>
                  </a:cubicBezTo>
                  <a:cubicBezTo>
                    <a:pt x="9574" y="2492"/>
                    <a:pt x="8640" y="1224"/>
                    <a:pt x="7506" y="157"/>
                  </a:cubicBezTo>
                  <a:cubicBezTo>
                    <a:pt x="6339" y="53"/>
                    <a:pt x="5184" y="1"/>
                    <a:pt x="4027" y="1"/>
                  </a:cubicBezTo>
                  <a:close/>
                </a:path>
              </a:pathLst>
            </a:custGeom>
            <a:solidFill>
              <a:srgbClr val="9CB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819;p63">
              <a:extLst>
                <a:ext uri="{FF2B5EF4-FFF2-40B4-BE49-F238E27FC236}">
                  <a16:creationId xmlns:a16="http://schemas.microsoft.com/office/drawing/2014/main" id="{15FC1914-654C-0447-8184-B245B19F7BBD}"/>
                </a:ext>
              </a:extLst>
            </p:cNvPr>
            <p:cNvSpPr/>
            <p:nvPr/>
          </p:nvSpPr>
          <p:spPr>
            <a:xfrm>
              <a:off x="2280366" y="3561693"/>
              <a:ext cx="63000" cy="77706"/>
            </a:xfrm>
            <a:custGeom>
              <a:avLst/>
              <a:gdLst/>
              <a:ahLst/>
              <a:cxnLst/>
              <a:rect l="l" t="t" r="r" b="b"/>
              <a:pathLst>
                <a:path w="4571" h="5638" extrusionOk="0">
                  <a:moveTo>
                    <a:pt x="1669" y="0"/>
                  </a:moveTo>
                  <a:lnTo>
                    <a:pt x="1669" y="0"/>
                  </a:lnTo>
                  <a:cubicBezTo>
                    <a:pt x="768" y="234"/>
                    <a:pt x="268" y="1701"/>
                    <a:pt x="134" y="2669"/>
                  </a:cubicBezTo>
                  <a:cubicBezTo>
                    <a:pt x="1" y="3703"/>
                    <a:pt x="334" y="4804"/>
                    <a:pt x="1068" y="5638"/>
                  </a:cubicBezTo>
                  <a:cubicBezTo>
                    <a:pt x="4571" y="2736"/>
                    <a:pt x="1802" y="67"/>
                    <a:pt x="1669" y="0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820;p63">
              <a:extLst>
                <a:ext uri="{FF2B5EF4-FFF2-40B4-BE49-F238E27FC236}">
                  <a16:creationId xmlns:a16="http://schemas.microsoft.com/office/drawing/2014/main" id="{6FA886AF-B5C9-D948-BF8D-61C0E1C9AE0F}"/>
                </a:ext>
              </a:extLst>
            </p:cNvPr>
            <p:cNvSpPr/>
            <p:nvPr/>
          </p:nvSpPr>
          <p:spPr>
            <a:xfrm>
              <a:off x="1958090" y="3910307"/>
              <a:ext cx="124139" cy="97346"/>
            </a:xfrm>
            <a:custGeom>
              <a:avLst/>
              <a:gdLst/>
              <a:ahLst/>
              <a:cxnLst/>
              <a:rect l="l" t="t" r="r" b="b"/>
              <a:pathLst>
                <a:path w="9007" h="7063" extrusionOk="0">
                  <a:moveTo>
                    <a:pt x="4388" y="0"/>
                  </a:moveTo>
                  <a:cubicBezTo>
                    <a:pt x="4193" y="0"/>
                    <a:pt x="3997" y="9"/>
                    <a:pt x="3803" y="24"/>
                  </a:cubicBezTo>
                  <a:cubicBezTo>
                    <a:pt x="2569" y="958"/>
                    <a:pt x="1502" y="2059"/>
                    <a:pt x="501" y="3227"/>
                  </a:cubicBezTo>
                  <a:cubicBezTo>
                    <a:pt x="468" y="3293"/>
                    <a:pt x="401" y="3360"/>
                    <a:pt x="367" y="3427"/>
                  </a:cubicBezTo>
                  <a:cubicBezTo>
                    <a:pt x="1" y="4127"/>
                    <a:pt x="568" y="5261"/>
                    <a:pt x="1068" y="5895"/>
                  </a:cubicBezTo>
                  <a:cubicBezTo>
                    <a:pt x="1635" y="6596"/>
                    <a:pt x="2502" y="7029"/>
                    <a:pt x="3370" y="7063"/>
                  </a:cubicBezTo>
                  <a:cubicBezTo>
                    <a:pt x="5138" y="6062"/>
                    <a:pt x="6872" y="5128"/>
                    <a:pt x="8640" y="4127"/>
                  </a:cubicBezTo>
                  <a:cubicBezTo>
                    <a:pt x="9007" y="2926"/>
                    <a:pt x="8340" y="1592"/>
                    <a:pt x="7372" y="858"/>
                  </a:cubicBezTo>
                  <a:cubicBezTo>
                    <a:pt x="6501" y="240"/>
                    <a:pt x="5440" y="0"/>
                    <a:pt x="4388" y="0"/>
                  </a:cubicBezTo>
                  <a:close/>
                </a:path>
              </a:pathLst>
            </a:custGeom>
            <a:solidFill>
              <a:srgbClr val="9CB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821;p63">
              <a:extLst>
                <a:ext uri="{FF2B5EF4-FFF2-40B4-BE49-F238E27FC236}">
                  <a16:creationId xmlns:a16="http://schemas.microsoft.com/office/drawing/2014/main" id="{FA44112C-200F-894D-8A46-A1AD6D4F7D42}"/>
                </a:ext>
              </a:extLst>
            </p:cNvPr>
            <p:cNvSpPr/>
            <p:nvPr/>
          </p:nvSpPr>
          <p:spPr>
            <a:xfrm>
              <a:off x="1957635" y="3957526"/>
              <a:ext cx="50733" cy="50127"/>
            </a:xfrm>
            <a:custGeom>
              <a:avLst/>
              <a:gdLst/>
              <a:ahLst/>
              <a:cxnLst/>
              <a:rect l="l" t="t" r="r" b="b"/>
              <a:pathLst>
                <a:path w="3681" h="3637" extrusionOk="0">
                  <a:moveTo>
                    <a:pt x="438" y="0"/>
                  </a:moveTo>
                  <a:cubicBezTo>
                    <a:pt x="402" y="0"/>
                    <a:pt x="378" y="1"/>
                    <a:pt x="367" y="1"/>
                  </a:cubicBezTo>
                  <a:cubicBezTo>
                    <a:pt x="0" y="701"/>
                    <a:pt x="567" y="1835"/>
                    <a:pt x="1068" y="2469"/>
                  </a:cubicBezTo>
                  <a:cubicBezTo>
                    <a:pt x="1635" y="3170"/>
                    <a:pt x="2502" y="3603"/>
                    <a:pt x="3369" y="3637"/>
                  </a:cubicBezTo>
                  <a:cubicBezTo>
                    <a:pt x="3681" y="117"/>
                    <a:pt x="938" y="0"/>
                    <a:pt x="438" y="0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822;p63">
              <a:extLst>
                <a:ext uri="{FF2B5EF4-FFF2-40B4-BE49-F238E27FC236}">
                  <a16:creationId xmlns:a16="http://schemas.microsoft.com/office/drawing/2014/main" id="{5742772C-6CC4-7542-9A07-1548915E0D4B}"/>
                </a:ext>
              </a:extLst>
            </p:cNvPr>
            <p:cNvSpPr/>
            <p:nvPr/>
          </p:nvSpPr>
          <p:spPr>
            <a:xfrm>
              <a:off x="2348879" y="3892486"/>
              <a:ext cx="79539" cy="62752"/>
            </a:xfrm>
            <a:custGeom>
              <a:avLst/>
              <a:gdLst/>
              <a:ahLst/>
              <a:cxnLst/>
              <a:rect l="l" t="t" r="r" b="b"/>
              <a:pathLst>
                <a:path w="5771" h="4553" extrusionOk="0">
                  <a:moveTo>
                    <a:pt x="2750" y="0"/>
                  </a:moveTo>
                  <a:cubicBezTo>
                    <a:pt x="2623" y="0"/>
                    <a:pt x="2495" y="6"/>
                    <a:pt x="2368" y="16"/>
                  </a:cubicBezTo>
                  <a:cubicBezTo>
                    <a:pt x="1635" y="684"/>
                    <a:pt x="901" y="1351"/>
                    <a:pt x="300" y="2085"/>
                  </a:cubicBezTo>
                  <a:cubicBezTo>
                    <a:pt x="234" y="2151"/>
                    <a:pt x="200" y="2185"/>
                    <a:pt x="200" y="2218"/>
                  </a:cubicBezTo>
                  <a:cubicBezTo>
                    <a:pt x="0" y="2685"/>
                    <a:pt x="334" y="3385"/>
                    <a:pt x="667" y="3819"/>
                  </a:cubicBezTo>
                  <a:cubicBezTo>
                    <a:pt x="1001" y="4253"/>
                    <a:pt x="1535" y="4520"/>
                    <a:pt x="2135" y="4553"/>
                  </a:cubicBezTo>
                  <a:lnTo>
                    <a:pt x="5504" y="2685"/>
                  </a:lnTo>
                  <a:cubicBezTo>
                    <a:pt x="5771" y="1884"/>
                    <a:pt x="5337" y="1050"/>
                    <a:pt x="4670" y="550"/>
                  </a:cubicBezTo>
                  <a:cubicBezTo>
                    <a:pt x="4109" y="157"/>
                    <a:pt x="3429" y="0"/>
                    <a:pt x="2750" y="0"/>
                  </a:cubicBezTo>
                  <a:close/>
                </a:path>
              </a:pathLst>
            </a:custGeom>
            <a:solidFill>
              <a:srgbClr val="9CB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823;p63">
              <a:extLst>
                <a:ext uri="{FF2B5EF4-FFF2-40B4-BE49-F238E27FC236}">
                  <a16:creationId xmlns:a16="http://schemas.microsoft.com/office/drawing/2014/main" id="{0016E082-83E6-B946-9208-940C0F614A57}"/>
                </a:ext>
              </a:extLst>
            </p:cNvPr>
            <p:cNvSpPr/>
            <p:nvPr/>
          </p:nvSpPr>
          <p:spPr>
            <a:xfrm>
              <a:off x="2349333" y="3922132"/>
              <a:ext cx="31741" cy="32651"/>
            </a:xfrm>
            <a:custGeom>
              <a:avLst/>
              <a:gdLst/>
              <a:ahLst/>
              <a:cxnLst/>
              <a:rect l="l" t="t" r="r" b="b"/>
              <a:pathLst>
                <a:path w="2303" h="2369" extrusionOk="0">
                  <a:moveTo>
                    <a:pt x="201" y="34"/>
                  </a:moveTo>
                  <a:lnTo>
                    <a:pt x="201" y="34"/>
                  </a:lnTo>
                  <a:cubicBezTo>
                    <a:pt x="0" y="467"/>
                    <a:pt x="334" y="1201"/>
                    <a:pt x="668" y="1601"/>
                  </a:cubicBezTo>
                  <a:cubicBezTo>
                    <a:pt x="1001" y="2068"/>
                    <a:pt x="1568" y="2302"/>
                    <a:pt x="2135" y="2369"/>
                  </a:cubicBezTo>
                  <a:cubicBezTo>
                    <a:pt x="2302" y="0"/>
                    <a:pt x="301" y="67"/>
                    <a:pt x="201" y="34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824;p63">
              <a:extLst>
                <a:ext uri="{FF2B5EF4-FFF2-40B4-BE49-F238E27FC236}">
                  <a16:creationId xmlns:a16="http://schemas.microsoft.com/office/drawing/2014/main" id="{FA076B63-666D-BD47-8F33-047C07AC0CFC}"/>
                </a:ext>
              </a:extLst>
            </p:cNvPr>
            <p:cNvSpPr/>
            <p:nvPr/>
          </p:nvSpPr>
          <p:spPr>
            <a:xfrm>
              <a:off x="2023832" y="3706822"/>
              <a:ext cx="90579" cy="110729"/>
            </a:xfrm>
            <a:custGeom>
              <a:avLst/>
              <a:gdLst/>
              <a:ahLst/>
              <a:cxnLst/>
              <a:rect l="l" t="t" r="r" b="b"/>
              <a:pathLst>
                <a:path w="6572" h="8034" extrusionOk="0">
                  <a:moveTo>
                    <a:pt x="3059" y="1"/>
                  </a:moveTo>
                  <a:cubicBezTo>
                    <a:pt x="2463" y="1"/>
                    <a:pt x="1752" y="297"/>
                    <a:pt x="1268" y="612"/>
                  </a:cubicBezTo>
                  <a:cubicBezTo>
                    <a:pt x="568" y="1045"/>
                    <a:pt x="101" y="1812"/>
                    <a:pt x="1" y="2646"/>
                  </a:cubicBezTo>
                  <a:cubicBezTo>
                    <a:pt x="734" y="4381"/>
                    <a:pt x="1502" y="6115"/>
                    <a:pt x="2236" y="7850"/>
                  </a:cubicBezTo>
                  <a:cubicBezTo>
                    <a:pt x="2532" y="7976"/>
                    <a:pt x="2846" y="8034"/>
                    <a:pt x="3161" y="8034"/>
                  </a:cubicBezTo>
                  <a:cubicBezTo>
                    <a:pt x="4014" y="8034"/>
                    <a:pt x="4877" y="7607"/>
                    <a:pt x="5438" y="6949"/>
                  </a:cubicBezTo>
                  <a:cubicBezTo>
                    <a:pt x="6238" y="6015"/>
                    <a:pt x="6539" y="4815"/>
                    <a:pt x="6572" y="3647"/>
                  </a:cubicBezTo>
                  <a:cubicBezTo>
                    <a:pt x="5738" y="2446"/>
                    <a:pt x="4837" y="1312"/>
                    <a:pt x="3837" y="278"/>
                  </a:cubicBezTo>
                  <a:cubicBezTo>
                    <a:pt x="3770" y="211"/>
                    <a:pt x="3703" y="178"/>
                    <a:pt x="3670" y="145"/>
                  </a:cubicBezTo>
                  <a:cubicBezTo>
                    <a:pt x="3495" y="43"/>
                    <a:pt x="3285" y="1"/>
                    <a:pt x="3059" y="1"/>
                  </a:cubicBezTo>
                  <a:close/>
                </a:path>
              </a:pathLst>
            </a:custGeom>
            <a:solidFill>
              <a:srgbClr val="9CB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825;p63">
              <a:extLst>
                <a:ext uri="{FF2B5EF4-FFF2-40B4-BE49-F238E27FC236}">
                  <a16:creationId xmlns:a16="http://schemas.microsoft.com/office/drawing/2014/main" id="{90931898-D51D-8049-9C55-BB70764A3D56}"/>
                </a:ext>
              </a:extLst>
            </p:cNvPr>
            <p:cNvSpPr/>
            <p:nvPr/>
          </p:nvSpPr>
          <p:spPr>
            <a:xfrm>
              <a:off x="2023832" y="3706822"/>
              <a:ext cx="50582" cy="37695"/>
            </a:xfrm>
            <a:custGeom>
              <a:avLst/>
              <a:gdLst/>
              <a:ahLst/>
              <a:cxnLst/>
              <a:rect l="l" t="t" r="r" b="b"/>
              <a:pathLst>
                <a:path w="3670" h="2735" extrusionOk="0">
                  <a:moveTo>
                    <a:pt x="3059" y="1"/>
                  </a:moveTo>
                  <a:cubicBezTo>
                    <a:pt x="2463" y="1"/>
                    <a:pt x="1752" y="297"/>
                    <a:pt x="1268" y="612"/>
                  </a:cubicBezTo>
                  <a:cubicBezTo>
                    <a:pt x="568" y="1045"/>
                    <a:pt x="101" y="1812"/>
                    <a:pt x="1" y="2646"/>
                  </a:cubicBezTo>
                  <a:cubicBezTo>
                    <a:pt x="331" y="2707"/>
                    <a:pt x="631" y="2735"/>
                    <a:pt x="904" y="2735"/>
                  </a:cubicBezTo>
                  <a:cubicBezTo>
                    <a:pt x="3468" y="2735"/>
                    <a:pt x="3610" y="295"/>
                    <a:pt x="3670" y="145"/>
                  </a:cubicBezTo>
                  <a:cubicBezTo>
                    <a:pt x="3495" y="43"/>
                    <a:pt x="3285" y="1"/>
                    <a:pt x="3059" y="1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826;p63">
              <a:extLst>
                <a:ext uri="{FF2B5EF4-FFF2-40B4-BE49-F238E27FC236}">
                  <a16:creationId xmlns:a16="http://schemas.microsoft.com/office/drawing/2014/main" id="{7E928352-02A0-F44F-A661-6618252F8F97}"/>
                </a:ext>
              </a:extLst>
            </p:cNvPr>
            <p:cNvSpPr/>
            <p:nvPr/>
          </p:nvSpPr>
          <p:spPr>
            <a:xfrm>
              <a:off x="2226586" y="3317343"/>
              <a:ext cx="92412" cy="72413"/>
            </a:xfrm>
            <a:custGeom>
              <a:avLst/>
              <a:gdLst/>
              <a:ahLst/>
              <a:cxnLst/>
              <a:rect l="l" t="t" r="r" b="b"/>
              <a:pathLst>
                <a:path w="6705" h="5254" extrusionOk="0">
                  <a:moveTo>
                    <a:pt x="2633" y="0"/>
                  </a:moveTo>
                  <a:cubicBezTo>
                    <a:pt x="2199" y="0"/>
                    <a:pt x="1765" y="15"/>
                    <a:pt x="1334" y="50"/>
                  </a:cubicBezTo>
                  <a:cubicBezTo>
                    <a:pt x="1301" y="50"/>
                    <a:pt x="1201" y="50"/>
                    <a:pt x="1168" y="83"/>
                  </a:cubicBezTo>
                  <a:cubicBezTo>
                    <a:pt x="534" y="283"/>
                    <a:pt x="200" y="1217"/>
                    <a:pt x="134" y="1885"/>
                  </a:cubicBezTo>
                  <a:cubicBezTo>
                    <a:pt x="0" y="2585"/>
                    <a:pt x="234" y="3286"/>
                    <a:pt x="701" y="3853"/>
                  </a:cubicBezTo>
                  <a:cubicBezTo>
                    <a:pt x="2302" y="4286"/>
                    <a:pt x="3836" y="4787"/>
                    <a:pt x="5371" y="5254"/>
                  </a:cubicBezTo>
                  <a:cubicBezTo>
                    <a:pt x="6305" y="4853"/>
                    <a:pt x="6705" y="3686"/>
                    <a:pt x="6538" y="2652"/>
                  </a:cubicBezTo>
                  <a:cubicBezTo>
                    <a:pt x="6405" y="1651"/>
                    <a:pt x="5804" y="817"/>
                    <a:pt x="5037" y="117"/>
                  </a:cubicBezTo>
                  <a:cubicBezTo>
                    <a:pt x="4255" y="51"/>
                    <a:pt x="3444" y="0"/>
                    <a:pt x="2633" y="0"/>
                  </a:cubicBezTo>
                  <a:close/>
                </a:path>
              </a:pathLst>
            </a:custGeom>
            <a:solidFill>
              <a:srgbClr val="9CB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827;p63">
              <a:extLst>
                <a:ext uri="{FF2B5EF4-FFF2-40B4-BE49-F238E27FC236}">
                  <a16:creationId xmlns:a16="http://schemas.microsoft.com/office/drawing/2014/main" id="{3D483752-F9EB-D047-BBFE-7F57F5A7C011}"/>
                </a:ext>
              </a:extLst>
            </p:cNvPr>
            <p:cNvSpPr/>
            <p:nvPr/>
          </p:nvSpPr>
          <p:spPr>
            <a:xfrm>
              <a:off x="2227041" y="3318487"/>
              <a:ext cx="41844" cy="51960"/>
            </a:xfrm>
            <a:custGeom>
              <a:avLst/>
              <a:gdLst/>
              <a:ahLst/>
              <a:cxnLst/>
              <a:rect l="l" t="t" r="r" b="b"/>
              <a:pathLst>
                <a:path w="3036" h="3770" extrusionOk="0">
                  <a:moveTo>
                    <a:pt x="1168" y="0"/>
                  </a:moveTo>
                  <a:cubicBezTo>
                    <a:pt x="534" y="200"/>
                    <a:pt x="201" y="1134"/>
                    <a:pt x="134" y="1802"/>
                  </a:cubicBezTo>
                  <a:cubicBezTo>
                    <a:pt x="0" y="2502"/>
                    <a:pt x="234" y="3203"/>
                    <a:pt x="701" y="3770"/>
                  </a:cubicBezTo>
                  <a:cubicBezTo>
                    <a:pt x="3036" y="1835"/>
                    <a:pt x="1201" y="34"/>
                    <a:pt x="1168" y="0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828;p63">
              <a:extLst>
                <a:ext uri="{FF2B5EF4-FFF2-40B4-BE49-F238E27FC236}">
                  <a16:creationId xmlns:a16="http://schemas.microsoft.com/office/drawing/2014/main" id="{23848153-EA90-1645-B8B1-A73787BF5230}"/>
                </a:ext>
              </a:extLst>
            </p:cNvPr>
            <p:cNvSpPr/>
            <p:nvPr/>
          </p:nvSpPr>
          <p:spPr>
            <a:xfrm>
              <a:off x="2157164" y="3442612"/>
              <a:ext cx="106677" cy="91971"/>
            </a:xfrm>
            <a:custGeom>
              <a:avLst/>
              <a:gdLst/>
              <a:ahLst/>
              <a:cxnLst/>
              <a:rect l="l" t="t" r="r" b="b"/>
              <a:pathLst>
                <a:path w="7740" h="6673" extrusionOk="0">
                  <a:moveTo>
                    <a:pt x="5437" y="1"/>
                  </a:moveTo>
                  <a:cubicBezTo>
                    <a:pt x="3403" y="601"/>
                    <a:pt x="1601" y="1635"/>
                    <a:pt x="0" y="3003"/>
                  </a:cubicBezTo>
                  <a:cubicBezTo>
                    <a:pt x="1368" y="3803"/>
                    <a:pt x="2402" y="5138"/>
                    <a:pt x="2869" y="6672"/>
                  </a:cubicBezTo>
                  <a:cubicBezTo>
                    <a:pt x="4270" y="5271"/>
                    <a:pt x="5904" y="4170"/>
                    <a:pt x="7739" y="3336"/>
                  </a:cubicBezTo>
                  <a:cubicBezTo>
                    <a:pt x="7405" y="2035"/>
                    <a:pt x="6572" y="601"/>
                    <a:pt x="5437" y="1"/>
                  </a:cubicBezTo>
                  <a:close/>
                </a:path>
              </a:pathLst>
            </a:custGeom>
            <a:solidFill>
              <a:srgbClr val="A7C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829;p63">
              <a:extLst>
                <a:ext uri="{FF2B5EF4-FFF2-40B4-BE49-F238E27FC236}">
                  <a16:creationId xmlns:a16="http://schemas.microsoft.com/office/drawing/2014/main" id="{03EAD15D-DEAB-914C-9D4C-015F480EFB45}"/>
                </a:ext>
              </a:extLst>
            </p:cNvPr>
            <p:cNvSpPr/>
            <p:nvPr/>
          </p:nvSpPr>
          <p:spPr>
            <a:xfrm>
              <a:off x="1930042" y="3792825"/>
              <a:ext cx="58410" cy="77830"/>
            </a:xfrm>
            <a:custGeom>
              <a:avLst/>
              <a:gdLst/>
              <a:ahLst/>
              <a:cxnLst/>
              <a:rect l="l" t="t" r="r" b="b"/>
              <a:pathLst>
                <a:path w="4238" h="5647" extrusionOk="0">
                  <a:moveTo>
                    <a:pt x="2439" y="0"/>
                  </a:moveTo>
                  <a:cubicBezTo>
                    <a:pt x="1671" y="0"/>
                    <a:pt x="886" y="157"/>
                    <a:pt x="334" y="576"/>
                  </a:cubicBezTo>
                  <a:cubicBezTo>
                    <a:pt x="1" y="2277"/>
                    <a:pt x="134" y="3945"/>
                    <a:pt x="501" y="5646"/>
                  </a:cubicBezTo>
                  <a:cubicBezTo>
                    <a:pt x="1308" y="5117"/>
                    <a:pt x="2306" y="4816"/>
                    <a:pt x="3292" y="4816"/>
                  </a:cubicBezTo>
                  <a:cubicBezTo>
                    <a:pt x="3610" y="4816"/>
                    <a:pt x="3928" y="4847"/>
                    <a:pt x="4237" y="4912"/>
                  </a:cubicBezTo>
                  <a:cubicBezTo>
                    <a:pt x="3703" y="3378"/>
                    <a:pt x="3503" y="1743"/>
                    <a:pt x="3570" y="109"/>
                  </a:cubicBezTo>
                  <a:cubicBezTo>
                    <a:pt x="3220" y="41"/>
                    <a:pt x="2832" y="0"/>
                    <a:pt x="2439" y="0"/>
                  </a:cubicBezTo>
                  <a:close/>
                </a:path>
              </a:pathLst>
            </a:custGeom>
            <a:solidFill>
              <a:srgbClr val="A7C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830;p63">
              <a:extLst>
                <a:ext uri="{FF2B5EF4-FFF2-40B4-BE49-F238E27FC236}">
                  <a16:creationId xmlns:a16="http://schemas.microsoft.com/office/drawing/2014/main" id="{A7EEB2AA-AE05-FC42-B9C0-3EEEB871B149}"/>
                </a:ext>
              </a:extLst>
            </p:cNvPr>
            <p:cNvSpPr/>
            <p:nvPr/>
          </p:nvSpPr>
          <p:spPr>
            <a:xfrm>
              <a:off x="2178306" y="3665351"/>
              <a:ext cx="75873" cy="79787"/>
            </a:xfrm>
            <a:custGeom>
              <a:avLst/>
              <a:gdLst/>
              <a:ahLst/>
              <a:cxnLst/>
              <a:rect l="l" t="t" r="r" b="b"/>
              <a:pathLst>
                <a:path w="5505" h="5789" extrusionOk="0">
                  <a:moveTo>
                    <a:pt x="2708" y="1"/>
                  </a:moveTo>
                  <a:cubicBezTo>
                    <a:pt x="2616" y="1"/>
                    <a:pt x="2525" y="6"/>
                    <a:pt x="2436" y="18"/>
                  </a:cubicBezTo>
                  <a:cubicBezTo>
                    <a:pt x="1302" y="1319"/>
                    <a:pt x="534" y="2853"/>
                    <a:pt x="1" y="4521"/>
                  </a:cubicBezTo>
                  <a:cubicBezTo>
                    <a:pt x="85" y="4517"/>
                    <a:pt x="170" y="4514"/>
                    <a:pt x="256" y="4514"/>
                  </a:cubicBezTo>
                  <a:cubicBezTo>
                    <a:pt x="1449" y="4514"/>
                    <a:pt x="2703" y="4948"/>
                    <a:pt x="3637" y="5789"/>
                  </a:cubicBezTo>
                  <a:cubicBezTo>
                    <a:pt x="3970" y="4154"/>
                    <a:pt x="4571" y="2653"/>
                    <a:pt x="5505" y="1286"/>
                  </a:cubicBezTo>
                  <a:cubicBezTo>
                    <a:pt x="4743" y="615"/>
                    <a:pt x="3675" y="1"/>
                    <a:pt x="2708" y="1"/>
                  </a:cubicBezTo>
                  <a:close/>
                </a:path>
              </a:pathLst>
            </a:custGeom>
            <a:solidFill>
              <a:srgbClr val="A7C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831;p63">
              <a:extLst>
                <a:ext uri="{FF2B5EF4-FFF2-40B4-BE49-F238E27FC236}">
                  <a16:creationId xmlns:a16="http://schemas.microsoft.com/office/drawing/2014/main" id="{981A2358-E68C-564B-8CD2-A1D2D441B149}"/>
                </a:ext>
              </a:extLst>
            </p:cNvPr>
            <p:cNvSpPr/>
            <p:nvPr/>
          </p:nvSpPr>
          <p:spPr>
            <a:xfrm>
              <a:off x="2147048" y="3559391"/>
              <a:ext cx="80007" cy="75873"/>
            </a:xfrm>
            <a:custGeom>
              <a:avLst/>
              <a:gdLst/>
              <a:ahLst/>
              <a:cxnLst/>
              <a:rect l="l" t="t" r="r" b="b"/>
              <a:pathLst>
                <a:path w="5805" h="5505" extrusionOk="0">
                  <a:moveTo>
                    <a:pt x="2023" y="0"/>
                  </a:moveTo>
                  <a:cubicBezTo>
                    <a:pt x="1708" y="0"/>
                    <a:pt x="1392" y="121"/>
                    <a:pt x="1134" y="301"/>
                  </a:cubicBezTo>
                  <a:lnTo>
                    <a:pt x="0" y="1035"/>
                  </a:lnTo>
                  <a:lnTo>
                    <a:pt x="3836" y="5504"/>
                  </a:lnTo>
                  <a:lnTo>
                    <a:pt x="5071" y="4971"/>
                  </a:lnTo>
                  <a:cubicBezTo>
                    <a:pt x="5071" y="4971"/>
                    <a:pt x="5804" y="3803"/>
                    <a:pt x="4570" y="1735"/>
                  </a:cubicBezTo>
                  <a:cubicBezTo>
                    <a:pt x="3803" y="534"/>
                    <a:pt x="2936" y="167"/>
                    <a:pt x="2302" y="34"/>
                  </a:cubicBezTo>
                  <a:cubicBezTo>
                    <a:pt x="2210" y="11"/>
                    <a:pt x="2117" y="0"/>
                    <a:pt x="2023" y="0"/>
                  </a:cubicBezTo>
                  <a:close/>
                </a:path>
              </a:pathLst>
            </a:custGeom>
            <a:solidFill>
              <a:srgbClr val="A7C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832;p63">
              <a:extLst>
                <a:ext uri="{FF2B5EF4-FFF2-40B4-BE49-F238E27FC236}">
                  <a16:creationId xmlns:a16="http://schemas.microsoft.com/office/drawing/2014/main" id="{0F7996D4-D2DD-B743-93ED-4491CB470B66}"/>
                </a:ext>
              </a:extLst>
            </p:cNvPr>
            <p:cNvSpPr/>
            <p:nvPr/>
          </p:nvSpPr>
          <p:spPr>
            <a:xfrm>
              <a:off x="2143175" y="3571850"/>
              <a:ext cx="60436" cy="65329"/>
            </a:xfrm>
            <a:custGeom>
              <a:avLst/>
              <a:gdLst/>
              <a:ahLst/>
              <a:cxnLst/>
              <a:rect l="l" t="t" r="r" b="b"/>
              <a:pathLst>
                <a:path w="4385" h="4740" extrusionOk="0">
                  <a:moveTo>
                    <a:pt x="645" y="1"/>
                  </a:moveTo>
                  <a:cubicBezTo>
                    <a:pt x="231" y="1"/>
                    <a:pt x="0" y="255"/>
                    <a:pt x="248" y="998"/>
                  </a:cubicBezTo>
                  <a:cubicBezTo>
                    <a:pt x="682" y="2299"/>
                    <a:pt x="1549" y="3466"/>
                    <a:pt x="2616" y="4300"/>
                  </a:cubicBezTo>
                  <a:cubicBezTo>
                    <a:pt x="2850" y="4500"/>
                    <a:pt x="3083" y="4667"/>
                    <a:pt x="3384" y="4700"/>
                  </a:cubicBezTo>
                  <a:cubicBezTo>
                    <a:pt x="3464" y="4727"/>
                    <a:pt x="3547" y="4740"/>
                    <a:pt x="3628" y="4740"/>
                  </a:cubicBezTo>
                  <a:cubicBezTo>
                    <a:pt x="3851" y="4740"/>
                    <a:pt x="4062" y="4647"/>
                    <a:pt x="4184" y="4500"/>
                  </a:cubicBezTo>
                  <a:cubicBezTo>
                    <a:pt x="4384" y="4267"/>
                    <a:pt x="4384" y="3933"/>
                    <a:pt x="4284" y="3600"/>
                  </a:cubicBezTo>
                  <a:cubicBezTo>
                    <a:pt x="4084" y="2599"/>
                    <a:pt x="3550" y="1632"/>
                    <a:pt x="2783" y="964"/>
                  </a:cubicBezTo>
                  <a:cubicBezTo>
                    <a:pt x="2377" y="619"/>
                    <a:pt x="1289" y="1"/>
                    <a:pt x="645" y="1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833;p63">
              <a:extLst>
                <a:ext uri="{FF2B5EF4-FFF2-40B4-BE49-F238E27FC236}">
                  <a16:creationId xmlns:a16="http://schemas.microsoft.com/office/drawing/2014/main" id="{E38C7F41-41ED-1F4B-8EB8-7D70577C1A06}"/>
                </a:ext>
              </a:extLst>
            </p:cNvPr>
            <p:cNvSpPr/>
            <p:nvPr/>
          </p:nvSpPr>
          <p:spPr>
            <a:xfrm>
              <a:off x="2328191" y="3729825"/>
              <a:ext cx="97015" cy="49341"/>
            </a:xfrm>
            <a:custGeom>
              <a:avLst/>
              <a:gdLst/>
              <a:ahLst/>
              <a:cxnLst/>
              <a:rect l="l" t="t" r="r" b="b"/>
              <a:pathLst>
                <a:path w="7039" h="3580" extrusionOk="0">
                  <a:moveTo>
                    <a:pt x="3188" y="0"/>
                  </a:moveTo>
                  <a:cubicBezTo>
                    <a:pt x="2015" y="0"/>
                    <a:pt x="1222" y="446"/>
                    <a:pt x="767" y="844"/>
                  </a:cubicBezTo>
                  <a:cubicBezTo>
                    <a:pt x="367" y="1144"/>
                    <a:pt x="167" y="1578"/>
                    <a:pt x="133" y="2045"/>
                  </a:cubicBezTo>
                  <a:lnTo>
                    <a:pt x="0" y="3579"/>
                  </a:lnTo>
                  <a:lnTo>
                    <a:pt x="6671" y="3379"/>
                  </a:lnTo>
                  <a:lnTo>
                    <a:pt x="7038" y="1945"/>
                  </a:lnTo>
                  <a:cubicBezTo>
                    <a:pt x="7038" y="1945"/>
                    <a:pt x="6538" y="444"/>
                    <a:pt x="3836" y="43"/>
                  </a:cubicBezTo>
                  <a:cubicBezTo>
                    <a:pt x="3608" y="14"/>
                    <a:pt x="3393" y="0"/>
                    <a:pt x="3188" y="0"/>
                  </a:cubicBezTo>
                  <a:close/>
                </a:path>
              </a:pathLst>
            </a:custGeom>
            <a:solidFill>
              <a:srgbClr val="A7C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834;p63">
              <a:extLst>
                <a:ext uri="{FF2B5EF4-FFF2-40B4-BE49-F238E27FC236}">
                  <a16:creationId xmlns:a16="http://schemas.microsoft.com/office/drawing/2014/main" id="{9E1EDFE2-EF49-834C-8558-2DA2018FDD0A}"/>
                </a:ext>
              </a:extLst>
            </p:cNvPr>
            <p:cNvSpPr/>
            <p:nvPr/>
          </p:nvSpPr>
          <p:spPr>
            <a:xfrm>
              <a:off x="2308882" y="3756026"/>
              <a:ext cx="111721" cy="39156"/>
            </a:xfrm>
            <a:custGeom>
              <a:avLst/>
              <a:gdLst/>
              <a:ahLst/>
              <a:cxnLst/>
              <a:rect l="l" t="t" r="r" b="b"/>
              <a:pathLst>
                <a:path w="8106" h="2841" extrusionOk="0">
                  <a:moveTo>
                    <a:pt x="4815" y="1"/>
                  </a:moveTo>
                  <a:cubicBezTo>
                    <a:pt x="4520" y="1"/>
                    <a:pt x="4226" y="26"/>
                    <a:pt x="3936" y="77"/>
                  </a:cubicBezTo>
                  <a:cubicBezTo>
                    <a:pt x="2902" y="277"/>
                    <a:pt x="0" y="1545"/>
                    <a:pt x="2235" y="2345"/>
                  </a:cubicBezTo>
                  <a:cubicBezTo>
                    <a:pt x="3081" y="2680"/>
                    <a:pt x="4008" y="2840"/>
                    <a:pt x="4935" y="2840"/>
                  </a:cubicBezTo>
                  <a:cubicBezTo>
                    <a:pt x="5579" y="2840"/>
                    <a:pt x="6223" y="2763"/>
                    <a:pt x="6838" y="2612"/>
                  </a:cubicBezTo>
                  <a:cubicBezTo>
                    <a:pt x="7105" y="2512"/>
                    <a:pt x="7439" y="2445"/>
                    <a:pt x="7706" y="2245"/>
                  </a:cubicBezTo>
                  <a:cubicBezTo>
                    <a:pt x="7939" y="2078"/>
                    <a:pt x="8106" y="1745"/>
                    <a:pt x="8072" y="1411"/>
                  </a:cubicBezTo>
                  <a:cubicBezTo>
                    <a:pt x="8006" y="1044"/>
                    <a:pt x="7672" y="778"/>
                    <a:pt x="7339" y="611"/>
                  </a:cubicBezTo>
                  <a:cubicBezTo>
                    <a:pt x="6544" y="213"/>
                    <a:pt x="5675" y="1"/>
                    <a:pt x="4815" y="1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835;p63">
              <a:extLst>
                <a:ext uri="{FF2B5EF4-FFF2-40B4-BE49-F238E27FC236}">
                  <a16:creationId xmlns:a16="http://schemas.microsoft.com/office/drawing/2014/main" id="{44ACEC37-E68D-8F44-B59F-3BF469040BE2}"/>
                </a:ext>
              </a:extLst>
            </p:cNvPr>
            <p:cNvSpPr/>
            <p:nvPr/>
          </p:nvSpPr>
          <p:spPr>
            <a:xfrm>
              <a:off x="2344275" y="3386986"/>
              <a:ext cx="81854" cy="109171"/>
            </a:xfrm>
            <a:custGeom>
              <a:avLst/>
              <a:gdLst/>
              <a:ahLst/>
              <a:cxnLst/>
              <a:rect l="l" t="t" r="r" b="b"/>
              <a:pathLst>
                <a:path w="5939" h="7921" extrusionOk="0">
                  <a:moveTo>
                    <a:pt x="3436" y="0"/>
                  </a:moveTo>
                  <a:lnTo>
                    <a:pt x="1" y="6739"/>
                  </a:lnTo>
                  <a:lnTo>
                    <a:pt x="1301" y="7906"/>
                  </a:lnTo>
                  <a:cubicBezTo>
                    <a:pt x="1301" y="7906"/>
                    <a:pt x="1380" y="7921"/>
                    <a:pt x="1519" y="7921"/>
                  </a:cubicBezTo>
                  <a:cubicBezTo>
                    <a:pt x="2051" y="7921"/>
                    <a:pt x="3471" y="7712"/>
                    <a:pt x="4871" y="5705"/>
                  </a:cubicBezTo>
                  <a:cubicBezTo>
                    <a:pt x="5938" y="4237"/>
                    <a:pt x="5938" y="3003"/>
                    <a:pt x="5771" y="2202"/>
                  </a:cubicBezTo>
                  <a:cubicBezTo>
                    <a:pt x="5638" y="1702"/>
                    <a:pt x="5338" y="1235"/>
                    <a:pt x="4871" y="968"/>
                  </a:cubicBezTo>
                  <a:lnTo>
                    <a:pt x="3436" y="0"/>
                  </a:lnTo>
                  <a:close/>
                </a:path>
              </a:pathLst>
            </a:custGeom>
            <a:solidFill>
              <a:srgbClr val="A7C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836;p63">
              <a:extLst>
                <a:ext uri="{FF2B5EF4-FFF2-40B4-BE49-F238E27FC236}">
                  <a16:creationId xmlns:a16="http://schemas.microsoft.com/office/drawing/2014/main" id="{0B8C07E8-1CD3-CC4B-81BB-23260022B2B1}"/>
                </a:ext>
              </a:extLst>
            </p:cNvPr>
            <p:cNvSpPr/>
            <p:nvPr/>
          </p:nvSpPr>
          <p:spPr>
            <a:xfrm>
              <a:off x="2336006" y="3386806"/>
              <a:ext cx="66128" cy="94975"/>
            </a:xfrm>
            <a:custGeom>
              <a:avLst/>
              <a:gdLst/>
              <a:ahLst/>
              <a:cxnLst/>
              <a:rect l="l" t="t" r="r" b="b"/>
              <a:pathLst>
                <a:path w="4798" h="6891" extrusionOk="0">
                  <a:moveTo>
                    <a:pt x="3818" y="0"/>
                  </a:moveTo>
                  <a:cubicBezTo>
                    <a:pt x="3585" y="0"/>
                    <a:pt x="3285" y="142"/>
                    <a:pt x="2902" y="480"/>
                  </a:cubicBezTo>
                  <a:cubicBezTo>
                    <a:pt x="1568" y="1581"/>
                    <a:pt x="601" y="3249"/>
                    <a:pt x="167" y="4917"/>
                  </a:cubicBezTo>
                  <a:cubicBezTo>
                    <a:pt x="100" y="5251"/>
                    <a:pt x="0" y="5651"/>
                    <a:pt x="100" y="6018"/>
                  </a:cubicBezTo>
                  <a:cubicBezTo>
                    <a:pt x="167" y="6385"/>
                    <a:pt x="434" y="6718"/>
                    <a:pt x="767" y="6852"/>
                  </a:cubicBezTo>
                  <a:cubicBezTo>
                    <a:pt x="848" y="6879"/>
                    <a:pt x="931" y="6891"/>
                    <a:pt x="1013" y="6891"/>
                  </a:cubicBezTo>
                  <a:cubicBezTo>
                    <a:pt x="1339" y="6891"/>
                    <a:pt x="1669" y="6704"/>
                    <a:pt x="1935" y="6518"/>
                  </a:cubicBezTo>
                  <a:cubicBezTo>
                    <a:pt x="3036" y="5751"/>
                    <a:pt x="3870" y="4683"/>
                    <a:pt x="4270" y="3416"/>
                  </a:cubicBezTo>
                  <a:cubicBezTo>
                    <a:pt x="4567" y="2526"/>
                    <a:pt x="4798" y="0"/>
                    <a:pt x="3818" y="0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837;p63">
              <a:extLst>
                <a:ext uri="{FF2B5EF4-FFF2-40B4-BE49-F238E27FC236}">
                  <a16:creationId xmlns:a16="http://schemas.microsoft.com/office/drawing/2014/main" id="{C80767A6-30AF-AE49-80A8-716BEE7AEF24}"/>
                </a:ext>
              </a:extLst>
            </p:cNvPr>
            <p:cNvSpPr/>
            <p:nvPr/>
          </p:nvSpPr>
          <p:spPr>
            <a:xfrm>
              <a:off x="2313926" y="3835702"/>
              <a:ext cx="43236" cy="75873"/>
            </a:xfrm>
            <a:custGeom>
              <a:avLst/>
              <a:gdLst/>
              <a:ahLst/>
              <a:cxnLst/>
              <a:rect l="l" t="t" r="r" b="b"/>
              <a:pathLst>
                <a:path w="3137" h="5505" extrusionOk="0">
                  <a:moveTo>
                    <a:pt x="1402" y="0"/>
                  </a:moveTo>
                  <a:cubicBezTo>
                    <a:pt x="1402" y="434"/>
                    <a:pt x="1502" y="1001"/>
                    <a:pt x="1736" y="1368"/>
                  </a:cubicBezTo>
                  <a:cubicBezTo>
                    <a:pt x="2836" y="3036"/>
                    <a:pt x="1168" y="4303"/>
                    <a:pt x="68" y="4937"/>
                  </a:cubicBezTo>
                  <a:cubicBezTo>
                    <a:pt x="68" y="5170"/>
                    <a:pt x="34" y="5304"/>
                    <a:pt x="1" y="5504"/>
                  </a:cubicBezTo>
                  <a:cubicBezTo>
                    <a:pt x="1302" y="5437"/>
                    <a:pt x="2469" y="4470"/>
                    <a:pt x="2803" y="3202"/>
                  </a:cubicBezTo>
                  <a:cubicBezTo>
                    <a:pt x="3137" y="1968"/>
                    <a:pt x="2503" y="667"/>
                    <a:pt x="1402" y="0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838;p63">
              <a:extLst>
                <a:ext uri="{FF2B5EF4-FFF2-40B4-BE49-F238E27FC236}">
                  <a16:creationId xmlns:a16="http://schemas.microsoft.com/office/drawing/2014/main" id="{5A048E9B-8D5C-984C-83E1-80A67631235F}"/>
                </a:ext>
              </a:extLst>
            </p:cNvPr>
            <p:cNvSpPr/>
            <p:nvPr/>
          </p:nvSpPr>
          <p:spPr>
            <a:xfrm>
              <a:off x="2433462" y="3475180"/>
              <a:ext cx="72193" cy="47908"/>
            </a:xfrm>
            <a:custGeom>
              <a:avLst/>
              <a:gdLst/>
              <a:ahLst/>
              <a:cxnLst/>
              <a:rect l="l" t="t" r="r" b="b"/>
              <a:pathLst>
                <a:path w="5238" h="3476" extrusionOk="0">
                  <a:moveTo>
                    <a:pt x="3057" y="0"/>
                  </a:moveTo>
                  <a:cubicBezTo>
                    <a:pt x="2592" y="0"/>
                    <a:pt x="2125" y="101"/>
                    <a:pt x="1702" y="306"/>
                  </a:cubicBezTo>
                  <a:cubicBezTo>
                    <a:pt x="568" y="907"/>
                    <a:pt x="1" y="2241"/>
                    <a:pt x="201" y="3475"/>
                  </a:cubicBezTo>
                  <a:cubicBezTo>
                    <a:pt x="568" y="3175"/>
                    <a:pt x="901" y="2741"/>
                    <a:pt x="1035" y="2308"/>
                  </a:cubicBezTo>
                  <a:cubicBezTo>
                    <a:pt x="1348" y="1193"/>
                    <a:pt x="2189" y="881"/>
                    <a:pt x="3053" y="881"/>
                  </a:cubicBezTo>
                  <a:cubicBezTo>
                    <a:pt x="3662" y="881"/>
                    <a:pt x="4282" y="1036"/>
                    <a:pt x="4738" y="1174"/>
                  </a:cubicBezTo>
                  <a:cubicBezTo>
                    <a:pt x="4971" y="1073"/>
                    <a:pt x="5038" y="1007"/>
                    <a:pt x="5238" y="907"/>
                  </a:cubicBezTo>
                  <a:cubicBezTo>
                    <a:pt x="4685" y="311"/>
                    <a:pt x="3874" y="0"/>
                    <a:pt x="3057" y="0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839;p63">
              <a:extLst>
                <a:ext uri="{FF2B5EF4-FFF2-40B4-BE49-F238E27FC236}">
                  <a16:creationId xmlns:a16="http://schemas.microsoft.com/office/drawing/2014/main" id="{6C295F34-31B6-E54C-9E86-2D69427B1BB8}"/>
                </a:ext>
              </a:extLst>
            </p:cNvPr>
            <p:cNvSpPr/>
            <p:nvPr/>
          </p:nvSpPr>
          <p:spPr>
            <a:xfrm>
              <a:off x="2420589" y="3656999"/>
              <a:ext cx="50127" cy="59637"/>
            </a:xfrm>
            <a:custGeom>
              <a:avLst/>
              <a:gdLst/>
              <a:ahLst/>
              <a:cxnLst/>
              <a:rect l="l" t="t" r="r" b="b"/>
              <a:pathLst>
                <a:path w="3637" h="4327" extrusionOk="0">
                  <a:moveTo>
                    <a:pt x="1507" y="1"/>
                  </a:moveTo>
                  <a:cubicBezTo>
                    <a:pt x="983" y="1"/>
                    <a:pt x="438" y="192"/>
                    <a:pt x="1" y="491"/>
                  </a:cubicBezTo>
                  <a:cubicBezTo>
                    <a:pt x="110" y="472"/>
                    <a:pt x="220" y="463"/>
                    <a:pt x="329" y="463"/>
                  </a:cubicBezTo>
                  <a:cubicBezTo>
                    <a:pt x="1186" y="463"/>
                    <a:pt x="2010" y="1022"/>
                    <a:pt x="2336" y="1791"/>
                  </a:cubicBezTo>
                  <a:cubicBezTo>
                    <a:pt x="2669" y="2725"/>
                    <a:pt x="2302" y="3793"/>
                    <a:pt x="1502" y="4327"/>
                  </a:cubicBezTo>
                  <a:cubicBezTo>
                    <a:pt x="2403" y="4260"/>
                    <a:pt x="3170" y="3559"/>
                    <a:pt x="3403" y="2659"/>
                  </a:cubicBezTo>
                  <a:cubicBezTo>
                    <a:pt x="3637" y="1791"/>
                    <a:pt x="3270" y="791"/>
                    <a:pt x="2503" y="290"/>
                  </a:cubicBezTo>
                  <a:cubicBezTo>
                    <a:pt x="2206" y="88"/>
                    <a:pt x="1861" y="1"/>
                    <a:pt x="1507" y="1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840;p63">
              <a:extLst>
                <a:ext uri="{FF2B5EF4-FFF2-40B4-BE49-F238E27FC236}">
                  <a16:creationId xmlns:a16="http://schemas.microsoft.com/office/drawing/2014/main" id="{35D07936-6E50-0D49-A76F-5D43FC27B05D}"/>
                </a:ext>
              </a:extLst>
            </p:cNvPr>
            <p:cNvSpPr/>
            <p:nvPr/>
          </p:nvSpPr>
          <p:spPr>
            <a:xfrm>
              <a:off x="2325889" y="3331814"/>
              <a:ext cx="46902" cy="58217"/>
            </a:xfrm>
            <a:custGeom>
              <a:avLst/>
              <a:gdLst/>
              <a:ahLst/>
              <a:cxnLst/>
              <a:rect l="l" t="t" r="r" b="b"/>
              <a:pathLst>
                <a:path w="3403" h="4224" extrusionOk="0">
                  <a:moveTo>
                    <a:pt x="901" y="1"/>
                  </a:moveTo>
                  <a:cubicBezTo>
                    <a:pt x="1802" y="368"/>
                    <a:pt x="2335" y="1468"/>
                    <a:pt x="2135" y="2369"/>
                  </a:cubicBezTo>
                  <a:cubicBezTo>
                    <a:pt x="1907" y="3314"/>
                    <a:pt x="1010" y="4005"/>
                    <a:pt x="67" y="4005"/>
                  </a:cubicBezTo>
                  <a:cubicBezTo>
                    <a:pt x="45" y="4005"/>
                    <a:pt x="22" y="4004"/>
                    <a:pt x="0" y="4003"/>
                  </a:cubicBezTo>
                  <a:lnTo>
                    <a:pt x="0" y="4003"/>
                  </a:lnTo>
                  <a:cubicBezTo>
                    <a:pt x="299" y="4153"/>
                    <a:pt x="626" y="4223"/>
                    <a:pt x="955" y="4223"/>
                  </a:cubicBezTo>
                  <a:cubicBezTo>
                    <a:pt x="1506" y="4223"/>
                    <a:pt x="2063" y="4025"/>
                    <a:pt x="2502" y="3670"/>
                  </a:cubicBezTo>
                  <a:cubicBezTo>
                    <a:pt x="3169" y="3069"/>
                    <a:pt x="3403" y="2035"/>
                    <a:pt x="3069" y="1201"/>
                  </a:cubicBezTo>
                  <a:cubicBezTo>
                    <a:pt x="2769" y="368"/>
                    <a:pt x="1835" y="1"/>
                    <a:pt x="901" y="1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841;p63">
              <a:extLst>
                <a:ext uri="{FF2B5EF4-FFF2-40B4-BE49-F238E27FC236}">
                  <a16:creationId xmlns:a16="http://schemas.microsoft.com/office/drawing/2014/main" id="{B8419C1E-406F-4643-9B2E-FE1874FE4C5C}"/>
                </a:ext>
              </a:extLst>
            </p:cNvPr>
            <p:cNvSpPr/>
            <p:nvPr/>
          </p:nvSpPr>
          <p:spPr>
            <a:xfrm>
              <a:off x="2206354" y="3929878"/>
              <a:ext cx="51050" cy="31796"/>
            </a:xfrm>
            <a:custGeom>
              <a:avLst/>
              <a:gdLst/>
              <a:ahLst/>
              <a:cxnLst/>
              <a:rect l="l" t="t" r="r" b="b"/>
              <a:pathLst>
                <a:path w="3704" h="2307" extrusionOk="0">
                  <a:moveTo>
                    <a:pt x="1817" y="0"/>
                  </a:moveTo>
                  <a:cubicBezTo>
                    <a:pt x="1478" y="0"/>
                    <a:pt x="1134" y="101"/>
                    <a:pt x="834" y="306"/>
                  </a:cubicBezTo>
                  <a:cubicBezTo>
                    <a:pt x="167" y="639"/>
                    <a:pt x="0" y="1473"/>
                    <a:pt x="167" y="2174"/>
                  </a:cubicBezTo>
                  <a:cubicBezTo>
                    <a:pt x="334" y="1440"/>
                    <a:pt x="1101" y="839"/>
                    <a:pt x="1868" y="839"/>
                  </a:cubicBezTo>
                  <a:cubicBezTo>
                    <a:pt x="2669" y="873"/>
                    <a:pt x="3369" y="1506"/>
                    <a:pt x="3503" y="2307"/>
                  </a:cubicBezTo>
                  <a:cubicBezTo>
                    <a:pt x="3703" y="1606"/>
                    <a:pt x="3436" y="806"/>
                    <a:pt x="2869" y="372"/>
                  </a:cubicBezTo>
                  <a:cubicBezTo>
                    <a:pt x="2570" y="126"/>
                    <a:pt x="2196" y="0"/>
                    <a:pt x="1817" y="0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842;p63">
              <a:extLst>
                <a:ext uri="{FF2B5EF4-FFF2-40B4-BE49-F238E27FC236}">
                  <a16:creationId xmlns:a16="http://schemas.microsoft.com/office/drawing/2014/main" id="{969FCC34-9B12-5B40-A4DA-CF8D905191A9}"/>
                </a:ext>
              </a:extLst>
            </p:cNvPr>
            <p:cNvSpPr/>
            <p:nvPr/>
          </p:nvSpPr>
          <p:spPr>
            <a:xfrm>
              <a:off x="2444956" y="3417238"/>
              <a:ext cx="37254" cy="47949"/>
            </a:xfrm>
            <a:custGeom>
              <a:avLst/>
              <a:gdLst/>
              <a:ahLst/>
              <a:cxnLst/>
              <a:rect l="l" t="t" r="r" b="b"/>
              <a:pathLst>
                <a:path w="2703" h="3479" extrusionOk="0">
                  <a:moveTo>
                    <a:pt x="1961" y="0"/>
                  </a:moveTo>
                  <a:cubicBezTo>
                    <a:pt x="1502" y="0"/>
                    <a:pt x="1046" y="184"/>
                    <a:pt x="701" y="507"/>
                  </a:cubicBezTo>
                  <a:cubicBezTo>
                    <a:pt x="168" y="1008"/>
                    <a:pt x="1" y="1842"/>
                    <a:pt x="234" y="2509"/>
                  </a:cubicBezTo>
                  <a:cubicBezTo>
                    <a:pt x="553" y="3146"/>
                    <a:pt x="1266" y="3478"/>
                    <a:pt x="1968" y="3478"/>
                  </a:cubicBezTo>
                  <a:cubicBezTo>
                    <a:pt x="2002" y="3478"/>
                    <a:pt x="2035" y="3478"/>
                    <a:pt x="2069" y="3476"/>
                  </a:cubicBezTo>
                  <a:cubicBezTo>
                    <a:pt x="1368" y="3176"/>
                    <a:pt x="901" y="2342"/>
                    <a:pt x="1035" y="1541"/>
                  </a:cubicBezTo>
                  <a:cubicBezTo>
                    <a:pt x="1202" y="808"/>
                    <a:pt x="1969" y="174"/>
                    <a:pt x="2703" y="174"/>
                  </a:cubicBezTo>
                  <a:cubicBezTo>
                    <a:pt x="2466" y="56"/>
                    <a:pt x="2213" y="0"/>
                    <a:pt x="1961" y="0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843;p63">
              <a:extLst>
                <a:ext uri="{FF2B5EF4-FFF2-40B4-BE49-F238E27FC236}">
                  <a16:creationId xmlns:a16="http://schemas.microsoft.com/office/drawing/2014/main" id="{2C31B19D-7EC1-3340-B406-15717CDACF64}"/>
                </a:ext>
              </a:extLst>
            </p:cNvPr>
            <p:cNvSpPr/>
            <p:nvPr/>
          </p:nvSpPr>
          <p:spPr>
            <a:xfrm>
              <a:off x="2396690" y="3859712"/>
              <a:ext cx="73185" cy="25787"/>
            </a:xfrm>
            <a:custGeom>
              <a:avLst/>
              <a:gdLst/>
              <a:ahLst/>
              <a:cxnLst/>
              <a:rect l="l" t="t" r="r" b="b"/>
              <a:pathLst>
                <a:path w="5310" h="1871" extrusionOk="0">
                  <a:moveTo>
                    <a:pt x="992" y="1"/>
                  </a:moveTo>
                  <a:cubicBezTo>
                    <a:pt x="753" y="1"/>
                    <a:pt x="519" y="36"/>
                    <a:pt x="300" y="126"/>
                  </a:cubicBezTo>
                  <a:cubicBezTo>
                    <a:pt x="167" y="193"/>
                    <a:pt x="0" y="293"/>
                    <a:pt x="0" y="426"/>
                  </a:cubicBezTo>
                  <a:cubicBezTo>
                    <a:pt x="0" y="626"/>
                    <a:pt x="200" y="760"/>
                    <a:pt x="401" y="793"/>
                  </a:cubicBezTo>
                  <a:cubicBezTo>
                    <a:pt x="1468" y="1060"/>
                    <a:pt x="2569" y="893"/>
                    <a:pt x="3503" y="1360"/>
                  </a:cubicBezTo>
                  <a:cubicBezTo>
                    <a:pt x="3831" y="1515"/>
                    <a:pt x="4495" y="1871"/>
                    <a:pt x="4886" y="1871"/>
                  </a:cubicBezTo>
                  <a:cubicBezTo>
                    <a:pt x="5170" y="1871"/>
                    <a:pt x="5309" y="1683"/>
                    <a:pt x="5071" y="1093"/>
                  </a:cubicBezTo>
                  <a:cubicBezTo>
                    <a:pt x="4937" y="693"/>
                    <a:pt x="4737" y="526"/>
                    <a:pt x="4370" y="460"/>
                  </a:cubicBezTo>
                  <a:cubicBezTo>
                    <a:pt x="4327" y="456"/>
                    <a:pt x="4284" y="454"/>
                    <a:pt x="4241" y="454"/>
                  </a:cubicBezTo>
                  <a:cubicBezTo>
                    <a:pt x="4016" y="454"/>
                    <a:pt x="3782" y="498"/>
                    <a:pt x="3554" y="498"/>
                  </a:cubicBezTo>
                  <a:cubicBezTo>
                    <a:pt x="3446" y="498"/>
                    <a:pt x="3340" y="488"/>
                    <a:pt x="3236" y="460"/>
                  </a:cubicBezTo>
                  <a:cubicBezTo>
                    <a:pt x="2869" y="426"/>
                    <a:pt x="2502" y="260"/>
                    <a:pt x="2135" y="193"/>
                  </a:cubicBezTo>
                  <a:cubicBezTo>
                    <a:pt x="1766" y="90"/>
                    <a:pt x="1372" y="1"/>
                    <a:pt x="992" y="1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844;p63">
              <a:extLst>
                <a:ext uri="{FF2B5EF4-FFF2-40B4-BE49-F238E27FC236}">
                  <a16:creationId xmlns:a16="http://schemas.microsoft.com/office/drawing/2014/main" id="{E0E5D452-85D0-DB42-9034-47C28A71661D}"/>
                </a:ext>
              </a:extLst>
            </p:cNvPr>
            <p:cNvSpPr/>
            <p:nvPr/>
          </p:nvSpPr>
          <p:spPr>
            <a:xfrm>
              <a:off x="2083607" y="3635801"/>
              <a:ext cx="62710" cy="21666"/>
            </a:xfrm>
            <a:custGeom>
              <a:avLst/>
              <a:gdLst/>
              <a:ahLst/>
              <a:cxnLst/>
              <a:rect l="l" t="t" r="r" b="b"/>
              <a:pathLst>
                <a:path w="4550" h="1572" extrusionOk="0">
                  <a:moveTo>
                    <a:pt x="925" y="1"/>
                  </a:moveTo>
                  <a:cubicBezTo>
                    <a:pt x="692" y="1"/>
                    <a:pt x="459" y="37"/>
                    <a:pt x="234" y="127"/>
                  </a:cubicBezTo>
                  <a:cubicBezTo>
                    <a:pt x="100" y="161"/>
                    <a:pt x="0" y="261"/>
                    <a:pt x="0" y="361"/>
                  </a:cubicBezTo>
                  <a:cubicBezTo>
                    <a:pt x="0" y="527"/>
                    <a:pt x="200" y="628"/>
                    <a:pt x="367" y="661"/>
                  </a:cubicBezTo>
                  <a:cubicBezTo>
                    <a:pt x="1234" y="861"/>
                    <a:pt x="2202" y="694"/>
                    <a:pt x="3002" y="1128"/>
                  </a:cubicBezTo>
                  <a:cubicBezTo>
                    <a:pt x="3270" y="1262"/>
                    <a:pt x="3835" y="1572"/>
                    <a:pt x="4173" y="1572"/>
                  </a:cubicBezTo>
                  <a:cubicBezTo>
                    <a:pt x="4424" y="1572"/>
                    <a:pt x="4550" y="1401"/>
                    <a:pt x="4336" y="861"/>
                  </a:cubicBezTo>
                  <a:cubicBezTo>
                    <a:pt x="4203" y="594"/>
                    <a:pt x="4036" y="427"/>
                    <a:pt x="3703" y="361"/>
                  </a:cubicBezTo>
                  <a:cubicBezTo>
                    <a:pt x="3658" y="356"/>
                    <a:pt x="3612" y="354"/>
                    <a:pt x="3565" y="354"/>
                  </a:cubicBezTo>
                  <a:cubicBezTo>
                    <a:pt x="3383" y="354"/>
                    <a:pt x="3191" y="384"/>
                    <a:pt x="2997" y="384"/>
                  </a:cubicBezTo>
                  <a:cubicBezTo>
                    <a:pt x="2910" y="384"/>
                    <a:pt x="2823" y="378"/>
                    <a:pt x="2735" y="361"/>
                  </a:cubicBezTo>
                  <a:cubicBezTo>
                    <a:pt x="2402" y="327"/>
                    <a:pt x="2102" y="194"/>
                    <a:pt x="1768" y="127"/>
                  </a:cubicBezTo>
                  <a:cubicBezTo>
                    <a:pt x="1493" y="54"/>
                    <a:pt x="1209" y="1"/>
                    <a:pt x="925" y="1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845;p63">
              <a:extLst>
                <a:ext uri="{FF2B5EF4-FFF2-40B4-BE49-F238E27FC236}">
                  <a16:creationId xmlns:a16="http://schemas.microsoft.com/office/drawing/2014/main" id="{D47ABB0D-1A14-F447-9C12-027375DBD26E}"/>
                </a:ext>
              </a:extLst>
            </p:cNvPr>
            <p:cNvSpPr/>
            <p:nvPr/>
          </p:nvSpPr>
          <p:spPr>
            <a:xfrm>
              <a:off x="2506564" y="3544134"/>
              <a:ext cx="32196" cy="41389"/>
            </a:xfrm>
            <a:custGeom>
              <a:avLst/>
              <a:gdLst/>
              <a:ahLst/>
              <a:cxnLst/>
              <a:rect l="l" t="t" r="r" b="b"/>
              <a:pathLst>
                <a:path w="2336" h="3003" extrusionOk="0">
                  <a:moveTo>
                    <a:pt x="1706" y="0"/>
                  </a:moveTo>
                  <a:cubicBezTo>
                    <a:pt x="1068" y="0"/>
                    <a:pt x="357" y="445"/>
                    <a:pt x="201" y="1007"/>
                  </a:cubicBezTo>
                  <a:cubicBezTo>
                    <a:pt x="1" y="1675"/>
                    <a:pt x="334" y="2408"/>
                    <a:pt x="868" y="2775"/>
                  </a:cubicBezTo>
                  <a:cubicBezTo>
                    <a:pt x="1028" y="2913"/>
                    <a:pt x="1267" y="3003"/>
                    <a:pt x="1509" y="3003"/>
                  </a:cubicBezTo>
                  <a:cubicBezTo>
                    <a:pt x="1619" y="3003"/>
                    <a:pt x="1731" y="2984"/>
                    <a:pt x="1835" y="2942"/>
                  </a:cubicBezTo>
                  <a:cubicBezTo>
                    <a:pt x="2102" y="2809"/>
                    <a:pt x="2336" y="2342"/>
                    <a:pt x="2202" y="2008"/>
                  </a:cubicBezTo>
                  <a:lnTo>
                    <a:pt x="2202" y="2008"/>
                  </a:lnTo>
                  <a:cubicBezTo>
                    <a:pt x="2053" y="2138"/>
                    <a:pt x="1863" y="2206"/>
                    <a:pt x="1678" y="2206"/>
                  </a:cubicBezTo>
                  <a:cubicBezTo>
                    <a:pt x="1531" y="2206"/>
                    <a:pt x="1386" y="2163"/>
                    <a:pt x="1268" y="2075"/>
                  </a:cubicBezTo>
                  <a:cubicBezTo>
                    <a:pt x="1035" y="1841"/>
                    <a:pt x="901" y="1474"/>
                    <a:pt x="1035" y="1174"/>
                  </a:cubicBezTo>
                  <a:cubicBezTo>
                    <a:pt x="1201" y="740"/>
                    <a:pt x="1769" y="474"/>
                    <a:pt x="1835" y="7"/>
                  </a:cubicBezTo>
                  <a:cubicBezTo>
                    <a:pt x="1793" y="2"/>
                    <a:pt x="1749" y="0"/>
                    <a:pt x="1706" y="0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846;p63">
              <a:extLst>
                <a:ext uri="{FF2B5EF4-FFF2-40B4-BE49-F238E27FC236}">
                  <a16:creationId xmlns:a16="http://schemas.microsoft.com/office/drawing/2014/main" id="{E93FBD4C-D73E-6F47-8626-383988811D1A}"/>
                </a:ext>
              </a:extLst>
            </p:cNvPr>
            <p:cNvSpPr/>
            <p:nvPr/>
          </p:nvSpPr>
          <p:spPr>
            <a:xfrm>
              <a:off x="2116699" y="3374885"/>
              <a:ext cx="39101" cy="49479"/>
            </a:xfrm>
            <a:custGeom>
              <a:avLst/>
              <a:gdLst/>
              <a:ahLst/>
              <a:cxnLst/>
              <a:rect l="l" t="t" r="r" b="b"/>
              <a:pathLst>
                <a:path w="2837" h="3590" extrusionOk="0">
                  <a:moveTo>
                    <a:pt x="2030" y="0"/>
                  </a:moveTo>
                  <a:cubicBezTo>
                    <a:pt x="1297" y="0"/>
                    <a:pt x="453" y="566"/>
                    <a:pt x="268" y="1245"/>
                  </a:cubicBezTo>
                  <a:cubicBezTo>
                    <a:pt x="1" y="2013"/>
                    <a:pt x="368" y="2913"/>
                    <a:pt x="1035" y="3347"/>
                  </a:cubicBezTo>
                  <a:cubicBezTo>
                    <a:pt x="1263" y="3484"/>
                    <a:pt x="1553" y="3589"/>
                    <a:pt x="1831" y="3589"/>
                  </a:cubicBezTo>
                  <a:cubicBezTo>
                    <a:pt x="1960" y="3589"/>
                    <a:pt x="2086" y="3567"/>
                    <a:pt x="2202" y="3514"/>
                  </a:cubicBezTo>
                  <a:cubicBezTo>
                    <a:pt x="2603" y="3347"/>
                    <a:pt x="2836" y="2780"/>
                    <a:pt x="2669" y="2413"/>
                  </a:cubicBezTo>
                  <a:lnTo>
                    <a:pt x="2669" y="2413"/>
                  </a:lnTo>
                  <a:cubicBezTo>
                    <a:pt x="2514" y="2551"/>
                    <a:pt x="2323" y="2617"/>
                    <a:pt x="2129" y="2617"/>
                  </a:cubicBezTo>
                  <a:cubicBezTo>
                    <a:pt x="1948" y="2617"/>
                    <a:pt x="1763" y="2559"/>
                    <a:pt x="1602" y="2446"/>
                  </a:cubicBezTo>
                  <a:cubicBezTo>
                    <a:pt x="1302" y="2246"/>
                    <a:pt x="1168" y="1779"/>
                    <a:pt x="1302" y="1412"/>
                  </a:cubicBezTo>
                  <a:cubicBezTo>
                    <a:pt x="1502" y="878"/>
                    <a:pt x="2169" y="578"/>
                    <a:pt x="2202" y="11"/>
                  </a:cubicBezTo>
                  <a:cubicBezTo>
                    <a:pt x="2146" y="4"/>
                    <a:pt x="2088" y="0"/>
                    <a:pt x="2030" y="0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847;p63">
              <a:extLst>
                <a:ext uri="{FF2B5EF4-FFF2-40B4-BE49-F238E27FC236}">
                  <a16:creationId xmlns:a16="http://schemas.microsoft.com/office/drawing/2014/main" id="{E04BA912-FCDB-2E4F-A86B-819DFDAF9CD5}"/>
                </a:ext>
              </a:extLst>
            </p:cNvPr>
            <p:cNvSpPr/>
            <p:nvPr/>
          </p:nvSpPr>
          <p:spPr>
            <a:xfrm>
              <a:off x="2268871" y="3805174"/>
              <a:ext cx="32196" cy="41127"/>
            </a:xfrm>
            <a:custGeom>
              <a:avLst/>
              <a:gdLst/>
              <a:ahLst/>
              <a:cxnLst/>
              <a:rect l="l" t="t" r="r" b="b"/>
              <a:pathLst>
                <a:path w="2336" h="2984" extrusionOk="0">
                  <a:moveTo>
                    <a:pt x="1651" y="0"/>
                  </a:moveTo>
                  <a:cubicBezTo>
                    <a:pt x="1034" y="0"/>
                    <a:pt x="386" y="438"/>
                    <a:pt x="234" y="1014"/>
                  </a:cubicBezTo>
                  <a:cubicBezTo>
                    <a:pt x="1" y="1681"/>
                    <a:pt x="335" y="2382"/>
                    <a:pt x="902" y="2749"/>
                  </a:cubicBezTo>
                  <a:cubicBezTo>
                    <a:pt x="1055" y="2902"/>
                    <a:pt x="1266" y="2984"/>
                    <a:pt x="1487" y="2984"/>
                  </a:cubicBezTo>
                  <a:cubicBezTo>
                    <a:pt x="1603" y="2984"/>
                    <a:pt x="1721" y="2961"/>
                    <a:pt x="1836" y="2916"/>
                  </a:cubicBezTo>
                  <a:cubicBezTo>
                    <a:pt x="2136" y="2782"/>
                    <a:pt x="2336" y="2349"/>
                    <a:pt x="2236" y="2015"/>
                  </a:cubicBezTo>
                  <a:lnTo>
                    <a:pt x="2236" y="2015"/>
                  </a:lnTo>
                  <a:cubicBezTo>
                    <a:pt x="2091" y="2123"/>
                    <a:pt x="1908" y="2183"/>
                    <a:pt x="1728" y="2183"/>
                  </a:cubicBezTo>
                  <a:cubicBezTo>
                    <a:pt x="1575" y="2183"/>
                    <a:pt x="1424" y="2140"/>
                    <a:pt x="1302" y="2048"/>
                  </a:cubicBezTo>
                  <a:cubicBezTo>
                    <a:pt x="1068" y="1848"/>
                    <a:pt x="935" y="1448"/>
                    <a:pt x="1068" y="1181"/>
                  </a:cubicBezTo>
                  <a:cubicBezTo>
                    <a:pt x="1235" y="714"/>
                    <a:pt x="1802" y="481"/>
                    <a:pt x="1836" y="14"/>
                  </a:cubicBezTo>
                  <a:cubicBezTo>
                    <a:pt x="1775" y="4"/>
                    <a:pt x="1713" y="0"/>
                    <a:pt x="1651" y="0"/>
                  </a:cubicBezTo>
                  <a:close/>
                </a:path>
              </a:pathLst>
            </a:custGeom>
            <a:solidFill>
              <a:srgbClr val="8E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848;p63">
              <a:extLst>
                <a:ext uri="{FF2B5EF4-FFF2-40B4-BE49-F238E27FC236}">
                  <a16:creationId xmlns:a16="http://schemas.microsoft.com/office/drawing/2014/main" id="{2A9214CF-B043-394E-BE20-F6EEDBFBC595}"/>
                </a:ext>
              </a:extLst>
            </p:cNvPr>
            <p:cNvSpPr/>
            <p:nvPr/>
          </p:nvSpPr>
          <p:spPr>
            <a:xfrm>
              <a:off x="798609" y="2431169"/>
              <a:ext cx="1726823" cy="748486"/>
            </a:xfrm>
            <a:custGeom>
              <a:avLst/>
              <a:gdLst/>
              <a:ahLst/>
              <a:cxnLst/>
              <a:rect l="l" t="t" r="r" b="b"/>
              <a:pathLst>
                <a:path w="125291" h="54307" extrusionOk="0">
                  <a:moveTo>
                    <a:pt x="120420" y="1"/>
                  </a:moveTo>
                  <a:lnTo>
                    <a:pt x="1" y="53573"/>
                  </a:lnTo>
                  <a:lnTo>
                    <a:pt x="1335" y="54306"/>
                  </a:lnTo>
                  <a:lnTo>
                    <a:pt x="125290" y="1769"/>
                  </a:lnTo>
                  <a:lnTo>
                    <a:pt x="1204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849;p63">
              <a:extLst>
                <a:ext uri="{FF2B5EF4-FFF2-40B4-BE49-F238E27FC236}">
                  <a16:creationId xmlns:a16="http://schemas.microsoft.com/office/drawing/2014/main" id="{6387E609-2D4C-8241-9318-15BD8637AD6E}"/>
                </a:ext>
              </a:extLst>
            </p:cNvPr>
            <p:cNvSpPr/>
            <p:nvPr/>
          </p:nvSpPr>
          <p:spPr>
            <a:xfrm>
              <a:off x="817009" y="2455537"/>
              <a:ext cx="1708424" cy="744806"/>
            </a:xfrm>
            <a:custGeom>
              <a:avLst/>
              <a:gdLst/>
              <a:ahLst/>
              <a:cxnLst/>
              <a:rect l="l" t="t" r="r" b="b"/>
              <a:pathLst>
                <a:path w="123956" h="54040" extrusionOk="0">
                  <a:moveTo>
                    <a:pt x="123955" y="1"/>
                  </a:moveTo>
                  <a:lnTo>
                    <a:pt x="0" y="52538"/>
                  </a:lnTo>
                  <a:lnTo>
                    <a:pt x="200" y="54039"/>
                  </a:lnTo>
                  <a:lnTo>
                    <a:pt x="123188" y="4704"/>
                  </a:lnTo>
                  <a:lnTo>
                    <a:pt x="123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850;p63">
              <a:extLst>
                <a:ext uri="{FF2B5EF4-FFF2-40B4-BE49-F238E27FC236}">
                  <a16:creationId xmlns:a16="http://schemas.microsoft.com/office/drawing/2014/main" id="{8499193F-17E5-AD44-A896-6B47B3130797}"/>
                </a:ext>
              </a:extLst>
            </p:cNvPr>
            <p:cNvSpPr/>
            <p:nvPr/>
          </p:nvSpPr>
          <p:spPr>
            <a:xfrm>
              <a:off x="798609" y="3169525"/>
              <a:ext cx="21170" cy="30818"/>
            </a:xfrm>
            <a:custGeom>
              <a:avLst/>
              <a:gdLst/>
              <a:ahLst/>
              <a:cxnLst/>
              <a:rect l="l" t="t" r="r" b="b"/>
              <a:pathLst>
                <a:path w="1536" h="2236" extrusionOk="0">
                  <a:moveTo>
                    <a:pt x="1" y="1"/>
                  </a:moveTo>
                  <a:lnTo>
                    <a:pt x="268" y="1735"/>
                  </a:lnTo>
                  <a:lnTo>
                    <a:pt x="1535" y="2235"/>
                  </a:lnTo>
                  <a:lnTo>
                    <a:pt x="1335" y="7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C1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851;p63">
              <a:extLst>
                <a:ext uri="{FF2B5EF4-FFF2-40B4-BE49-F238E27FC236}">
                  <a16:creationId xmlns:a16="http://schemas.microsoft.com/office/drawing/2014/main" id="{B718698E-9F23-0B4D-AB54-2540422063BB}"/>
                </a:ext>
              </a:extLst>
            </p:cNvPr>
            <p:cNvSpPr/>
            <p:nvPr/>
          </p:nvSpPr>
          <p:spPr>
            <a:xfrm>
              <a:off x="2169113" y="2550250"/>
              <a:ext cx="88746" cy="85520"/>
            </a:xfrm>
            <a:custGeom>
              <a:avLst/>
              <a:gdLst/>
              <a:ahLst/>
              <a:cxnLst/>
              <a:rect l="l" t="t" r="r" b="b"/>
              <a:pathLst>
                <a:path w="6439" h="6205" extrusionOk="0">
                  <a:moveTo>
                    <a:pt x="1568" y="0"/>
                  </a:moveTo>
                  <a:lnTo>
                    <a:pt x="0" y="701"/>
                  </a:lnTo>
                  <a:lnTo>
                    <a:pt x="4737" y="2068"/>
                  </a:lnTo>
                  <a:lnTo>
                    <a:pt x="4203" y="6205"/>
                  </a:lnTo>
                  <a:lnTo>
                    <a:pt x="5905" y="5504"/>
                  </a:lnTo>
                  <a:lnTo>
                    <a:pt x="6438" y="1335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852;p63">
              <a:extLst>
                <a:ext uri="{FF2B5EF4-FFF2-40B4-BE49-F238E27FC236}">
                  <a16:creationId xmlns:a16="http://schemas.microsoft.com/office/drawing/2014/main" id="{B5FA3A08-5A7A-EC4F-A1FF-462A13F56FC2}"/>
                </a:ext>
              </a:extLst>
            </p:cNvPr>
            <p:cNvSpPr/>
            <p:nvPr/>
          </p:nvSpPr>
          <p:spPr>
            <a:xfrm>
              <a:off x="718161" y="2302909"/>
              <a:ext cx="1670260" cy="865706"/>
            </a:xfrm>
            <a:custGeom>
              <a:avLst/>
              <a:gdLst/>
              <a:ahLst/>
              <a:cxnLst/>
              <a:rect l="l" t="t" r="r" b="b"/>
              <a:pathLst>
                <a:path w="121187" h="62812" extrusionOk="0">
                  <a:moveTo>
                    <a:pt x="116183" y="0"/>
                  </a:moveTo>
                  <a:lnTo>
                    <a:pt x="0" y="62178"/>
                  </a:lnTo>
                  <a:lnTo>
                    <a:pt x="1368" y="62812"/>
                  </a:lnTo>
                  <a:lnTo>
                    <a:pt x="121187" y="1435"/>
                  </a:lnTo>
                  <a:lnTo>
                    <a:pt x="1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853;p63">
              <a:extLst>
                <a:ext uri="{FF2B5EF4-FFF2-40B4-BE49-F238E27FC236}">
                  <a16:creationId xmlns:a16="http://schemas.microsoft.com/office/drawing/2014/main" id="{6A384449-3B39-D544-A8A2-3F0C2F1182C6}"/>
                </a:ext>
              </a:extLst>
            </p:cNvPr>
            <p:cNvSpPr/>
            <p:nvPr/>
          </p:nvSpPr>
          <p:spPr>
            <a:xfrm>
              <a:off x="737001" y="2322673"/>
              <a:ext cx="1651419" cy="866175"/>
            </a:xfrm>
            <a:custGeom>
              <a:avLst/>
              <a:gdLst/>
              <a:ahLst/>
              <a:cxnLst/>
              <a:rect l="l" t="t" r="r" b="b"/>
              <a:pathLst>
                <a:path w="119820" h="62846" extrusionOk="0">
                  <a:moveTo>
                    <a:pt x="119820" y="1"/>
                  </a:moveTo>
                  <a:lnTo>
                    <a:pt x="1" y="61378"/>
                  </a:lnTo>
                  <a:lnTo>
                    <a:pt x="301" y="62846"/>
                  </a:lnTo>
                  <a:lnTo>
                    <a:pt x="119420" y="4704"/>
                  </a:lnTo>
                  <a:lnTo>
                    <a:pt x="1198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854;p63">
              <a:extLst>
                <a:ext uri="{FF2B5EF4-FFF2-40B4-BE49-F238E27FC236}">
                  <a16:creationId xmlns:a16="http://schemas.microsoft.com/office/drawing/2014/main" id="{4F858F14-AD4D-B34F-AE4C-F42F57368244}"/>
                </a:ext>
              </a:extLst>
            </p:cNvPr>
            <p:cNvSpPr/>
            <p:nvPr/>
          </p:nvSpPr>
          <p:spPr>
            <a:xfrm>
              <a:off x="2040840" y="2440831"/>
              <a:ext cx="88746" cy="82764"/>
            </a:xfrm>
            <a:custGeom>
              <a:avLst/>
              <a:gdLst/>
              <a:ahLst/>
              <a:cxnLst/>
              <a:rect l="l" t="t" r="r" b="b"/>
              <a:pathLst>
                <a:path w="6439" h="6005" extrusionOk="0">
                  <a:moveTo>
                    <a:pt x="1535" y="0"/>
                  </a:moveTo>
                  <a:lnTo>
                    <a:pt x="1" y="834"/>
                  </a:lnTo>
                  <a:lnTo>
                    <a:pt x="4804" y="1902"/>
                  </a:lnTo>
                  <a:lnTo>
                    <a:pt x="4604" y="6005"/>
                  </a:lnTo>
                  <a:lnTo>
                    <a:pt x="6172" y="5237"/>
                  </a:lnTo>
                  <a:lnTo>
                    <a:pt x="6439" y="1068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855;p63">
              <a:extLst>
                <a:ext uri="{FF2B5EF4-FFF2-40B4-BE49-F238E27FC236}">
                  <a16:creationId xmlns:a16="http://schemas.microsoft.com/office/drawing/2014/main" id="{5EA0E23C-0F30-FF4C-8814-9B17FBE7BD48}"/>
                </a:ext>
              </a:extLst>
            </p:cNvPr>
            <p:cNvSpPr/>
            <p:nvPr/>
          </p:nvSpPr>
          <p:spPr>
            <a:xfrm>
              <a:off x="2618285" y="4329006"/>
              <a:ext cx="727330" cy="668148"/>
            </a:xfrm>
            <a:custGeom>
              <a:avLst/>
              <a:gdLst/>
              <a:ahLst/>
              <a:cxnLst/>
              <a:rect l="l" t="t" r="r" b="b"/>
              <a:pathLst>
                <a:path w="52772" h="48478" extrusionOk="0">
                  <a:moveTo>
                    <a:pt x="21582" y="0"/>
                  </a:moveTo>
                  <a:cubicBezTo>
                    <a:pt x="21282" y="0"/>
                    <a:pt x="20949" y="34"/>
                    <a:pt x="20648" y="100"/>
                  </a:cubicBezTo>
                  <a:cubicBezTo>
                    <a:pt x="19281" y="434"/>
                    <a:pt x="18013" y="1201"/>
                    <a:pt x="17013" y="2202"/>
                  </a:cubicBezTo>
                  <a:cubicBezTo>
                    <a:pt x="15478" y="3736"/>
                    <a:pt x="14444" y="5571"/>
                    <a:pt x="13477" y="7506"/>
                  </a:cubicBezTo>
                  <a:cubicBezTo>
                    <a:pt x="13443" y="7439"/>
                    <a:pt x="13410" y="7439"/>
                    <a:pt x="13343" y="7406"/>
                  </a:cubicBezTo>
                  <a:cubicBezTo>
                    <a:pt x="11960" y="6473"/>
                    <a:pt x="10142" y="6036"/>
                    <a:pt x="8459" y="6036"/>
                  </a:cubicBezTo>
                  <a:cubicBezTo>
                    <a:pt x="8397" y="6036"/>
                    <a:pt x="8335" y="6037"/>
                    <a:pt x="8273" y="6038"/>
                  </a:cubicBezTo>
                  <a:cubicBezTo>
                    <a:pt x="3736" y="10875"/>
                    <a:pt x="601" y="17179"/>
                    <a:pt x="134" y="23784"/>
                  </a:cubicBezTo>
                  <a:cubicBezTo>
                    <a:pt x="0" y="25619"/>
                    <a:pt x="100" y="27420"/>
                    <a:pt x="434" y="29221"/>
                  </a:cubicBezTo>
                  <a:cubicBezTo>
                    <a:pt x="1268" y="33958"/>
                    <a:pt x="3603" y="38461"/>
                    <a:pt x="7272" y="41597"/>
                  </a:cubicBezTo>
                  <a:cubicBezTo>
                    <a:pt x="10475" y="44299"/>
                    <a:pt x="14511" y="45900"/>
                    <a:pt x="18580" y="47034"/>
                  </a:cubicBezTo>
                  <a:cubicBezTo>
                    <a:pt x="21800" y="47906"/>
                    <a:pt x="25201" y="48477"/>
                    <a:pt x="28547" y="48477"/>
                  </a:cubicBezTo>
                  <a:cubicBezTo>
                    <a:pt x="32236" y="48477"/>
                    <a:pt x="35858" y="47783"/>
                    <a:pt x="39095" y="46033"/>
                  </a:cubicBezTo>
                  <a:cubicBezTo>
                    <a:pt x="43632" y="43565"/>
                    <a:pt x="46934" y="39295"/>
                    <a:pt x="49302" y="34759"/>
                  </a:cubicBezTo>
                  <a:cubicBezTo>
                    <a:pt x="50136" y="33124"/>
                    <a:pt x="50937" y="31456"/>
                    <a:pt x="51504" y="29722"/>
                  </a:cubicBezTo>
                  <a:cubicBezTo>
                    <a:pt x="52338" y="27220"/>
                    <a:pt x="52771" y="24618"/>
                    <a:pt x="52538" y="22050"/>
                  </a:cubicBezTo>
                  <a:cubicBezTo>
                    <a:pt x="52171" y="18013"/>
                    <a:pt x="50136" y="14177"/>
                    <a:pt x="47134" y="11375"/>
                  </a:cubicBezTo>
                  <a:cubicBezTo>
                    <a:pt x="44165" y="8573"/>
                    <a:pt x="40296" y="6839"/>
                    <a:pt x="36293" y="6038"/>
                  </a:cubicBezTo>
                  <a:cubicBezTo>
                    <a:pt x="35593" y="6538"/>
                    <a:pt x="34759" y="7039"/>
                    <a:pt x="34025" y="7539"/>
                  </a:cubicBezTo>
                  <a:cubicBezTo>
                    <a:pt x="33958" y="7439"/>
                    <a:pt x="33858" y="7339"/>
                    <a:pt x="33825" y="7239"/>
                  </a:cubicBezTo>
                  <a:cubicBezTo>
                    <a:pt x="33124" y="6272"/>
                    <a:pt x="32123" y="5604"/>
                    <a:pt x="31023" y="5204"/>
                  </a:cubicBezTo>
                  <a:cubicBezTo>
                    <a:pt x="28120" y="4103"/>
                    <a:pt x="26019" y="668"/>
                    <a:pt x="22850" y="67"/>
                  </a:cubicBezTo>
                  <a:cubicBezTo>
                    <a:pt x="22450" y="0"/>
                    <a:pt x="21983" y="0"/>
                    <a:pt x="215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856;p63">
              <a:extLst>
                <a:ext uri="{FF2B5EF4-FFF2-40B4-BE49-F238E27FC236}">
                  <a16:creationId xmlns:a16="http://schemas.microsoft.com/office/drawing/2014/main" id="{635429D3-6E32-E848-8B0C-71B582DEA301}"/>
                </a:ext>
              </a:extLst>
            </p:cNvPr>
            <p:cNvSpPr/>
            <p:nvPr/>
          </p:nvSpPr>
          <p:spPr>
            <a:xfrm>
              <a:off x="3040788" y="4412224"/>
              <a:ext cx="216551" cy="345279"/>
            </a:xfrm>
            <a:custGeom>
              <a:avLst/>
              <a:gdLst/>
              <a:ahLst/>
              <a:cxnLst/>
              <a:rect l="l" t="t" r="r" b="b"/>
              <a:pathLst>
                <a:path w="15712" h="25052" extrusionOk="0">
                  <a:moveTo>
                    <a:pt x="5638" y="0"/>
                  </a:moveTo>
                  <a:cubicBezTo>
                    <a:pt x="5638" y="0"/>
                    <a:pt x="1535" y="1168"/>
                    <a:pt x="1" y="7372"/>
                  </a:cubicBezTo>
                  <a:cubicBezTo>
                    <a:pt x="1" y="7372"/>
                    <a:pt x="9941" y="12342"/>
                    <a:pt x="10808" y="25051"/>
                  </a:cubicBezTo>
                  <a:cubicBezTo>
                    <a:pt x="10808" y="25051"/>
                    <a:pt x="15712" y="14811"/>
                    <a:pt x="563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857;p63">
              <a:extLst>
                <a:ext uri="{FF2B5EF4-FFF2-40B4-BE49-F238E27FC236}">
                  <a16:creationId xmlns:a16="http://schemas.microsoft.com/office/drawing/2014/main" id="{7ADA2D96-B01B-2245-8403-385A9ECC4425}"/>
                </a:ext>
              </a:extLst>
            </p:cNvPr>
            <p:cNvSpPr/>
            <p:nvPr/>
          </p:nvSpPr>
          <p:spPr>
            <a:xfrm>
              <a:off x="2801716" y="4329460"/>
              <a:ext cx="163695" cy="212416"/>
            </a:xfrm>
            <a:custGeom>
              <a:avLst/>
              <a:gdLst/>
              <a:ahLst/>
              <a:cxnLst/>
              <a:rect l="l" t="t" r="r" b="b"/>
              <a:pathLst>
                <a:path w="11877" h="15412" extrusionOk="0">
                  <a:moveTo>
                    <a:pt x="8207" y="1"/>
                  </a:moveTo>
                  <a:lnTo>
                    <a:pt x="7306" y="134"/>
                  </a:lnTo>
                  <a:cubicBezTo>
                    <a:pt x="5938" y="468"/>
                    <a:pt x="4671" y="1235"/>
                    <a:pt x="3670" y="2202"/>
                  </a:cubicBezTo>
                  <a:cubicBezTo>
                    <a:pt x="2136" y="3737"/>
                    <a:pt x="1102" y="5571"/>
                    <a:pt x="134" y="7506"/>
                  </a:cubicBezTo>
                  <a:cubicBezTo>
                    <a:pt x="101" y="7473"/>
                    <a:pt x="34" y="7406"/>
                    <a:pt x="1" y="7406"/>
                  </a:cubicBezTo>
                  <a:lnTo>
                    <a:pt x="101" y="8507"/>
                  </a:lnTo>
                  <a:lnTo>
                    <a:pt x="5972" y="15412"/>
                  </a:lnTo>
                  <a:cubicBezTo>
                    <a:pt x="9274" y="12376"/>
                    <a:pt x="11876" y="11476"/>
                    <a:pt x="11876" y="11476"/>
                  </a:cubicBezTo>
                  <a:cubicBezTo>
                    <a:pt x="10842" y="6072"/>
                    <a:pt x="9775" y="1001"/>
                    <a:pt x="8207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858;p63">
              <a:extLst>
                <a:ext uri="{FF2B5EF4-FFF2-40B4-BE49-F238E27FC236}">
                  <a16:creationId xmlns:a16="http://schemas.microsoft.com/office/drawing/2014/main" id="{9B5AC169-702A-8D42-9D44-ABF122A9E4B2}"/>
                </a:ext>
              </a:extLst>
            </p:cNvPr>
            <p:cNvSpPr/>
            <p:nvPr/>
          </p:nvSpPr>
          <p:spPr>
            <a:xfrm>
              <a:off x="2691415" y="4412183"/>
              <a:ext cx="192610" cy="365553"/>
            </a:xfrm>
            <a:custGeom>
              <a:avLst/>
              <a:gdLst/>
              <a:ahLst/>
              <a:cxnLst/>
              <a:rect l="l" t="t" r="r" b="b"/>
              <a:pathLst>
                <a:path w="13975" h="26523" extrusionOk="0">
                  <a:moveTo>
                    <a:pt x="3545" y="1"/>
                  </a:moveTo>
                  <a:cubicBezTo>
                    <a:pt x="3157" y="1"/>
                    <a:pt x="2934" y="36"/>
                    <a:pt x="2934" y="36"/>
                  </a:cubicBezTo>
                  <a:cubicBezTo>
                    <a:pt x="0" y="13837"/>
                    <a:pt x="7327" y="26472"/>
                    <a:pt x="7337" y="26522"/>
                  </a:cubicBezTo>
                  <a:lnTo>
                    <a:pt x="7337" y="26522"/>
                  </a:lnTo>
                  <a:cubicBezTo>
                    <a:pt x="5836" y="14880"/>
                    <a:pt x="13975" y="9410"/>
                    <a:pt x="13975" y="9410"/>
                  </a:cubicBezTo>
                  <a:cubicBezTo>
                    <a:pt x="10710" y="768"/>
                    <a:pt x="5347" y="1"/>
                    <a:pt x="3545" y="1"/>
                  </a:cubicBezTo>
                  <a:close/>
                  <a:moveTo>
                    <a:pt x="7337" y="26522"/>
                  </a:moveTo>
                  <a:cubicBezTo>
                    <a:pt x="7337" y="26522"/>
                    <a:pt x="7337" y="26522"/>
                    <a:pt x="7337" y="26522"/>
                  </a:cubicBezTo>
                  <a:cubicBezTo>
                    <a:pt x="7337" y="26522"/>
                    <a:pt x="7337" y="26522"/>
                    <a:pt x="7337" y="26522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859;p63">
              <a:extLst>
                <a:ext uri="{FF2B5EF4-FFF2-40B4-BE49-F238E27FC236}">
                  <a16:creationId xmlns:a16="http://schemas.microsoft.com/office/drawing/2014/main" id="{8355D2D6-52E8-B443-ABCC-D246B03876CE}"/>
                </a:ext>
              </a:extLst>
            </p:cNvPr>
            <p:cNvSpPr/>
            <p:nvPr/>
          </p:nvSpPr>
          <p:spPr>
            <a:xfrm>
              <a:off x="2624267" y="4731744"/>
              <a:ext cx="703872" cy="265410"/>
            </a:xfrm>
            <a:custGeom>
              <a:avLst/>
              <a:gdLst/>
              <a:ahLst/>
              <a:cxnLst/>
              <a:rect l="l" t="t" r="r" b="b"/>
              <a:pathLst>
                <a:path w="51070" h="19257" extrusionOk="0">
                  <a:moveTo>
                    <a:pt x="0" y="0"/>
                  </a:moveTo>
                  <a:lnTo>
                    <a:pt x="0" y="0"/>
                  </a:lnTo>
                  <a:cubicBezTo>
                    <a:pt x="834" y="4737"/>
                    <a:pt x="3169" y="9240"/>
                    <a:pt x="6838" y="12376"/>
                  </a:cubicBezTo>
                  <a:cubicBezTo>
                    <a:pt x="10041" y="15078"/>
                    <a:pt x="14077" y="16679"/>
                    <a:pt x="18146" y="17813"/>
                  </a:cubicBezTo>
                  <a:cubicBezTo>
                    <a:pt x="21366" y="18685"/>
                    <a:pt x="24767" y="19256"/>
                    <a:pt x="28113" y="19256"/>
                  </a:cubicBezTo>
                  <a:cubicBezTo>
                    <a:pt x="31802" y="19256"/>
                    <a:pt x="35424" y="18562"/>
                    <a:pt x="38661" y="16812"/>
                  </a:cubicBezTo>
                  <a:cubicBezTo>
                    <a:pt x="43198" y="14344"/>
                    <a:pt x="46500" y="10074"/>
                    <a:pt x="48868" y="5538"/>
                  </a:cubicBezTo>
                  <a:cubicBezTo>
                    <a:pt x="49702" y="3903"/>
                    <a:pt x="50503" y="2235"/>
                    <a:pt x="51070" y="501"/>
                  </a:cubicBezTo>
                  <a:lnTo>
                    <a:pt x="51070" y="501"/>
                  </a:lnTo>
                  <a:cubicBezTo>
                    <a:pt x="44454" y="6984"/>
                    <a:pt x="35247" y="10909"/>
                    <a:pt x="25953" y="10909"/>
                  </a:cubicBezTo>
                  <a:cubicBezTo>
                    <a:pt x="25875" y="10909"/>
                    <a:pt x="25797" y="10909"/>
                    <a:pt x="25718" y="10908"/>
                  </a:cubicBezTo>
                  <a:cubicBezTo>
                    <a:pt x="16145" y="10908"/>
                    <a:pt x="6671" y="6839"/>
                    <a:pt x="0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860;p63">
              <a:extLst>
                <a:ext uri="{FF2B5EF4-FFF2-40B4-BE49-F238E27FC236}">
                  <a16:creationId xmlns:a16="http://schemas.microsoft.com/office/drawing/2014/main" id="{C3609E33-58BB-2D4E-A170-9F9F748037C5}"/>
                </a:ext>
              </a:extLst>
            </p:cNvPr>
            <p:cNvSpPr/>
            <p:nvPr/>
          </p:nvSpPr>
          <p:spPr>
            <a:xfrm>
              <a:off x="2907924" y="4520720"/>
              <a:ext cx="45524" cy="49658"/>
            </a:xfrm>
            <a:custGeom>
              <a:avLst/>
              <a:gdLst/>
              <a:ahLst/>
              <a:cxnLst/>
              <a:rect l="l" t="t" r="r" b="b"/>
              <a:pathLst>
                <a:path w="3303" h="3603" extrusionOk="0">
                  <a:moveTo>
                    <a:pt x="3103" y="0"/>
                  </a:moveTo>
                  <a:cubicBezTo>
                    <a:pt x="2569" y="0"/>
                    <a:pt x="2069" y="267"/>
                    <a:pt x="1735" y="668"/>
                  </a:cubicBezTo>
                  <a:cubicBezTo>
                    <a:pt x="1435" y="1034"/>
                    <a:pt x="1301" y="1468"/>
                    <a:pt x="1335" y="1935"/>
                  </a:cubicBezTo>
                  <a:cubicBezTo>
                    <a:pt x="1001" y="1935"/>
                    <a:pt x="734" y="2035"/>
                    <a:pt x="467" y="2302"/>
                  </a:cubicBezTo>
                  <a:cubicBezTo>
                    <a:pt x="167" y="2602"/>
                    <a:pt x="0" y="3003"/>
                    <a:pt x="100" y="3436"/>
                  </a:cubicBezTo>
                  <a:cubicBezTo>
                    <a:pt x="100" y="3503"/>
                    <a:pt x="234" y="3603"/>
                    <a:pt x="301" y="3603"/>
                  </a:cubicBezTo>
                  <a:cubicBezTo>
                    <a:pt x="467" y="3536"/>
                    <a:pt x="567" y="3470"/>
                    <a:pt x="501" y="3436"/>
                  </a:cubicBezTo>
                  <a:cubicBezTo>
                    <a:pt x="467" y="3136"/>
                    <a:pt x="534" y="2836"/>
                    <a:pt x="768" y="2636"/>
                  </a:cubicBezTo>
                  <a:cubicBezTo>
                    <a:pt x="942" y="2461"/>
                    <a:pt x="1193" y="2362"/>
                    <a:pt x="1432" y="2362"/>
                  </a:cubicBezTo>
                  <a:cubicBezTo>
                    <a:pt x="1467" y="2362"/>
                    <a:pt x="1501" y="2364"/>
                    <a:pt x="1535" y="2369"/>
                  </a:cubicBezTo>
                  <a:cubicBezTo>
                    <a:pt x="1602" y="2369"/>
                    <a:pt x="1668" y="2335"/>
                    <a:pt x="1702" y="2302"/>
                  </a:cubicBezTo>
                  <a:cubicBezTo>
                    <a:pt x="1768" y="2202"/>
                    <a:pt x="1768" y="2169"/>
                    <a:pt x="1768" y="2102"/>
                  </a:cubicBezTo>
                  <a:cubicBezTo>
                    <a:pt x="1668" y="1668"/>
                    <a:pt x="1768" y="1268"/>
                    <a:pt x="2002" y="934"/>
                  </a:cubicBezTo>
                  <a:cubicBezTo>
                    <a:pt x="2302" y="634"/>
                    <a:pt x="2669" y="434"/>
                    <a:pt x="3103" y="434"/>
                  </a:cubicBezTo>
                  <a:cubicBezTo>
                    <a:pt x="3236" y="434"/>
                    <a:pt x="3303" y="334"/>
                    <a:pt x="3303" y="201"/>
                  </a:cubicBezTo>
                  <a:cubicBezTo>
                    <a:pt x="3303" y="100"/>
                    <a:pt x="3236" y="0"/>
                    <a:pt x="3103" y="0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861;p63">
              <a:extLst>
                <a:ext uri="{FF2B5EF4-FFF2-40B4-BE49-F238E27FC236}">
                  <a16:creationId xmlns:a16="http://schemas.microsoft.com/office/drawing/2014/main" id="{C68E01E2-C540-8D41-B8AA-0C8FC3FCFDC8}"/>
                </a:ext>
              </a:extLst>
            </p:cNvPr>
            <p:cNvSpPr/>
            <p:nvPr/>
          </p:nvSpPr>
          <p:spPr>
            <a:xfrm>
              <a:off x="2918041" y="4580481"/>
              <a:ext cx="16567" cy="19792"/>
            </a:xfrm>
            <a:custGeom>
              <a:avLst/>
              <a:gdLst/>
              <a:ahLst/>
              <a:cxnLst/>
              <a:rect l="l" t="t" r="r" b="b"/>
              <a:pathLst>
                <a:path w="1202" h="1436" extrusionOk="0">
                  <a:moveTo>
                    <a:pt x="1001" y="1"/>
                  </a:moveTo>
                  <a:cubicBezTo>
                    <a:pt x="701" y="1"/>
                    <a:pt x="401" y="168"/>
                    <a:pt x="234" y="434"/>
                  </a:cubicBezTo>
                  <a:cubicBezTo>
                    <a:pt x="34" y="668"/>
                    <a:pt x="0" y="968"/>
                    <a:pt x="34" y="1268"/>
                  </a:cubicBezTo>
                  <a:cubicBezTo>
                    <a:pt x="67" y="1335"/>
                    <a:pt x="167" y="1435"/>
                    <a:pt x="234" y="1435"/>
                  </a:cubicBezTo>
                  <a:cubicBezTo>
                    <a:pt x="367" y="1435"/>
                    <a:pt x="434" y="1302"/>
                    <a:pt x="434" y="1168"/>
                  </a:cubicBezTo>
                  <a:cubicBezTo>
                    <a:pt x="401" y="1002"/>
                    <a:pt x="434" y="835"/>
                    <a:pt x="567" y="668"/>
                  </a:cubicBezTo>
                  <a:cubicBezTo>
                    <a:pt x="701" y="501"/>
                    <a:pt x="868" y="368"/>
                    <a:pt x="1034" y="368"/>
                  </a:cubicBezTo>
                  <a:cubicBezTo>
                    <a:pt x="1101" y="368"/>
                    <a:pt x="1201" y="301"/>
                    <a:pt x="1201" y="168"/>
                  </a:cubicBezTo>
                  <a:cubicBezTo>
                    <a:pt x="1201" y="101"/>
                    <a:pt x="1101" y="1"/>
                    <a:pt x="1001" y="1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862;p63">
              <a:extLst>
                <a:ext uri="{FF2B5EF4-FFF2-40B4-BE49-F238E27FC236}">
                  <a16:creationId xmlns:a16="http://schemas.microsoft.com/office/drawing/2014/main" id="{58AB2A23-E19C-BE4F-B369-9F00E3B93CDE}"/>
                </a:ext>
              </a:extLst>
            </p:cNvPr>
            <p:cNvSpPr/>
            <p:nvPr/>
          </p:nvSpPr>
          <p:spPr>
            <a:xfrm>
              <a:off x="2856888" y="4610348"/>
              <a:ext cx="21170" cy="41416"/>
            </a:xfrm>
            <a:custGeom>
              <a:avLst/>
              <a:gdLst/>
              <a:ahLst/>
              <a:cxnLst/>
              <a:rect l="l" t="t" r="r" b="b"/>
              <a:pathLst>
                <a:path w="1536" h="3005" extrusionOk="0">
                  <a:moveTo>
                    <a:pt x="1275" y="1"/>
                  </a:moveTo>
                  <a:cubicBezTo>
                    <a:pt x="1239" y="1"/>
                    <a:pt x="1204" y="12"/>
                    <a:pt x="1168" y="35"/>
                  </a:cubicBezTo>
                  <a:cubicBezTo>
                    <a:pt x="334" y="703"/>
                    <a:pt x="1" y="1870"/>
                    <a:pt x="334" y="2871"/>
                  </a:cubicBezTo>
                  <a:cubicBezTo>
                    <a:pt x="368" y="2971"/>
                    <a:pt x="468" y="3004"/>
                    <a:pt x="534" y="3004"/>
                  </a:cubicBezTo>
                  <a:lnTo>
                    <a:pt x="568" y="3004"/>
                  </a:lnTo>
                  <a:cubicBezTo>
                    <a:pt x="668" y="2971"/>
                    <a:pt x="768" y="2871"/>
                    <a:pt x="701" y="2771"/>
                  </a:cubicBezTo>
                  <a:cubicBezTo>
                    <a:pt x="468" y="1937"/>
                    <a:pt x="735" y="969"/>
                    <a:pt x="1402" y="369"/>
                  </a:cubicBezTo>
                  <a:cubicBezTo>
                    <a:pt x="1502" y="302"/>
                    <a:pt x="1535" y="169"/>
                    <a:pt x="1468" y="102"/>
                  </a:cubicBezTo>
                  <a:cubicBezTo>
                    <a:pt x="1404" y="37"/>
                    <a:pt x="1339" y="1"/>
                    <a:pt x="1275" y="1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863;p63">
              <a:extLst>
                <a:ext uri="{FF2B5EF4-FFF2-40B4-BE49-F238E27FC236}">
                  <a16:creationId xmlns:a16="http://schemas.microsoft.com/office/drawing/2014/main" id="{75EBB78F-748B-F64E-BDCC-8BE945358570}"/>
                </a:ext>
              </a:extLst>
            </p:cNvPr>
            <p:cNvSpPr/>
            <p:nvPr/>
          </p:nvSpPr>
          <p:spPr>
            <a:xfrm>
              <a:off x="2887237" y="4640545"/>
              <a:ext cx="14720" cy="18565"/>
            </a:xfrm>
            <a:custGeom>
              <a:avLst/>
              <a:gdLst/>
              <a:ahLst/>
              <a:cxnLst/>
              <a:rect l="l" t="t" r="r" b="b"/>
              <a:pathLst>
                <a:path w="1068" h="1347" extrusionOk="0">
                  <a:moveTo>
                    <a:pt x="851" y="1"/>
                  </a:moveTo>
                  <a:cubicBezTo>
                    <a:pt x="827" y="1"/>
                    <a:pt x="799" y="5"/>
                    <a:pt x="768" y="13"/>
                  </a:cubicBezTo>
                  <a:cubicBezTo>
                    <a:pt x="301" y="246"/>
                    <a:pt x="0" y="780"/>
                    <a:pt x="167" y="1247"/>
                  </a:cubicBezTo>
                  <a:cubicBezTo>
                    <a:pt x="234" y="1314"/>
                    <a:pt x="301" y="1347"/>
                    <a:pt x="401" y="1347"/>
                  </a:cubicBezTo>
                  <a:cubicBezTo>
                    <a:pt x="401" y="1347"/>
                    <a:pt x="434" y="1347"/>
                    <a:pt x="434" y="1314"/>
                  </a:cubicBezTo>
                  <a:cubicBezTo>
                    <a:pt x="501" y="1280"/>
                    <a:pt x="601" y="1180"/>
                    <a:pt x="567" y="1080"/>
                  </a:cubicBezTo>
                  <a:cubicBezTo>
                    <a:pt x="467" y="813"/>
                    <a:pt x="634" y="480"/>
                    <a:pt x="901" y="413"/>
                  </a:cubicBezTo>
                  <a:cubicBezTo>
                    <a:pt x="1001" y="346"/>
                    <a:pt x="1068" y="279"/>
                    <a:pt x="1001" y="146"/>
                  </a:cubicBezTo>
                  <a:cubicBezTo>
                    <a:pt x="976" y="44"/>
                    <a:pt x="931" y="1"/>
                    <a:pt x="851" y="1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864;p63">
              <a:extLst>
                <a:ext uri="{FF2B5EF4-FFF2-40B4-BE49-F238E27FC236}">
                  <a16:creationId xmlns:a16="http://schemas.microsoft.com/office/drawing/2014/main" id="{DDAD67C3-CA75-1642-9FE3-C7F3C5523079}"/>
                </a:ext>
              </a:extLst>
            </p:cNvPr>
            <p:cNvSpPr/>
            <p:nvPr/>
          </p:nvSpPr>
          <p:spPr>
            <a:xfrm>
              <a:off x="2834822" y="4683809"/>
              <a:ext cx="23458" cy="30473"/>
            </a:xfrm>
            <a:custGeom>
              <a:avLst/>
              <a:gdLst/>
              <a:ahLst/>
              <a:cxnLst/>
              <a:rect l="l" t="t" r="r" b="b"/>
              <a:pathLst>
                <a:path w="1702" h="2211" extrusionOk="0">
                  <a:moveTo>
                    <a:pt x="1466" y="0"/>
                  </a:moveTo>
                  <a:cubicBezTo>
                    <a:pt x="1447" y="0"/>
                    <a:pt x="1425" y="3"/>
                    <a:pt x="1402" y="9"/>
                  </a:cubicBezTo>
                  <a:cubicBezTo>
                    <a:pt x="568" y="276"/>
                    <a:pt x="1" y="1210"/>
                    <a:pt x="267" y="2044"/>
                  </a:cubicBezTo>
                  <a:cubicBezTo>
                    <a:pt x="301" y="2177"/>
                    <a:pt x="401" y="2211"/>
                    <a:pt x="468" y="2211"/>
                  </a:cubicBezTo>
                  <a:cubicBezTo>
                    <a:pt x="534" y="2211"/>
                    <a:pt x="534" y="2211"/>
                    <a:pt x="568" y="2144"/>
                  </a:cubicBezTo>
                  <a:cubicBezTo>
                    <a:pt x="634" y="2111"/>
                    <a:pt x="734" y="2011"/>
                    <a:pt x="701" y="1877"/>
                  </a:cubicBezTo>
                  <a:cubicBezTo>
                    <a:pt x="468" y="1310"/>
                    <a:pt x="901" y="543"/>
                    <a:pt x="1535" y="376"/>
                  </a:cubicBezTo>
                  <a:cubicBezTo>
                    <a:pt x="1602" y="343"/>
                    <a:pt x="1702" y="276"/>
                    <a:pt x="1635" y="143"/>
                  </a:cubicBezTo>
                  <a:cubicBezTo>
                    <a:pt x="1608" y="60"/>
                    <a:pt x="1558" y="0"/>
                    <a:pt x="1466" y="0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865;p63">
              <a:extLst>
                <a:ext uri="{FF2B5EF4-FFF2-40B4-BE49-F238E27FC236}">
                  <a16:creationId xmlns:a16="http://schemas.microsoft.com/office/drawing/2014/main" id="{4809ADD3-5D8E-8D4B-A1B4-33A29D556AFA}"/>
                </a:ext>
              </a:extLst>
            </p:cNvPr>
            <p:cNvSpPr/>
            <p:nvPr/>
          </p:nvSpPr>
          <p:spPr>
            <a:xfrm>
              <a:off x="2811378" y="4718237"/>
              <a:ext cx="13341" cy="20880"/>
            </a:xfrm>
            <a:custGeom>
              <a:avLst/>
              <a:gdLst/>
              <a:ahLst/>
              <a:cxnLst/>
              <a:rect l="l" t="t" r="r" b="b"/>
              <a:pathLst>
                <a:path w="968" h="1515" extrusionOk="0">
                  <a:moveTo>
                    <a:pt x="756" y="1"/>
                  </a:moveTo>
                  <a:cubicBezTo>
                    <a:pt x="729" y="1"/>
                    <a:pt x="699" y="5"/>
                    <a:pt x="668" y="13"/>
                  </a:cubicBezTo>
                  <a:cubicBezTo>
                    <a:pt x="434" y="146"/>
                    <a:pt x="267" y="347"/>
                    <a:pt x="134" y="613"/>
                  </a:cubicBezTo>
                  <a:cubicBezTo>
                    <a:pt x="0" y="847"/>
                    <a:pt x="0" y="1147"/>
                    <a:pt x="134" y="1381"/>
                  </a:cubicBezTo>
                  <a:cubicBezTo>
                    <a:pt x="167" y="1481"/>
                    <a:pt x="267" y="1514"/>
                    <a:pt x="334" y="1514"/>
                  </a:cubicBezTo>
                  <a:cubicBezTo>
                    <a:pt x="401" y="1514"/>
                    <a:pt x="434" y="1514"/>
                    <a:pt x="401" y="1481"/>
                  </a:cubicBezTo>
                  <a:cubicBezTo>
                    <a:pt x="467" y="1381"/>
                    <a:pt x="501" y="1281"/>
                    <a:pt x="467" y="1180"/>
                  </a:cubicBezTo>
                  <a:cubicBezTo>
                    <a:pt x="434" y="1047"/>
                    <a:pt x="401" y="880"/>
                    <a:pt x="467" y="713"/>
                  </a:cubicBezTo>
                  <a:cubicBezTo>
                    <a:pt x="567" y="547"/>
                    <a:pt x="668" y="447"/>
                    <a:pt x="801" y="380"/>
                  </a:cubicBezTo>
                  <a:cubicBezTo>
                    <a:pt x="934" y="347"/>
                    <a:pt x="968" y="280"/>
                    <a:pt x="934" y="146"/>
                  </a:cubicBezTo>
                  <a:cubicBezTo>
                    <a:pt x="909" y="44"/>
                    <a:pt x="845" y="1"/>
                    <a:pt x="756" y="1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866;p63">
              <a:extLst>
                <a:ext uri="{FF2B5EF4-FFF2-40B4-BE49-F238E27FC236}">
                  <a16:creationId xmlns:a16="http://schemas.microsoft.com/office/drawing/2014/main" id="{F09B1669-36C5-5646-8820-0210A20D5C32}"/>
                </a:ext>
              </a:extLst>
            </p:cNvPr>
            <p:cNvSpPr/>
            <p:nvPr/>
          </p:nvSpPr>
          <p:spPr>
            <a:xfrm>
              <a:off x="2665173" y="4502031"/>
              <a:ext cx="25305" cy="54565"/>
            </a:xfrm>
            <a:custGeom>
              <a:avLst/>
              <a:gdLst/>
              <a:ahLst/>
              <a:cxnLst/>
              <a:rect l="l" t="t" r="r" b="b"/>
              <a:pathLst>
                <a:path w="1836" h="3959" extrusionOk="0">
                  <a:moveTo>
                    <a:pt x="1625" y="0"/>
                  </a:moveTo>
                  <a:cubicBezTo>
                    <a:pt x="1564" y="0"/>
                    <a:pt x="1494" y="16"/>
                    <a:pt x="1435" y="55"/>
                  </a:cubicBezTo>
                  <a:cubicBezTo>
                    <a:pt x="1068" y="489"/>
                    <a:pt x="935" y="1156"/>
                    <a:pt x="1102" y="1690"/>
                  </a:cubicBezTo>
                  <a:cubicBezTo>
                    <a:pt x="434" y="2157"/>
                    <a:pt x="34" y="2958"/>
                    <a:pt x="1" y="3725"/>
                  </a:cubicBezTo>
                  <a:cubicBezTo>
                    <a:pt x="1" y="3858"/>
                    <a:pt x="68" y="3958"/>
                    <a:pt x="201" y="3958"/>
                  </a:cubicBezTo>
                  <a:cubicBezTo>
                    <a:pt x="334" y="3958"/>
                    <a:pt x="401" y="3858"/>
                    <a:pt x="434" y="3691"/>
                  </a:cubicBezTo>
                  <a:cubicBezTo>
                    <a:pt x="434" y="2991"/>
                    <a:pt x="901" y="2290"/>
                    <a:pt x="1502" y="1957"/>
                  </a:cubicBezTo>
                  <a:cubicBezTo>
                    <a:pt x="1569" y="1890"/>
                    <a:pt x="1602" y="1790"/>
                    <a:pt x="1569" y="1690"/>
                  </a:cubicBezTo>
                  <a:cubicBezTo>
                    <a:pt x="1368" y="1223"/>
                    <a:pt x="1502" y="689"/>
                    <a:pt x="1769" y="322"/>
                  </a:cubicBezTo>
                  <a:cubicBezTo>
                    <a:pt x="1835" y="222"/>
                    <a:pt x="1835" y="122"/>
                    <a:pt x="1735" y="22"/>
                  </a:cubicBezTo>
                  <a:cubicBezTo>
                    <a:pt x="1708" y="8"/>
                    <a:pt x="1669" y="0"/>
                    <a:pt x="1625" y="0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867;p63">
              <a:extLst>
                <a:ext uri="{FF2B5EF4-FFF2-40B4-BE49-F238E27FC236}">
                  <a16:creationId xmlns:a16="http://schemas.microsoft.com/office/drawing/2014/main" id="{13ECC774-840A-9048-8531-BA6E39CECEC9}"/>
                </a:ext>
              </a:extLst>
            </p:cNvPr>
            <p:cNvSpPr/>
            <p:nvPr/>
          </p:nvSpPr>
          <p:spPr>
            <a:xfrm>
              <a:off x="2668853" y="4596111"/>
              <a:ext cx="14733" cy="17035"/>
            </a:xfrm>
            <a:custGeom>
              <a:avLst/>
              <a:gdLst/>
              <a:ahLst/>
              <a:cxnLst/>
              <a:rect l="l" t="t" r="r" b="b"/>
              <a:pathLst>
                <a:path w="1069" h="1236" extrusionOk="0">
                  <a:moveTo>
                    <a:pt x="835" y="1"/>
                  </a:moveTo>
                  <a:cubicBezTo>
                    <a:pt x="601" y="1"/>
                    <a:pt x="334" y="101"/>
                    <a:pt x="167" y="368"/>
                  </a:cubicBezTo>
                  <a:cubicBezTo>
                    <a:pt x="67" y="635"/>
                    <a:pt x="1" y="902"/>
                    <a:pt x="134" y="1135"/>
                  </a:cubicBezTo>
                  <a:cubicBezTo>
                    <a:pt x="134" y="1202"/>
                    <a:pt x="234" y="1235"/>
                    <a:pt x="301" y="1235"/>
                  </a:cubicBezTo>
                  <a:cubicBezTo>
                    <a:pt x="334" y="1235"/>
                    <a:pt x="334" y="1202"/>
                    <a:pt x="434" y="1202"/>
                  </a:cubicBezTo>
                  <a:cubicBezTo>
                    <a:pt x="501" y="1135"/>
                    <a:pt x="568" y="1002"/>
                    <a:pt x="501" y="902"/>
                  </a:cubicBezTo>
                  <a:cubicBezTo>
                    <a:pt x="468" y="802"/>
                    <a:pt x="501" y="668"/>
                    <a:pt x="568" y="568"/>
                  </a:cubicBezTo>
                  <a:cubicBezTo>
                    <a:pt x="634" y="501"/>
                    <a:pt x="735" y="401"/>
                    <a:pt x="835" y="401"/>
                  </a:cubicBezTo>
                  <a:cubicBezTo>
                    <a:pt x="935" y="401"/>
                    <a:pt x="1068" y="335"/>
                    <a:pt x="1068" y="201"/>
                  </a:cubicBezTo>
                  <a:cubicBezTo>
                    <a:pt x="1068" y="68"/>
                    <a:pt x="968" y="1"/>
                    <a:pt x="835" y="1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868;p63">
              <a:extLst>
                <a:ext uri="{FF2B5EF4-FFF2-40B4-BE49-F238E27FC236}">
                  <a16:creationId xmlns:a16="http://schemas.microsoft.com/office/drawing/2014/main" id="{43C95174-9359-CA4B-BBC6-3629EA10DBBE}"/>
                </a:ext>
              </a:extLst>
            </p:cNvPr>
            <p:cNvSpPr/>
            <p:nvPr/>
          </p:nvSpPr>
          <p:spPr>
            <a:xfrm>
              <a:off x="2642184" y="4621608"/>
              <a:ext cx="16112" cy="27400"/>
            </a:xfrm>
            <a:custGeom>
              <a:avLst/>
              <a:gdLst/>
              <a:ahLst/>
              <a:cxnLst/>
              <a:rect l="l" t="t" r="r" b="b"/>
              <a:pathLst>
                <a:path w="1169" h="1988" extrusionOk="0">
                  <a:moveTo>
                    <a:pt x="919" y="0"/>
                  </a:moveTo>
                  <a:cubicBezTo>
                    <a:pt x="887" y="0"/>
                    <a:pt x="857" y="8"/>
                    <a:pt x="835" y="19"/>
                  </a:cubicBezTo>
                  <a:cubicBezTo>
                    <a:pt x="234" y="386"/>
                    <a:pt x="1" y="1220"/>
                    <a:pt x="335" y="1854"/>
                  </a:cubicBezTo>
                  <a:cubicBezTo>
                    <a:pt x="335" y="1954"/>
                    <a:pt x="401" y="1987"/>
                    <a:pt x="501" y="1987"/>
                  </a:cubicBezTo>
                  <a:lnTo>
                    <a:pt x="568" y="1987"/>
                  </a:lnTo>
                  <a:cubicBezTo>
                    <a:pt x="668" y="1887"/>
                    <a:pt x="701" y="1787"/>
                    <a:pt x="668" y="1687"/>
                  </a:cubicBezTo>
                  <a:cubicBezTo>
                    <a:pt x="435" y="1287"/>
                    <a:pt x="601" y="653"/>
                    <a:pt x="1035" y="386"/>
                  </a:cubicBezTo>
                  <a:cubicBezTo>
                    <a:pt x="1168" y="319"/>
                    <a:pt x="1168" y="186"/>
                    <a:pt x="1102" y="119"/>
                  </a:cubicBezTo>
                  <a:cubicBezTo>
                    <a:pt x="1057" y="30"/>
                    <a:pt x="983" y="0"/>
                    <a:pt x="919" y="0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869;p63">
              <a:extLst>
                <a:ext uri="{FF2B5EF4-FFF2-40B4-BE49-F238E27FC236}">
                  <a16:creationId xmlns:a16="http://schemas.microsoft.com/office/drawing/2014/main" id="{FC9A47D0-5ADB-F949-8EFD-5CA1464A5F29}"/>
                </a:ext>
              </a:extLst>
            </p:cNvPr>
            <p:cNvSpPr/>
            <p:nvPr/>
          </p:nvSpPr>
          <p:spPr>
            <a:xfrm>
              <a:off x="2656904" y="4666539"/>
              <a:ext cx="15643" cy="35793"/>
            </a:xfrm>
            <a:custGeom>
              <a:avLst/>
              <a:gdLst/>
              <a:ahLst/>
              <a:cxnLst/>
              <a:rect l="l" t="t" r="r" b="b"/>
              <a:pathLst>
                <a:path w="1135" h="2597" extrusionOk="0">
                  <a:moveTo>
                    <a:pt x="877" y="1"/>
                  </a:moveTo>
                  <a:cubicBezTo>
                    <a:pt x="835" y="1"/>
                    <a:pt x="796" y="19"/>
                    <a:pt x="768" y="61"/>
                  </a:cubicBezTo>
                  <a:cubicBezTo>
                    <a:pt x="334" y="295"/>
                    <a:pt x="100" y="762"/>
                    <a:pt x="34" y="1262"/>
                  </a:cubicBezTo>
                  <a:cubicBezTo>
                    <a:pt x="0" y="1729"/>
                    <a:pt x="201" y="2230"/>
                    <a:pt x="534" y="2563"/>
                  </a:cubicBezTo>
                  <a:cubicBezTo>
                    <a:pt x="601" y="2596"/>
                    <a:pt x="634" y="2596"/>
                    <a:pt x="668" y="2596"/>
                  </a:cubicBezTo>
                  <a:cubicBezTo>
                    <a:pt x="734" y="2596"/>
                    <a:pt x="771" y="2582"/>
                    <a:pt x="808" y="2582"/>
                  </a:cubicBezTo>
                  <a:cubicBezTo>
                    <a:pt x="827" y="2582"/>
                    <a:pt x="845" y="2585"/>
                    <a:pt x="868" y="2596"/>
                  </a:cubicBezTo>
                  <a:cubicBezTo>
                    <a:pt x="968" y="2496"/>
                    <a:pt x="968" y="2396"/>
                    <a:pt x="868" y="2296"/>
                  </a:cubicBezTo>
                  <a:cubicBezTo>
                    <a:pt x="634" y="2063"/>
                    <a:pt x="467" y="1662"/>
                    <a:pt x="501" y="1296"/>
                  </a:cubicBezTo>
                  <a:cubicBezTo>
                    <a:pt x="501" y="929"/>
                    <a:pt x="701" y="595"/>
                    <a:pt x="1001" y="395"/>
                  </a:cubicBezTo>
                  <a:cubicBezTo>
                    <a:pt x="1101" y="295"/>
                    <a:pt x="1135" y="195"/>
                    <a:pt x="1034" y="95"/>
                  </a:cubicBezTo>
                  <a:cubicBezTo>
                    <a:pt x="996" y="37"/>
                    <a:pt x="934" y="1"/>
                    <a:pt x="877" y="1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870;p63">
              <a:extLst>
                <a:ext uri="{FF2B5EF4-FFF2-40B4-BE49-F238E27FC236}">
                  <a16:creationId xmlns:a16="http://schemas.microsoft.com/office/drawing/2014/main" id="{AA88CD5F-E97F-B349-B8FD-5588305C0C12}"/>
                </a:ext>
              </a:extLst>
            </p:cNvPr>
            <p:cNvSpPr/>
            <p:nvPr/>
          </p:nvSpPr>
          <p:spPr>
            <a:xfrm>
              <a:off x="2804487" y="4431051"/>
              <a:ext cx="99317" cy="93363"/>
            </a:xfrm>
            <a:custGeom>
              <a:avLst/>
              <a:gdLst/>
              <a:ahLst/>
              <a:cxnLst/>
              <a:rect l="l" t="t" r="r" b="b"/>
              <a:pathLst>
                <a:path w="7206" h="6774" extrusionOk="0">
                  <a:moveTo>
                    <a:pt x="286" y="0"/>
                  </a:moveTo>
                  <a:cubicBezTo>
                    <a:pt x="214" y="0"/>
                    <a:pt x="143" y="37"/>
                    <a:pt x="100" y="102"/>
                  </a:cubicBezTo>
                  <a:cubicBezTo>
                    <a:pt x="0" y="168"/>
                    <a:pt x="67" y="302"/>
                    <a:pt x="133" y="369"/>
                  </a:cubicBezTo>
                  <a:cubicBezTo>
                    <a:pt x="2735" y="2103"/>
                    <a:pt x="4970" y="4205"/>
                    <a:pt x="6805" y="6673"/>
                  </a:cubicBezTo>
                  <a:cubicBezTo>
                    <a:pt x="6838" y="6707"/>
                    <a:pt x="6905" y="6773"/>
                    <a:pt x="6972" y="6773"/>
                  </a:cubicBezTo>
                  <a:cubicBezTo>
                    <a:pt x="7005" y="6773"/>
                    <a:pt x="7072" y="6773"/>
                    <a:pt x="7105" y="6707"/>
                  </a:cubicBezTo>
                  <a:cubicBezTo>
                    <a:pt x="7172" y="6640"/>
                    <a:pt x="7205" y="6506"/>
                    <a:pt x="7138" y="6440"/>
                  </a:cubicBezTo>
                  <a:cubicBezTo>
                    <a:pt x="5270" y="3938"/>
                    <a:pt x="2969" y="1803"/>
                    <a:pt x="400" y="35"/>
                  </a:cubicBezTo>
                  <a:cubicBezTo>
                    <a:pt x="365" y="11"/>
                    <a:pt x="325" y="0"/>
                    <a:pt x="286" y="0"/>
                  </a:cubicBezTo>
                  <a:close/>
                </a:path>
              </a:pathLst>
            </a:custGeom>
            <a:solidFill>
              <a:srgbClr val="D19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871;p63">
              <a:extLst>
                <a:ext uri="{FF2B5EF4-FFF2-40B4-BE49-F238E27FC236}">
                  <a16:creationId xmlns:a16="http://schemas.microsoft.com/office/drawing/2014/main" id="{CE34C62E-B1BC-3941-B38E-BDE8E5F61765}"/>
                </a:ext>
              </a:extLst>
            </p:cNvPr>
            <p:cNvSpPr/>
            <p:nvPr/>
          </p:nvSpPr>
          <p:spPr>
            <a:xfrm>
              <a:off x="3036653" y="4555080"/>
              <a:ext cx="113664" cy="161462"/>
            </a:xfrm>
            <a:custGeom>
              <a:avLst/>
              <a:gdLst/>
              <a:ahLst/>
              <a:cxnLst/>
              <a:rect l="l" t="t" r="r" b="b"/>
              <a:pathLst>
                <a:path w="8247" h="11715" extrusionOk="0">
                  <a:moveTo>
                    <a:pt x="1004" y="0"/>
                  </a:moveTo>
                  <a:cubicBezTo>
                    <a:pt x="789" y="0"/>
                    <a:pt x="576" y="85"/>
                    <a:pt x="401" y="276"/>
                  </a:cubicBezTo>
                  <a:cubicBezTo>
                    <a:pt x="67" y="610"/>
                    <a:pt x="0" y="1277"/>
                    <a:pt x="401" y="1544"/>
                  </a:cubicBezTo>
                  <a:cubicBezTo>
                    <a:pt x="3336" y="4012"/>
                    <a:pt x="5438" y="7314"/>
                    <a:pt x="6338" y="11050"/>
                  </a:cubicBezTo>
                  <a:cubicBezTo>
                    <a:pt x="6444" y="11514"/>
                    <a:pt x="6782" y="11715"/>
                    <a:pt x="7136" y="11715"/>
                  </a:cubicBezTo>
                  <a:cubicBezTo>
                    <a:pt x="7673" y="11715"/>
                    <a:pt x="8247" y="11254"/>
                    <a:pt x="8106" y="10550"/>
                  </a:cubicBezTo>
                  <a:cubicBezTo>
                    <a:pt x="7139" y="6547"/>
                    <a:pt x="4837" y="2878"/>
                    <a:pt x="1668" y="276"/>
                  </a:cubicBezTo>
                  <a:cubicBezTo>
                    <a:pt x="1477" y="102"/>
                    <a:pt x="1239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872;p63">
              <a:extLst>
                <a:ext uri="{FF2B5EF4-FFF2-40B4-BE49-F238E27FC236}">
                  <a16:creationId xmlns:a16="http://schemas.microsoft.com/office/drawing/2014/main" id="{148E672E-7386-CB4D-9F37-CA3BBCE114CB}"/>
                </a:ext>
              </a:extLst>
            </p:cNvPr>
            <p:cNvSpPr/>
            <p:nvPr/>
          </p:nvSpPr>
          <p:spPr>
            <a:xfrm>
              <a:off x="3205833" y="4469022"/>
              <a:ext cx="103920" cy="122141"/>
            </a:xfrm>
            <a:custGeom>
              <a:avLst/>
              <a:gdLst/>
              <a:ahLst/>
              <a:cxnLst/>
              <a:rect l="l" t="t" r="r" b="b"/>
              <a:pathLst>
                <a:path w="7540" h="8862" extrusionOk="0">
                  <a:moveTo>
                    <a:pt x="1131" y="0"/>
                  </a:moveTo>
                  <a:cubicBezTo>
                    <a:pt x="794" y="0"/>
                    <a:pt x="441" y="192"/>
                    <a:pt x="301" y="449"/>
                  </a:cubicBezTo>
                  <a:cubicBezTo>
                    <a:pt x="1" y="916"/>
                    <a:pt x="201" y="1416"/>
                    <a:pt x="635" y="1717"/>
                  </a:cubicBezTo>
                  <a:cubicBezTo>
                    <a:pt x="2870" y="3418"/>
                    <a:pt x="4638" y="5786"/>
                    <a:pt x="5738" y="8421"/>
                  </a:cubicBezTo>
                  <a:cubicBezTo>
                    <a:pt x="5891" y="8727"/>
                    <a:pt x="6230" y="8861"/>
                    <a:pt x="6549" y="8861"/>
                  </a:cubicBezTo>
                  <a:cubicBezTo>
                    <a:pt x="6717" y="8861"/>
                    <a:pt x="6879" y="8824"/>
                    <a:pt x="7006" y="8755"/>
                  </a:cubicBezTo>
                  <a:cubicBezTo>
                    <a:pt x="7506" y="8521"/>
                    <a:pt x="7540" y="7954"/>
                    <a:pt x="7339" y="7521"/>
                  </a:cubicBezTo>
                  <a:cubicBezTo>
                    <a:pt x="6072" y="4585"/>
                    <a:pt x="4070" y="2050"/>
                    <a:pt x="1535" y="115"/>
                  </a:cubicBezTo>
                  <a:cubicBezTo>
                    <a:pt x="1415" y="35"/>
                    <a:pt x="1275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873;p63">
              <a:extLst>
                <a:ext uri="{FF2B5EF4-FFF2-40B4-BE49-F238E27FC236}">
                  <a16:creationId xmlns:a16="http://schemas.microsoft.com/office/drawing/2014/main" id="{B389BA40-A272-304B-8EE9-6713890B03F4}"/>
                </a:ext>
              </a:extLst>
            </p:cNvPr>
            <p:cNvSpPr/>
            <p:nvPr/>
          </p:nvSpPr>
          <p:spPr>
            <a:xfrm>
              <a:off x="2060326" y="3952110"/>
              <a:ext cx="449296" cy="146921"/>
            </a:xfrm>
            <a:custGeom>
              <a:avLst/>
              <a:gdLst/>
              <a:ahLst/>
              <a:cxnLst/>
              <a:rect l="l" t="t" r="r" b="b"/>
              <a:pathLst>
                <a:path w="32599" h="10660" extrusionOk="0">
                  <a:moveTo>
                    <a:pt x="30040" y="1"/>
                  </a:moveTo>
                  <a:cubicBezTo>
                    <a:pt x="29799" y="1"/>
                    <a:pt x="29545" y="57"/>
                    <a:pt x="29287" y="184"/>
                  </a:cubicBezTo>
                  <a:cubicBezTo>
                    <a:pt x="20781" y="4253"/>
                    <a:pt x="11574" y="6688"/>
                    <a:pt x="2134" y="7322"/>
                  </a:cubicBezTo>
                  <a:cubicBezTo>
                    <a:pt x="31" y="7421"/>
                    <a:pt x="0" y="10660"/>
                    <a:pt x="2041" y="10660"/>
                  </a:cubicBezTo>
                  <a:cubicBezTo>
                    <a:pt x="2072" y="10660"/>
                    <a:pt x="2103" y="10659"/>
                    <a:pt x="2134" y="10658"/>
                  </a:cubicBezTo>
                  <a:cubicBezTo>
                    <a:pt x="12175" y="10024"/>
                    <a:pt x="21882" y="7422"/>
                    <a:pt x="30955" y="3052"/>
                  </a:cubicBezTo>
                  <a:cubicBezTo>
                    <a:pt x="32598" y="2274"/>
                    <a:pt x="31576" y="1"/>
                    <a:pt x="30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874;p63">
              <a:extLst>
                <a:ext uri="{FF2B5EF4-FFF2-40B4-BE49-F238E27FC236}">
                  <a16:creationId xmlns:a16="http://schemas.microsoft.com/office/drawing/2014/main" id="{DFF576E2-4CA1-574C-B5FF-D08C6B75A75A}"/>
                </a:ext>
              </a:extLst>
            </p:cNvPr>
            <p:cNvSpPr/>
            <p:nvPr/>
          </p:nvSpPr>
          <p:spPr>
            <a:xfrm>
              <a:off x="2514379" y="3888958"/>
              <a:ext cx="61167" cy="54262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667" y="1"/>
                  </a:moveTo>
                  <a:cubicBezTo>
                    <a:pt x="2370" y="1"/>
                    <a:pt x="2074" y="54"/>
                    <a:pt x="1835" y="206"/>
                  </a:cubicBezTo>
                  <a:cubicBezTo>
                    <a:pt x="1502" y="439"/>
                    <a:pt x="1202" y="639"/>
                    <a:pt x="868" y="839"/>
                  </a:cubicBezTo>
                  <a:cubicBezTo>
                    <a:pt x="501" y="1106"/>
                    <a:pt x="201" y="1440"/>
                    <a:pt x="134" y="1840"/>
                  </a:cubicBezTo>
                  <a:cubicBezTo>
                    <a:pt x="1" y="2274"/>
                    <a:pt x="67" y="2774"/>
                    <a:pt x="301" y="3141"/>
                  </a:cubicBezTo>
                  <a:cubicBezTo>
                    <a:pt x="534" y="3508"/>
                    <a:pt x="868" y="3808"/>
                    <a:pt x="1302" y="3875"/>
                  </a:cubicBezTo>
                  <a:cubicBezTo>
                    <a:pt x="1454" y="3913"/>
                    <a:pt x="1620" y="3937"/>
                    <a:pt x="1788" y="3937"/>
                  </a:cubicBezTo>
                  <a:cubicBezTo>
                    <a:pt x="2063" y="3937"/>
                    <a:pt x="2342" y="3874"/>
                    <a:pt x="2569" y="3708"/>
                  </a:cubicBezTo>
                  <a:cubicBezTo>
                    <a:pt x="2903" y="3508"/>
                    <a:pt x="3203" y="3308"/>
                    <a:pt x="3537" y="3108"/>
                  </a:cubicBezTo>
                  <a:cubicBezTo>
                    <a:pt x="3903" y="2841"/>
                    <a:pt x="4204" y="2507"/>
                    <a:pt x="4304" y="2107"/>
                  </a:cubicBezTo>
                  <a:cubicBezTo>
                    <a:pt x="4437" y="1740"/>
                    <a:pt x="4370" y="1173"/>
                    <a:pt x="4137" y="806"/>
                  </a:cubicBezTo>
                  <a:cubicBezTo>
                    <a:pt x="3870" y="439"/>
                    <a:pt x="3537" y="139"/>
                    <a:pt x="3136" y="39"/>
                  </a:cubicBezTo>
                  <a:cubicBezTo>
                    <a:pt x="2985" y="16"/>
                    <a:pt x="2826" y="1"/>
                    <a:pt x="2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75;p63">
              <a:extLst>
                <a:ext uri="{FF2B5EF4-FFF2-40B4-BE49-F238E27FC236}">
                  <a16:creationId xmlns:a16="http://schemas.microsoft.com/office/drawing/2014/main" id="{7DB52973-54C8-214F-8099-B77312839AA1}"/>
                </a:ext>
              </a:extLst>
            </p:cNvPr>
            <p:cNvSpPr/>
            <p:nvPr/>
          </p:nvSpPr>
          <p:spPr>
            <a:xfrm>
              <a:off x="2593229" y="3734952"/>
              <a:ext cx="193989" cy="154805"/>
            </a:xfrm>
            <a:custGeom>
              <a:avLst/>
              <a:gdLst/>
              <a:ahLst/>
              <a:cxnLst/>
              <a:rect l="l" t="t" r="r" b="b"/>
              <a:pathLst>
                <a:path w="14075" h="11232" extrusionOk="0">
                  <a:moveTo>
                    <a:pt x="11632" y="1"/>
                  </a:moveTo>
                  <a:cubicBezTo>
                    <a:pt x="11155" y="1"/>
                    <a:pt x="10668" y="188"/>
                    <a:pt x="10291" y="639"/>
                  </a:cubicBezTo>
                  <a:cubicBezTo>
                    <a:pt x="7789" y="3574"/>
                    <a:pt x="4821" y="6076"/>
                    <a:pt x="1552" y="8011"/>
                  </a:cubicBezTo>
                  <a:cubicBezTo>
                    <a:pt x="0" y="8941"/>
                    <a:pt x="834" y="11231"/>
                    <a:pt x="2237" y="11231"/>
                  </a:cubicBezTo>
                  <a:cubicBezTo>
                    <a:pt x="2494" y="11231"/>
                    <a:pt x="2769" y="11155"/>
                    <a:pt x="3053" y="10979"/>
                  </a:cubicBezTo>
                  <a:cubicBezTo>
                    <a:pt x="6889" y="8678"/>
                    <a:pt x="10224" y="5909"/>
                    <a:pt x="13060" y="2473"/>
                  </a:cubicBezTo>
                  <a:cubicBezTo>
                    <a:pt x="14074" y="1290"/>
                    <a:pt x="12885" y="1"/>
                    <a:pt x="11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4876;p63">
              <a:extLst>
                <a:ext uri="{FF2B5EF4-FFF2-40B4-BE49-F238E27FC236}">
                  <a16:creationId xmlns:a16="http://schemas.microsoft.com/office/drawing/2014/main" id="{3A86DA87-35AB-8B4E-9A2D-56911E717972}"/>
                </a:ext>
              </a:extLst>
            </p:cNvPr>
            <p:cNvGrpSpPr/>
            <p:nvPr/>
          </p:nvGrpSpPr>
          <p:grpSpPr>
            <a:xfrm>
              <a:off x="1748341" y="2897469"/>
              <a:ext cx="601559" cy="412692"/>
              <a:chOff x="6195760" y="1951192"/>
              <a:chExt cx="683434" cy="468861"/>
            </a:xfrm>
          </p:grpSpPr>
          <p:sp>
            <p:nvSpPr>
              <p:cNvPr id="302" name="Google Shape;4877;p63">
                <a:extLst>
                  <a:ext uri="{FF2B5EF4-FFF2-40B4-BE49-F238E27FC236}">
                    <a16:creationId xmlns:a16="http://schemas.microsoft.com/office/drawing/2014/main" id="{41909F3D-3FD7-D141-9DA8-ED9011EADED3}"/>
                  </a:ext>
                </a:extLst>
              </p:cNvPr>
              <p:cNvSpPr/>
              <p:nvPr/>
            </p:nvSpPr>
            <p:spPr>
              <a:xfrm>
                <a:off x="6195760" y="1951192"/>
                <a:ext cx="683434" cy="468861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9727" extrusionOk="0">
                    <a:moveTo>
                      <a:pt x="13739" y="0"/>
                    </a:moveTo>
                    <a:cubicBezTo>
                      <a:pt x="6140" y="0"/>
                      <a:pt x="0" y="6140"/>
                      <a:pt x="0" y="13739"/>
                    </a:cubicBezTo>
                    <a:cubicBezTo>
                      <a:pt x="0" y="16687"/>
                      <a:pt x="6232" y="19727"/>
                      <a:pt x="13830" y="19727"/>
                    </a:cubicBezTo>
                    <a:cubicBezTo>
                      <a:pt x="21429" y="19727"/>
                      <a:pt x="26992" y="16687"/>
                      <a:pt x="27509" y="13739"/>
                    </a:cubicBezTo>
                    <a:cubicBezTo>
                      <a:pt x="28755" y="6262"/>
                      <a:pt x="21338" y="0"/>
                      <a:pt x="13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3" name="Google Shape;4878;p63">
                <a:extLst>
                  <a:ext uri="{FF2B5EF4-FFF2-40B4-BE49-F238E27FC236}">
                    <a16:creationId xmlns:a16="http://schemas.microsoft.com/office/drawing/2014/main" id="{862BFC9F-55E9-7D48-B07A-C1F41F009018}"/>
                  </a:ext>
                </a:extLst>
              </p:cNvPr>
              <p:cNvGrpSpPr/>
              <p:nvPr/>
            </p:nvGrpSpPr>
            <p:grpSpPr>
              <a:xfrm>
                <a:off x="6281756" y="2189405"/>
                <a:ext cx="511459" cy="105880"/>
                <a:chOff x="5393225" y="3871425"/>
                <a:chExt cx="1114775" cy="230775"/>
              </a:xfrm>
            </p:grpSpPr>
            <p:sp>
              <p:nvSpPr>
                <p:cNvPr id="304" name="Google Shape;4879;p63">
                  <a:extLst>
                    <a:ext uri="{FF2B5EF4-FFF2-40B4-BE49-F238E27FC236}">
                      <a16:creationId xmlns:a16="http://schemas.microsoft.com/office/drawing/2014/main" id="{24D302FB-3121-1747-BF6C-CAC6D4192E13}"/>
                    </a:ext>
                  </a:extLst>
                </p:cNvPr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4880;p63">
                  <a:extLst>
                    <a:ext uri="{FF2B5EF4-FFF2-40B4-BE49-F238E27FC236}">
                      <a16:creationId xmlns:a16="http://schemas.microsoft.com/office/drawing/2014/main" id="{8E6AC811-7394-CD45-8FB4-9566AD0665FF}"/>
                    </a:ext>
                  </a:extLst>
                </p:cNvPr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4881;p63">
                  <a:extLst>
                    <a:ext uri="{FF2B5EF4-FFF2-40B4-BE49-F238E27FC236}">
                      <a16:creationId xmlns:a16="http://schemas.microsoft.com/office/drawing/2014/main" id="{D91D8F46-9EE9-DB4F-9239-22FD31E799FF}"/>
                    </a:ext>
                  </a:extLst>
                </p:cNvPr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4882;p63">
                  <a:extLst>
                    <a:ext uri="{FF2B5EF4-FFF2-40B4-BE49-F238E27FC236}">
                      <a16:creationId xmlns:a16="http://schemas.microsoft.com/office/drawing/2014/main" id="{236F3F18-217A-934B-A0D4-9F1455AA83D6}"/>
                    </a:ext>
                  </a:extLst>
                </p:cNvPr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4883;p63">
                  <a:extLst>
                    <a:ext uri="{FF2B5EF4-FFF2-40B4-BE49-F238E27FC236}">
                      <a16:creationId xmlns:a16="http://schemas.microsoft.com/office/drawing/2014/main" id="{F075FBC0-8B35-5D4C-92D4-850B414E92F9}"/>
                    </a:ext>
                  </a:extLst>
                </p:cNvPr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2" name="Google Shape;4884;p63">
              <a:extLst>
                <a:ext uri="{FF2B5EF4-FFF2-40B4-BE49-F238E27FC236}">
                  <a16:creationId xmlns:a16="http://schemas.microsoft.com/office/drawing/2014/main" id="{4FC7786E-C738-5F4C-9C0B-7EED946FDF76}"/>
                </a:ext>
              </a:extLst>
            </p:cNvPr>
            <p:cNvGrpSpPr/>
            <p:nvPr/>
          </p:nvGrpSpPr>
          <p:grpSpPr>
            <a:xfrm>
              <a:off x="1296662" y="3228400"/>
              <a:ext cx="601559" cy="412692"/>
              <a:chOff x="6329938" y="2308782"/>
              <a:chExt cx="683434" cy="468861"/>
            </a:xfrm>
          </p:grpSpPr>
          <p:sp>
            <p:nvSpPr>
              <p:cNvPr id="295" name="Google Shape;4885;p63">
                <a:extLst>
                  <a:ext uri="{FF2B5EF4-FFF2-40B4-BE49-F238E27FC236}">
                    <a16:creationId xmlns:a16="http://schemas.microsoft.com/office/drawing/2014/main" id="{23F72479-9C19-994B-B9B3-A271DD404C2E}"/>
                  </a:ext>
                </a:extLst>
              </p:cNvPr>
              <p:cNvSpPr/>
              <p:nvPr/>
            </p:nvSpPr>
            <p:spPr>
              <a:xfrm>
                <a:off x="6329938" y="2308782"/>
                <a:ext cx="683434" cy="468861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9727" extrusionOk="0">
                    <a:moveTo>
                      <a:pt x="13770" y="0"/>
                    </a:moveTo>
                    <a:cubicBezTo>
                      <a:pt x="6171" y="0"/>
                      <a:pt x="0" y="6140"/>
                      <a:pt x="0" y="13739"/>
                    </a:cubicBezTo>
                    <a:cubicBezTo>
                      <a:pt x="0" y="16687"/>
                      <a:pt x="6231" y="19727"/>
                      <a:pt x="13830" y="19727"/>
                    </a:cubicBezTo>
                    <a:cubicBezTo>
                      <a:pt x="21429" y="19727"/>
                      <a:pt x="27022" y="16687"/>
                      <a:pt x="27508" y="13739"/>
                    </a:cubicBezTo>
                    <a:cubicBezTo>
                      <a:pt x="28755" y="6262"/>
                      <a:pt x="21369" y="0"/>
                      <a:pt x="137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6" name="Google Shape;4886;p63">
                <a:extLst>
                  <a:ext uri="{FF2B5EF4-FFF2-40B4-BE49-F238E27FC236}">
                    <a16:creationId xmlns:a16="http://schemas.microsoft.com/office/drawing/2014/main" id="{76517429-3027-1346-9AFD-F1D694E1D49E}"/>
                  </a:ext>
                </a:extLst>
              </p:cNvPr>
              <p:cNvGrpSpPr/>
              <p:nvPr/>
            </p:nvGrpSpPr>
            <p:grpSpPr>
              <a:xfrm>
                <a:off x="6434156" y="2494205"/>
                <a:ext cx="511459" cy="105880"/>
                <a:chOff x="5393225" y="3871425"/>
                <a:chExt cx="1114775" cy="230775"/>
              </a:xfrm>
            </p:grpSpPr>
            <p:sp>
              <p:nvSpPr>
                <p:cNvPr id="297" name="Google Shape;4887;p63">
                  <a:extLst>
                    <a:ext uri="{FF2B5EF4-FFF2-40B4-BE49-F238E27FC236}">
                      <a16:creationId xmlns:a16="http://schemas.microsoft.com/office/drawing/2014/main" id="{3A1F5860-9AD7-344F-9F56-EBDEFAAFBD3D}"/>
                    </a:ext>
                  </a:extLst>
                </p:cNvPr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4888;p63">
                  <a:extLst>
                    <a:ext uri="{FF2B5EF4-FFF2-40B4-BE49-F238E27FC236}">
                      <a16:creationId xmlns:a16="http://schemas.microsoft.com/office/drawing/2014/main" id="{266B3743-0760-2340-A466-4DEA23C0503C}"/>
                    </a:ext>
                  </a:extLst>
                </p:cNvPr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4889;p63">
                  <a:extLst>
                    <a:ext uri="{FF2B5EF4-FFF2-40B4-BE49-F238E27FC236}">
                      <a16:creationId xmlns:a16="http://schemas.microsoft.com/office/drawing/2014/main" id="{05A9506A-E2F4-FF45-9A09-1D6D57CB8165}"/>
                    </a:ext>
                  </a:extLst>
                </p:cNvPr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4890;p63">
                  <a:extLst>
                    <a:ext uri="{FF2B5EF4-FFF2-40B4-BE49-F238E27FC236}">
                      <a16:creationId xmlns:a16="http://schemas.microsoft.com/office/drawing/2014/main" id="{03F34431-BF8C-9C43-BD68-768334456556}"/>
                    </a:ext>
                  </a:extLst>
                </p:cNvPr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4891;p63">
                  <a:extLst>
                    <a:ext uri="{FF2B5EF4-FFF2-40B4-BE49-F238E27FC236}">
                      <a16:creationId xmlns:a16="http://schemas.microsoft.com/office/drawing/2014/main" id="{48668F52-70CC-CE4C-83AE-B3B8E50B7DBF}"/>
                    </a:ext>
                  </a:extLst>
                </p:cNvPr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3" name="Google Shape;4892;p63">
              <a:extLst>
                <a:ext uri="{FF2B5EF4-FFF2-40B4-BE49-F238E27FC236}">
                  <a16:creationId xmlns:a16="http://schemas.microsoft.com/office/drawing/2014/main" id="{D139E76E-8A25-4E47-BFF3-34C87BF5D8FF}"/>
                </a:ext>
              </a:extLst>
            </p:cNvPr>
            <p:cNvGrpSpPr/>
            <p:nvPr/>
          </p:nvGrpSpPr>
          <p:grpSpPr>
            <a:xfrm>
              <a:off x="1451944" y="3537105"/>
              <a:ext cx="602208" cy="412064"/>
              <a:chOff x="3887817" y="2337680"/>
              <a:chExt cx="684171" cy="468148"/>
            </a:xfrm>
          </p:grpSpPr>
          <p:sp>
            <p:nvSpPr>
              <p:cNvPr id="288" name="Google Shape;4893;p63">
                <a:extLst>
                  <a:ext uri="{FF2B5EF4-FFF2-40B4-BE49-F238E27FC236}">
                    <a16:creationId xmlns:a16="http://schemas.microsoft.com/office/drawing/2014/main" id="{40FE4245-5A5A-DF47-BBBA-CCC4F16ABA7F}"/>
                  </a:ext>
                </a:extLst>
              </p:cNvPr>
              <p:cNvSpPr/>
              <p:nvPr/>
            </p:nvSpPr>
            <p:spPr>
              <a:xfrm>
                <a:off x="3887817" y="2337680"/>
                <a:ext cx="684171" cy="468148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19697" extrusionOk="0">
                    <a:moveTo>
                      <a:pt x="13770" y="1"/>
                    </a:moveTo>
                    <a:cubicBezTo>
                      <a:pt x="6171" y="1"/>
                      <a:pt x="1" y="6140"/>
                      <a:pt x="1" y="13739"/>
                    </a:cubicBezTo>
                    <a:cubicBezTo>
                      <a:pt x="1" y="16657"/>
                      <a:pt x="6232" y="19697"/>
                      <a:pt x="13831" y="19697"/>
                    </a:cubicBezTo>
                    <a:cubicBezTo>
                      <a:pt x="21429" y="19697"/>
                      <a:pt x="27022" y="16657"/>
                      <a:pt x="27509" y="13739"/>
                    </a:cubicBezTo>
                    <a:cubicBezTo>
                      <a:pt x="28785" y="6262"/>
                      <a:pt x="21369" y="1"/>
                      <a:pt x="1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" name="Google Shape;4894;p63">
                <a:extLst>
                  <a:ext uri="{FF2B5EF4-FFF2-40B4-BE49-F238E27FC236}">
                    <a16:creationId xmlns:a16="http://schemas.microsoft.com/office/drawing/2014/main" id="{231F19EC-2437-1B44-845B-28552C7263C2}"/>
                  </a:ext>
                </a:extLst>
              </p:cNvPr>
              <p:cNvGrpSpPr/>
              <p:nvPr/>
            </p:nvGrpSpPr>
            <p:grpSpPr>
              <a:xfrm>
                <a:off x="3970382" y="2567343"/>
                <a:ext cx="511477" cy="121515"/>
                <a:chOff x="2097625" y="759999"/>
                <a:chExt cx="761354" cy="180880"/>
              </a:xfrm>
            </p:grpSpPr>
            <p:sp>
              <p:nvSpPr>
                <p:cNvPr id="290" name="Google Shape;4895;p63">
                  <a:extLst>
                    <a:ext uri="{FF2B5EF4-FFF2-40B4-BE49-F238E27FC236}">
                      <a16:creationId xmlns:a16="http://schemas.microsoft.com/office/drawing/2014/main" id="{7A160068-408D-D647-AB86-023DED4907B4}"/>
                    </a:ext>
                  </a:extLst>
                </p:cNvPr>
                <p:cNvSpPr/>
                <p:nvPr/>
              </p:nvSpPr>
              <p:spPr>
                <a:xfrm>
                  <a:off x="2219501" y="759999"/>
                  <a:ext cx="128122" cy="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9" h="4400" extrusionOk="0">
                      <a:moveTo>
                        <a:pt x="445" y="1"/>
                      </a:moveTo>
                      <a:cubicBezTo>
                        <a:pt x="396" y="1"/>
                        <a:pt x="348" y="8"/>
                        <a:pt x="305" y="23"/>
                      </a:cubicBezTo>
                      <a:cubicBezTo>
                        <a:pt x="61" y="114"/>
                        <a:pt x="1" y="388"/>
                        <a:pt x="61" y="570"/>
                      </a:cubicBezTo>
                      <a:cubicBezTo>
                        <a:pt x="153" y="722"/>
                        <a:pt x="1703" y="4400"/>
                        <a:pt x="3891" y="4400"/>
                      </a:cubicBezTo>
                      <a:cubicBezTo>
                        <a:pt x="5289" y="4400"/>
                        <a:pt x="6414" y="3154"/>
                        <a:pt x="7447" y="570"/>
                      </a:cubicBezTo>
                      <a:cubicBezTo>
                        <a:pt x="7508" y="327"/>
                        <a:pt x="7417" y="114"/>
                        <a:pt x="7204" y="23"/>
                      </a:cubicBezTo>
                      <a:cubicBezTo>
                        <a:pt x="7167" y="12"/>
                        <a:pt x="7128" y="7"/>
                        <a:pt x="7090" y="7"/>
                      </a:cubicBezTo>
                      <a:cubicBezTo>
                        <a:pt x="6911" y="7"/>
                        <a:pt x="6738" y="116"/>
                        <a:pt x="6688" y="266"/>
                      </a:cubicBezTo>
                      <a:cubicBezTo>
                        <a:pt x="5837" y="2424"/>
                        <a:pt x="4894" y="3609"/>
                        <a:pt x="3952" y="3609"/>
                      </a:cubicBezTo>
                      <a:cubicBezTo>
                        <a:pt x="2523" y="3609"/>
                        <a:pt x="1216" y="1208"/>
                        <a:pt x="821" y="266"/>
                      </a:cubicBezTo>
                      <a:cubicBezTo>
                        <a:pt x="775" y="80"/>
                        <a:pt x="604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4896;p63">
                  <a:extLst>
                    <a:ext uri="{FF2B5EF4-FFF2-40B4-BE49-F238E27FC236}">
                      <a16:creationId xmlns:a16="http://schemas.microsoft.com/office/drawing/2014/main" id="{5C9A01A4-D579-4240-9A83-09F776C6CC87}"/>
                    </a:ext>
                  </a:extLst>
                </p:cNvPr>
                <p:cNvSpPr/>
                <p:nvPr/>
              </p:nvSpPr>
              <p:spPr>
                <a:xfrm>
                  <a:off x="2608980" y="759999"/>
                  <a:ext cx="128634" cy="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4400" extrusionOk="0">
                      <a:moveTo>
                        <a:pt x="445" y="1"/>
                      </a:moveTo>
                      <a:cubicBezTo>
                        <a:pt x="396" y="1"/>
                        <a:pt x="348" y="8"/>
                        <a:pt x="305" y="23"/>
                      </a:cubicBezTo>
                      <a:cubicBezTo>
                        <a:pt x="62" y="114"/>
                        <a:pt x="1" y="388"/>
                        <a:pt x="62" y="570"/>
                      </a:cubicBezTo>
                      <a:cubicBezTo>
                        <a:pt x="1095" y="3154"/>
                        <a:pt x="2250" y="4400"/>
                        <a:pt x="3587" y="4400"/>
                      </a:cubicBezTo>
                      <a:cubicBezTo>
                        <a:pt x="5776" y="4400"/>
                        <a:pt x="7326" y="752"/>
                        <a:pt x="7448" y="570"/>
                      </a:cubicBezTo>
                      <a:cubicBezTo>
                        <a:pt x="7539" y="327"/>
                        <a:pt x="7417" y="114"/>
                        <a:pt x="7235" y="23"/>
                      </a:cubicBezTo>
                      <a:cubicBezTo>
                        <a:pt x="7192" y="12"/>
                        <a:pt x="7150" y="7"/>
                        <a:pt x="7109" y="7"/>
                      </a:cubicBezTo>
                      <a:cubicBezTo>
                        <a:pt x="6920" y="7"/>
                        <a:pt x="6763" y="116"/>
                        <a:pt x="6688" y="266"/>
                      </a:cubicBezTo>
                      <a:cubicBezTo>
                        <a:pt x="6262" y="1208"/>
                        <a:pt x="4955" y="3609"/>
                        <a:pt x="3587" y="3609"/>
                      </a:cubicBezTo>
                      <a:cubicBezTo>
                        <a:pt x="2645" y="3579"/>
                        <a:pt x="1703" y="2424"/>
                        <a:pt x="821" y="266"/>
                      </a:cubicBezTo>
                      <a:cubicBezTo>
                        <a:pt x="775" y="80"/>
                        <a:pt x="604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4897;p63">
                  <a:extLst>
                    <a:ext uri="{FF2B5EF4-FFF2-40B4-BE49-F238E27FC236}">
                      <a16:creationId xmlns:a16="http://schemas.microsoft.com/office/drawing/2014/main" id="{0CA7D628-B9F7-4641-B03B-C56E98400D5B}"/>
                    </a:ext>
                  </a:extLst>
                </p:cNvPr>
                <p:cNvSpPr/>
                <p:nvPr/>
              </p:nvSpPr>
              <p:spPr>
                <a:xfrm>
                  <a:off x="2097625" y="835058"/>
                  <a:ext cx="134862" cy="89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64" y="1"/>
                        <a:pt x="1" y="1186"/>
                        <a:pt x="1" y="2615"/>
                      </a:cubicBezTo>
                      <a:cubicBezTo>
                        <a:pt x="1" y="4074"/>
                        <a:pt x="1764" y="5259"/>
                        <a:pt x="3952" y="5259"/>
                      </a:cubicBezTo>
                      <a:cubicBezTo>
                        <a:pt x="6140" y="5259"/>
                        <a:pt x="7903" y="4074"/>
                        <a:pt x="7903" y="2615"/>
                      </a:cubicBezTo>
                      <a:cubicBezTo>
                        <a:pt x="7903" y="1186"/>
                        <a:pt x="6140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4898;p63">
                  <a:extLst>
                    <a:ext uri="{FF2B5EF4-FFF2-40B4-BE49-F238E27FC236}">
                      <a16:creationId xmlns:a16="http://schemas.microsoft.com/office/drawing/2014/main" id="{5FCA3421-3616-134D-8494-85801D0AD189}"/>
                    </a:ext>
                  </a:extLst>
                </p:cNvPr>
                <p:cNvSpPr/>
                <p:nvPr/>
              </p:nvSpPr>
              <p:spPr>
                <a:xfrm>
                  <a:off x="2724117" y="832464"/>
                  <a:ext cx="134862" cy="89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94" y="1"/>
                        <a:pt x="1" y="1186"/>
                        <a:pt x="1" y="2615"/>
                      </a:cubicBezTo>
                      <a:cubicBezTo>
                        <a:pt x="1" y="4074"/>
                        <a:pt x="1794" y="5259"/>
                        <a:pt x="3952" y="5259"/>
                      </a:cubicBezTo>
                      <a:cubicBezTo>
                        <a:pt x="6141" y="5259"/>
                        <a:pt x="7903" y="4074"/>
                        <a:pt x="7903" y="2615"/>
                      </a:cubicBezTo>
                      <a:cubicBezTo>
                        <a:pt x="7903" y="1186"/>
                        <a:pt x="6141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4899;p63">
                  <a:extLst>
                    <a:ext uri="{FF2B5EF4-FFF2-40B4-BE49-F238E27FC236}">
                      <a16:creationId xmlns:a16="http://schemas.microsoft.com/office/drawing/2014/main" id="{05E26F63-8457-B840-97B2-6FECE4B5CE94}"/>
                    </a:ext>
                  </a:extLst>
                </p:cNvPr>
                <p:cNvSpPr/>
                <p:nvPr/>
              </p:nvSpPr>
              <p:spPr>
                <a:xfrm>
                  <a:off x="2438358" y="814259"/>
                  <a:ext cx="100106" cy="126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7" h="7421" extrusionOk="0">
                      <a:moveTo>
                        <a:pt x="2574" y="0"/>
                      </a:moveTo>
                      <a:cubicBezTo>
                        <a:pt x="1238" y="0"/>
                        <a:pt x="389" y="1284"/>
                        <a:pt x="92" y="2040"/>
                      </a:cubicBezTo>
                      <a:cubicBezTo>
                        <a:pt x="1" y="2284"/>
                        <a:pt x="122" y="2496"/>
                        <a:pt x="304" y="2588"/>
                      </a:cubicBezTo>
                      <a:cubicBezTo>
                        <a:pt x="355" y="2600"/>
                        <a:pt x="405" y="2606"/>
                        <a:pt x="452" y="2606"/>
                      </a:cubicBezTo>
                      <a:cubicBezTo>
                        <a:pt x="631" y="2606"/>
                        <a:pt x="779" y="2519"/>
                        <a:pt x="852" y="2375"/>
                      </a:cubicBezTo>
                      <a:cubicBezTo>
                        <a:pt x="879" y="2292"/>
                        <a:pt x="1456" y="836"/>
                        <a:pt x="2537" y="836"/>
                      </a:cubicBezTo>
                      <a:cubicBezTo>
                        <a:pt x="2649" y="836"/>
                        <a:pt x="2766" y="851"/>
                        <a:pt x="2888" y="885"/>
                      </a:cubicBezTo>
                      <a:cubicBezTo>
                        <a:pt x="3192" y="946"/>
                        <a:pt x="3283" y="1068"/>
                        <a:pt x="3314" y="1189"/>
                      </a:cubicBezTo>
                      <a:cubicBezTo>
                        <a:pt x="3496" y="1676"/>
                        <a:pt x="3010" y="2618"/>
                        <a:pt x="2675" y="3104"/>
                      </a:cubicBezTo>
                      <a:cubicBezTo>
                        <a:pt x="2584" y="3195"/>
                        <a:pt x="2554" y="3317"/>
                        <a:pt x="2584" y="3408"/>
                      </a:cubicBezTo>
                      <a:cubicBezTo>
                        <a:pt x="2645" y="3530"/>
                        <a:pt x="2675" y="3651"/>
                        <a:pt x="2797" y="3682"/>
                      </a:cubicBezTo>
                      <a:cubicBezTo>
                        <a:pt x="2827" y="3682"/>
                        <a:pt x="5016" y="5019"/>
                        <a:pt x="4499" y="6205"/>
                      </a:cubicBezTo>
                      <a:cubicBezTo>
                        <a:pt x="4378" y="6387"/>
                        <a:pt x="4226" y="6509"/>
                        <a:pt x="4043" y="6569"/>
                      </a:cubicBezTo>
                      <a:cubicBezTo>
                        <a:pt x="3914" y="6618"/>
                        <a:pt x="3767" y="6639"/>
                        <a:pt x="3611" y="6639"/>
                      </a:cubicBezTo>
                      <a:cubicBezTo>
                        <a:pt x="2886" y="6639"/>
                        <a:pt x="1956" y="6192"/>
                        <a:pt x="1581" y="5992"/>
                      </a:cubicBezTo>
                      <a:cubicBezTo>
                        <a:pt x="1515" y="5964"/>
                        <a:pt x="1449" y="5950"/>
                        <a:pt x="1386" y="5950"/>
                      </a:cubicBezTo>
                      <a:cubicBezTo>
                        <a:pt x="1245" y="5950"/>
                        <a:pt x="1118" y="6018"/>
                        <a:pt x="1034" y="6144"/>
                      </a:cubicBezTo>
                      <a:cubicBezTo>
                        <a:pt x="912" y="6357"/>
                        <a:pt x="1004" y="6569"/>
                        <a:pt x="1186" y="6691"/>
                      </a:cubicBezTo>
                      <a:cubicBezTo>
                        <a:pt x="1338" y="6752"/>
                        <a:pt x="2554" y="7420"/>
                        <a:pt x="3648" y="7420"/>
                      </a:cubicBezTo>
                      <a:cubicBezTo>
                        <a:pt x="3891" y="7420"/>
                        <a:pt x="4104" y="7390"/>
                        <a:pt x="4256" y="7329"/>
                      </a:cubicBezTo>
                      <a:cubicBezTo>
                        <a:pt x="4681" y="7177"/>
                        <a:pt x="4985" y="6904"/>
                        <a:pt x="5168" y="6509"/>
                      </a:cubicBezTo>
                      <a:cubicBezTo>
                        <a:pt x="5867" y="5019"/>
                        <a:pt x="4256" y="3712"/>
                        <a:pt x="3496" y="3195"/>
                      </a:cubicBezTo>
                      <a:cubicBezTo>
                        <a:pt x="3861" y="2648"/>
                        <a:pt x="4317" y="1645"/>
                        <a:pt x="4043" y="885"/>
                      </a:cubicBezTo>
                      <a:cubicBezTo>
                        <a:pt x="3952" y="612"/>
                        <a:pt x="3709" y="217"/>
                        <a:pt x="3101" y="65"/>
                      </a:cubicBezTo>
                      <a:cubicBezTo>
                        <a:pt x="2918" y="21"/>
                        <a:pt x="2742" y="0"/>
                        <a:pt x="25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4" name="Google Shape;4900;p63">
              <a:extLst>
                <a:ext uri="{FF2B5EF4-FFF2-40B4-BE49-F238E27FC236}">
                  <a16:creationId xmlns:a16="http://schemas.microsoft.com/office/drawing/2014/main" id="{FF70667B-82B6-5F4F-9C4D-A17B3C055315}"/>
                </a:ext>
              </a:extLst>
            </p:cNvPr>
            <p:cNvSpPr/>
            <p:nvPr/>
          </p:nvSpPr>
          <p:spPr>
            <a:xfrm>
              <a:off x="1679467" y="4024698"/>
              <a:ext cx="213339" cy="49107"/>
            </a:xfrm>
            <a:custGeom>
              <a:avLst/>
              <a:gdLst/>
              <a:ahLst/>
              <a:cxnLst/>
              <a:rect l="l" t="t" r="r" b="b"/>
              <a:pathLst>
                <a:path w="15479" h="3563" extrusionOk="0">
                  <a:moveTo>
                    <a:pt x="2293" y="0"/>
                  </a:moveTo>
                  <a:cubicBezTo>
                    <a:pt x="1920" y="0"/>
                    <a:pt x="1546" y="4"/>
                    <a:pt x="1168" y="15"/>
                  </a:cubicBezTo>
                  <a:cubicBezTo>
                    <a:pt x="734" y="15"/>
                    <a:pt x="334" y="249"/>
                    <a:pt x="200" y="682"/>
                  </a:cubicBezTo>
                  <a:cubicBezTo>
                    <a:pt x="0" y="1216"/>
                    <a:pt x="301" y="1816"/>
                    <a:pt x="834" y="2016"/>
                  </a:cubicBezTo>
                  <a:cubicBezTo>
                    <a:pt x="1902" y="2417"/>
                    <a:pt x="3036" y="2684"/>
                    <a:pt x="4170" y="2917"/>
                  </a:cubicBezTo>
                  <a:cubicBezTo>
                    <a:pt x="5304" y="3151"/>
                    <a:pt x="6405" y="3317"/>
                    <a:pt x="7572" y="3417"/>
                  </a:cubicBezTo>
                  <a:cubicBezTo>
                    <a:pt x="8439" y="3519"/>
                    <a:pt x="9325" y="3563"/>
                    <a:pt x="10215" y="3563"/>
                  </a:cubicBezTo>
                  <a:cubicBezTo>
                    <a:pt x="10490" y="3563"/>
                    <a:pt x="10766" y="3559"/>
                    <a:pt x="11042" y="3551"/>
                  </a:cubicBezTo>
                  <a:cubicBezTo>
                    <a:pt x="12209" y="3518"/>
                    <a:pt x="13343" y="3417"/>
                    <a:pt x="14511" y="3151"/>
                  </a:cubicBezTo>
                  <a:cubicBezTo>
                    <a:pt x="14878" y="3017"/>
                    <a:pt x="15178" y="2750"/>
                    <a:pt x="15311" y="2383"/>
                  </a:cubicBezTo>
                  <a:cubicBezTo>
                    <a:pt x="15478" y="1850"/>
                    <a:pt x="15144" y="1249"/>
                    <a:pt x="14544" y="1082"/>
                  </a:cubicBezTo>
                  <a:cubicBezTo>
                    <a:pt x="13410" y="749"/>
                    <a:pt x="12342" y="615"/>
                    <a:pt x="11208" y="482"/>
                  </a:cubicBezTo>
                  <a:cubicBezTo>
                    <a:pt x="10074" y="349"/>
                    <a:pt x="9007" y="249"/>
                    <a:pt x="7873" y="182"/>
                  </a:cubicBezTo>
                  <a:cubicBezTo>
                    <a:pt x="6805" y="82"/>
                    <a:pt x="5671" y="48"/>
                    <a:pt x="4537" y="15"/>
                  </a:cubicBezTo>
                  <a:cubicBezTo>
                    <a:pt x="3781" y="15"/>
                    <a:pt x="3040" y="0"/>
                    <a:pt x="2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901;p63">
              <a:extLst>
                <a:ext uri="{FF2B5EF4-FFF2-40B4-BE49-F238E27FC236}">
                  <a16:creationId xmlns:a16="http://schemas.microsoft.com/office/drawing/2014/main" id="{4282D765-121D-0045-B59E-8DB322727962}"/>
                </a:ext>
              </a:extLst>
            </p:cNvPr>
            <p:cNvSpPr/>
            <p:nvPr/>
          </p:nvSpPr>
          <p:spPr>
            <a:xfrm>
              <a:off x="1410300" y="3793096"/>
              <a:ext cx="817440" cy="199653"/>
            </a:xfrm>
            <a:custGeom>
              <a:avLst/>
              <a:gdLst/>
              <a:ahLst/>
              <a:cxnLst/>
              <a:rect l="l" t="t" r="r" b="b"/>
              <a:pathLst>
                <a:path w="59310" h="14486" extrusionOk="0">
                  <a:moveTo>
                    <a:pt x="58140" y="1"/>
                  </a:moveTo>
                  <a:cubicBezTo>
                    <a:pt x="57965" y="1"/>
                    <a:pt x="57791" y="45"/>
                    <a:pt x="57641" y="142"/>
                  </a:cubicBezTo>
                  <a:cubicBezTo>
                    <a:pt x="54139" y="2043"/>
                    <a:pt x="50536" y="3778"/>
                    <a:pt x="46834" y="5212"/>
                  </a:cubicBezTo>
                  <a:cubicBezTo>
                    <a:pt x="46000" y="5512"/>
                    <a:pt x="45166" y="5846"/>
                    <a:pt x="44332" y="6146"/>
                  </a:cubicBezTo>
                  <a:cubicBezTo>
                    <a:pt x="39762" y="7780"/>
                    <a:pt x="35058" y="9015"/>
                    <a:pt x="30322" y="9815"/>
                  </a:cubicBezTo>
                  <a:cubicBezTo>
                    <a:pt x="29888" y="9849"/>
                    <a:pt x="29521" y="9949"/>
                    <a:pt x="29154" y="9982"/>
                  </a:cubicBezTo>
                  <a:cubicBezTo>
                    <a:pt x="28354" y="10115"/>
                    <a:pt x="27553" y="10215"/>
                    <a:pt x="26719" y="10349"/>
                  </a:cubicBezTo>
                  <a:lnTo>
                    <a:pt x="23083" y="10716"/>
                  </a:lnTo>
                  <a:lnTo>
                    <a:pt x="19481" y="10983"/>
                  </a:lnTo>
                  <a:cubicBezTo>
                    <a:pt x="18280" y="11016"/>
                    <a:pt x="17046" y="11016"/>
                    <a:pt x="15845" y="11049"/>
                  </a:cubicBezTo>
                  <a:cubicBezTo>
                    <a:pt x="10975" y="11049"/>
                    <a:pt x="6138" y="10649"/>
                    <a:pt x="1301" y="9882"/>
                  </a:cubicBezTo>
                  <a:cubicBezTo>
                    <a:pt x="1255" y="9876"/>
                    <a:pt x="1208" y="9873"/>
                    <a:pt x="1163" y="9873"/>
                  </a:cubicBezTo>
                  <a:cubicBezTo>
                    <a:pt x="717" y="9873"/>
                    <a:pt x="318" y="10162"/>
                    <a:pt x="167" y="10616"/>
                  </a:cubicBezTo>
                  <a:cubicBezTo>
                    <a:pt x="0" y="11116"/>
                    <a:pt x="300" y="11683"/>
                    <a:pt x="834" y="11850"/>
                  </a:cubicBezTo>
                  <a:cubicBezTo>
                    <a:pt x="5671" y="13351"/>
                    <a:pt x="10708" y="14152"/>
                    <a:pt x="15745" y="14385"/>
                  </a:cubicBezTo>
                  <a:cubicBezTo>
                    <a:pt x="17012" y="14452"/>
                    <a:pt x="18313" y="14485"/>
                    <a:pt x="19547" y="14485"/>
                  </a:cubicBezTo>
                  <a:lnTo>
                    <a:pt x="23350" y="14352"/>
                  </a:lnTo>
                  <a:lnTo>
                    <a:pt x="27153" y="14018"/>
                  </a:lnTo>
                  <a:cubicBezTo>
                    <a:pt x="28120" y="13885"/>
                    <a:pt x="29121" y="13785"/>
                    <a:pt x="30055" y="13618"/>
                  </a:cubicBezTo>
                  <a:cubicBezTo>
                    <a:pt x="30355" y="13551"/>
                    <a:pt x="30622" y="13518"/>
                    <a:pt x="30889" y="13484"/>
                  </a:cubicBezTo>
                  <a:cubicBezTo>
                    <a:pt x="35892" y="12617"/>
                    <a:pt x="40829" y="11183"/>
                    <a:pt x="45499" y="9281"/>
                  </a:cubicBezTo>
                  <a:cubicBezTo>
                    <a:pt x="46300" y="8948"/>
                    <a:pt x="47134" y="8614"/>
                    <a:pt x="47901" y="8214"/>
                  </a:cubicBezTo>
                  <a:cubicBezTo>
                    <a:pt x="51704" y="6513"/>
                    <a:pt x="55373" y="4378"/>
                    <a:pt x="58709" y="1943"/>
                  </a:cubicBezTo>
                  <a:cubicBezTo>
                    <a:pt x="59142" y="1609"/>
                    <a:pt x="59309" y="1009"/>
                    <a:pt x="59076" y="542"/>
                  </a:cubicBezTo>
                  <a:cubicBezTo>
                    <a:pt x="58894" y="202"/>
                    <a:pt x="58513" y="1"/>
                    <a:pt x="58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902;p63">
              <a:extLst>
                <a:ext uri="{FF2B5EF4-FFF2-40B4-BE49-F238E27FC236}">
                  <a16:creationId xmlns:a16="http://schemas.microsoft.com/office/drawing/2014/main" id="{6DCA0E4E-68EA-B54A-B3A0-DAF7B3C19ED6}"/>
                </a:ext>
              </a:extLst>
            </p:cNvPr>
            <p:cNvSpPr/>
            <p:nvPr/>
          </p:nvSpPr>
          <p:spPr>
            <a:xfrm>
              <a:off x="2142913" y="3825117"/>
              <a:ext cx="60698" cy="86471"/>
            </a:xfrm>
            <a:custGeom>
              <a:avLst/>
              <a:gdLst/>
              <a:ahLst/>
              <a:cxnLst/>
              <a:rect l="l" t="t" r="r" b="b"/>
              <a:pathLst>
                <a:path w="4404" h="6274" extrusionOk="0">
                  <a:moveTo>
                    <a:pt x="2235" y="1"/>
                  </a:moveTo>
                  <a:lnTo>
                    <a:pt x="0" y="5438"/>
                  </a:lnTo>
                  <a:lnTo>
                    <a:pt x="1068" y="6272"/>
                  </a:lnTo>
                  <a:cubicBezTo>
                    <a:pt x="1068" y="6272"/>
                    <a:pt x="1085" y="6274"/>
                    <a:pt x="1118" y="6274"/>
                  </a:cubicBezTo>
                  <a:cubicBezTo>
                    <a:pt x="1374" y="6274"/>
                    <a:pt x="2578" y="6169"/>
                    <a:pt x="3703" y="4304"/>
                  </a:cubicBezTo>
                  <a:cubicBezTo>
                    <a:pt x="4403" y="3136"/>
                    <a:pt x="4370" y="2136"/>
                    <a:pt x="4136" y="1569"/>
                  </a:cubicBezTo>
                  <a:cubicBezTo>
                    <a:pt x="4036" y="1135"/>
                    <a:pt x="3769" y="835"/>
                    <a:pt x="3403" y="635"/>
                  </a:cubicBezTo>
                  <a:lnTo>
                    <a:pt x="2235" y="1"/>
                  </a:lnTo>
                  <a:close/>
                </a:path>
              </a:pathLst>
            </a:custGeom>
            <a:solidFill>
              <a:srgbClr val="A7C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903;p63">
              <a:extLst>
                <a:ext uri="{FF2B5EF4-FFF2-40B4-BE49-F238E27FC236}">
                  <a16:creationId xmlns:a16="http://schemas.microsoft.com/office/drawing/2014/main" id="{577D2559-ED14-1C41-A1F0-E53E9E2F4029}"/>
                </a:ext>
              </a:extLst>
            </p:cNvPr>
            <p:cNvSpPr/>
            <p:nvPr/>
          </p:nvSpPr>
          <p:spPr>
            <a:xfrm>
              <a:off x="2136931" y="3825117"/>
              <a:ext cx="45400" cy="75625"/>
            </a:xfrm>
            <a:custGeom>
              <a:avLst/>
              <a:gdLst/>
              <a:ahLst/>
              <a:cxnLst/>
              <a:rect l="l" t="t" r="r" b="b"/>
              <a:pathLst>
                <a:path w="3294" h="5487" extrusionOk="0">
                  <a:moveTo>
                    <a:pt x="2580" y="0"/>
                  </a:moveTo>
                  <a:cubicBezTo>
                    <a:pt x="2396" y="0"/>
                    <a:pt x="2162" y="127"/>
                    <a:pt x="1868" y="435"/>
                  </a:cubicBezTo>
                  <a:cubicBezTo>
                    <a:pt x="934" y="1402"/>
                    <a:pt x="267" y="2736"/>
                    <a:pt x="67" y="4070"/>
                  </a:cubicBezTo>
                  <a:cubicBezTo>
                    <a:pt x="34" y="4304"/>
                    <a:pt x="0" y="4604"/>
                    <a:pt x="67" y="4904"/>
                  </a:cubicBezTo>
                  <a:cubicBezTo>
                    <a:pt x="101" y="5138"/>
                    <a:pt x="334" y="5438"/>
                    <a:pt x="601" y="5471"/>
                  </a:cubicBezTo>
                  <a:cubicBezTo>
                    <a:pt x="646" y="5482"/>
                    <a:pt x="692" y="5486"/>
                    <a:pt x="739" y="5486"/>
                  </a:cubicBezTo>
                  <a:cubicBezTo>
                    <a:pt x="1000" y="5486"/>
                    <a:pt x="1275" y="5336"/>
                    <a:pt x="1502" y="5138"/>
                  </a:cubicBezTo>
                  <a:cubicBezTo>
                    <a:pt x="2302" y="4471"/>
                    <a:pt x="2836" y="3603"/>
                    <a:pt x="3069" y="2603"/>
                  </a:cubicBezTo>
                  <a:cubicBezTo>
                    <a:pt x="3255" y="1913"/>
                    <a:pt x="3293" y="0"/>
                    <a:pt x="2580" y="0"/>
                  </a:cubicBezTo>
                  <a:close/>
                </a:path>
              </a:pathLst>
            </a:custGeom>
            <a:solidFill>
              <a:srgbClr val="8D9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4"/>
          <p:cNvSpPr txBox="1">
            <a:spLocks noGrp="1"/>
          </p:cNvSpPr>
          <p:nvPr>
            <p:ph type="title"/>
          </p:nvPr>
        </p:nvSpPr>
        <p:spPr>
          <a:xfrm>
            <a:off x="760379" y="2006975"/>
            <a:ext cx="36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1669" name="Google Shape;1669;p44"/>
          <p:cNvSpPr txBox="1">
            <a:spLocks noGrp="1"/>
          </p:cNvSpPr>
          <p:nvPr>
            <p:ph type="title" idx="2"/>
          </p:nvPr>
        </p:nvSpPr>
        <p:spPr>
          <a:xfrm>
            <a:off x="1191293" y="1139900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671" name="Google Shape;1671;p44"/>
          <p:cNvGrpSpPr/>
          <p:nvPr/>
        </p:nvGrpSpPr>
        <p:grpSpPr>
          <a:xfrm>
            <a:off x="6371700" y="-1252725"/>
            <a:ext cx="2877075" cy="3336575"/>
            <a:chOff x="3012325" y="976150"/>
            <a:chExt cx="2877075" cy="3336575"/>
          </a:xfrm>
        </p:grpSpPr>
        <p:sp>
          <p:nvSpPr>
            <p:cNvPr id="1672" name="Google Shape;1672;p44"/>
            <p:cNvSpPr/>
            <p:nvPr/>
          </p:nvSpPr>
          <p:spPr>
            <a:xfrm>
              <a:off x="3012325" y="976150"/>
              <a:ext cx="2877075" cy="3336575"/>
            </a:xfrm>
            <a:custGeom>
              <a:avLst/>
              <a:gdLst/>
              <a:ahLst/>
              <a:cxnLst/>
              <a:rect l="l" t="t" r="r" b="b"/>
              <a:pathLst>
                <a:path w="115083" h="133463" extrusionOk="0">
                  <a:moveTo>
                    <a:pt x="106743" y="0"/>
                  </a:moveTo>
                  <a:lnTo>
                    <a:pt x="0" y="131094"/>
                  </a:lnTo>
                  <a:lnTo>
                    <a:pt x="1668" y="133462"/>
                  </a:lnTo>
                  <a:lnTo>
                    <a:pt x="115083" y="6672"/>
                  </a:lnTo>
                  <a:lnTo>
                    <a:pt x="1067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5664225" y="976150"/>
              <a:ext cx="225175" cy="176475"/>
            </a:xfrm>
            <a:custGeom>
              <a:avLst/>
              <a:gdLst/>
              <a:ahLst/>
              <a:cxnLst/>
              <a:rect l="l" t="t" r="r" b="b"/>
              <a:pathLst>
                <a:path w="9007" h="7059" extrusionOk="0">
                  <a:moveTo>
                    <a:pt x="667" y="0"/>
                  </a:moveTo>
                  <a:lnTo>
                    <a:pt x="667" y="0"/>
                  </a:lnTo>
                  <a:cubicBezTo>
                    <a:pt x="667" y="0"/>
                    <a:pt x="0" y="3469"/>
                    <a:pt x="2302" y="5704"/>
                  </a:cubicBezTo>
                  <a:cubicBezTo>
                    <a:pt x="3389" y="6775"/>
                    <a:pt x="4944" y="7058"/>
                    <a:pt x="6283" y="7058"/>
                  </a:cubicBezTo>
                  <a:cubicBezTo>
                    <a:pt x="7780" y="7058"/>
                    <a:pt x="9007" y="6705"/>
                    <a:pt x="9007" y="6705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3034000" y="1118750"/>
              <a:ext cx="2855400" cy="3193975"/>
            </a:xfrm>
            <a:custGeom>
              <a:avLst/>
              <a:gdLst/>
              <a:ahLst/>
              <a:cxnLst/>
              <a:rect l="l" t="t" r="r" b="b"/>
              <a:pathLst>
                <a:path w="114216" h="127759" extrusionOk="0">
                  <a:moveTo>
                    <a:pt x="107511" y="0"/>
                  </a:moveTo>
                  <a:lnTo>
                    <a:pt x="1" y="126658"/>
                  </a:lnTo>
                  <a:lnTo>
                    <a:pt x="801" y="127758"/>
                  </a:lnTo>
                  <a:lnTo>
                    <a:pt x="114216" y="1001"/>
                  </a:lnTo>
                  <a:lnTo>
                    <a:pt x="114216" y="1001"/>
                  </a:lnTo>
                  <a:cubicBezTo>
                    <a:pt x="113137" y="1239"/>
                    <a:pt x="112217" y="1333"/>
                    <a:pt x="111434" y="1333"/>
                  </a:cubicBezTo>
                  <a:cubicBezTo>
                    <a:pt x="108490" y="1333"/>
                    <a:pt x="107511" y="0"/>
                    <a:pt x="107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5" name="Google Shape;1675;p44"/>
          <p:cNvGrpSpPr/>
          <p:nvPr/>
        </p:nvGrpSpPr>
        <p:grpSpPr>
          <a:xfrm rot="-441957">
            <a:off x="6755991" y="-1508070"/>
            <a:ext cx="2082225" cy="3852615"/>
            <a:chOff x="3396775" y="720950"/>
            <a:chExt cx="2082325" cy="3852800"/>
          </a:xfrm>
        </p:grpSpPr>
        <p:sp>
          <p:nvSpPr>
            <p:cNvPr id="1676" name="Google Shape;1676;p44"/>
            <p:cNvSpPr/>
            <p:nvPr/>
          </p:nvSpPr>
          <p:spPr>
            <a:xfrm>
              <a:off x="3396775" y="720950"/>
              <a:ext cx="2082325" cy="3852800"/>
            </a:xfrm>
            <a:custGeom>
              <a:avLst/>
              <a:gdLst/>
              <a:ahLst/>
              <a:cxnLst/>
              <a:rect l="l" t="t" r="r" b="b"/>
              <a:pathLst>
                <a:path w="83293" h="154112" extrusionOk="0">
                  <a:moveTo>
                    <a:pt x="73653" y="1"/>
                  </a:moveTo>
                  <a:lnTo>
                    <a:pt x="0" y="152176"/>
                  </a:lnTo>
                  <a:lnTo>
                    <a:pt x="2168" y="154111"/>
                  </a:lnTo>
                  <a:lnTo>
                    <a:pt x="83293" y="4571"/>
                  </a:lnTo>
                  <a:lnTo>
                    <a:pt x="736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5238075" y="720950"/>
              <a:ext cx="241025" cy="143875"/>
            </a:xfrm>
            <a:custGeom>
              <a:avLst/>
              <a:gdLst/>
              <a:ahLst/>
              <a:cxnLst/>
              <a:rect l="l" t="t" r="r" b="b"/>
              <a:pathLst>
                <a:path w="9641" h="5755" extrusionOk="0">
                  <a:moveTo>
                    <a:pt x="1" y="1"/>
                  </a:moveTo>
                  <a:cubicBezTo>
                    <a:pt x="1" y="1"/>
                    <a:pt x="168" y="3537"/>
                    <a:pt x="2869" y="5171"/>
                  </a:cubicBezTo>
                  <a:cubicBezTo>
                    <a:pt x="3590" y="5598"/>
                    <a:pt x="4408" y="5755"/>
                    <a:pt x="5220" y="5755"/>
                  </a:cubicBezTo>
                  <a:cubicBezTo>
                    <a:pt x="7452" y="5755"/>
                    <a:pt x="9641" y="4571"/>
                    <a:pt x="9641" y="45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425125" y="835200"/>
              <a:ext cx="2053975" cy="3738550"/>
            </a:xfrm>
            <a:custGeom>
              <a:avLst/>
              <a:gdLst/>
              <a:ahLst/>
              <a:cxnLst/>
              <a:rect l="l" t="t" r="r" b="b"/>
              <a:pathLst>
                <a:path w="82159" h="149542" extrusionOk="0">
                  <a:moveTo>
                    <a:pt x="82159" y="1"/>
                  </a:moveTo>
                  <a:lnTo>
                    <a:pt x="82159" y="1"/>
                  </a:lnTo>
                  <a:cubicBezTo>
                    <a:pt x="80248" y="930"/>
                    <a:pt x="78776" y="1206"/>
                    <a:pt x="77701" y="1206"/>
                  </a:cubicBezTo>
                  <a:cubicBezTo>
                    <a:pt x="76111" y="1206"/>
                    <a:pt x="75387" y="601"/>
                    <a:pt x="75387" y="601"/>
                  </a:cubicBezTo>
                  <a:lnTo>
                    <a:pt x="0" y="148607"/>
                  </a:lnTo>
                  <a:lnTo>
                    <a:pt x="1034" y="149541"/>
                  </a:lnTo>
                  <a:lnTo>
                    <a:pt x="821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9" name="Google Shape;1679;p44"/>
          <p:cNvSpPr/>
          <p:nvPr/>
        </p:nvSpPr>
        <p:spPr>
          <a:xfrm>
            <a:off x="6371701" y="1864338"/>
            <a:ext cx="697200" cy="69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0" name="Google Shape;1680;p44"/>
          <p:cNvGrpSpPr/>
          <p:nvPr/>
        </p:nvGrpSpPr>
        <p:grpSpPr>
          <a:xfrm>
            <a:off x="6449675" y="2098890"/>
            <a:ext cx="559840" cy="115895"/>
            <a:chOff x="5393225" y="3871425"/>
            <a:chExt cx="1114775" cy="230775"/>
          </a:xfrm>
        </p:grpSpPr>
        <p:sp>
          <p:nvSpPr>
            <p:cNvPr id="1681" name="Google Shape;1681;p44"/>
            <p:cNvSpPr/>
            <p:nvPr/>
          </p:nvSpPr>
          <p:spPr>
            <a:xfrm>
              <a:off x="5571050" y="3871425"/>
              <a:ext cx="187700" cy="50775"/>
            </a:xfrm>
            <a:custGeom>
              <a:avLst/>
              <a:gdLst/>
              <a:ahLst/>
              <a:cxnLst/>
              <a:rect l="l" t="t" r="r" b="b"/>
              <a:pathLst>
                <a:path w="7508" h="2031" extrusionOk="0">
                  <a:moveTo>
                    <a:pt x="3928" y="0"/>
                  </a:moveTo>
                  <a:cubicBezTo>
                    <a:pt x="1844" y="0"/>
                    <a:pt x="233" y="1257"/>
                    <a:pt x="213" y="1297"/>
                  </a:cubicBezTo>
                  <a:cubicBezTo>
                    <a:pt x="30" y="1449"/>
                    <a:pt x="0" y="1662"/>
                    <a:pt x="122" y="1844"/>
                  </a:cubicBezTo>
                  <a:cubicBezTo>
                    <a:pt x="210" y="1968"/>
                    <a:pt x="330" y="2031"/>
                    <a:pt x="451" y="2031"/>
                  </a:cubicBezTo>
                  <a:cubicBezTo>
                    <a:pt x="537" y="2031"/>
                    <a:pt x="623" y="1999"/>
                    <a:pt x="699" y="1936"/>
                  </a:cubicBezTo>
                  <a:cubicBezTo>
                    <a:pt x="779" y="1875"/>
                    <a:pt x="2133" y="821"/>
                    <a:pt x="3883" y="821"/>
                  </a:cubicBezTo>
                  <a:cubicBezTo>
                    <a:pt x="4783" y="821"/>
                    <a:pt x="5787" y="1100"/>
                    <a:pt x="6778" y="1936"/>
                  </a:cubicBezTo>
                  <a:cubicBezTo>
                    <a:pt x="6869" y="1966"/>
                    <a:pt x="6961" y="1996"/>
                    <a:pt x="7052" y="1996"/>
                  </a:cubicBezTo>
                  <a:cubicBezTo>
                    <a:pt x="7173" y="1996"/>
                    <a:pt x="7295" y="1966"/>
                    <a:pt x="7356" y="1844"/>
                  </a:cubicBezTo>
                  <a:cubicBezTo>
                    <a:pt x="7508" y="1662"/>
                    <a:pt x="7477" y="1449"/>
                    <a:pt x="7325" y="1297"/>
                  </a:cubicBezTo>
                  <a:cubicBezTo>
                    <a:pt x="6168" y="325"/>
                    <a:pt x="4987" y="0"/>
                    <a:pt x="3928" y="0"/>
                  </a:cubicBezTo>
                  <a:close/>
                </a:path>
              </a:pathLst>
            </a:custGeom>
            <a:solidFill>
              <a:srgbClr val="514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6141725" y="3872350"/>
              <a:ext cx="186950" cy="49975"/>
            </a:xfrm>
            <a:custGeom>
              <a:avLst/>
              <a:gdLst/>
              <a:ahLst/>
              <a:cxnLst/>
              <a:rect l="l" t="t" r="r" b="b"/>
              <a:pathLst>
                <a:path w="7478" h="1999" extrusionOk="0">
                  <a:moveTo>
                    <a:pt x="3563" y="0"/>
                  </a:moveTo>
                  <a:cubicBezTo>
                    <a:pt x="2508" y="0"/>
                    <a:pt x="1334" y="323"/>
                    <a:pt x="183" y="1291"/>
                  </a:cubicBezTo>
                  <a:cubicBezTo>
                    <a:pt x="31" y="1443"/>
                    <a:pt x="0" y="1716"/>
                    <a:pt x="152" y="1868"/>
                  </a:cubicBezTo>
                  <a:cubicBezTo>
                    <a:pt x="236" y="1952"/>
                    <a:pt x="356" y="1998"/>
                    <a:pt x="473" y="1998"/>
                  </a:cubicBezTo>
                  <a:cubicBezTo>
                    <a:pt x="568" y="1998"/>
                    <a:pt x="661" y="1967"/>
                    <a:pt x="730" y="1899"/>
                  </a:cubicBezTo>
                  <a:cubicBezTo>
                    <a:pt x="1716" y="1057"/>
                    <a:pt x="2724" y="777"/>
                    <a:pt x="3628" y="777"/>
                  </a:cubicBezTo>
                  <a:cubicBezTo>
                    <a:pt x="5371" y="777"/>
                    <a:pt x="6729" y="1818"/>
                    <a:pt x="6809" y="1899"/>
                  </a:cubicBezTo>
                  <a:cubicBezTo>
                    <a:pt x="6870" y="1929"/>
                    <a:pt x="6991" y="1959"/>
                    <a:pt x="7052" y="1959"/>
                  </a:cubicBezTo>
                  <a:cubicBezTo>
                    <a:pt x="7174" y="1959"/>
                    <a:pt x="7295" y="1929"/>
                    <a:pt x="7356" y="1868"/>
                  </a:cubicBezTo>
                  <a:cubicBezTo>
                    <a:pt x="7478" y="1655"/>
                    <a:pt x="7478" y="1443"/>
                    <a:pt x="7295" y="1291"/>
                  </a:cubicBezTo>
                  <a:cubicBezTo>
                    <a:pt x="7275" y="1270"/>
                    <a:pt x="5656" y="0"/>
                    <a:pt x="3563" y="0"/>
                  </a:cubicBezTo>
                  <a:close/>
                </a:path>
              </a:pathLst>
            </a:custGeom>
            <a:solidFill>
              <a:srgbClr val="514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5393225" y="3970725"/>
              <a:ext cx="197600" cy="131475"/>
            </a:xfrm>
            <a:custGeom>
              <a:avLst/>
              <a:gdLst/>
              <a:ahLst/>
              <a:cxnLst/>
              <a:rect l="l" t="t" r="r" b="b"/>
              <a:pathLst>
                <a:path w="7904" h="5259" extrusionOk="0">
                  <a:moveTo>
                    <a:pt x="3952" y="0"/>
                  </a:moveTo>
                  <a:cubicBezTo>
                    <a:pt x="1763" y="0"/>
                    <a:pt x="0" y="1185"/>
                    <a:pt x="0" y="2614"/>
                  </a:cubicBezTo>
                  <a:cubicBezTo>
                    <a:pt x="0" y="4073"/>
                    <a:pt x="1763" y="5258"/>
                    <a:pt x="3952" y="5258"/>
                  </a:cubicBezTo>
                  <a:cubicBezTo>
                    <a:pt x="6140" y="5258"/>
                    <a:pt x="7903" y="4073"/>
                    <a:pt x="7903" y="2614"/>
                  </a:cubicBezTo>
                  <a:cubicBezTo>
                    <a:pt x="7903" y="1185"/>
                    <a:pt x="6140" y="0"/>
                    <a:pt x="3952" y="0"/>
                  </a:cubicBezTo>
                  <a:close/>
                </a:path>
              </a:pathLst>
            </a:custGeom>
            <a:solidFill>
              <a:srgbClr val="FF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6310425" y="3966925"/>
              <a:ext cx="197575" cy="131475"/>
            </a:xfrm>
            <a:custGeom>
              <a:avLst/>
              <a:gdLst/>
              <a:ahLst/>
              <a:cxnLst/>
              <a:rect l="l" t="t" r="r" b="b"/>
              <a:pathLst>
                <a:path w="7903" h="5259" extrusionOk="0">
                  <a:moveTo>
                    <a:pt x="3952" y="0"/>
                  </a:moveTo>
                  <a:cubicBezTo>
                    <a:pt x="1763" y="0"/>
                    <a:pt x="0" y="1185"/>
                    <a:pt x="0" y="2644"/>
                  </a:cubicBezTo>
                  <a:cubicBezTo>
                    <a:pt x="0" y="4073"/>
                    <a:pt x="1793" y="5258"/>
                    <a:pt x="3952" y="5258"/>
                  </a:cubicBezTo>
                  <a:cubicBezTo>
                    <a:pt x="6170" y="5258"/>
                    <a:pt x="7903" y="4073"/>
                    <a:pt x="7903" y="2644"/>
                  </a:cubicBezTo>
                  <a:cubicBezTo>
                    <a:pt x="7903" y="1185"/>
                    <a:pt x="6170" y="0"/>
                    <a:pt x="3952" y="0"/>
                  </a:cubicBezTo>
                  <a:close/>
                </a:path>
              </a:pathLst>
            </a:custGeom>
            <a:solidFill>
              <a:srgbClr val="FF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5829400" y="3947025"/>
              <a:ext cx="241675" cy="44225"/>
            </a:xfrm>
            <a:custGeom>
              <a:avLst/>
              <a:gdLst/>
              <a:ahLst/>
              <a:cxnLst/>
              <a:rect l="l" t="t" r="r" b="b"/>
              <a:pathLst>
                <a:path w="9667" h="1769" extrusionOk="0">
                  <a:moveTo>
                    <a:pt x="9184" y="1"/>
                  </a:moveTo>
                  <a:cubicBezTo>
                    <a:pt x="9130" y="1"/>
                    <a:pt x="9076" y="12"/>
                    <a:pt x="9028" y="36"/>
                  </a:cubicBezTo>
                  <a:cubicBezTo>
                    <a:pt x="7611" y="727"/>
                    <a:pt x="6006" y="937"/>
                    <a:pt x="4578" y="937"/>
                  </a:cubicBezTo>
                  <a:cubicBezTo>
                    <a:pt x="2361" y="937"/>
                    <a:pt x="566" y="431"/>
                    <a:pt x="548" y="431"/>
                  </a:cubicBezTo>
                  <a:cubicBezTo>
                    <a:pt x="500" y="411"/>
                    <a:pt x="453" y="401"/>
                    <a:pt x="409" y="401"/>
                  </a:cubicBezTo>
                  <a:cubicBezTo>
                    <a:pt x="257" y="401"/>
                    <a:pt x="132" y="516"/>
                    <a:pt x="61" y="705"/>
                  </a:cubicBezTo>
                  <a:cubicBezTo>
                    <a:pt x="1" y="918"/>
                    <a:pt x="92" y="1100"/>
                    <a:pt x="335" y="1191"/>
                  </a:cubicBezTo>
                  <a:cubicBezTo>
                    <a:pt x="457" y="1222"/>
                    <a:pt x="2311" y="1769"/>
                    <a:pt x="4590" y="1769"/>
                  </a:cubicBezTo>
                  <a:cubicBezTo>
                    <a:pt x="6110" y="1769"/>
                    <a:pt x="7812" y="1526"/>
                    <a:pt x="9362" y="766"/>
                  </a:cubicBezTo>
                  <a:cubicBezTo>
                    <a:pt x="9545" y="705"/>
                    <a:pt x="9666" y="431"/>
                    <a:pt x="9545" y="249"/>
                  </a:cubicBezTo>
                  <a:cubicBezTo>
                    <a:pt x="9500" y="92"/>
                    <a:pt x="9339" y="1"/>
                    <a:pt x="9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4"/>
          <p:cNvGrpSpPr/>
          <p:nvPr/>
        </p:nvGrpSpPr>
        <p:grpSpPr>
          <a:xfrm>
            <a:off x="5024325" y="2038350"/>
            <a:ext cx="3678500" cy="1724900"/>
            <a:chOff x="4643325" y="2571750"/>
            <a:chExt cx="3678500" cy="1724900"/>
          </a:xfrm>
        </p:grpSpPr>
        <p:sp>
          <p:nvSpPr>
            <p:cNvPr id="1687" name="Google Shape;1687;p44"/>
            <p:cNvSpPr/>
            <p:nvPr/>
          </p:nvSpPr>
          <p:spPr>
            <a:xfrm>
              <a:off x="7743875" y="3468675"/>
              <a:ext cx="534575" cy="157150"/>
            </a:xfrm>
            <a:custGeom>
              <a:avLst/>
              <a:gdLst/>
              <a:ahLst/>
              <a:cxnLst/>
              <a:rect l="l" t="t" r="r" b="b"/>
              <a:pathLst>
                <a:path w="21383" h="6286" extrusionOk="0">
                  <a:moveTo>
                    <a:pt x="15152" y="1"/>
                  </a:moveTo>
                  <a:cubicBezTo>
                    <a:pt x="13735" y="1"/>
                    <a:pt x="12157" y="91"/>
                    <a:pt x="10508" y="281"/>
                  </a:cubicBezTo>
                  <a:cubicBezTo>
                    <a:pt x="4604" y="949"/>
                    <a:pt x="1" y="2583"/>
                    <a:pt x="168" y="3917"/>
                  </a:cubicBezTo>
                  <a:cubicBezTo>
                    <a:pt x="201" y="4251"/>
                    <a:pt x="701" y="6086"/>
                    <a:pt x="1235" y="6286"/>
                  </a:cubicBezTo>
                  <a:cubicBezTo>
                    <a:pt x="2703" y="5252"/>
                    <a:pt x="6439" y="4184"/>
                    <a:pt x="10875" y="3684"/>
                  </a:cubicBezTo>
                  <a:cubicBezTo>
                    <a:pt x="12593" y="3489"/>
                    <a:pt x="14235" y="3395"/>
                    <a:pt x="15698" y="3395"/>
                  </a:cubicBezTo>
                  <a:cubicBezTo>
                    <a:pt x="17984" y="3395"/>
                    <a:pt x="19832" y="3624"/>
                    <a:pt x="20849" y="4051"/>
                  </a:cubicBezTo>
                  <a:cubicBezTo>
                    <a:pt x="21283" y="3717"/>
                    <a:pt x="21383" y="1849"/>
                    <a:pt x="21349" y="1516"/>
                  </a:cubicBezTo>
                  <a:cubicBezTo>
                    <a:pt x="21230" y="563"/>
                    <a:pt x="18694" y="1"/>
                    <a:pt x="15152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7746375" y="3506550"/>
              <a:ext cx="544600" cy="182175"/>
            </a:xfrm>
            <a:custGeom>
              <a:avLst/>
              <a:gdLst/>
              <a:ahLst/>
              <a:cxnLst/>
              <a:rect l="l" t="t" r="r" b="b"/>
              <a:pathLst>
                <a:path w="21784" h="7287" extrusionOk="0">
                  <a:moveTo>
                    <a:pt x="21249" y="1"/>
                  </a:moveTo>
                  <a:cubicBezTo>
                    <a:pt x="21283" y="334"/>
                    <a:pt x="21016" y="668"/>
                    <a:pt x="20482" y="1001"/>
                  </a:cubicBezTo>
                  <a:cubicBezTo>
                    <a:pt x="19014" y="2069"/>
                    <a:pt x="15278" y="3103"/>
                    <a:pt x="10842" y="3603"/>
                  </a:cubicBezTo>
                  <a:cubicBezTo>
                    <a:pt x="9124" y="3798"/>
                    <a:pt x="7487" y="3892"/>
                    <a:pt x="6030" y="3892"/>
                  </a:cubicBezTo>
                  <a:cubicBezTo>
                    <a:pt x="3754" y="3892"/>
                    <a:pt x="1919" y="3663"/>
                    <a:pt x="901" y="3236"/>
                  </a:cubicBezTo>
                  <a:cubicBezTo>
                    <a:pt x="334" y="3003"/>
                    <a:pt x="68" y="2736"/>
                    <a:pt x="1" y="2402"/>
                  </a:cubicBezTo>
                  <a:lnTo>
                    <a:pt x="1" y="2402"/>
                  </a:lnTo>
                  <a:lnTo>
                    <a:pt x="368" y="5771"/>
                  </a:lnTo>
                  <a:cubicBezTo>
                    <a:pt x="511" y="6724"/>
                    <a:pt x="3036" y="7286"/>
                    <a:pt x="6595" y="7286"/>
                  </a:cubicBezTo>
                  <a:cubicBezTo>
                    <a:pt x="8019" y="7286"/>
                    <a:pt x="9608" y="7196"/>
                    <a:pt x="11276" y="7006"/>
                  </a:cubicBezTo>
                  <a:cubicBezTo>
                    <a:pt x="17146" y="6338"/>
                    <a:pt x="21783" y="4704"/>
                    <a:pt x="21616" y="3370"/>
                  </a:cubicBezTo>
                  <a:lnTo>
                    <a:pt x="21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7521225" y="3607625"/>
              <a:ext cx="326925" cy="404225"/>
            </a:xfrm>
            <a:custGeom>
              <a:avLst/>
              <a:gdLst/>
              <a:ahLst/>
              <a:cxnLst/>
              <a:rect l="l" t="t" r="r" b="b"/>
              <a:pathLst>
                <a:path w="13077" h="16169" extrusionOk="0">
                  <a:moveTo>
                    <a:pt x="2119" y="1"/>
                  </a:moveTo>
                  <a:cubicBezTo>
                    <a:pt x="1946" y="1"/>
                    <a:pt x="1794" y="42"/>
                    <a:pt x="1668" y="127"/>
                  </a:cubicBezTo>
                  <a:cubicBezTo>
                    <a:pt x="1401" y="327"/>
                    <a:pt x="0" y="1528"/>
                    <a:pt x="0" y="2062"/>
                  </a:cubicBezTo>
                  <a:cubicBezTo>
                    <a:pt x="1501" y="2696"/>
                    <a:pt x="3836" y="5064"/>
                    <a:pt x="6005" y="8233"/>
                  </a:cubicBezTo>
                  <a:cubicBezTo>
                    <a:pt x="8173" y="11402"/>
                    <a:pt x="9507" y="14504"/>
                    <a:pt x="9574" y="16139"/>
                  </a:cubicBezTo>
                  <a:cubicBezTo>
                    <a:pt x="9625" y="16159"/>
                    <a:pt x="9689" y="16169"/>
                    <a:pt x="9762" y="16169"/>
                  </a:cubicBezTo>
                  <a:cubicBezTo>
                    <a:pt x="10401" y="16169"/>
                    <a:pt x="11766" y="15455"/>
                    <a:pt x="11976" y="15305"/>
                  </a:cubicBezTo>
                  <a:cubicBezTo>
                    <a:pt x="13076" y="14538"/>
                    <a:pt x="11642" y="10535"/>
                    <a:pt x="8840" y="6332"/>
                  </a:cubicBezTo>
                  <a:cubicBezTo>
                    <a:pt x="6291" y="2626"/>
                    <a:pt x="3504" y="1"/>
                    <a:pt x="2119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7465350" y="3610800"/>
              <a:ext cx="355275" cy="430150"/>
            </a:xfrm>
            <a:custGeom>
              <a:avLst/>
              <a:gdLst/>
              <a:ahLst/>
              <a:cxnLst/>
              <a:rect l="l" t="t" r="r" b="b"/>
              <a:pathLst>
                <a:path w="14211" h="17206" extrusionOk="0">
                  <a:moveTo>
                    <a:pt x="3870" y="0"/>
                  </a:moveTo>
                  <a:cubicBezTo>
                    <a:pt x="3858" y="8"/>
                    <a:pt x="3846" y="16"/>
                    <a:pt x="3834" y="24"/>
                  </a:cubicBezTo>
                  <a:lnTo>
                    <a:pt x="3834" y="24"/>
                  </a:lnTo>
                  <a:lnTo>
                    <a:pt x="3870" y="0"/>
                  </a:lnTo>
                  <a:close/>
                  <a:moveTo>
                    <a:pt x="3834" y="24"/>
                  </a:moveTo>
                  <a:lnTo>
                    <a:pt x="1068" y="1902"/>
                  </a:lnTo>
                  <a:cubicBezTo>
                    <a:pt x="0" y="2669"/>
                    <a:pt x="1401" y="6705"/>
                    <a:pt x="4237" y="10875"/>
                  </a:cubicBezTo>
                  <a:cubicBezTo>
                    <a:pt x="6757" y="14580"/>
                    <a:pt x="9593" y="17206"/>
                    <a:pt x="10965" y="17206"/>
                  </a:cubicBezTo>
                  <a:cubicBezTo>
                    <a:pt x="11137" y="17206"/>
                    <a:pt x="11286" y="17165"/>
                    <a:pt x="11409" y="17079"/>
                  </a:cubicBezTo>
                  <a:lnTo>
                    <a:pt x="14211" y="15178"/>
                  </a:lnTo>
                  <a:lnTo>
                    <a:pt x="14211" y="15178"/>
                  </a:lnTo>
                  <a:cubicBezTo>
                    <a:pt x="14078" y="15266"/>
                    <a:pt x="13932" y="15309"/>
                    <a:pt x="13767" y="15309"/>
                  </a:cubicBezTo>
                  <a:cubicBezTo>
                    <a:pt x="13560" y="15309"/>
                    <a:pt x="13322" y="15241"/>
                    <a:pt x="13043" y="15111"/>
                  </a:cubicBezTo>
                  <a:cubicBezTo>
                    <a:pt x="11542" y="14511"/>
                    <a:pt x="9207" y="12109"/>
                    <a:pt x="7039" y="8940"/>
                  </a:cubicBezTo>
                  <a:cubicBezTo>
                    <a:pt x="4871" y="5771"/>
                    <a:pt x="3536" y="2702"/>
                    <a:pt x="3503" y="1068"/>
                  </a:cubicBezTo>
                  <a:cubicBezTo>
                    <a:pt x="3503" y="558"/>
                    <a:pt x="3594" y="201"/>
                    <a:pt x="3834" y="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7961525" y="3735350"/>
              <a:ext cx="296000" cy="217875"/>
            </a:xfrm>
            <a:custGeom>
              <a:avLst/>
              <a:gdLst/>
              <a:ahLst/>
              <a:cxnLst/>
              <a:rect l="l" t="t" r="r" b="b"/>
              <a:pathLst>
                <a:path w="11840" h="8715" extrusionOk="0">
                  <a:moveTo>
                    <a:pt x="2319" y="0"/>
                  </a:moveTo>
                  <a:cubicBezTo>
                    <a:pt x="2035" y="0"/>
                    <a:pt x="701" y="1890"/>
                    <a:pt x="701" y="1890"/>
                  </a:cubicBezTo>
                  <a:cubicBezTo>
                    <a:pt x="1" y="3057"/>
                    <a:pt x="1635" y="5359"/>
                    <a:pt x="4337" y="7060"/>
                  </a:cubicBezTo>
                  <a:cubicBezTo>
                    <a:pt x="6040" y="8132"/>
                    <a:pt x="7782" y="8714"/>
                    <a:pt x="9014" y="8714"/>
                  </a:cubicBezTo>
                  <a:cubicBezTo>
                    <a:pt x="9736" y="8714"/>
                    <a:pt x="10283" y="8514"/>
                    <a:pt x="10542" y="8094"/>
                  </a:cubicBezTo>
                  <a:cubicBezTo>
                    <a:pt x="10542" y="8094"/>
                    <a:pt x="11840" y="5758"/>
                    <a:pt x="11491" y="5758"/>
                  </a:cubicBezTo>
                  <a:cubicBezTo>
                    <a:pt x="11486" y="5758"/>
                    <a:pt x="11481" y="5758"/>
                    <a:pt x="11476" y="5759"/>
                  </a:cubicBezTo>
                  <a:cubicBezTo>
                    <a:pt x="11266" y="5810"/>
                    <a:pt x="11031" y="5835"/>
                    <a:pt x="10776" y="5835"/>
                  </a:cubicBezTo>
                  <a:cubicBezTo>
                    <a:pt x="9538" y="5835"/>
                    <a:pt x="7827" y="5243"/>
                    <a:pt x="6139" y="4192"/>
                  </a:cubicBezTo>
                  <a:cubicBezTo>
                    <a:pt x="4071" y="2891"/>
                    <a:pt x="2636" y="1256"/>
                    <a:pt x="2369" y="55"/>
                  </a:cubicBezTo>
                  <a:cubicBezTo>
                    <a:pt x="2364" y="17"/>
                    <a:pt x="2346" y="0"/>
                    <a:pt x="2319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8283425" y="3803650"/>
              <a:ext cx="38400" cy="36075"/>
            </a:xfrm>
            <a:custGeom>
              <a:avLst/>
              <a:gdLst/>
              <a:ahLst/>
              <a:cxnLst/>
              <a:rect l="l" t="t" r="r" b="b"/>
              <a:pathLst>
                <a:path w="1536" h="1443" extrusionOk="0">
                  <a:moveTo>
                    <a:pt x="747" y="0"/>
                  </a:moveTo>
                  <a:cubicBezTo>
                    <a:pt x="701" y="0"/>
                    <a:pt x="651" y="8"/>
                    <a:pt x="601" y="25"/>
                  </a:cubicBezTo>
                  <a:cubicBezTo>
                    <a:pt x="501" y="25"/>
                    <a:pt x="434" y="58"/>
                    <a:pt x="334" y="125"/>
                  </a:cubicBezTo>
                  <a:cubicBezTo>
                    <a:pt x="268" y="159"/>
                    <a:pt x="201" y="225"/>
                    <a:pt x="134" y="325"/>
                  </a:cubicBezTo>
                  <a:lnTo>
                    <a:pt x="1" y="559"/>
                  </a:lnTo>
                  <a:lnTo>
                    <a:pt x="1" y="792"/>
                  </a:lnTo>
                  <a:cubicBezTo>
                    <a:pt x="1" y="892"/>
                    <a:pt x="34" y="1026"/>
                    <a:pt x="134" y="1126"/>
                  </a:cubicBezTo>
                  <a:lnTo>
                    <a:pt x="268" y="1226"/>
                  </a:lnTo>
                  <a:cubicBezTo>
                    <a:pt x="334" y="1326"/>
                    <a:pt x="468" y="1359"/>
                    <a:pt x="601" y="1393"/>
                  </a:cubicBezTo>
                  <a:lnTo>
                    <a:pt x="668" y="1393"/>
                  </a:lnTo>
                  <a:cubicBezTo>
                    <a:pt x="718" y="1426"/>
                    <a:pt x="760" y="1443"/>
                    <a:pt x="806" y="1443"/>
                  </a:cubicBezTo>
                  <a:cubicBezTo>
                    <a:pt x="851" y="1443"/>
                    <a:pt x="901" y="1426"/>
                    <a:pt x="968" y="1393"/>
                  </a:cubicBezTo>
                  <a:cubicBezTo>
                    <a:pt x="1035" y="1393"/>
                    <a:pt x="1135" y="1359"/>
                    <a:pt x="1202" y="1326"/>
                  </a:cubicBezTo>
                  <a:cubicBezTo>
                    <a:pt x="1302" y="1293"/>
                    <a:pt x="1335" y="1193"/>
                    <a:pt x="1435" y="1126"/>
                  </a:cubicBezTo>
                  <a:lnTo>
                    <a:pt x="1535" y="859"/>
                  </a:lnTo>
                  <a:lnTo>
                    <a:pt x="1535" y="659"/>
                  </a:lnTo>
                  <a:cubicBezTo>
                    <a:pt x="1535" y="526"/>
                    <a:pt x="1502" y="392"/>
                    <a:pt x="1435" y="325"/>
                  </a:cubicBezTo>
                  <a:lnTo>
                    <a:pt x="1302" y="192"/>
                  </a:lnTo>
                  <a:cubicBezTo>
                    <a:pt x="1202" y="125"/>
                    <a:pt x="1102" y="58"/>
                    <a:pt x="968" y="25"/>
                  </a:cubicBezTo>
                  <a:lnTo>
                    <a:pt x="868" y="25"/>
                  </a:lnTo>
                  <a:cubicBezTo>
                    <a:pt x="835" y="8"/>
                    <a:pt x="793" y="0"/>
                    <a:pt x="747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8259650" y="3967375"/>
              <a:ext cx="48200" cy="35900"/>
            </a:xfrm>
            <a:custGeom>
              <a:avLst/>
              <a:gdLst/>
              <a:ahLst/>
              <a:cxnLst/>
              <a:rect l="l" t="t" r="r" b="b"/>
              <a:pathLst>
                <a:path w="1928" h="1436" extrusionOk="0">
                  <a:moveTo>
                    <a:pt x="975" y="0"/>
                  </a:moveTo>
                  <a:cubicBezTo>
                    <a:pt x="221" y="0"/>
                    <a:pt x="1" y="1226"/>
                    <a:pt x="818" y="1415"/>
                  </a:cubicBezTo>
                  <a:cubicBezTo>
                    <a:pt x="879" y="1429"/>
                    <a:pt x="938" y="1435"/>
                    <a:pt x="993" y="1435"/>
                  </a:cubicBezTo>
                  <a:cubicBezTo>
                    <a:pt x="1750" y="1435"/>
                    <a:pt x="1927" y="232"/>
                    <a:pt x="1119" y="14"/>
                  </a:cubicBezTo>
                  <a:cubicBezTo>
                    <a:pt x="1069" y="5"/>
                    <a:pt x="1021" y="0"/>
                    <a:pt x="975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7871050" y="4261750"/>
              <a:ext cx="48400" cy="34900"/>
            </a:xfrm>
            <a:custGeom>
              <a:avLst/>
              <a:gdLst/>
              <a:ahLst/>
              <a:cxnLst/>
              <a:rect l="l" t="t" r="r" b="b"/>
              <a:pathLst>
                <a:path w="1936" h="1396" extrusionOk="0">
                  <a:moveTo>
                    <a:pt x="975" y="0"/>
                  </a:moveTo>
                  <a:cubicBezTo>
                    <a:pt x="220" y="0"/>
                    <a:pt x="0" y="1225"/>
                    <a:pt x="818" y="1382"/>
                  </a:cubicBezTo>
                  <a:cubicBezTo>
                    <a:pt x="868" y="1391"/>
                    <a:pt x="915" y="1396"/>
                    <a:pt x="961" y="1396"/>
                  </a:cubicBezTo>
                  <a:cubicBezTo>
                    <a:pt x="1716" y="1396"/>
                    <a:pt x="1936" y="171"/>
                    <a:pt x="1118" y="14"/>
                  </a:cubicBezTo>
                  <a:cubicBezTo>
                    <a:pt x="1069" y="5"/>
                    <a:pt x="1021" y="0"/>
                    <a:pt x="975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7846825" y="4084125"/>
              <a:ext cx="48225" cy="35900"/>
            </a:xfrm>
            <a:custGeom>
              <a:avLst/>
              <a:gdLst/>
              <a:ahLst/>
              <a:cxnLst/>
              <a:rect l="l" t="t" r="r" b="b"/>
              <a:pathLst>
                <a:path w="1929" h="1436" extrusionOk="0">
                  <a:moveTo>
                    <a:pt x="980" y="0"/>
                  </a:moveTo>
                  <a:cubicBezTo>
                    <a:pt x="223" y="0"/>
                    <a:pt x="1" y="1258"/>
                    <a:pt x="820" y="1415"/>
                  </a:cubicBezTo>
                  <a:cubicBezTo>
                    <a:pt x="881" y="1429"/>
                    <a:pt x="939" y="1435"/>
                    <a:pt x="994" y="1435"/>
                  </a:cubicBezTo>
                  <a:cubicBezTo>
                    <a:pt x="1751" y="1435"/>
                    <a:pt x="1928" y="232"/>
                    <a:pt x="1120" y="14"/>
                  </a:cubicBezTo>
                  <a:cubicBezTo>
                    <a:pt x="1071" y="5"/>
                    <a:pt x="1024" y="0"/>
                    <a:pt x="980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7950250" y="4100800"/>
              <a:ext cx="48200" cy="35900"/>
            </a:xfrm>
            <a:custGeom>
              <a:avLst/>
              <a:gdLst/>
              <a:ahLst/>
              <a:cxnLst/>
              <a:rect l="l" t="t" r="r" b="b"/>
              <a:pathLst>
                <a:path w="1928" h="1436" extrusionOk="0">
                  <a:moveTo>
                    <a:pt x="979" y="1"/>
                  </a:moveTo>
                  <a:cubicBezTo>
                    <a:pt x="222" y="1"/>
                    <a:pt x="0" y="1258"/>
                    <a:pt x="819" y="1415"/>
                  </a:cubicBezTo>
                  <a:cubicBezTo>
                    <a:pt x="878" y="1429"/>
                    <a:pt x="934" y="1435"/>
                    <a:pt x="987" y="1435"/>
                  </a:cubicBezTo>
                  <a:cubicBezTo>
                    <a:pt x="1722" y="1435"/>
                    <a:pt x="1928" y="232"/>
                    <a:pt x="1119" y="14"/>
                  </a:cubicBezTo>
                  <a:cubicBezTo>
                    <a:pt x="1071" y="5"/>
                    <a:pt x="1024" y="1"/>
                    <a:pt x="979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7910300" y="3986550"/>
              <a:ext cx="49925" cy="34925"/>
            </a:xfrm>
            <a:custGeom>
              <a:avLst/>
              <a:gdLst/>
              <a:ahLst/>
              <a:cxnLst/>
              <a:rect l="l" t="t" r="r" b="b"/>
              <a:pathLst>
                <a:path w="1997" h="1397" extrusionOk="0">
                  <a:moveTo>
                    <a:pt x="973" y="0"/>
                  </a:moveTo>
                  <a:cubicBezTo>
                    <a:pt x="218" y="0"/>
                    <a:pt x="0" y="1225"/>
                    <a:pt x="849" y="1382"/>
                  </a:cubicBezTo>
                  <a:cubicBezTo>
                    <a:pt x="901" y="1392"/>
                    <a:pt x="950" y="1396"/>
                    <a:pt x="998" y="1396"/>
                  </a:cubicBezTo>
                  <a:cubicBezTo>
                    <a:pt x="1780" y="1396"/>
                    <a:pt x="1996" y="172"/>
                    <a:pt x="1116" y="14"/>
                  </a:cubicBezTo>
                  <a:cubicBezTo>
                    <a:pt x="1066" y="5"/>
                    <a:pt x="1019" y="0"/>
                    <a:pt x="973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4929375" y="2571750"/>
              <a:ext cx="331100" cy="320525"/>
            </a:xfrm>
            <a:custGeom>
              <a:avLst/>
              <a:gdLst/>
              <a:ahLst/>
              <a:cxnLst/>
              <a:rect l="l" t="t" r="r" b="b"/>
              <a:pathLst>
                <a:path w="13244" h="12821" extrusionOk="0">
                  <a:moveTo>
                    <a:pt x="1672" y="0"/>
                  </a:moveTo>
                  <a:cubicBezTo>
                    <a:pt x="1460" y="0"/>
                    <a:pt x="1290" y="54"/>
                    <a:pt x="1168" y="166"/>
                  </a:cubicBezTo>
                  <a:cubicBezTo>
                    <a:pt x="934" y="399"/>
                    <a:pt x="0" y="1600"/>
                    <a:pt x="67" y="2067"/>
                  </a:cubicBezTo>
                  <a:cubicBezTo>
                    <a:pt x="1435" y="2401"/>
                    <a:pt x="3836" y="4135"/>
                    <a:pt x="6205" y="6571"/>
                  </a:cubicBezTo>
                  <a:cubicBezTo>
                    <a:pt x="8540" y="8972"/>
                    <a:pt x="10208" y="11441"/>
                    <a:pt x="10508" y="12808"/>
                  </a:cubicBezTo>
                  <a:cubicBezTo>
                    <a:pt x="10536" y="12817"/>
                    <a:pt x="10567" y="12821"/>
                    <a:pt x="10601" y="12821"/>
                  </a:cubicBezTo>
                  <a:cubicBezTo>
                    <a:pt x="11100" y="12821"/>
                    <a:pt x="12222" y="11964"/>
                    <a:pt x="12409" y="11808"/>
                  </a:cubicBezTo>
                  <a:cubicBezTo>
                    <a:pt x="13243" y="11040"/>
                    <a:pt x="11375" y="7771"/>
                    <a:pt x="8240" y="4569"/>
                  </a:cubicBezTo>
                  <a:cubicBezTo>
                    <a:pt x="5562" y="1835"/>
                    <a:pt x="2909" y="0"/>
                    <a:pt x="1672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886000" y="2575875"/>
              <a:ext cx="353625" cy="345575"/>
            </a:xfrm>
            <a:custGeom>
              <a:avLst/>
              <a:gdLst/>
              <a:ahLst/>
              <a:cxnLst/>
              <a:rect l="l" t="t" r="r" b="b"/>
              <a:pathLst>
                <a:path w="14145" h="13823" extrusionOk="0">
                  <a:moveTo>
                    <a:pt x="14144" y="11643"/>
                  </a:moveTo>
                  <a:lnTo>
                    <a:pt x="14138" y="11649"/>
                  </a:lnTo>
                  <a:lnTo>
                    <a:pt x="14138" y="11649"/>
                  </a:lnTo>
                  <a:cubicBezTo>
                    <a:pt x="14140" y="11647"/>
                    <a:pt x="14142" y="11645"/>
                    <a:pt x="14144" y="11643"/>
                  </a:cubicBezTo>
                  <a:close/>
                  <a:moveTo>
                    <a:pt x="2903" y="1"/>
                  </a:moveTo>
                  <a:lnTo>
                    <a:pt x="835" y="2036"/>
                  </a:lnTo>
                  <a:cubicBezTo>
                    <a:pt x="1" y="2803"/>
                    <a:pt x="1869" y="6072"/>
                    <a:pt x="5004" y="9274"/>
                  </a:cubicBezTo>
                  <a:cubicBezTo>
                    <a:pt x="7667" y="11993"/>
                    <a:pt x="10353" y="13823"/>
                    <a:pt x="11594" y="13823"/>
                  </a:cubicBezTo>
                  <a:cubicBezTo>
                    <a:pt x="11814" y="13823"/>
                    <a:pt x="11989" y="13765"/>
                    <a:pt x="12109" y="13644"/>
                  </a:cubicBezTo>
                  <a:lnTo>
                    <a:pt x="14138" y="11649"/>
                  </a:lnTo>
                  <a:lnTo>
                    <a:pt x="14138" y="11649"/>
                  </a:lnTo>
                  <a:cubicBezTo>
                    <a:pt x="14012" y="11771"/>
                    <a:pt x="13833" y="11816"/>
                    <a:pt x="13603" y="11816"/>
                  </a:cubicBezTo>
                  <a:cubicBezTo>
                    <a:pt x="13468" y="11816"/>
                    <a:pt x="13314" y="11800"/>
                    <a:pt x="13144" y="11776"/>
                  </a:cubicBezTo>
                  <a:cubicBezTo>
                    <a:pt x="11776" y="11442"/>
                    <a:pt x="9374" y="9675"/>
                    <a:pt x="7006" y="7273"/>
                  </a:cubicBezTo>
                  <a:cubicBezTo>
                    <a:pt x="4671" y="4838"/>
                    <a:pt x="3003" y="2403"/>
                    <a:pt x="2703" y="1002"/>
                  </a:cubicBezTo>
                  <a:cubicBezTo>
                    <a:pt x="2669" y="535"/>
                    <a:pt x="2736" y="201"/>
                    <a:pt x="29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835975" y="3278900"/>
              <a:ext cx="331100" cy="142625"/>
            </a:xfrm>
            <a:custGeom>
              <a:avLst/>
              <a:gdLst/>
              <a:ahLst/>
              <a:cxnLst/>
              <a:rect l="l" t="t" r="r" b="b"/>
              <a:pathLst>
                <a:path w="13244" h="5705" extrusionOk="0">
                  <a:moveTo>
                    <a:pt x="9784" y="0"/>
                  </a:moveTo>
                  <a:cubicBezTo>
                    <a:pt x="8737" y="0"/>
                    <a:pt x="7515" y="130"/>
                    <a:pt x="6238" y="400"/>
                  </a:cubicBezTo>
                  <a:cubicBezTo>
                    <a:pt x="2669" y="1134"/>
                    <a:pt x="0" y="2635"/>
                    <a:pt x="267" y="3769"/>
                  </a:cubicBezTo>
                  <a:cubicBezTo>
                    <a:pt x="301" y="4036"/>
                    <a:pt x="801" y="5504"/>
                    <a:pt x="1168" y="5704"/>
                  </a:cubicBezTo>
                  <a:cubicBezTo>
                    <a:pt x="1968" y="4804"/>
                    <a:pt x="4137" y="3803"/>
                    <a:pt x="6805" y="3202"/>
                  </a:cubicBezTo>
                  <a:cubicBezTo>
                    <a:pt x="8119" y="2923"/>
                    <a:pt x="9361" y="2790"/>
                    <a:pt x="10418" y="2790"/>
                  </a:cubicBezTo>
                  <a:cubicBezTo>
                    <a:pt x="11507" y="2790"/>
                    <a:pt x="12401" y="2931"/>
                    <a:pt x="12976" y="3202"/>
                  </a:cubicBezTo>
                  <a:cubicBezTo>
                    <a:pt x="13243" y="2936"/>
                    <a:pt x="13076" y="1334"/>
                    <a:pt x="13010" y="1101"/>
                  </a:cubicBezTo>
                  <a:cubicBezTo>
                    <a:pt x="12862" y="384"/>
                    <a:pt x="11582" y="0"/>
                    <a:pt x="9784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842650" y="3306400"/>
              <a:ext cx="338600" cy="163275"/>
            </a:xfrm>
            <a:custGeom>
              <a:avLst/>
              <a:gdLst/>
              <a:ahLst/>
              <a:cxnLst/>
              <a:rect l="l" t="t" r="r" b="b"/>
              <a:pathLst>
                <a:path w="13544" h="6531" extrusionOk="0">
                  <a:moveTo>
                    <a:pt x="0" y="2669"/>
                  </a:moveTo>
                  <a:lnTo>
                    <a:pt x="0" y="2669"/>
                  </a:lnTo>
                  <a:cubicBezTo>
                    <a:pt x="2" y="2685"/>
                    <a:pt x="6" y="2700"/>
                    <a:pt x="10" y="2715"/>
                  </a:cubicBezTo>
                  <a:lnTo>
                    <a:pt x="10" y="2715"/>
                  </a:lnTo>
                  <a:lnTo>
                    <a:pt x="0" y="2669"/>
                  </a:lnTo>
                  <a:close/>
                  <a:moveTo>
                    <a:pt x="12743" y="1"/>
                  </a:moveTo>
                  <a:cubicBezTo>
                    <a:pt x="12776" y="268"/>
                    <a:pt x="12709" y="535"/>
                    <a:pt x="12409" y="868"/>
                  </a:cubicBezTo>
                  <a:cubicBezTo>
                    <a:pt x="11642" y="1769"/>
                    <a:pt x="9474" y="2770"/>
                    <a:pt x="6805" y="3370"/>
                  </a:cubicBezTo>
                  <a:cubicBezTo>
                    <a:pt x="5471" y="3637"/>
                    <a:pt x="4203" y="3770"/>
                    <a:pt x="3132" y="3770"/>
                  </a:cubicBezTo>
                  <a:cubicBezTo>
                    <a:pt x="2060" y="3770"/>
                    <a:pt x="1184" y="3637"/>
                    <a:pt x="634" y="3370"/>
                  </a:cubicBezTo>
                  <a:cubicBezTo>
                    <a:pt x="322" y="3183"/>
                    <a:pt x="68" y="2937"/>
                    <a:pt x="10" y="2715"/>
                  </a:cubicBezTo>
                  <a:lnTo>
                    <a:pt x="10" y="2715"/>
                  </a:lnTo>
                  <a:lnTo>
                    <a:pt x="567" y="5438"/>
                  </a:lnTo>
                  <a:cubicBezTo>
                    <a:pt x="734" y="6147"/>
                    <a:pt x="1983" y="6530"/>
                    <a:pt x="3752" y="6530"/>
                  </a:cubicBezTo>
                  <a:cubicBezTo>
                    <a:pt x="4813" y="6530"/>
                    <a:pt x="6060" y="6393"/>
                    <a:pt x="7372" y="6105"/>
                  </a:cubicBezTo>
                  <a:cubicBezTo>
                    <a:pt x="10875" y="5371"/>
                    <a:pt x="13543" y="3870"/>
                    <a:pt x="13343" y="2770"/>
                  </a:cubicBezTo>
                  <a:lnTo>
                    <a:pt x="127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4651675" y="2890275"/>
              <a:ext cx="331325" cy="142000"/>
            </a:xfrm>
            <a:custGeom>
              <a:avLst/>
              <a:gdLst/>
              <a:ahLst/>
              <a:cxnLst/>
              <a:rect l="l" t="t" r="r" b="b"/>
              <a:pathLst>
                <a:path w="13253" h="5680" extrusionOk="0">
                  <a:moveTo>
                    <a:pt x="1095" y="1"/>
                  </a:moveTo>
                  <a:cubicBezTo>
                    <a:pt x="751" y="1"/>
                    <a:pt x="201" y="1969"/>
                    <a:pt x="201" y="1969"/>
                  </a:cubicBezTo>
                  <a:cubicBezTo>
                    <a:pt x="0" y="3070"/>
                    <a:pt x="2636" y="4537"/>
                    <a:pt x="6172" y="5304"/>
                  </a:cubicBezTo>
                  <a:cubicBezTo>
                    <a:pt x="7435" y="5557"/>
                    <a:pt x="8638" y="5680"/>
                    <a:pt x="9673" y="5680"/>
                  </a:cubicBezTo>
                  <a:cubicBezTo>
                    <a:pt x="11504" y="5680"/>
                    <a:pt x="12806" y="5295"/>
                    <a:pt x="12976" y="4571"/>
                  </a:cubicBezTo>
                  <a:cubicBezTo>
                    <a:pt x="12976" y="4571"/>
                    <a:pt x="13252" y="2424"/>
                    <a:pt x="12981" y="2424"/>
                  </a:cubicBezTo>
                  <a:cubicBezTo>
                    <a:pt x="12969" y="2424"/>
                    <a:pt x="12957" y="2427"/>
                    <a:pt x="12943" y="2436"/>
                  </a:cubicBezTo>
                  <a:cubicBezTo>
                    <a:pt x="12368" y="2732"/>
                    <a:pt x="11437" y="2883"/>
                    <a:pt x="10303" y="2883"/>
                  </a:cubicBezTo>
                  <a:cubicBezTo>
                    <a:pt x="9268" y="2883"/>
                    <a:pt x="8063" y="2757"/>
                    <a:pt x="6805" y="2502"/>
                  </a:cubicBezTo>
                  <a:cubicBezTo>
                    <a:pt x="4137" y="1969"/>
                    <a:pt x="1969" y="968"/>
                    <a:pt x="1168" y="34"/>
                  </a:cubicBezTo>
                  <a:cubicBezTo>
                    <a:pt x="1145" y="11"/>
                    <a:pt x="1121" y="1"/>
                    <a:pt x="1095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5064225" y="3672300"/>
              <a:ext cx="50425" cy="34900"/>
            </a:xfrm>
            <a:custGeom>
              <a:avLst/>
              <a:gdLst/>
              <a:ahLst/>
              <a:cxnLst/>
              <a:rect l="l" t="t" r="r" b="b"/>
              <a:pathLst>
                <a:path w="2017" h="1396" extrusionOk="0">
                  <a:moveTo>
                    <a:pt x="1026" y="1"/>
                  </a:moveTo>
                  <a:cubicBezTo>
                    <a:pt x="436" y="1"/>
                    <a:pt x="1" y="885"/>
                    <a:pt x="644" y="1276"/>
                  </a:cubicBezTo>
                  <a:cubicBezTo>
                    <a:pt x="772" y="1360"/>
                    <a:pt x="899" y="1396"/>
                    <a:pt x="1019" y="1396"/>
                  </a:cubicBezTo>
                  <a:cubicBezTo>
                    <a:pt x="1615" y="1396"/>
                    <a:pt x="2017" y="498"/>
                    <a:pt x="1378" y="109"/>
                  </a:cubicBezTo>
                  <a:cubicBezTo>
                    <a:pt x="1259" y="33"/>
                    <a:pt x="1140" y="1"/>
                    <a:pt x="1026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5171975" y="3165325"/>
              <a:ext cx="39025" cy="29375"/>
            </a:xfrm>
            <a:custGeom>
              <a:avLst/>
              <a:gdLst/>
              <a:ahLst/>
              <a:cxnLst/>
              <a:rect l="l" t="t" r="r" b="b"/>
              <a:pathLst>
                <a:path w="1561" h="1175" extrusionOk="0">
                  <a:moveTo>
                    <a:pt x="746" y="0"/>
                  </a:moveTo>
                  <a:cubicBezTo>
                    <a:pt x="63" y="0"/>
                    <a:pt x="0" y="1078"/>
                    <a:pt x="704" y="1174"/>
                  </a:cubicBezTo>
                  <a:cubicBezTo>
                    <a:pt x="715" y="1175"/>
                    <a:pt x="726" y="1175"/>
                    <a:pt x="737" y="1175"/>
                  </a:cubicBezTo>
                  <a:cubicBezTo>
                    <a:pt x="1474" y="1175"/>
                    <a:pt x="1560" y="72"/>
                    <a:pt x="837" y="7"/>
                  </a:cubicBezTo>
                  <a:cubicBezTo>
                    <a:pt x="806" y="2"/>
                    <a:pt x="775" y="0"/>
                    <a:pt x="746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5301825" y="3091175"/>
              <a:ext cx="40075" cy="29300"/>
            </a:xfrm>
            <a:custGeom>
              <a:avLst/>
              <a:gdLst/>
              <a:ahLst/>
              <a:cxnLst/>
              <a:rect l="l" t="t" r="r" b="b"/>
              <a:pathLst>
                <a:path w="1603" h="1172" extrusionOk="0">
                  <a:moveTo>
                    <a:pt x="787" y="1"/>
                  </a:moveTo>
                  <a:cubicBezTo>
                    <a:pt x="106" y="1"/>
                    <a:pt x="0" y="1106"/>
                    <a:pt x="714" y="1171"/>
                  </a:cubicBezTo>
                  <a:cubicBezTo>
                    <a:pt x="725" y="1172"/>
                    <a:pt x="736" y="1172"/>
                    <a:pt x="747" y="1172"/>
                  </a:cubicBezTo>
                  <a:cubicBezTo>
                    <a:pt x="1485" y="1172"/>
                    <a:pt x="1603" y="102"/>
                    <a:pt x="847" y="4"/>
                  </a:cubicBezTo>
                  <a:cubicBezTo>
                    <a:pt x="827" y="2"/>
                    <a:pt x="807" y="1"/>
                    <a:pt x="787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5159450" y="2993525"/>
              <a:ext cx="39050" cy="29400"/>
            </a:xfrm>
            <a:custGeom>
              <a:avLst/>
              <a:gdLst/>
              <a:ahLst/>
              <a:cxnLst/>
              <a:rect l="l" t="t" r="r" b="b"/>
              <a:pathLst>
                <a:path w="1562" h="1176" extrusionOk="0">
                  <a:moveTo>
                    <a:pt x="747" y="1"/>
                  </a:moveTo>
                  <a:cubicBezTo>
                    <a:pt x="64" y="1"/>
                    <a:pt x="1" y="1078"/>
                    <a:pt x="704" y="1174"/>
                  </a:cubicBezTo>
                  <a:cubicBezTo>
                    <a:pt x="716" y="1175"/>
                    <a:pt x="727" y="1175"/>
                    <a:pt x="737" y="1175"/>
                  </a:cubicBezTo>
                  <a:cubicBezTo>
                    <a:pt x="1474" y="1175"/>
                    <a:pt x="1561" y="73"/>
                    <a:pt x="838" y="7"/>
                  </a:cubicBezTo>
                  <a:cubicBezTo>
                    <a:pt x="806" y="3"/>
                    <a:pt x="776" y="1"/>
                    <a:pt x="747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4971300" y="3587275"/>
              <a:ext cx="43075" cy="29750"/>
            </a:xfrm>
            <a:custGeom>
              <a:avLst/>
              <a:gdLst/>
              <a:ahLst/>
              <a:cxnLst/>
              <a:rect l="l" t="t" r="r" b="b"/>
              <a:pathLst>
                <a:path w="1723" h="1190" extrusionOk="0">
                  <a:moveTo>
                    <a:pt x="839" y="1"/>
                  </a:moveTo>
                  <a:cubicBezTo>
                    <a:pt x="345" y="1"/>
                    <a:pt x="0" y="749"/>
                    <a:pt x="525" y="1108"/>
                  </a:cubicBezTo>
                  <a:cubicBezTo>
                    <a:pt x="628" y="1165"/>
                    <a:pt x="730" y="1190"/>
                    <a:pt x="827" y="1190"/>
                  </a:cubicBezTo>
                  <a:cubicBezTo>
                    <a:pt x="1357" y="1190"/>
                    <a:pt x="1723" y="446"/>
                    <a:pt x="1159" y="107"/>
                  </a:cubicBezTo>
                  <a:cubicBezTo>
                    <a:pt x="1050" y="33"/>
                    <a:pt x="941" y="1"/>
                    <a:pt x="839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4894425" y="3725700"/>
              <a:ext cx="41750" cy="29700"/>
            </a:xfrm>
            <a:custGeom>
              <a:avLst/>
              <a:gdLst/>
              <a:ahLst/>
              <a:cxnLst/>
              <a:rect l="l" t="t" r="r" b="b"/>
              <a:pathLst>
                <a:path w="1670" h="1188" extrusionOk="0">
                  <a:moveTo>
                    <a:pt x="814" y="1"/>
                  </a:moveTo>
                  <a:cubicBezTo>
                    <a:pt x="327" y="1"/>
                    <a:pt x="0" y="749"/>
                    <a:pt x="498" y="1108"/>
                  </a:cubicBezTo>
                  <a:cubicBezTo>
                    <a:pt x="598" y="1164"/>
                    <a:pt x="697" y="1188"/>
                    <a:pt x="791" y="1188"/>
                  </a:cubicBezTo>
                  <a:cubicBezTo>
                    <a:pt x="1318" y="1188"/>
                    <a:pt x="1670" y="419"/>
                    <a:pt x="1132" y="108"/>
                  </a:cubicBezTo>
                  <a:cubicBezTo>
                    <a:pt x="1023" y="33"/>
                    <a:pt x="915" y="1"/>
                    <a:pt x="814" y="1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4643325" y="3203725"/>
              <a:ext cx="157650" cy="245925"/>
            </a:xfrm>
            <a:custGeom>
              <a:avLst/>
              <a:gdLst/>
              <a:ahLst/>
              <a:cxnLst/>
              <a:rect l="l" t="t" r="r" b="b"/>
              <a:pathLst>
                <a:path w="6306" h="9837" extrusionOk="0">
                  <a:moveTo>
                    <a:pt x="2462" y="0"/>
                  </a:moveTo>
                  <a:cubicBezTo>
                    <a:pt x="2374" y="0"/>
                    <a:pt x="2287" y="13"/>
                    <a:pt x="2202" y="38"/>
                  </a:cubicBezTo>
                  <a:cubicBezTo>
                    <a:pt x="2202" y="38"/>
                    <a:pt x="1" y="806"/>
                    <a:pt x="301" y="972"/>
                  </a:cubicBezTo>
                  <a:cubicBezTo>
                    <a:pt x="1202" y="1473"/>
                    <a:pt x="2202" y="3007"/>
                    <a:pt x="2770" y="5009"/>
                  </a:cubicBezTo>
                  <a:cubicBezTo>
                    <a:pt x="3337" y="6977"/>
                    <a:pt x="3303" y="8845"/>
                    <a:pt x="2803" y="9745"/>
                  </a:cubicBezTo>
                  <a:cubicBezTo>
                    <a:pt x="2774" y="9811"/>
                    <a:pt x="2860" y="9837"/>
                    <a:pt x="3013" y="9837"/>
                  </a:cubicBezTo>
                  <a:cubicBezTo>
                    <a:pt x="3556" y="9837"/>
                    <a:pt x="4938" y="9512"/>
                    <a:pt x="4938" y="9512"/>
                  </a:cubicBezTo>
                  <a:cubicBezTo>
                    <a:pt x="6005" y="9178"/>
                    <a:pt x="6305" y="6843"/>
                    <a:pt x="5538" y="4208"/>
                  </a:cubicBezTo>
                  <a:cubicBezTo>
                    <a:pt x="4861" y="1806"/>
                    <a:pt x="3529" y="0"/>
                    <a:pt x="2462" y="0"/>
                  </a:cubicBezTo>
                  <a:close/>
                </a:path>
              </a:pathLst>
            </a:custGeom>
            <a:solidFill>
              <a:srgbClr val="329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44"/>
          <p:cNvGrpSpPr/>
          <p:nvPr/>
        </p:nvGrpSpPr>
        <p:grpSpPr>
          <a:xfrm>
            <a:off x="4526501" y="3409478"/>
            <a:ext cx="3154261" cy="1533978"/>
            <a:chOff x="4526501" y="3409478"/>
            <a:chExt cx="3154261" cy="1533978"/>
          </a:xfrm>
        </p:grpSpPr>
        <p:sp>
          <p:nvSpPr>
            <p:cNvPr id="1711" name="Google Shape;1711;p44"/>
            <p:cNvSpPr/>
            <p:nvPr/>
          </p:nvSpPr>
          <p:spPr>
            <a:xfrm>
              <a:off x="4653100" y="4390850"/>
              <a:ext cx="2814507" cy="552606"/>
            </a:xfrm>
            <a:custGeom>
              <a:avLst/>
              <a:gdLst/>
              <a:ahLst/>
              <a:cxnLst/>
              <a:rect l="l" t="t" r="r" b="b"/>
              <a:pathLst>
                <a:path w="60488" h="17175" extrusionOk="0">
                  <a:moveTo>
                    <a:pt x="30244" y="1"/>
                  </a:moveTo>
                  <a:cubicBezTo>
                    <a:pt x="13557" y="1"/>
                    <a:pt x="1" y="3831"/>
                    <a:pt x="1" y="8572"/>
                  </a:cubicBezTo>
                  <a:cubicBezTo>
                    <a:pt x="1" y="13314"/>
                    <a:pt x="13557" y="17174"/>
                    <a:pt x="30244" y="17174"/>
                  </a:cubicBezTo>
                  <a:cubicBezTo>
                    <a:pt x="46962" y="17174"/>
                    <a:pt x="60488" y="13314"/>
                    <a:pt x="60488" y="8572"/>
                  </a:cubicBezTo>
                  <a:cubicBezTo>
                    <a:pt x="60488" y="3831"/>
                    <a:pt x="46962" y="1"/>
                    <a:pt x="30244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2" name="Google Shape;1712;p44"/>
            <p:cNvGrpSpPr/>
            <p:nvPr/>
          </p:nvGrpSpPr>
          <p:grpSpPr>
            <a:xfrm>
              <a:off x="4526501" y="3409478"/>
              <a:ext cx="3154261" cy="1352253"/>
              <a:chOff x="1808050" y="5215550"/>
              <a:chExt cx="1662675" cy="712800"/>
            </a:xfrm>
          </p:grpSpPr>
          <p:sp>
            <p:nvSpPr>
              <p:cNvPr id="1713" name="Google Shape;1713;p44"/>
              <p:cNvSpPr/>
              <p:nvPr/>
            </p:nvSpPr>
            <p:spPr>
              <a:xfrm>
                <a:off x="1808050" y="5215550"/>
                <a:ext cx="1662675" cy="712800"/>
              </a:xfrm>
              <a:custGeom>
                <a:avLst/>
                <a:gdLst/>
                <a:ahLst/>
                <a:cxnLst/>
                <a:rect l="l" t="t" r="r" b="b"/>
                <a:pathLst>
                  <a:path w="66507" h="28512" extrusionOk="0">
                    <a:moveTo>
                      <a:pt x="33223" y="0"/>
                    </a:moveTo>
                    <a:cubicBezTo>
                      <a:pt x="14864" y="0"/>
                      <a:pt x="1" y="3313"/>
                      <a:pt x="1" y="7417"/>
                    </a:cubicBezTo>
                    <a:cubicBezTo>
                      <a:pt x="1" y="11125"/>
                      <a:pt x="4681" y="25502"/>
                      <a:pt x="26202" y="28086"/>
                    </a:cubicBezTo>
                    <a:cubicBezTo>
                      <a:pt x="28390" y="28359"/>
                      <a:pt x="30700" y="28511"/>
                      <a:pt x="33253" y="28511"/>
                    </a:cubicBezTo>
                    <a:cubicBezTo>
                      <a:pt x="61065" y="28511"/>
                      <a:pt x="66506" y="11520"/>
                      <a:pt x="66506" y="7417"/>
                    </a:cubicBezTo>
                    <a:cubicBezTo>
                      <a:pt x="66506" y="7295"/>
                      <a:pt x="66476" y="7234"/>
                      <a:pt x="66415" y="7143"/>
                    </a:cubicBezTo>
                    <a:cubicBezTo>
                      <a:pt x="65807" y="3192"/>
                      <a:pt x="51187" y="0"/>
                      <a:pt x="33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4"/>
              <p:cNvSpPr/>
              <p:nvPr/>
            </p:nvSpPr>
            <p:spPr>
              <a:xfrm>
                <a:off x="1852125" y="5245175"/>
                <a:ext cx="1574525" cy="320700"/>
              </a:xfrm>
              <a:custGeom>
                <a:avLst/>
                <a:gdLst/>
                <a:ahLst/>
                <a:cxnLst/>
                <a:rect l="l" t="t" r="r" b="b"/>
                <a:pathLst>
                  <a:path w="62981" h="12828" extrusionOk="0">
                    <a:moveTo>
                      <a:pt x="31763" y="0"/>
                    </a:moveTo>
                    <a:cubicBezTo>
                      <a:pt x="31672" y="0"/>
                      <a:pt x="31581" y="0"/>
                      <a:pt x="31490" y="0"/>
                    </a:cubicBezTo>
                    <a:cubicBezTo>
                      <a:pt x="14074" y="0"/>
                      <a:pt x="0" y="2858"/>
                      <a:pt x="0" y="6414"/>
                    </a:cubicBezTo>
                    <a:cubicBezTo>
                      <a:pt x="0" y="6961"/>
                      <a:pt x="335" y="7508"/>
                      <a:pt x="973" y="8025"/>
                    </a:cubicBezTo>
                    <a:cubicBezTo>
                      <a:pt x="4469" y="10791"/>
                      <a:pt x="16779" y="12827"/>
                      <a:pt x="31490" y="12827"/>
                    </a:cubicBezTo>
                    <a:cubicBezTo>
                      <a:pt x="46141" y="12827"/>
                      <a:pt x="58512" y="10791"/>
                      <a:pt x="62008" y="8025"/>
                    </a:cubicBezTo>
                    <a:cubicBezTo>
                      <a:pt x="62646" y="7508"/>
                      <a:pt x="62980" y="6991"/>
                      <a:pt x="62980" y="6414"/>
                    </a:cubicBezTo>
                    <a:cubicBezTo>
                      <a:pt x="62980" y="2876"/>
                      <a:pt x="49054" y="0"/>
                      <a:pt x="317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4"/>
              <p:cNvSpPr/>
              <p:nvPr/>
            </p:nvSpPr>
            <p:spPr>
              <a:xfrm>
                <a:off x="1876450" y="5324950"/>
                <a:ext cx="152587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61035" h="9637" extrusionOk="0">
                    <a:moveTo>
                      <a:pt x="30517" y="1"/>
                    </a:moveTo>
                    <a:cubicBezTo>
                      <a:pt x="13678" y="1"/>
                      <a:pt x="0" y="2159"/>
                      <a:pt x="0" y="4803"/>
                    </a:cubicBezTo>
                    <a:cubicBezTo>
                      <a:pt x="0" y="7478"/>
                      <a:pt x="13678" y="9636"/>
                      <a:pt x="30517" y="9636"/>
                    </a:cubicBezTo>
                    <a:cubicBezTo>
                      <a:pt x="47357" y="9636"/>
                      <a:pt x="61035" y="7478"/>
                      <a:pt x="61035" y="4803"/>
                    </a:cubicBezTo>
                    <a:cubicBezTo>
                      <a:pt x="61035" y="2159"/>
                      <a:pt x="47357" y="1"/>
                      <a:pt x="30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4"/>
              <p:cNvSpPr/>
              <p:nvPr/>
            </p:nvSpPr>
            <p:spPr>
              <a:xfrm>
                <a:off x="1931194" y="5343234"/>
                <a:ext cx="931650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37266" h="3405" extrusionOk="0">
                    <a:moveTo>
                      <a:pt x="27873" y="1"/>
                    </a:moveTo>
                    <a:cubicBezTo>
                      <a:pt x="24773" y="1"/>
                      <a:pt x="21612" y="153"/>
                      <a:pt x="18481" y="396"/>
                    </a:cubicBezTo>
                    <a:cubicBezTo>
                      <a:pt x="15381" y="669"/>
                      <a:pt x="12250" y="1004"/>
                      <a:pt x="9180" y="1490"/>
                    </a:cubicBezTo>
                    <a:cubicBezTo>
                      <a:pt x="6110" y="1976"/>
                      <a:pt x="3040" y="2584"/>
                      <a:pt x="1" y="3405"/>
                    </a:cubicBezTo>
                    <a:lnTo>
                      <a:pt x="2280" y="3010"/>
                    </a:lnTo>
                    <a:lnTo>
                      <a:pt x="4590" y="2584"/>
                    </a:lnTo>
                    <a:cubicBezTo>
                      <a:pt x="6141" y="2341"/>
                      <a:pt x="7660" y="2067"/>
                      <a:pt x="9211" y="1885"/>
                    </a:cubicBezTo>
                    <a:cubicBezTo>
                      <a:pt x="12311" y="1460"/>
                      <a:pt x="15411" y="1125"/>
                      <a:pt x="18542" y="882"/>
                    </a:cubicBezTo>
                    <a:cubicBezTo>
                      <a:pt x="21642" y="608"/>
                      <a:pt x="24773" y="457"/>
                      <a:pt x="27873" y="396"/>
                    </a:cubicBezTo>
                    <a:cubicBezTo>
                      <a:pt x="29424" y="365"/>
                      <a:pt x="31004" y="365"/>
                      <a:pt x="32554" y="365"/>
                    </a:cubicBezTo>
                    <a:lnTo>
                      <a:pt x="34895" y="396"/>
                    </a:lnTo>
                    <a:lnTo>
                      <a:pt x="37266" y="457"/>
                    </a:lnTo>
                    <a:cubicBezTo>
                      <a:pt x="34135" y="122"/>
                      <a:pt x="31004" y="1"/>
                      <a:pt x="27873" y="1"/>
                    </a:cubicBezTo>
                    <a:close/>
                  </a:path>
                </a:pathLst>
              </a:custGeom>
              <a:solidFill>
                <a:srgbClr val="9B15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4"/>
              <p:cNvSpPr/>
              <p:nvPr/>
            </p:nvSpPr>
            <p:spPr>
              <a:xfrm>
                <a:off x="2903825" y="5373600"/>
                <a:ext cx="43012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2493" extrusionOk="0">
                    <a:moveTo>
                      <a:pt x="0" y="0"/>
                    </a:moveTo>
                    <a:lnTo>
                      <a:pt x="4286" y="487"/>
                    </a:lnTo>
                    <a:cubicBezTo>
                      <a:pt x="5715" y="669"/>
                      <a:pt x="7174" y="851"/>
                      <a:pt x="8602" y="1095"/>
                    </a:cubicBezTo>
                    <a:cubicBezTo>
                      <a:pt x="10061" y="1307"/>
                      <a:pt x="11459" y="1550"/>
                      <a:pt x="12918" y="1763"/>
                    </a:cubicBezTo>
                    <a:lnTo>
                      <a:pt x="17204" y="2493"/>
                    </a:lnTo>
                    <a:cubicBezTo>
                      <a:pt x="16505" y="2310"/>
                      <a:pt x="15836" y="2128"/>
                      <a:pt x="15107" y="1915"/>
                    </a:cubicBezTo>
                    <a:cubicBezTo>
                      <a:pt x="14377" y="1733"/>
                      <a:pt x="13709" y="1581"/>
                      <a:pt x="12979" y="1429"/>
                    </a:cubicBezTo>
                    <a:cubicBezTo>
                      <a:pt x="11581" y="1125"/>
                      <a:pt x="10122" y="912"/>
                      <a:pt x="8693" y="669"/>
                    </a:cubicBezTo>
                    <a:cubicBezTo>
                      <a:pt x="7234" y="456"/>
                      <a:pt x="5806" y="304"/>
                      <a:pt x="4347" y="183"/>
                    </a:cubicBezTo>
                    <a:cubicBezTo>
                      <a:pt x="2918" y="61"/>
                      <a:pt x="1429" y="0"/>
                      <a:pt x="0" y="0"/>
                    </a:cubicBezTo>
                    <a:close/>
                  </a:path>
                </a:pathLst>
              </a:custGeom>
              <a:solidFill>
                <a:srgbClr val="9B15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4"/>
              <p:cNvSpPr/>
              <p:nvPr/>
            </p:nvSpPr>
            <p:spPr>
              <a:xfrm>
                <a:off x="2366302" y="5478012"/>
                <a:ext cx="955200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38208" h="3253" extrusionOk="0">
                    <a:moveTo>
                      <a:pt x="38208" y="0"/>
                    </a:moveTo>
                    <a:lnTo>
                      <a:pt x="38208" y="0"/>
                    </a:lnTo>
                    <a:cubicBezTo>
                      <a:pt x="35077" y="547"/>
                      <a:pt x="31916" y="1033"/>
                      <a:pt x="28694" y="1368"/>
                    </a:cubicBezTo>
                    <a:cubicBezTo>
                      <a:pt x="25533" y="1793"/>
                      <a:pt x="22341" y="2128"/>
                      <a:pt x="19150" y="2371"/>
                    </a:cubicBezTo>
                    <a:cubicBezTo>
                      <a:pt x="15958" y="2644"/>
                      <a:pt x="12767" y="2796"/>
                      <a:pt x="9575" y="2857"/>
                    </a:cubicBezTo>
                    <a:lnTo>
                      <a:pt x="7174" y="2888"/>
                    </a:lnTo>
                    <a:lnTo>
                      <a:pt x="2402" y="2888"/>
                    </a:lnTo>
                    <a:lnTo>
                      <a:pt x="1" y="2857"/>
                    </a:lnTo>
                    <a:lnTo>
                      <a:pt x="2402" y="3009"/>
                    </a:lnTo>
                    <a:lnTo>
                      <a:pt x="4773" y="3131"/>
                    </a:lnTo>
                    <a:lnTo>
                      <a:pt x="7174" y="3192"/>
                    </a:lnTo>
                    <a:lnTo>
                      <a:pt x="9575" y="3252"/>
                    </a:lnTo>
                    <a:cubicBezTo>
                      <a:pt x="12767" y="3252"/>
                      <a:pt x="15989" y="3100"/>
                      <a:pt x="19180" y="2857"/>
                    </a:cubicBezTo>
                    <a:cubicBezTo>
                      <a:pt x="22402" y="2644"/>
                      <a:pt x="25594" y="2280"/>
                      <a:pt x="28755" y="1793"/>
                    </a:cubicBezTo>
                    <a:cubicBezTo>
                      <a:pt x="31946" y="1337"/>
                      <a:pt x="35108" y="730"/>
                      <a:pt x="38208" y="0"/>
                    </a:cubicBezTo>
                    <a:close/>
                  </a:path>
                </a:pathLst>
              </a:custGeom>
              <a:solidFill>
                <a:srgbClr val="9B15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4"/>
              <p:cNvSpPr/>
              <p:nvPr/>
            </p:nvSpPr>
            <p:spPr>
              <a:xfrm>
                <a:off x="2061100" y="5446550"/>
                <a:ext cx="4749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998" h="226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60" y="274"/>
                      <a:pt x="1550" y="456"/>
                      <a:pt x="2310" y="669"/>
                    </a:cubicBezTo>
                    <a:cubicBezTo>
                      <a:pt x="3101" y="882"/>
                      <a:pt x="3861" y="1064"/>
                      <a:pt x="4681" y="1216"/>
                    </a:cubicBezTo>
                    <a:cubicBezTo>
                      <a:pt x="6231" y="1550"/>
                      <a:pt x="7812" y="1733"/>
                      <a:pt x="9423" y="1946"/>
                    </a:cubicBezTo>
                    <a:cubicBezTo>
                      <a:pt x="11004" y="2098"/>
                      <a:pt x="12615" y="2189"/>
                      <a:pt x="14195" y="2250"/>
                    </a:cubicBezTo>
                    <a:cubicBezTo>
                      <a:pt x="14732" y="2260"/>
                      <a:pt x="15266" y="2266"/>
                      <a:pt x="15798" y="2266"/>
                    </a:cubicBezTo>
                    <a:cubicBezTo>
                      <a:pt x="16863" y="2266"/>
                      <a:pt x="17924" y="2239"/>
                      <a:pt x="18998" y="2158"/>
                    </a:cubicBezTo>
                    <a:cubicBezTo>
                      <a:pt x="17387" y="2037"/>
                      <a:pt x="15806" y="1976"/>
                      <a:pt x="14195" y="1885"/>
                    </a:cubicBezTo>
                    <a:cubicBezTo>
                      <a:pt x="12615" y="1794"/>
                      <a:pt x="11064" y="1642"/>
                      <a:pt x="9453" y="1490"/>
                    </a:cubicBezTo>
                    <a:cubicBezTo>
                      <a:pt x="7873" y="1338"/>
                      <a:pt x="6262" y="1095"/>
                      <a:pt x="4712" y="882"/>
                    </a:cubicBezTo>
                    <a:cubicBezTo>
                      <a:pt x="3921" y="730"/>
                      <a:pt x="3161" y="608"/>
                      <a:pt x="2341" y="456"/>
                    </a:cubicBezTo>
                    <a:cubicBezTo>
                      <a:pt x="1550" y="335"/>
                      <a:pt x="791" y="152"/>
                      <a:pt x="0" y="0"/>
                    </a:cubicBezTo>
                    <a:close/>
                  </a:path>
                </a:pathLst>
              </a:custGeom>
              <a:solidFill>
                <a:srgbClr val="9B15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4"/>
              <p:cNvSpPr/>
              <p:nvPr/>
            </p:nvSpPr>
            <p:spPr>
              <a:xfrm>
                <a:off x="2061097" y="5333633"/>
                <a:ext cx="86705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4682" h="1672" extrusionOk="0">
                    <a:moveTo>
                      <a:pt x="17326" y="0"/>
                    </a:moveTo>
                    <a:cubicBezTo>
                      <a:pt x="14438" y="31"/>
                      <a:pt x="11490" y="183"/>
                      <a:pt x="8633" y="456"/>
                    </a:cubicBezTo>
                    <a:cubicBezTo>
                      <a:pt x="5745" y="699"/>
                      <a:pt x="2858" y="1125"/>
                      <a:pt x="0" y="1672"/>
                    </a:cubicBezTo>
                    <a:cubicBezTo>
                      <a:pt x="2858" y="1307"/>
                      <a:pt x="5745" y="1003"/>
                      <a:pt x="8602" y="821"/>
                    </a:cubicBezTo>
                    <a:cubicBezTo>
                      <a:pt x="11551" y="638"/>
                      <a:pt x="14438" y="487"/>
                      <a:pt x="17326" y="487"/>
                    </a:cubicBezTo>
                    <a:cubicBezTo>
                      <a:pt x="17812" y="481"/>
                      <a:pt x="18298" y="479"/>
                      <a:pt x="18783" y="479"/>
                    </a:cubicBezTo>
                    <a:cubicBezTo>
                      <a:pt x="21207" y="479"/>
                      <a:pt x="23613" y="542"/>
                      <a:pt x="26019" y="669"/>
                    </a:cubicBezTo>
                    <a:lnTo>
                      <a:pt x="28177" y="790"/>
                    </a:lnTo>
                    <a:lnTo>
                      <a:pt x="30335" y="942"/>
                    </a:lnTo>
                    <a:lnTo>
                      <a:pt x="32524" y="1125"/>
                    </a:lnTo>
                    <a:lnTo>
                      <a:pt x="34682" y="1368"/>
                    </a:lnTo>
                    <a:lnTo>
                      <a:pt x="32524" y="1003"/>
                    </a:lnTo>
                    <a:lnTo>
                      <a:pt x="30335" y="699"/>
                    </a:lnTo>
                    <a:lnTo>
                      <a:pt x="28177" y="487"/>
                    </a:lnTo>
                    <a:lnTo>
                      <a:pt x="26019" y="304"/>
                    </a:lnTo>
                    <a:cubicBezTo>
                      <a:pt x="23132" y="61"/>
                      <a:pt x="20244" y="0"/>
                      <a:pt x="17326" y="0"/>
                    </a:cubicBezTo>
                    <a:close/>
                  </a:path>
                </a:pathLst>
              </a:custGeom>
              <a:solidFill>
                <a:srgbClr val="9B15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4"/>
              <p:cNvSpPr/>
              <p:nvPr/>
            </p:nvSpPr>
            <p:spPr>
              <a:xfrm>
                <a:off x="2610029" y="5471852"/>
                <a:ext cx="60262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333" extrusionOk="0">
                    <a:moveTo>
                      <a:pt x="24105" y="0"/>
                    </a:moveTo>
                    <a:lnTo>
                      <a:pt x="21095" y="395"/>
                    </a:lnTo>
                    <a:cubicBezTo>
                      <a:pt x="20123" y="547"/>
                      <a:pt x="19089" y="669"/>
                      <a:pt x="18117" y="760"/>
                    </a:cubicBezTo>
                    <a:cubicBezTo>
                      <a:pt x="16080" y="1034"/>
                      <a:pt x="14074" y="1277"/>
                      <a:pt x="12068" y="1429"/>
                    </a:cubicBezTo>
                    <a:cubicBezTo>
                      <a:pt x="10062" y="1611"/>
                      <a:pt x="8025" y="1763"/>
                      <a:pt x="6019" y="1915"/>
                    </a:cubicBezTo>
                    <a:cubicBezTo>
                      <a:pt x="4013" y="2067"/>
                      <a:pt x="2007" y="2189"/>
                      <a:pt x="1" y="2280"/>
                    </a:cubicBezTo>
                    <a:cubicBezTo>
                      <a:pt x="792" y="2316"/>
                      <a:pt x="1583" y="2333"/>
                      <a:pt x="2375" y="2333"/>
                    </a:cubicBezTo>
                    <a:cubicBezTo>
                      <a:pt x="3589" y="2333"/>
                      <a:pt x="4804" y="2293"/>
                      <a:pt x="6019" y="2219"/>
                    </a:cubicBezTo>
                    <a:cubicBezTo>
                      <a:pt x="8086" y="2128"/>
                      <a:pt x="10092" y="1976"/>
                      <a:pt x="12098" y="1824"/>
                    </a:cubicBezTo>
                    <a:cubicBezTo>
                      <a:pt x="14104" y="1641"/>
                      <a:pt x="16141" y="1429"/>
                      <a:pt x="18147" y="1125"/>
                    </a:cubicBezTo>
                    <a:cubicBezTo>
                      <a:pt x="19120" y="973"/>
                      <a:pt x="20153" y="821"/>
                      <a:pt x="21156" y="608"/>
                    </a:cubicBezTo>
                    <a:cubicBezTo>
                      <a:pt x="22129" y="426"/>
                      <a:pt x="23132" y="243"/>
                      <a:pt x="24105" y="0"/>
                    </a:cubicBezTo>
                    <a:close/>
                  </a:path>
                </a:pathLst>
              </a:custGeom>
              <a:solidFill>
                <a:srgbClr val="9B15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4"/>
              <p:cNvSpPr/>
              <p:nvPr/>
            </p:nvSpPr>
            <p:spPr>
              <a:xfrm>
                <a:off x="1980550" y="5464775"/>
                <a:ext cx="2827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228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1" y="366"/>
                      <a:pt x="1763" y="669"/>
                      <a:pt x="2736" y="943"/>
                    </a:cubicBezTo>
                    <a:cubicBezTo>
                      <a:pt x="3648" y="1247"/>
                      <a:pt x="4590" y="1460"/>
                      <a:pt x="5532" y="1642"/>
                    </a:cubicBezTo>
                    <a:cubicBezTo>
                      <a:pt x="6475" y="1855"/>
                      <a:pt x="7478" y="2007"/>
                      <a:pt x="8420" y="2098"/>
                    </a:cubicBezTo>
                    <a:cubicBezTo>
                      <a:pt x="8906" y="2159"/>
                      <a:pt x="9362" y="2189"/>
                      <a:pt x="9879" y="2220"/>
                    </a:cubicBezTo>
                    <a:cubicBezTo>
                      <a:pt x="10335" y="2220"/>
                      <a:pt x="10821" y="2280"/>
                      <a:pt x="11308" y="2280"/>
                    </a:cubicBezTo>
                    <a:lnTo>
                      <a:pt x="8450" y="1764"/>
                    </a:lnTo>
                    <a:cubicBezTo>
                      <a:pt x="7508" y="1612"/>
                      <a:pt x="6566" y="1429"/>
                      <a:pt x="5624" y="1247"/>
                    </a:cubicBezTo>
                    <a:cubicBezTo>
                      <a:pt x="4712" y="1065"/>
                      <a:pt x="3739" y="821"/>
                      <a:pt x="2797" y="6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B15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4"/>
              <p:cNvSpPr/>
              <p:nvPr/>
            </p:nvSpPr>
            <p:spPr>
              <a:xfrm>
                <a:off x="2302873" y="5463486"/>
                <a:ext cx="399778" cy="22798"/>
              </a:xfrm>
              <a:custGeom>
                <a:avLst/>
                <a:gdLst/>
                <a:ahLst/>
                <a:cxnLst/>
                <a:rect l="l" t="t" r="r" b="b"/>
                <a:pathLst>
                  <a:path w="24530" h="912" extrusionOk="0">
                    <a:moveTo>
                      <a:pt x="24530" y="0"/>
                    </a:moveTo>
                    <a:lnTo>
                      <a:pt x="21430" y="152"/>
                    </a:lnTo>
                    <a:lnTo>
                      <a:pt x="18360" y="274"/>
                    </a:lnTo>
                    <a:cubicBezTo>
                      <a:pt x="16354" y="365"/>
                      <a:pt x="14287" y="426"/>
                      <a:pt x="12250" y="426"/>
                    </a:cubicBezTo>
                    <a:cubicBezTo>
                      <a:pt x="11247" y="441"/>
                      <a:pt x="10229" y="448"/>
                      <a:pt x="9207" y="448"/>
                    </a:cubicBezTo>
                    <a:cubicBezTo>
                      <a:pt x="8185" y="448"/>
                      <a:pt x="7159" y="441"/>
                      <a:pt x="6141" y="426"/>
                    </a:cubicBezTo>
                    <a:cubicBezTo>
                      <a:pt x="4104" y="426"/>
                      <a:pt x="2068" y="365"/>
                      <a:pt x="1" y="304"/>
                    </a:cubicBezTo>
                    <a:lnTo>
                      <a:pt x="1" y="304"/>
                    </a:lnTo>
                    <a:cubicBezTo>
                      <a:pt x="2037" y="547"/>
                      <a:pt x="4074" y="699"/>
                      <a:pt x="6080" y="821"/>
                    </a:cubicBezTo>
                    <a:cubicBezTo>
                      <a:pt x="8147" y="912"/>
                      <a:pt x="10183" y="912"/>
                      <a:pt x="12250" y="912"/>
                    </a:cubicBezTo>
                    <a:cubicBezTo>
                      <a:pt x="14287" y="882"/>
                      <a:pt x="16354" y="821"/>
                      <a:pt x="18390" y="669"/>
                    </a:cubicBezTo>
                    <a:cubicBezTo>
                      <a:pt x="19424" y="578"/>
                      <a:pt x="20457" y="517"/>
                      <a:pt x="21490" y="395"/>
                    </a:cubicBezTo>
                    <a:cubicBezTo>
                      <a:pt x="22493" y="274"/>
                      <a:pt x="23497" y="152"/>
                      <a:pt x="24530" y="0"/>
                    </a:cubicBezTo>
                    <a:close/>
                  </a:path>
                </a:pathLst>
              </a:custGeom>
              <a:solidFill>
                <a:srgbClr val="9B15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4"/>
              <p:cNvSpPr/>
              <p:nvPr/>
            </p:nvSpPr>
            <p:spPr>
              <a:xfrm>
                <a:off x="1908350" y="5538025"/>
                <a:ext cx="2840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10412" extrusionOk="0">
                    <a:moveTo>
                      <a:pt x="900" y="1"/>
                    </a:moveTo>
                    <a:cubicBezTo>
                      <a:pt x="530" y="1"/>
                      <a:pt x="236" y="216"/>
                      <a:pt x="153" y="809"/>
                    </a:cubicBezTo>
                    <a:cubicBezTo>
                      <a:pt x="1" y="1691"/>
                      <a:pt x="700" y="2603"/>
                      <a:pt x="1247" y="3211"/>
                    </a:cubicBezTo>
                    <a:cubicBezTo>
                      <a:pt x="1855" y="4001"/>
                      <a:pt x="2524" y="4761"/>
                      <a:pt x="3223" y="5460"/>
                    </a:cubicBezTo>
                    <a:cubicBezTo>
                      <a:pt x="5046" y="7405"/>
                      <a:pt x="7387" y="9259"/>
                      <a:pt x="9910" y="10293"/>
                    </a:cubicBezTo>
                    <a:cubicBezTo>
                      <a:pt x="10107" y="10373"/>
                      <a:pt x="10300" y="10411"/>
                      <a:pt x="10473" y="10411"/>
                    </a:cubicBezTo>
                    <a:cubicBezTo>
                      <a:pt x="11020" y="10411"/>
                      <a:pt x="11359" y="10028"/>
                      <a:pt x="10943" y="9381"/>
                    </a:cubicBezTo>
                    <a:cubicBezTo>
                      <a:pt x="9940" y="7800"/>
                      <a:pt x="8360" y="6676"/>
                      <a:pt x="6901" y="5582"/>
                    </a:cubicBezTo>
                    <a:cubicBezTo>
                      <a:pt x="5350" y="4396"/>
                      <a:pt x="4135" y="2785"/>
                      <a:pt x="2949" y="1235"/>
                    </a:cubicBezTo>
                    <a:cubicBezTo>
                      <a:pt x="2609" y="795"/>
                      <a:pt x="1612" y="1"/>
                      <a:pt x="900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4"/>
              <p:cNvSpPr/>
              <p:nvPr/>
            </p:nvSpPr>
            <p:spPr>
              <a:xfrm>
                <a:off x="2213075" y="5797500"/>
                <a:ext cx="89800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2141" extrusionOk="0">
                    <a:moveTo>
                      <a:pt x="676" y="0"/>
                    </a:moveTo>
                    <a:cubicBezTo>
                      <a:pt x="432" y="0"/>
                      <a:pt x="204" y="115"/>
                      <a:pt x="122" y="279"/>
                    </a:cubicBezTo>
                    <a:cubicBezTo>
                      <a:pt x="0" y="461"/>
                      <a:pt x="31" y="735"/>
                      <a:pt x="152" y="917"/>
                    </a:cubicBezTo>
                    <a:cubicBezTo>
                      <a:pt x="274" y="1130"/>
                      <a:pt x="456" y="1282"/>
                      <a:pt x="639" y="1373"/>
                    </a:cubicBezTo>
                    <a:cubicBezTo>
                      <a:pt x="1186" y="1738"/>
                      <a:pt x="1794" y="1950"/>
                      <a:pt x="2432" y="2102"/>
                    </a:cubicBezTo>
                    <a:cubicBezTo>
                      <a:pt x="2513" y="2127"/>
                      <a:pt x="2613" y="2141"/>
                      <a:pt x="2717" y="2141"/>
                    </a:cubicBezTo>
                    <a:cubicBezTo>
                      <a:pt x="3119" y="2141"/>
                      <a:pt x="3592" y="1941"/>
                      <a:pt x="3374" y="1434"/>
                    </a:cubicBezTo>
                    <a:cubicBezTo>
                      <a:pt x="3314" y="1190"/>
                      <a:pt x="3040" y="1038"/>
                      <a:pt x="2797" y="917"/>
                    </a:cubicBezTo>
                    <a:lnTo>
                      <a:pt x="1429" y="248"/>
                    </a:lnTo>
                    <a:cubicBezTo>
                      <a:pt x="1216" y="127"/>
                      <a:pt x="973" y="66"/>
                      <a:pt x="760" y="5"/>
                    </a:cubicBezTo>
                    <a:cubicBezTo>
                      <a:pt x="732" y="2"/>
                      <a:pt x="704" y="0"/>
                      <a:pt x="676" y="0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4"/>
              <p:cNvSpPr/>
              <p:nvPr/>
            </p:nvSpPr>
            <p:spPr>
              <a:xfrm>
                <a:off x="2463075" y="5393350"/>
                <a:ext cx="1007650" cy="535000"/>
              </a:xfrm>
              <a:custGeom>
                <a:avLst/>
                <a:gdLst/>
                <a:ahLst/>
                <a:cxnLst/>
                <a:rect l="l" t="t" r="r" b="b"/>
                <a:pathLst>
                  <a:path w="40306" h="21400" extrusionOk="0">
                    <a:moveTo>
                      <a:pt x="40214" y="1"/>
                    </a:moveTo>
                    <a:cubicBezTo>
                      <a:pt x="40184" y="213"/>
                      <a:pt x="40153" y="396"/>
                      <a:pt x="40123" y="609"/>
                    </a:cubicBezTo>
                    <a:cubicBezTo>
                      <a:pt x="39880" y="1520"/>
                      <a:pt x="39272" y="2311"/>
                      <a:pt x="38512" y="2888"/>
                    </a:cubicBezTo>
                    <a:cubicBezTo>
                      <a:pt x="37782" y="3435"/>
                      <a:pt x="36931" y="3861"/>
                      <a:pt x="36050" y="4256"/>
                    </a:cubicBezTo>
                    <a:cubicBezTo>
                      <a:pt x="33375" y="5381"/>
                      <a:pt x="30609" y="6110"/>
                      <a:pt x="27752" y="6444"/>
                    </a:cubicBezTo>
                    <a:cubicBezTo>
                      <a:pt x="24804" y="12919"/>
                      <a:pt x="18390" y="17600"/>
                      <a:pt x="11551" y="19484"/>
                    </a:cubicBezTo>
                    <a:cubicBezTo>
                      <a:pt x="7782" y="20548"/>
                      <a:pt x="3891" y="20913"/>
                      <a:pt x="1" y="20974"/>
                    </a:cubicBezTo>
                    <a:cubicBezTo>
                      <a:pt x="2189" y="21247"/>
                      <a:pt x="4499" y="21399"/>
                      <a:pt x="7052" y="21399"/>
                    </a:cubicBezTo>
                    <a:cubicBezTo>
                      <a:pt x="34864" y="21399"/>
                      <a:pt x="40305" y="4408"/>
                      <a:pt x="40305" y="305"/>
                    </a:cubicBezTo>
                    <a:cubicBezTo>
                      <a:pt x="40305" y="183"/>
                      <a:pt x="40275" y="122"/>
                      <a:pt x="40214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7" name="Google Shape;1727;p44"/>
            <p:cNvSpPr/>
            <p:nvPr/>
          </p:nvSpPr>
          <p:spPr>
            <a:xfrm>
              <a:off x="5342085" y="3409479"/>
              <a:ext cx="683434" cy="468861"/>
            </a:xfrm>
            <a:custGeom>
              <a:avLst/>
              <a:gdLst/>
              <a:ahLst/>
              <a:cxnLst/>
              <a:rect l="l" t="t" r="r" b="b"/>
              <a:pathLst>
                <a:path w="28755" h="19727" extrusionOk="0">
                  <a:moveTo>
                    <a:pt x="13739" y="0"/>
                  </a:moveTo>
                  <a:cubicBezTo>
                    <a:pt x="6140" y="0"/>
                    <a:pt x="0" y="6140"/>
                    <a:pt x="0" y="13739"/>
                  </a:cubicBezTo>
                  <a:cubicBezTo>
                    <a:pt x="0" y="16687"/>
                    <a:pt x="6232" y="19727"/>
                    <a:pt x="13830" y="19727"/>
                  </a:cubicBezTo>
                  <a:cubicBezTo>
                    <a:pt x="21429" y="19727"/>
                    <a:pt x="26992" y="16687"/>
                    <a:pt x="27509" y="13739"/>
                  </a:cubicBezTo>
                  <a:cubicBezTo>
                    <a:pt x="28755" y="6262"/>
                    <a:pt x="21338" y="0"/>
                    <a:pt x="13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6200292" y="3487412"/>
              <a:ext cx="684171" cy="468148"/>
            </a:xfrm>
            <a:custGeom>
              <a:avLst/>
              <a:gdLst/>
              <a:ahLst/>
              <a:cxnLst/>
              <a:rect l="l" t="t" r="r" b="b"/>
              <a:pathLst>
                <a:path w="28786" h="19697" extrusionOk="0">
                  <a:moveTo>
                    <a:pt x="13770" y="1"/>
                  </a:moveTo>
                  <a:cubicBezTo>
                    <a:pt x="6171" y="1"/>
                    <a:pt x="1" y="6140"/>
                    <a:pt x="1" y="13739"/>
                  </a:cubicBezTo>
                  <a:cubicBezTo>
                    <a:pt x="1" y="16657"/>
                    <a:pt x="6232" y="19697"/>
                    <a:pt x="13831" y="19697"/>
                  </a:cubicBezTo>
                  <a:cubicBezTo>
                    <a:pt x="21429" y="19697"/>
                    <a:pt x="27022" y="16657"/>
                    <a:pt x="27509" y="13739"/>
                  </a:cubicBezTo>
                  <a:cubicBezTo>
                    <a:pt x="28785" y="6262"/>
                    <a:pt x="21369" y="1"/>
                    <a:pt x="1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9" name="Google Shape;1729;p44"/>
            <p:cNvGrpSpPr/>
            <p:nvPr/>
          </p:nvGrpSpPr>
          <p:grpSpPr>
            <a:xfrm>
              <a:off x="6282857" y="3717074"/>
              <a:ext cx="511477" cy="121515"/>
              <a:chOff x="2097625" y="759999"/>
              <a:chExt cx="761354" cy="180880"/>
            </a:xfrm>
          </p:grpSpPr>
          <p:sp>
            <p:nvSpPr>
              <p:cNvPr id="1730" name="Google Shape;1730;p44"/>
              <p:cNvSpPr/>
              <p:nvPr/>
            </p:nvSpPr>
            <p:spPr>
              <a:xfrm>
                <a:off x="2219501" y="759999"/>
                <a:ext cx="128122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4400" extrusionOk="0">
                    <a:moveTo>
                      <a:pt x="445" y="1"/>
                    </a:moveTo>
                    <a:cubicBezTo>
                      <a:pt x="396" y="1"/>
                      <a:pt x="348" y="8"/>
                      <a:pt x="305" y="23"/>
                    </a:cubicBezTo>
                    <a:cubicBezTo>
                      <a:pt x="61" y="114"/>
                      <a:pt x="1" y="388"/>
                      <a:pt x="61" y="570"/>
                    </a:cubicBezTo>
                    <a:cubicBezTo>
                      <a:pt x="153" y="722"/>
                      <a:pt x="1703" y="4400"/>
                      <a:pt x="3891" y="4400"/>
                    </a:cubicBezTo>
                    <a:cubicBezTo>
                      <a:pt x="5289" y="4400"/>
                      <a:pt x="6414" y="3154"/>
                      <a:pt x="7447" y="570"/>
                    </a:cubicBezTo>
                    <a:cubicBezTo>
                      <a:pt x="7508" y="327"/>
                      <a:pt x="7417" y="114"/>
                      <a:pt x="7204" y="23"/>
                    </a:cubicBezTo>
                    <a:cubicBezTo>
                      <a:pt x="7167" y="12"/>
                      <a:pt x="7128" y="7"/>
                      <a:pt x="7090" y="7"/>
                    </a:cubicBezTo>
                    <a:cubicBezTo>
                      <a:pt x="6911" y="7"/>
                      <a:pt x="6738" y="116"/>
                      <a:pt x="6688" y="266"/>
                    </a:cubicBezTo>
                    <a:cubicBezTo>
                      <a:pt x="5837" y="2424"/>
                      <a:pt x="4894" y="3609"/>
                      <a:pt x="3952" y="3609"/>
                    </a:cubicBezTo>
                    <a:cubicBezTo>
                      <a:pt x="2523" y="3609"/>
                      <a:pt x="1216" y="1208"/>
                      <a:pt x="821" y="266"/>
                    </a:cubicBezTo>
                    <a:cubicBezTo>
                      <a:pt x="775" y="80"/>
                      <a:pt x="604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4"/>
              <p:cNvSpPr/>
              <p:nvPr/>
            </p:nvSpPr>
            <p:spPr>
              <a:xfrm>
                <a:off x="2608980" y="759999"/>
                <a:ext cx="128634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4400" extrusionOk="0">
                    <a:moveTo>
                      <a:pt x="445" y="1"/>
                    </a:moveTo>
                    <a:cubicBezTo>
                      <a:pt x="396" y="1"/>
                      <a:pt x="348" y="8"/>
                      <a:pt x="305" y="23"/>
                    </a:cubicBezTo>
                    <a:cubicBezTo>
                      <a:pt x="62" y="114"/>
                      <a:pt x="1" y="388"/>
                      <a:pt x="62" y="570"/>
                    </a:cubicBezTo>
                    <a:cubicBezTo>
                      <a:pt x="1095" y="3154"/>
                      <a:pt x="2250" y="4400"/>
                      <a:pt x="3587" y="4400"/>
                    </a:cubicBezTo>
                    <a:cubicBezTo>
                      <a:pt x="5776" y="4400"/>
                      <a:pt x="7326" y="752"/>
                      <a:pt x="7448" y="570"/>
                    </a:cubicBezTo>
                    <a:cubicBezTo>
                      <a:pt x="7539" y="327"/>
                      <a:pt x="7417" y="114"/>
                      <a:pt x="7235" y="23"/>
                    </a:cubicBezTo>
                    <a:cubicBezTo>
                      <a:pt x="7192" y="12"/>
                      <a:pt x="7150" y="7"/>
                      <a:pt x="7109" y="7"/>
                    </a:cubicBezTo>
                    <a:cubicBezTo>
                      <a:pt x="6920" y="7"/>
                      <a:pt x="6763" y="116"/>
                      <a:pt x="6688" y="266"/>
                    </a:cubicBezTo>
                    <a:cubicBezTo>
                      <a:pt x="6262" y="1208"/>
                      <a:pt x="4955" y="3609"/>
                      <a:pt x="3587" y="3609"/>
                    </a:cubicBezTo>
                    <a:cubicBezTo>
                      <a:pt x="2645" y="3579"/>
                      <a:pt x="1703" y="2424"/>
                      <a:pt x="821" y="266"/>
                    </a:cubicBezTo>
                    <a:cubicBezTo>
                      <a:pt x="775" y="80"/>
                      <a:pt x="604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4"/>
              <p:cNvSpPr/>
              <p:nvPr/>
            </p:nvSpPr>
            <p:spPr>
              <a:xfrm>
                <a:off x="2097625" y="835058"/>
                <a:ext cx="134862" cy="89749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64" y="1"/>
                      <a:pt x="1" y="1186"/>
                      <a:pt x="1" y="2615"/>
                    </a:cubicBezTo>
                    <a:cubicBezTo>
                      <a:pt x="1" y="4074"/>
                      <a:pt x="1764" y="5259"/>
                      <a:pt x="3952" y="5259"/>
                    </a:cubicBezTo>
                    <a:cubicBezTo>
                      <a:pt x="6140" y="5259"/>
                      <a:pt x="7903" y="4074"/>
                      <a:pt x="7903" y="2615"/>
                    </a:cubicBezTo>
                    <a:cubicBezTo>
                      <a:pt x="7903" y="1186"/>
                      <a:pt x="6140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4"/>
              <p:cNvSpPr/>
              <p:nvPr/>
            </p:nvSpPr>
            <p:spPr>
              <a:xfrm>
                <a:off x="2724117" y="832464"/>
                <a:ext cx="134862" cy="89749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94" y="1"/>
                      <a:pt x="1" y="1186"/>
                      <a:pt x="1" y="2615"/>
                    </a:cubicBezTo>
                    <a:cubicBezTo>
                      <a:pt x="1" y="4074"/>
                      <a:pt x="1794" y="5259"/>
                      <a:pt x="3952" y="5259"/>
                    </a:cubicBezTo>
                    <a:cubicBezTo>
                      <a:pt x="6141" y="5259"/>
                      <a:pt x="7903" y="4074"/>
                      <a:pt x="7903" y="2615"/>
                    </a:cubicBezTo>
                    <a:cubicBezTo>
                      <a:pt x="7903" y="1186"/>
                      <a:pt x="6141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4"/>
              <p:cNvSpPr/>
              <p:nvPr/>
            </p:nvSpPr>
            <p:spPr>
              <a:xfrm>
                <a:off x="2438358" y="814259"/>
                <a:ext cx="100106" cy="126621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7421" extrusionOk="0">
                    <a:moveTo>
                      <a:pt x="2574" y="0"/>
                    </a:moveTo>
                    <a:cubicBezTo>
                      <a:pt x="1238" y="0"/>
                      <a:pt x="389" y="1284"/>
                      <a:pt x="92" y="2040"/>
                    </a:cubicBezTo>
                    <a:cubicBezTo>
                      <a:pt x="1" y="2284"/>
                      <a:pt x="122" y="2496"/>
                      <a:pt x="304" y="2588"/>
                    </a:cubicBezTo>
                    <a:cubicBezTo>
                      <a:pt x="355" y="2600"/>
                      <a:pt x="405" y="2606"/>
                      <a:pt x="452" y="2606"/>
                    </a:cubicBezTo>
                    <a:cubicBezTo>
                      <a:pt x="631" y="2606"/>
                      <a:pt x="779" y="2519"/>
                      <a:pt x="852" y="2375"/>
                    </a:cubicBezTo>
                    <a:cubicBezTo>
                      <a:pt x="879" y="2292"/>
                      <a:pt x="1456" y="836"/>
                      <a:pt x="2537" y="836"/>
                    </a:cubicBezTo>
                    <a:cubicBezTo>
                      <a:pt x="2649" y="836"/>
                      <a:pt x="2766" y="851"/>
                      <a:pt x="2888" y="885"/>
                    </a:cubicBezTo>
                    <a:cubicBezTo>
                      <a:pt x="3192" y="946"/>
                      <a:pt x="3283" y="1068"/>
                      <a:pt x="3314" y="1189"/>
                    </a:cubicBezTo>
                    <a:cubicBezTo>
                      <a:pt x="3496" y="1676"/>
                      <a:pt x="3010" y="2618"/>
                      <a:pt x="2675" y="3104"/>
                    </a:cubicBezTo>
                    <a:cubicBezTo>
                      <a:pt x="2584" y="3195"/>
                      <a:pt x="2554" y="3317"/>
                      <a:pt x="2584" y="3408"/>
                    </a:cubicBezTo>
                    <a:cubicBezTo>
                      <a:pt x="2645" y="3530"/>
                      <a:pt x="2675" y="3651"/>
                      <a:pt x="2797" y="3682"/>
                    </a:cubicBezTo>
                    <a:cubicBezTo>
                      <a:pt x="2827" y="3682"/>
                      <a:pt x="5016" y="5019"/>
                      <a:pt x="4499" y="6205"/>
                    </a:cubicBezTo>
                    <a:cubicBezTo>
                      <a:pt x="4378" y="6387"/>
                      <a:pt x="4226" y="6509"/>
                      <a:pt x="4043" y="6569"/>
                    </a:cubicBezTo>
                    <a:cubicBezTo>
                      <a:pt x="3914" y="6618"/>
                      <a:pt x="3767" y="6639"/>
                      <a:pt x="3611" y="6639"/>
                    </a:cubicBezTo>
                    <a:cubicBezTo>
                      <a:pt x="2886" y="6639"/>
                      <a:pt x="1956" y="6192"/>
                      <a:pt x="1581" y="5992"/>
                    </a:cubicBezTo>
                    <a:cubicBezTo>
                      <a:pt x="1515" y="5964"/>
                      <a:pt x="1449" y="5950"/>
                      <a:pt x="1386" y="5950"/>
                    </a:cubicBezTo>
                    <a:cubicBezTo>
                      <a:pt x="1245" y="5950"/>
                      <a:pt x="1118" y="6018"/>
                      <a:pt x="1034" y="6144"/>
                    </a:cubicBezTo>
                    <a:cubicBezTo>
                      <a:pt x="912" y="6357"/>
                      <a:pt x="1004" y="6569"/>
                      <a:pt x="1186" y="6691"/>
                    </a:cubicBezTo>
                    <a:cubicBezTo>
                      <a:pt x="1338" y="6752"/>
                      <a:pt x="2554" y="7420"/>
                      <a:pt x="3648" y="7420"/>
                    </a:cubicBezTo>
                    <a:cubicBezTo>
                      <a:pt x="3891" y="7420"/>
                      <a:pt x="4104" y="7390"/>
                      <a:pt x="4256" y="7329"/>
                    </a:cubicBezTo>
                    <a:cubicBezTo>
                      <a:pt x="4681" y="7177"/>
                      <a:pt x="4985" y="6904"/>
                      <a:pt x="5168" y="6509"/>
                    </a:cubicBezTo>
                    <a:cubicBezTo>
                      <a:pt x="5867" y="5019"/>
                      <a:pt x="4256" y="3712"/>
                      <a:pt x="3496" y="3195"/>
                    </a:cubicBezTo>
                    <a:cubicBezTo>
                      <a:pt x="3861" y="2648"/>
                      <a:pt x="4317" y="1645"/>
                      <a:pt x="4043" y="885"/>
                    </a:cubicBezTo>
                    <a:cubicBezTo>
                      <a:pt x="3952" y="612"/>
                      <a:pt x="3709" y="217"/>
                      <a:pt x="3101" y="65"/>
                    </a:cubicBezTo>
                    <a:cubicBezTo>
                      <a:pt x="2918" y="21"/>
                      <a:pt x="2742" y="0"/>
                      <a:pt x="2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44"/>
            <p:cNvGrpSpPr/>
            <p:nvPr/>
          </p:nvGrpSpPr>
          <p:grpSpPr>
            <a:xfrm>
              <a:off x="5428081" y="3647692"/>
              <a:ext cx="511459" cy="105880"/>
              <a:chOff x="5393225" y="3871425"/>
              <a:chExt cx="1114775" cy="230775"/>
            </a:xfrm>
          </p:grpSpPr>
          <p:sp>
            <p:nvSpPr>
              <p:cNvPr id="1736" name="Google Shape;1736;p44"/>
              <p:cNvSpPr/>
              <p:nvPr/>
            </p:nvSpPr>
            <p:spPr>
              <a:xfrm>
                <a:off x="5571050" y="3871425"/>
                <a:ext cx="18770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2031" extrusionOk="0">
                    <a:moveTo>
                      <a:pt x="3928" y="0"/>
                    </a:moveTo>
                    <a:cubicBezTo>
                      <a:pt x="1844" y="0"/>
                      <a:pt x="233" y="1257"/>
                      <a:pt x="213" y="1297"/>
                    </a:cubicBezTo>
                    <a:cubicBezTo>
                      <a:pt x="30" y="1449"/>
                      <a:pt x="0" y="1662"/>
                      <a:pt x="122" y="1844"/>
                    </a:cubicBezTo>
                    <a:cubicBezTo>
                      <a:pt x="210" y="1968"/>
                      <a:pt x="330" y="2031"/>
                      <a:pt x="451" y="2031"/>
                    </a:cubicBezTo>
                    <a:cubicBezTo>
                      <a:pt x="537" y="2031"/>
                      <a:pt x="623" y="1999"/>
                      <a:pt x="699" y="1936"/>
                    </a:cubicBezTo>
                    <a:cubicBezTo>
                      <a:pt x="779" y="1875"/>
                      <a:pt x="2133" y="821"/>
                      <a:pt x="3883" y="821"/>
                    </a:cubicBezTo>
                    <a:cubicBezTo>
                      <a:pt x="4783" y="821"/>
                      <a:pt x="5787" y="1100"/>
                      <a:pt x="6778" y="1936"/>
                    </a:cubicBezTo>
                    <a:cubicBezTo>
                      <a:pt x="6869" y="1966"/>
                      <a:pt x="6961" y="1996"/>
                      <a:pt x="7052" y="1996"/>
                    </a:cubicBezTo>
                    <a:cubicBezTo>
                      <a:pt x="7173" y="1996"/>
                      <a:pt x="7295" y="1966"/>
                      <a:pt x="7356" y="1844"/>
                    </a:cubicBezTo>
                    <a:cubicBezTo>
                      <a:pt x="7508" y="1662"/>
                      <a:pt x="7477" y="1449"/>
                      <a:pt x="7325" y="1297"/>
                    </a:cubicBezTo>
                    <a:cubicBezTo>
                      <a:pt x="6168" y="325"/>
                      <a:pt x="4987" y="0"/>
                      <a:pt x="3928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4"/>
              <p:cNvSpPr/>
              <p:nvPr/>
            </p:nvSpPr>
            <p:spPr>
              <a:xfrm>
                <a:off x="6141725" y="3872350"/>
                <a:ext cx="1869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999" extrusionOk="0">
                    <a:moveTo>
                      <a:pt x="3563" y="0"/>
                    </a:moveTo>
                    <a:cubicBezTo>
                      <a:pt x="2508" y="0"/>
                      <a:pt x="1334" y="323"/>
                      <a:pt x="183" y="1291"/>
                    </a:cubicBezTo>
                    <a:cubicBezTo>
                      <a:pt x="31" y="1443"/>
                      <a:pt x="0" y="1716"/>
                      <a:pt x="152" y="1868"/>
                    </a:cubicBezTo>
                    <a:cubicBezTo>
                      <a:pt x="236" y="1952"/>
                      <a:pt x="356" y="1998"/>
                      <a:pt x="473" y="1998"/>
                    </a:cubicBezTo>
                    <a:cubicBezTo>
                      <a:pt x="568" y="1998"/>
                      <a:pt x="661" y="1967"/>
                      <a:pt x="730" y="1899"/>
                    </a:cubicBezTo>
                    <a:cubicBezTo>
                      <a:pt x="1716" y="1057"/>
                      <a:pt x="2724" y="777"/>
                      <a:pt x="3628" y="777"/>
                    </a:cubicBezTo>
                    <a:cubicBezTo>
                      <a:pt x="5371" y="777"/>
                      <a:pt x="6729" y="1818"/>
                      <a:pt x="6809" y="1899"/>
                    </a:cubicBezTo>
                    <a:cubicBezTo>
                      <a:pt x="6870" y="1929"/>
                      <a:pt x="6991" y="1959"/>
                      <a:pt x="7052" y="1959"/>
                    </a:cubicBezTo>
                    <a:cubicBezTo>
                      <a:pt x="7174" y="1959"/>
                      <a:pt x="7295" y="1929"/>
                      <a:pt x="7356" y="1868"/>
                    </a:cubicBezTo>
                    <a:cubicBezTo>
                      <a:pt x="7478" y="1655"/>
                      <a:pt x="7478" y="1443"/>
                      <a:pt x="7295" y="1291"/>
                    </a:cubicBezTo>
                    <a:cubicBezTo>
                      <a:pt x="7275" y="1270"/>
                      <a:pt x="5656" y="0"/>
                      <a:pt x="3563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4"/>
              <p:cNvSpPr/>
              <p:nvPr/>
            </p:nvSpPr>
            <p:spPr>
              <a:xfrm>
                <a:off x="5393225" y="3970725"/>
                <a:ext cx="1976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14"/>
                    </a:cubicBezTo>
                    <a:cubicBezTo>
                      <a:pt x="0" y="4073"/>
                      <a:pt x="1763" y="5258"/>
                      <a:pt x="3952" y="5258"/>
                    </a:cubicBezTo>
                    <a:cubicBezTo>
                      <a:pt x="6140" y="5258"/>
                      <a:pt x="7903" y="4073"/>
                      <a:pt x="7903" y="2614"/>
                    </a:cubicBezTo>
                    <a:cubicBezTo>
                      <a:pt x="7903" y="1185"/>
                      <a:pt x="614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4"/>
              <p:cNvSpPr/>
              <p:nvPr/>
            </p:nvSpPr>
            <p:spPr>
              <a:xfrm>
                <a:off x="6310425" y="3966925"/>
                <a:ext cx="197575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44"/>
                    </a:cubicBezTo>
                    <a:cubicBezTo>
                      <a:pt x="0" y="4073"/>
                      <a:pt x="1793" y="5258"/>
                      <a:pt x="3952" y="5258"/>
                    </a:cubicBezTo>
                    <a:cubicBezTo>
                      <a:pt x="6170" y="5258"/>
                      <a:pt x="7903" y="4073"/>
                      <a:pt x="7903" y="2644"/>
                    </a:cubicBezTo>
                    <a:cubicBezTo>
                      <a:pt x="7903" y="1185"/>
                      <a:pt x="617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4"/>
              <p:cNvSpPr/>
              <p:nvPr/>
            </p:nvSpPr>
            <p:spPr>
              <a:xfrm>
                <a:off x="5829400" y="3947025"/>
                <a:ext cx="2416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769" extrusionOk="0">
                    <a:moveTo>
                      <a:pt x="9184" y="1"/>
                    </a:moveTo>
                    <a:cubicBezTo>
                      <a:pt x="9130" y="1"/>
                      <a:pt x="9076" y="12"/>
                      <a:pt x="9028" y="36"/>
                    </a:cubicBezTo>
                    <a:cubicBezTo>
                      <a:pt x="7611" y="727"/>
                      <a:pt x="6006" y="937"/>
                      <a:pt x="4578" y="937"/>
                    </a:cubicBezTo>
                    <a:cubicBezTo>
                      <a:pt x="2361" y="937"/>
                      <a:pt x="566" y="431"/>
                      <a:pt x="548" y="431"/>
                    </a:cubicBezTo>
                    <a:cubicBezTo>
                      <a:pt x="500" y="411"/>
                      <a:pt x="453" y="401"/>
                      <a:pt x="409" y="401"/>
                    </a:cubicBezTo>
                    <a:cubicBezTo>
                      <a:pt x="257" y="401"/>
                      <a:pt x="132" y="516"/>
                      <a:pt x="61" y="705"/>
                    </a:cubicBezTo>
                    <a:cubicBezTo>
                      <a:pt x="1" y="918"/>
                      <a:pt x="92" y="1100"/>
                      <a:pt x="335" y="1191"/>
                    </a:cubicBezTo>
                    <a:cubicBezTo>
                      <a:pt x="457" y="1222"/>
                      <a:pt x="2311" y="1769"/>
                      <a:pt x="4590" y="1769"/>
                    </a:cubicBezTo>
                    <a:cubicBezTo>
                      <a:pt x="6110" y="1769"/>
                      <a:pt x="7812" y="1526"/>
                      <a:pt x="9362" y="766"/>
                    </a:cubicBezTo>
                    <a:cubicBezTo>
                      <a:pt x="9545" y="705"/>
                      <a:pt x="9666" y="431"/>
                      <a:pt x="9545" y="249"/>
                    </a:cubicBezTo>
                    <a:cubicBezTo>
                      <a:pt x="9500" y="92"/>
                      <a:pt x="9339" y="1"/>
                      <a:pt x="9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1" name="Google Shape;1741;p44"/>
          <p:cNvSpPr/>
          <p:nvPr/>
        </p:nvSpPr>
        <p:spPr>
          <a:xfrm>
            <a:off x="5281626" y="3763250"/>
            <a:ext cx="146439" cy="98528"/>
          </a:xfrm>
          <a:custGeom>
            <a:avLst/>
            <a:gdLst/>
            <a:ahLst/>
            <a:cxnLst/>
            <a:rect l="l" t="t" r="r" b="b"/>
            <a:pathLst>
              <a:path w="11308" h="2281" extrusionOk="0">
                <a:moveTo>
                  <a:pt x="0" y="1"/>
                </a:moveTo>
                <a:lnTo>
                  <a:pt x="0" y="1"/>
                </a:lnTo>
                <a:cubicBezTo>
                  <a:pt x="851" y="366"/>
                  <a:pt x="1763" y="669"/>
                  <a:pt x="2736" y="943"/>
                </a:cubicBezTo>
                <a:cubicBezTo>
                  <a:pt x="3648" y="1247"/>
                  <a:pt x="4590" y="1460"/>
                  <a:pt x="5532" y="1642"/>
                </a:cubicBezTo>
                <a:cubicBezTo>
                  <a:pt x="6475" y="1855"/>
                  <a:pt x="7478" y="2007"/>
                  <a:pt x="8420" y="2098"/>
                </a:cubicBezTo>
                <a:cubicBezTo>
                  <a:pt x="8906" y="2159"/>
                  <a:pt x="9362" y="2189"/>
                  <a:pt x="9879" y="2220"/>
                </a:cubicBezTo>
                <a:cubicBezTo>
                  <a:pt x="10335" y="2220"/>
                  <a:pt x="10821" y="2280"/>
                  <a:pt x="11308" y="2280"/>
                </a:cubicBezTo>
                <a:lnTo>
                  <a:pt x="8450" y="1764"/>
                </a:lnTo>
                <a:cubicBezTo>
                  <a:pt x="7508" y="1612"/>
                  <a:pt x="6566" y="1429"/>
                  <a:pt x="5624" y="1247"/>
                </a:cubicBezTo>
                <a:cubicBezTo>
                  <a:pt x="4712" y="1065"/>
                  <a:pt x="3739" y="821"/>
                  <a:pt x="2797" y="639"/>
                </a:cubicBezTo>
                <a:lnTo>
                  <a:pt x="0" y="1"/>
                </a:lnTo>
                <a:close/>
              </a:path>
            </a:pathLst>
          </a:custGeom>
          <a:solidFill>
            <a:srgbClr val="9B1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2" name="Google Shape;1742;p44"/>
          <p:cNvGrpSpPr/>
          <p:nvPr/>
        </p:nvGrpSpPr>
        <p:grpSpPr>
          <a:xfrm>
            <a:off x="1311700" y="3674068"/>
            <a:ext cx="1265766" cy="1004802"/>
            <a:chOff x="4441675" y="901075"/>
            <a:chExt cx="1456075" cy="1155875"/>
          </a:xfrm>
        </p:grpSpPr>
        <p:sp>
          <p:nvSpPr>
            <p:cNvPr id="1743" name="Google Shape;1743;p44"/>
            <p:cNvSpPr/>
            <p:nvPr/>
          </p:nvSpPr>
          <p:spPr>
            <a:xfrm>
              <a:off x="4575950" y="1810900"/>
              <a:ext cx="1195025" cy="246050"/>
            </a:xfrm>
            <a:custGeom>
              <a:avLst/>
              <a:gdLst/>
              <a:ahLst/>
              <a:cxnLst/>
              <a:rect l="l" t="t" r="r" b="b"/>
              <a:pathLst>
                <a:path w="47801" h="9842" extrusionOk="0">
                  <a:moveTo>
                    <a:pt x="23884" y="1"/>
                  </a:moveTo>
                  <a:cubicBezTo>
                    <a:pt x="10708" y="1"/>
                    <a:pt x="0" y="2202"/>
                    <a:pt x="0" y="4938"/>
                  </a:cubicBezTo>
                  <a:cubicBezTo>
                    <a:pt x="0" y="7640"/>
                    <a:pt x="10708" y="9841"/>
                    <a:pt x="23884" y="9841"/>
                  </a:cubicBezTo>
                  <a:cubicBezTo>
                    <a:pt x="37093" y="9841"/>
                    <a:pt x="47801" y="7640"/>
                    <a:pt x="47801" y="4938"/>
                  </a:cubicBezTo>
                  <a:cubicBezTo>
                    <a:pt x="47801" y="2202"/>
                    <a:pt x="37093" y="1"/>
                    <a:pt x="23884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4525075" y="901075"/>
              <a:ext cx="1298450" cy="439525"/>
            </a:xfrm>
            <a:custGeom>
              <a:avLst/>
              <a:gdLst/>
              <a:ahLst/>
              <a:cxnLst/>
              <a:rect l="l" t="t" r="r" b="b"/>
              <a:pathLst>
                <a:path w="51938" h="17581" extrusionOk="0">
                  <a:moveTo>
                    <a:pt x="25985" y="1"/>
                  </a:moveTo>
                  <a:cubicBezTo>
                    <a:pt x="11609" y="1"/>
                    <a:pt x="0" y="3937"/>
                    <a:pt x="0" y="8807"/>
                  </a:cubicBezTo>
                  <a:cubicBezTo>
                    <a:pt x="0" y="13644"/>
                    <a:pt x="11609" y="17580"/>
                    <a:pt x="25985" y="17580"/>
                  </a:cubicBezTo>
                  <a:cubicBezTo>
                    <a:pt x="40329" y="17580"/>
                    <a:pt x="51937" y="13644"/>
                    <a:pt x="51937" y="8807"/>
                  </a:cubicBezTo>
                  <a:cubicBezTo>
                    <a:pt x="51937" y="3937"/>
                    <a:pt x="40329" y="1"/>
                    <a:pt x="25985" y="1"/>
                  </a:cubicBezTo>
                  <a:close/>
                </a:path>
              </a:pathLst>
            </a:custGeom>
            <a:solidFill>
              <a:srgbClr val="EB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4557600" y="1036175"/>
              <a:ext cx="1234225" cy="304425"/>
            </a:xfrm>
            <a:custGeom>
              <a:avLst/>
              <a:gdLst/>
              <a:ahLst/>
              <a:cxnLst/>
              <a:rect l="l" t="t" r="r" b="b"/>
              <a:pathLst>
                <a:path w="49369" h="12177" extrusionOk="0">
                  <a:moveTo>
                    <a:pt x="24684" y="1"/>
                  </a:moveTo>
                  <a:cubicBezTo>
                    <a:pt x="11041" y="1"/>
                    <a:pt x="0" y="2736"/>
                    <a:pt x="0" y="6105"/>
                  </a:cubicBezTo>
                  <a:cubicBezTo>
                    <a:pt x="0" y="9474"/>
                    <a:pt x="11041" y="12176"/>
                    <a:pt x="24684" y="12176"/>
                  </a:cubicBezTo>
                  <a:cubicBezTo>
                    <a:pt x="38294" y="12176"/>
                    <a:pt x="49369" y="9474"/>
                    <a:pt x="49369" y="6105"/>
                  </a:cubicBezTo>
                  <a:cubicBezTo>
                    <a:pt x="49369" y="2736"/>
                    <a:pt x="38294" y="1"/>
                    <a:pt x="24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4556750" y="1036175"/>
              <a:ext cx="953225" cy="303575"/>
            </a:xfrm>
            <a:custGeom>
              <a:avLst/>
              <a:gdLst/>
              <a:ahLst/>
              <a:cxnLst/>
              <a:rect l="l" t="t" r="r" b="b"/>
              <a:pathLst>
                <a:path w="38129" h="12143" extrusionOk="0">
                  <a:moveTo>
                    <a:pt x="24685" y="1"/>
                  </a:moveTo>
                  <a:cubicBezTo>
                    <a:pt x="13144" y="1"/>
                    <a:pt x="3403" y="2569"/>
                    <a:pt x="1" y="6105"/>
                  </a:cubicBezTo>
                  <a:cubicBezTo>
                    <a:pt x="3103" y="9341"/>
                    <a:pt x="11609" y="11776"/>
                    <a:pt x="21916" y="12143"/>
                  </a:cubicBezTo>
                  <a:cubicBezTo>
                    <a:pt x="22150" y="11643"/>
                    <a:pt x="22250" y="11075"/>
                    <a:pt x="22083" y="10508"/>
                  </a:cubicBezTo>
                  <a:cubicBezTo>
                    <a:pt x="21783" y="9641"/>
                    <a:pt x="20849" y="9074"/>
                    <a:pt x="20616" y="8140"/>
                  </a:cubicBezTo>
                  <a:cubicBezTo>
                    <a:pt x="20315" y="7139"/>
                    <a:pt x="20982" y="6039"/>
                    <a:pt x="21883" y="5471"/>
                  </a:cubicBezTo>
                  <a:cubicBezTo>
                    <a:pt x="22784" y="4938"/>
                    <a:pt x="23885" y="4771"/>
                    <a:pt x="24952" y="4638"/>
                  </a:cubicBezTo>
                  <a:cubicBezTo>
                    <a:pt x="28488" y="4237"/>
                    <a:pt x="31990" y="3804"/>
                    <a:pt x="35526" y="3437"/>
                  </a:cubicBezTo>
                  <a:cubicBezTo>
                    <a:pt x="36660" y="3303"/>
                    <a:pt x="38095" y="2903"/>
                    <a:pt x="38128" y="1769"/>
                  </a:cubicBezTo>
                  <a:cubicBezTo>
                    <a:pt x="38128" y="1602"/>
                    <a:pt x="38095" y="1435"/>
                    <a:pt x="38028" y="1268"/>
                  </a:cubicBezTo>
                  <a:cubicBezTo>
                    <a:pt x="34159" y="468"/>
                    <a:pt x="29589" y="1"/>
                    <a:pt x="24685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5323150" y="1105400"/>
              <a:ext cx="420325" cy="224350"/>
            </a:xfrm>
            <a:custGeom>
              <a:avLst/>
              <a:gdLst/>
              <a:ahLst/>
              <a:cxnLst/>
              <a:rect l="l" t="t" r="r" b="b"/>
              <a:pathLst>
                <a:path w="16813" h="8974" extrusionOk="0">
                  <a:moveTo>
                    <a:pt x="13009" y="1"/>
                  </a:moveTo>
                  <a:cubicBezTo>
                    <a:pt x="12776" y="201"/>
                    <a:pt x="12509" y="434"/>
                    <a:pt x="12242" y="601"/>
                  </a:cubicBezTo>
                  <a:cubicBezTo>
                    <a:pt x="9140" y="2602"/>
                    <a:pt x="5104" y="2536"/>
                    <a:pt x="2001" y="4504"/>
                  </a:cubicBezTo>
                  <a:cubicBezTo>
                    <a:pt x="1001" y="5138"/>
                    <a:pt x="0" y="6305"/>
                    <a:pt x="434" y="7439"/>
                  </a:cubicBezTo>
                  <a:cubicBezTo>
                    <a:pt x="734" y="8173"/>
                    <a:pt x="1468" y="8540"/>
                    <a:pt x="2168" y="8974"/>
                  </a:cubicBezTo>
                  <a:cubicBezTo>
                    <a:pt x="6838" y="8473"/>
                    <a:pt x="10908" y="7506"/>
                    <a:pt x="13977" y="6272"/>
                  </a:cubicBezTo>
                  <a:cubicBezTo>
                    <a:pt x="14010" y="5971"/>
                    <a:pt x="14110" y="5638"/>
                    <a:pt x="14244" y="5338"/>
                  </a:cubicBezTo>
                  <a:cubicBezTo>
                    <a:pt x="14811" y="4003"/>
                    <a:pt x="16245" y="3103"/>
                    <a:pt x="16812" y="1802"/>
                  </a:cubicBezTo>
                  <a:cubicBezTo>
                    <a:pt x="15778" y="1135"/>
                    <a:pt x="14477" y="534"/>
                    <a:pt x="13009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4441675" y="1136250"/>
              <a:ext cx="1456075" cy="856475"/>
            </a:xfrm>
            <a:custGeom>
              <a:avLst/>
              <a:gdLst/>
              <a:ahLst/>
              <a:cxnLst/>
              <a:rect l="l" t="t" r="r" b="b"/>
              <a:pathLst>
                <a:path w="58243" h="34259" extrusionOk="0">
                  <a:moveTo>
                    <a:pt x="3403" y="1"/>
                  </a:moveTo>
                  <a:cubicBezTo>
                    <a:pt x="3370" y="668"/>
                    <a:pt x="3336" y="1402"/>
                    <a:pt x="3336" y="2102"/>
                  </a:cubicBezTo>
                  <a:cubicBezTo>
                    <a:pt x="3336" y="13043"/>
                    <a:pt x="1" y="34259"/>
                    <a:pt x="29321" y="34259"/>
                  </a:cubicBezTo>
                  <a:cubicBezTo>
                    <a:pt x="58242" y="34259"/>
                    <a:pt x="55107" y="11142"/>
                    <a:pt x="55107" y="234"/>
                  </a:cubicBezTo>
                  <a:lnTo>
                    <a:pt x="55107" y="234"/>
                  </a:lnTo>
                  <a:cubicBezTo>
                    <a:pt x="53872" y="4704"/>
                    <a:pt x="42764" y="8207"/>
                    <a:pt x="29321" y="8207"/>
                  </a:cubicBezTo>
                  <a:cubicBezTo>
                    <a:pt x="15578" y="8207"/>
                    <a:pt x="4370" y="4604"/>
                    <a:pt x="3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5605000" y="1452325"/>
              <a:ext cx="120950" cy="76725"/>
            </a:xfrm>
            <a:custGeom>
              <a:avLst/>
              <a:gdLst/>
              <a:ahLst/>
              <a:cxnLst/>
              <a:rect l="l" t="t" r="r" b="b"/>
              <a:pathLst>
                <a:path w="4838" h="3069" extrusionOk="0">
                  <a:moveTo>
                    <a:pt x="2402" y="0"/>
                  </a:moveTo>
                  <a:cubicBezTo>
                    <a:pt x="1068" y="0"/>
                    <a:pt x="1" y="667"/>
                    <a:pt x="1" y="1501"/>
                  </a:cubicBezTo>
                  <a:cubicBezTo>
                    <a:pt x="1" y="2335"/>
                    <a:pt x="1068" y="3069"/>
                    <a:pt x="2402" y="3069"/>
                  </a:cubicBezTo>
                  <a:cubicBezTo>
                    <a:pt x="3703" y="3069"/>
                    <a:pt x="4804" y="2402"/>
                    <a:pt x="4838" y="1568"/>
                  </a:cubicBezTo>
                  <a:cubicBezTo>
                    <a:pt x="4838" y="734"/>
                    <a:pt x="373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5593325" y="1497825"/>
              <a:ext cx="95100" cy="114150"/>
            </a:xfrm>
            <a:custGeom>
              <a:avLst/>
              <a:gdLst/>
              <a:ahLst/>
              <a:cxnLst/>
              <a:rect l="l" t="t" r="r" b="b"/>
              <a:pathLst>
                <a:path w="3804" h="4566" extrusionOk="0">
                  <a:moveTo>
                    <a:pt x="1377" y="1"/>
                  </a:moveTo>
                  <a:cubicBezTo>
                    <a:pt x="1237" y="1"/>
                    <a:pt x="1099" y="27"/>
                    <a:pt x="968" y="81"/>
                  </a:cubicBezTo>
                  <a:cubicBezTo>
                    <a:pt x="201" y="348"/>
                    <a:pt x="1" y="1649"/>
                    <a:pt x="501" y="2850"/>
                  </a:cubicBezTo>
                  <a:cubicBezTo>
                    <a:pt x="920" y="3883"/>
                    <a:pt x="1712" y="4565"/>
                    <a:pt x="2429" y="4565"/>
                  </a:cubicBezTo>
                  <a:cubicBezTo>
                    <a:pt x="2568" y="4565"/>
                    <a:pt x="2705" y="4539"/>
                    <a:pt x="2836" y="4485"/>
                  </a:cubicBezTo>
                  <a:cubicBezTo>
                    <a:pt x="3603" y="4184"/>
                    <a:pt x="3803" y="2917"/>
                    <a:pt x="3303" y="1683"/>
                  </a:cubicBezTo>
                  <a:cubicBezTo>
                    <a:pt x="2885" y="678"/>
                    <a:pt x="2093" y="1"/>
                    <a:pt x="1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5507425" y="1501625"/>
              <a:ext cx="108450" cy="104875"/>
            </a:xfrm>
            <a:custGeom>
              <a:avLst/>
              <a:gdLst/>
              <a:ahLst/>
              <a:cxnLst/>
              <a:rect l="l" t="t" r="r" b="b"/>
              <a:pathLst>
                <a:path w="4338" h="4195" extrusionOk="0">
                  <a:moveTo>
                    <a:pt x="3020" y="0"/>
                  </a:moveTo>
                  <a:cubicBezTo>
                    <a:pt x="2383" y="0"/>
                    <a:pt x="1592" y="432"/>
                    <a:pt x="1002" y="1164"/>
                  </a:cubicBezTo>
                  <a:cubicBezTo>
                    <a:pt x="168" y="2198"/>
                    <a:pt x="1" y="3465"/>
                    <a:pt x="635" y="3966"/>
                  </a:cubicBezTo>
                  <a:cubicBezTo>
                    <a:pt x="830" y="4122"/>
                    <a:pt x="1070" y="4195"/>
                    <a:pt x="1333" y="4195"/>
                  </a:cubicBezTo>
                  <a:cubicBezTo>
                    <a:pt x="1972" y="4195"/>
                    <a:pt x="2746" y="3764"/>
                    <a:pt x="3337" y="3032"/>
                  </a:cubicBezTo>
                  <a:cubicBezTo>
                    <a:pt x="4171" y="1998"/>
                    <a:pt x="4337" y="730"/>
                    <a:pt x="3704" y="230"/>
                  </a:cubicBezTo>
                  <a:cubicBezTo>
                    <a:pt x="3519" y="74"/>
                    <a:pt x="3282" y="0"/>
                    <a:pt x="3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5598325" y="1369675"/>
              <a:ext cx="110125" cy="105625"/>
            </a:xfrm>
            <a:custGeom>
              <a:avLst/>
              <a:gdLst/>
              <a:ahLst/>
              <a:cxnLst/>
              <a:rect l="l" t="t" r="r" b="b"/>
              <a:pathLst>
                <a:path w="4405" h="4225" extrusionOk="0">
                  <a:moveTo>
                    <a:pt x="3009" y="1"/>
                  </a:moveTo>
                  <a:cubicBezTo>
                    <a:pt x="2365" y="1"/>
                    <a:pt x="1585" y="414"/>
                    <a:pt x="1002" y="1138"/>
                  </a:cubicBezTo>
                  <a:cubicBezTo>
                    <a:pt x="168" y="2139"/>
                    <a:pt x="1" y="3440"/>
                    <a:pt x="668" y="3973"/>
                  </a:cubicBezTo>
                  <a:cubicBezTo>
                    <a:pt x="869" y="4144"/>
                    <a:pt x="1122" y="4224"/>
                    <a:pt x="1400" y="4224"/>
                  </a:cubicBezTo>
                  <a:cubicBezTo>
                    <a:pt x="2043" y="4224"/>
                    <a:pt x="2821" y="3795"/>
                    <a:pt x="3403" y="3073"/>
                  </a:cubicBezTo>
                  <a:cubicBezTo>
                    <a:pt x="4237" y="2039"/>
                    <a:pt x="4404" y="771"/>
                    <a:pt x="3737" y="237"/>
                  </a:cubicBezTo>
                  <a:cubicBezTo>
                    <a:pt x="3537" y="77"/>
                    <a:pt x="3285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5489925" y="1451475"/>
              <a:ext cx="120950" cy="75925"/>
            </a:xfrm>
            <a:custGeom>
              <a:avLst/>
              <a:gdLst/>
              <a:ahLst/>
              <a:cxnLst/>
              <a:rect l="l" t="t" r="r" b="b"/>
              <a:pathLst>
                <a:path w="4838" h="3037" extrusionOk="0">
                  <a:moveTo>
                    <a:pt x="2436" y="1"/>
                  </a:moveTo>
                  <a:cubicBezTo>
                    <a:pt x="1101" y="1"/>
                    <a:pt x="0" y="668"/>
                    <a:pt x="0" y="1502"/>
                  </a:cubicBezTo>
                  <a:cubicBezTo>
                    <a:pt x="0" y="2336"/>
                    <a:pt x="1101" y="3036"/>
                    <a:pt x="2436" y="3036"/>
                  </a:cubicBezTo>
                  <a:cubicBezTo>
                    <a:pt x="3770" y="3036"/>
                    <a:pt x="4837" y="2369"/>
                    <a:pt x="4837" y="1535"/>
                  </a:cubicBezTo>
                  <a:cubicBezTo>
                    <a:pt x="4837" y="701"/>
                    <a:pt x="377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5529125" y="1371125"/>
              <a:ext cx="94250" cy="114850"/>
            </a:xfrm>
            <a:custGeom>
              <a:avLst/>
              <a:gdLst/>
              <a:ahLst/>
              <a:cxnLst/>
              <a:rect l="l" t="t" r="r" b="b"/>
              <a:pathLst>
                <a:path w="3770" h="4594" extrusionOk="0">
                  <a:moveTo>
                    <a:pt x="1331" y="1"/>
                  </a:moveTo>
                  <a:cubicBezTo>
                    <a:pt x="1195" y="1"/>
                    <a:pt x="1062" y="26"/>
                    <a:pt x="934" y="79"/>
                  </a:cubicBezTo>
                  <a:cubicBezTo>
                    <a:pt x="200" y="379"/>
                    <a:pt x="0" y="1680"/>
                    <a:pt x="501" y="2881"/>
                  </a:cubicBezTo>
                  <a:cubicBezTo>
                    <a:pt x="921" y="3891"/>
                    <a:pt x="1719" y="4594"/>
                    <a:pt x="2439" y="4594"/>
                  </a:cubicBezTo>
                  <a:cubicBezTo>
                    <a:pt x="2575" y="4594"/>
                    <a:pt x="2708" y="4569"/>
                    <a:pt x="2836" y="4516"/>
                  </a:cubicBezTo>
                  <a:cubicBezTo>
                    <a:pt x="3569" y="4215"/>
                    <a:pt x="3770" y="2915"/>
                    <a:pt x="3269" y="1714"/>
                  </a:cubicBezTo>
                  <a:cubicBezTo>
                    <a:pt x="2849" y="704"/>
                    <a:pt x="2051" y="1"/>
                    <a:pt x="1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5564975" y="1443975"/>
              <a:ext cx="90925" cy="90925"/>
            </a:xfrm>
            <a:custGeom>
              <a:avLst/>
              <a:gdLst/>
              <a:ahLst/>
              <a:cxnLst/>
              <a:rect l="l" t="t" r="r" b="b"/>
              <a:pathLst>
                <a:path w="3637" h="3637" extrusionOk="0">
                  <a:moveTo>
                    <a:pt x="1835" y="1"/>
                  </a:moveTo>
                  <a:cubicBezTo>
                    <a:pt x="835" y="1"/>
                    <a:pt x="1" y="801"/>
                    <a:pt x="1" y="1802"/>
                  </a:cubicBezTo>
                  <a:cubicBezTo>
                    <a:pt x="1" y="2803"/>
                    <a:pt x="801" y="3636"/>
                    <a:pt x="1802" y="3636"/>
                  </a:cubicBezTo>
                  <a:cubicBezTo>
                    <a:pt x="2803" y="3636"/>
                    <a:pt x="3637" y="2836"/>
                    <a:pt x="3637" y="1835"/>
                  </a:cubicBezTo>
                  <a:cubicBezTo>
                    <a:pt x="3637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5577475" y="1458950"/>
              <a:ext cx="65925" cy="63450"/>
            </a:xfrm>
            <a:custGeom>
              <a:avLst/>
              <a:gdLst/>
              <a:ahLst/>
              <a:cxnLst/>
              <a:rect l="l" t="t" r="r" b="b"/>
              <a:pathLst>
                <a:path w="2637" h="2538" extrusionOk="0">
                  <a:moveTo>
                    <a:pt x="1277" y="1"/>
                  </a:moveTo>
                  <a:cubicBezTo>
                    <a:pt x="603" y="1"/>
                    <a:pt x="68" y="555"/>
                    <a:pt x="68" y="1236"/>
                  </a:cubicBezTo>
                  <a:cubicBezTo>
                    <a:pt x="1" y="1970"/>
                    <a:pt x="601" y="2537"/>
                    <a:pt x="1302" y="2537"/>
                  </a:cubicBezTo>
                  <a:cubicBezTo>
                    <a:pt x="2002" y="2537"/>
                    <a:pt x="2603" y="1970"/>
                    <a:pt x="2603" y="1303"/>
                  </a:cubicBezTo>
                  <a:cubicBezTo>
                    <a:pt x="2636" y="569"/>
                    <a:pt x="2069" y="35"/>
                    <a:pt x="1335" y="2"/>
                  </a:cubicBezTo>
                  <a:cubicBezTo>
                    <a:pt x="1316" y="1"/>
                    <a:pt x="1296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5597500" y="1677850"/>
              <a:ext cx="85925" cy="53025"/>
            </a:xfrm>
            <a:custGeom>
              <a:avLst/>
              <a:gdLst/>
              <a:ahLst/>
              <a:cxnLst/>
              <a:rect l="l" t="t" r="r" b="b"/>
              <a:pathLst>
                <a:path w="3437" h="2121" extrusionOk="0">
                  <a:moveTo>
                    <a:pt x="1341" y="1"/>
                  </a:moveTo>
                  <a:cubicBezTo>
                    <a:pt x="731" y="1"/>
                    <a:pt x="234" y="251"/>
                    <a:pt x="134" y="653"/>
                  </a:cubicBezTo>
                  <a:cubicBezTo>
                    <a:pt x="1" y="1220"/>
                    <a:pt x="601" y="1820"/>
                    <a:pt x="1468" y="2054"/>
                  </a:cubicBezTo>
                  <a:cubicBezTo>
                    <a:pt x="1664" y="2099"/>
                    <a:pt x="1857" y="2120"/>
                    <a:pt x="2041" y="2120"/>
                  </a:cubicBezTo>
                  <a:cubicBezTo>
                    <a:pt x="2676" y="2120"/>
                    <a:pt x="3200" y="1867"/>
                    <a:pt x="3303" y="1453"/>
                  </a:cubicBezTo>
                  <a:cubicBezTo>
                    <a:pt x="3436" y="920"/>
                    <a:pt x="2836" y="286"/>
                    <a:pt x="1969" y="86"/>
                  </a:cubicBezTo>
                  <a:cubicBezTo>
                    <a:pt x="1754" y="28"/>
                    <a:pt x="15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5585825" y="1702375"/>
              <a:ext cx="56725" cy="80450"/>
            </a:xfrm>
            <a:custGeom>
              <a:avLst/>
              <a:gdLst/>
              <a:ahLst/>
              <a:cxnLst/>
              <a:rect l="l" t="t" r="r" b="b"/>
              <a:pathLst>
                <a:path w="2269" h="3218" extrusionOk="0">
                  <a:moveTo>
                    <a:pt x="979" y="0"/>
                  </a:moveTo>
                  <a:cubicBezTo>
                    <a:pt x="953" y="0"/>
                    <a:pt x="927" y="2"/>
                    <a:pt x="901" y="5"/>
                  </a:cubicBezTo>
                  <a:cubicBezTo>
                    <a:pt x="334" y="105"/>
                    <a:pt x="1" y="906"/>
                    <a:pt x="134" y="1773"/>
                  </a:cubicBezTo>
                  <a:cubicBezTo>
                    <a:pt x="259" y="2582"/>
                    <a:pt x="761" y="3218"/>
                    <a:pt x="1288" y="3218"/>
                  </a:cubicBezTo>
                  <a:cubicBezTo>
                    <a:pt x="1326" y="3218"/>
                    <a:pt x="1364" y="3214"/>
                    <a:pt x="1402" y="3208"/>
                  </a:cubicBezTo>
                  <a:cubicBezTo>
                    <a:pt x="1935" y="3141"/>
                    <a:pt x="2269" y="2340"/>
                    <a:pt x="2135" y="1473"/>
                  </a:cubicBezTo>
                  <a:cubicBezTo>
                    <a:pt x="2008" y="616"/>
                    <a:pt x="1489" y="0"/>
                    <a:pt x="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5522450" y="1697275"/>
              <a:ext cx="81750" cy="64075"/>
            </a:xfrm>
            <a:custGeom>
              <a:avLst/>
              <a:gdLst/>
              <a:ahLst/>
              <a:cxnLst/>
              <a:rect l="l" t="t" r="r" b="b"/>
              <a:pathLst>
                <a:path w="3270" h="2563" extrusionOk="0">
                  <a:moveTo>
                    <a:pt x="2224" y="0"/>
                  </a:moveTo>
                  <a:cubicBezTo>
                    <a:pt x="1843" y="0"/>
                    <a:pt x="1391" y="161"/>
                    <a:pt x="1001" y="476"/>
                  </a:cubicBezTo>
                  <a:cubicBezTo>
                    <a:pt x="301" y="1010"/>
                    <a:pt x="0" y="1810"/>
                    <a:pt x="334" y="2277"/>
                  </a:cubicBezTo>
                  <a:cubicBezTo>
                    <a:pt x="481" y="2468"/>
                    <a:pt x="731" y="2562"/>
                    <a:pt x="1027" y="2562"/>
                  </a:cubicBezTo>
                  <a:cubicBezTo>
                    <a:pt x="1405" y="2562"/>
                    <a:pt x="1858" y="2410"/>
                    <a:pt x="2269" y="2111"/>
                  </a:cubicBezTo>
                  <a:cubicBezTo>
                    <a:pt x="2969" y="1544"/>
                    <a:pt x="3269" y="743"/>
                    <a:pt x="2936" y="309"/>
                  </a:cubicBezTo>
                  <a:cubicBezTo>
                    <a:pt x="2788" y="102"/>
                    <a:pt x="2528" y="0"/>
                    <a:pt x="2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5602500" y="1625325"/>
              <a:ext cx="82600" cy="64075"/>
            </a:xfrm>
            <a:custGeom>
              <a:avLst/>
              <a:gdLst/>
              <a:ahLst/>
              <a:cxnLst/>
              <a:rect l="l" t="t" r="r" b="b"/>
              <a:pathLst>
                <a:path w="3304" h="2563" extrusionOk="0">
                  <a:moveTo>
                    <a:pt x="2279" y="1"/>
                  </a:moveTo>
                  <a:cubicBezTo>
                    <a:pt x="1905" y="1"/>
                    <a:pt x="1461" y="153"/>
                    <a:pt x="1068" y="452"/>
                  </a:cubicBezTo>
                  <a:cubicBezTo>
                    <a:pt x="334" y="1019"/>
                    <a:pt x="1" y="1820"/>
                    <a:pt x="401" y="2253"/>
                  </a:cubicBezTo>
                  <a:cubicBezTo>
                    <a:pt x="549" y="2461"/>
                    <a:pt x="802" y="2563"/>
                    <a:pt x="1099" y="2563"/>
                  </a:cubicBezTo>
                  <a:cubicBezTo>
                    <a:pt x="1471" y="2563"/>
                    <a:pt x="1913" y="2402"/>
                    <a:pt x="2302" y="2087"/>
                  </a:cubicBezTo>
                  <a:cubicBezTo>
                    <a:pt x="3003" y="1553"/>
                    <a:pt x="3303" y="752"/>
                    <a:pt x="2969" y="285"/>
                  </a:cubicBezTo>
                  <a:cubicBezTo>
                    <a:pt x="2823" y="95"/>
                    <a:pt x="2573" y="1"/>
                    <a:pt x="2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5523275" y="1658200"/>
              <a:ext cx="85925" cy="52750"/>
            </a:xfrm>
            <a:custGeom>
              <a:avLst/>
              <a:gdLst/>
              <a:ahLst/>
              <a:cxnLst/>
              <a:rect l="l" t="t" r="r" b="b"/>
              <a:pathLst>
                <a:path w="3437" h="2110" extrusionOk="0">
                  <a:moveTo>
                    <a:pt x="1366" y="0"/>
                  </a:moveTo>
                  <a:cubicBezTo>
                    <a:pt x="745" y="0"/>
                    <a:pt x="236" y="239"/>
                    <a:pt x="134" y="671"/>
                  </a:cubicBezTo>
                  <a:cubicBezTo>
                    <a:pt x="1" y="1205"/>
                    <a:pt x="601" y="1839"/>
                    <a:pt x="1468" y="2039"/>
                  </a:cubicBezTo>
                  <a:cubicBezTo>
                    <a:pt x="1674" y="2087"/>
                    <a:pt x="1878" y="2110"/>
                    <a:pt x="2071" y="2110"/>
                  </a:cubicBezTo>
                  <a:cubicBezTo>
                    <a:pt x="2692" y="2110"/>
                    <a:pt x="3201" y="1871"/>
                    <a:pt x="3303" y="1439"/>
                  </a:cubicBezTo>
                  <a:cubicBezTo>
                    <a:pt x="3437" y="905"/>
                    <a:pt x="2836" y="271"/>
                    <a:pt x="1969" y="71"/>
                  </a:cubicBezTo>
                  <a:cubicBezTo>
                    <a:pt x="1763" y="24"/>
                    <a:pt x="1559" y="0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5564150" y="1609050"/>
              <a:ext cx="56725" cy="80250"/>
            </a:xfrm>
            <a:custGeom>
              <a:avLst/>
              <a:gdLst/>
              <a:ahLst/>
              <a:cxnLst/>
              <a:rect l="l" t="t" r="r" b="b"/>
              <a:pathLst>
                <a:path w="2269" h="3210" extrusionOk="0">
                  <a:moveTo>
                    <a:pt x="913" y="1"/>
                  </a:moveTo>
                  <a:cubicBezTo>
                    <a:pt x="898" y="1"/>
                    <a:pt x="883" y="1"/>
                    <a:pt x="868" y="2"/>
                  </a:cubicBezTo>
                  <a:cubicBezTo>
                    <a:pt x="334" y="69"/>
                    <a:pt x="0" y="870"/>
                    <a:pt x="134" y="1737"/>
                  </a:cubicBezTo>
                  <a:cubicBezTo>
                    <a:pt x="260" y="2624"/>
                    <a:pt x="778" y="3210"/>
                    <a:pt x="1287" y="3210"/>
                  </a:cubicBezTo>
                  <a:cubicBezTo>
                    <a:pt x="1314" y="3210"/>
                    <a:pt x="1341" y="3208"/>
                    <a:pt x="1368" y="3205"/>
                  </a:cubicBezTo>
                  <a:cubicBezTo>
                    <a:pt x="1935" y="3138"/>
                    <a:pt x="2269" y="2337"/>
                    <a:pt x="2135" y="1470"/>
                  </a:cubicBezTo>
                  <a:cubicBezTo>
                    <a:pt x="2005" y="593"/>
                    <a:pt x="1464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5571650" y="1665625"/>
              <a:ext cx="66750" cy="60350"/>
            </a:xfrm>
            <a:custGeom>
              <a:avLst/>
              <a:gdLst/>
              <a:ahLst/>
              <a:cxnLst/>
              <a:rect l="l" t="t" r="r" b="b"/>
              <a:pathLst>
                <a:path w="2670" h="2414" extrusionOk="0">
                  <a:moveTo>
                    <a:pt x="1327" y="1"/>
                  </a:moveTo>
                  <a:cubicBezTo>
                    <a:pt x="798" y="1"/>
                    <a:pt x="307" y="349"/>
                    <a:pt x="167" y="908"/>
                  </a:cubicBezTo>
                  <a:cubicBezTo>
                    <a:pt x="0" y="1542"/>
                    <a:pt x="367" y="2176"/>
                    <a:pt x="1035" y="2376"/>
                  </a:cubicBezTo>
                  <a:cubicBezTo>
                    <a:pt x="1137" y="2401"/>
                    <a:pt x="1239" y="2414"/>
                    <a:pt x="1339" y="2414"/>
                  </a:cubicBezTo>
                  <a:cubicBezTo>
                    <a:pt x="1894" y="2414"/>
                    <a:pt x="2389" y="2040"/>
                    <a:pt x="2502" y="1475"/>
                  </a:cubicBezTo>
                  <a:cubicBezTo>
                    <a:pt x="2669" y="875"/>
                    <a:pt x="2302" y="208"/>
                    <a:pt x="1635" y="41"/>
                  </a:cubicBezTo>
                  <a:cubicBezTo>
                    <a:pt x="1532" y="14"/>
                    <a:pt x="1429" y="1"/>
                    <a:pt x="1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5580825" y="1674175"/>
              <a:ext cx="48400" cy="43050"/>
            </a:xfrm>
            <a:custGeom>
              <a:avLst/>
              <a:gdLst/>
              <a:ahLst/>
              <a:cxnLst/>
              <a:rect l="l" t="t" r="r" b="b"/>
              <a:pathLst>
                <a:path w="1936" h="1722" extrusionOk="0">
                  <a:moveTo>
                    <a:pt x="943" y="0"/>
                  </a:moveTo>
                  <a:cubicBezTo>
                    <a:pt x="567" y="0"/>
                    <a:pt x="246" y="270"/>
                    <a:pt x="134" y="633"/>
                  </a:cubicBezTo>
                  <a:cubicBezTo>
                    <a:pt x="0" y="1100"/>
                    <a:pt x="301" y="1567"/>
                    <a:pt x="768" y="1700"/>
                  </a:cubicBezTo>
                  <a:cubicBezTo>
                    <a:pt x="829" y="1714"/>
                    <a:pt x="891" y="1721"/>
                    <a:pt x="954" y="1721"/>
                  </a:cubicBezTo>
                  <a:cubicBezTo>
                    <a:pt x="1334" y="1721"/>
                    <a:pt x="1716" y="1468"/>
                    <a:pt x="1802" y="1067"/>
                  </a:cubicBezTo>
                  <a:cubicBezTo>
                    <a:pt x="1935" y="600"/>
                    <a:pt x="1635" y="133"/>
                    <a:pt x="1168" y="32"/>
                  </a:cubicBezTo>
                  <a:cubicBezTo>
                    <a:pt x="1092" y="11"/>
                    <a:pt x="1017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5425700" y="1589075"/>
              <a:ext cx="85100" cy="53025"/>
            </a:xfrm>
            <a:custGeom>
              <a:avLst/>
              <a:gdLst/>
              <a:ahLst/>
              <a:cxnLst/>
              <a:rect l="l" t="t" r="r" b="b"/>
              <a:pathLst>
                <a:path w="3404" h="2121" extrusionOk="0">
                  <a:moveTo>
                    <a:pt x="1378" y="1"/>
                  </a:moveTo>
                  <a:cubicBezTo>
                    <a:pt x="730" y="1"/>
                    <a:pt x="212" y="254"/>
                    <a:pt x="134" y="668"/>
                  </a:cubicBezTo>
                  <a:cubicBezTo>
                    <a:pt x="1" y="1202"/>
                    <a:pt x="568" y="1835"/>
                    <a:pt x="1469" y="2035"/>
                  </a:cubicBezTo>
                  <a:cubicBezTo>
                    <a:pt x="1683" y="2093"/>
                    <a:pt x="1894" y="2120"/>
                    <a:pt x="2092" y="2120"/>
                  </a:cubicBezTo>
                  <a:cubicBezTo>
                    <a:pt x="2694" y="2120"/>
                    <a:pt x="3178" y="1870"/>
                    <a:pt x="3303" y="1468"/>
                  </a:cubicBezTo>
                  <a:cubicBezTo>
                    <a:pt x="3403" y="901"/>
                    <a:pt x="2836" y="301"/>
                    <a:pt x="1969" y="67"/>
                  </a:cubicBezTo>
                  <a:cubicBezTo>
                    <a:pt x="1766" y="22"/>
                    <a:pt x="1567" y="1"/>
                    <a:pt x="1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5413200" y="1613975"/>
              <a:ext cx="55900" cy="80325"/>
            </a:xfrm>
            <a:custGeom>
              <a:avLst/>
              <a:gdLst/>
              <a:ahLst/>
              <a:cxnLst/>
              <a:rect l="l" t="t" r="r" b="b"/>
              <a:pathLst>
                <a:path w="2236" h="3213" extrusionOk="0">
                  <a:moveTo>
                    <a:pt x="949" y="0"/>
                  </a:moveTo>
                  <a:cubicBezTo>
                    <a:pt x="922" y="0"/>
                    <a:pt x="895" y="2"/>
                    <a:pt x="868" y="5"/>
                  </a:cubicBezTo>
                  <a:cubicBezTo>
                    <a:pt x="334" y="72"/>
                    <a:pt x="1" y="873"/>
                    <a:pt x="134" y="1740"/>
                  </a:cubicBezTo>
                  <a:cubicBezTo>
                    <a:pt x="293" y="2597"/>
                    <a:pt x="784" y="3213"/>
                    <a:pt x="1291" y="3213"/>
                  </a:cubicBezTo>
                  <a:cubicBezTo>
                    <a:pt x="1317" y="3213"/>
                    <a:pt x="1342" y="3211"/>
                    <a:pt x="1368" y="3208"/>
                  </a:cubicBezTo>
                  <a:cubicBezTo>
                    <a:pt x="1902" y="3141"/>
                    <a:pt x="2236" y="2340"/>
                    <a:pt x="2135" y="1473"/>
                  </a:cubicBezTo>
                  <a:cubicBezTo>
                    <a:pt x="2009" y="586"/>
                    <a:pt x="1461" y="0"/>
                    <a:pt x="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5349825" y="1608725"/>
              <a:ext cx="81750" cy="64000"/>
            </a:xfrm>
            <a:custGeom>
              <a:avLst/>
              <a:gdLst/>
              <a:ahLst/>
              <a:cxnLst/>
              <a:rect l="l" t="t" r="r" b="b"/>
              <a:pathLst>
                <a:path w="3270" h="2560" extrusionOk="0">
                  <a:moveTo>
                    <a:pt x="2259" y="0"/>
                  </a:moveTo>
                  <a:cubicBezTo>
                    <a:pt x="1882" y="0"/>
                    <a:pt x="1432" y="161"/>
                    <a:pt x="1035" y="482"/>
                  </a:cubicBezTo>
                  <a:cubicBezTo>
                    <a:pt x="334" y="1016"/>
                    <a:pt x="0" y="1817"/>
                    <a:pt x="367" y="2250"/>
                  </a:cubicBezTo>
                  <a:cubicBezTo>
                    <a:pt x="515" y="2457"/>
                    <a:pt x="768" y="2560"/>
                    <a:pt x="1065" y="2560"/>
                  </a:cubicBezTo>
                  <a:cubicBezTo>
                    <a:pt x="1438" y="2560"/>
                    <a:pt x="1879" y="2399"/>
                    <a:pt x="2269" y="2083"/>
                  </a:cubicBezTo>
                  <a:cubicBezTo>
                    <a:pt x="3003" y="1550"/>
                    <a:pt x="3269" y="749"/>
                    <a:pt x="2936" y="282"/>
                  </a:cubicBezTo>
                  <a:cubicBezTo>
                    <a:pt x="2791" y="94"/>
                    <a:pt x="2547" y="0"/>
                    <a:pt x="2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5430725" y="1536925"/>
              <a:ext cx="81750" cy="63800"/>
            </a:xfrm>
            <a:custGeom>
              <a:avLst/>
              <a:gdLst/>
              <a:ahLst/>
              <a:cxnLst/>
              <a:rect l="l" t="t" r="r" b="b"/>
              <a:pathLst>
                <a:path w="3270" h="2552" extrusionOk="0">
                  <a:moveTo>
                    <a:pt x="2232" y="1"/>
                  </a:moveTo>
                  <a:cubicBezTo>
                    <a:pt x="1849" y="1"/>
                    <a:pt x="1393" y="153"/>
                    <a:pt x="1001" y="452"/>
                  </a:cubicBezTo>
                  <a:cubicBezTo>
                    <a:pt x="300" y="1019"/>
                    <a:pt x="0" y="1786"/>
                    <a:pt x="334" y="2253"/>
                  </a:cubicBezTo>
                  <a:cubicBezTo>
                    <a:pt x="478" y="2456"/>
                    <a:pt x="724" y="2552"/>
                    <a:pt x="1015" y="2552"/>
                  </a:cubicBezTo>
                  <a:cubicBezTo>
                    <a:pt x="1395" y="2552"/>
                    <a:pt x="1853" y="2389"/>
                    <a:pt x="2268" y="2087"/>
                  </a:cubicBezTo>
                  <a:cubicBezTo>
                    <a:pt x="2969" y="1553"/>
                    <a:pt x="3269" y="752"/>
                    <a:pt x="2936" y="285"/>
                  </a:cubicBezTo>
                  <a:cubicBezTo>
                    <a:pt x="2789" y="95"/>
                    <a:pt x="2532" y="1"/>
                    <a:pt x="2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5350650" y="1569800"/>
              <a:ext cx="85100" cy="52650"/>
            </a:xfrm>
            <a:custGeom>
              <a:avLst/>
              <a:gdLst/>
              <a:ahLst/>
              <a:cxnLst/>
              <a:rect l="l" t="t" r="r" b="b"/>
              <a:pathLst>
                <a:path w="3404" h="2106" extrusionOk="0">
                  <a:moveTo>
                    <a:pt x="1351" y="0"/>
                  </a:moveTo>
                  <a:cubicBezTo>
                    <a:pt x="735" y="0"/>
                    <a:pt x="261" y="232"/>
                    <a:pt x="134" y="638"/>
                  </a:cubicBezTo>
                  <a:cubicBezTo>
                    <a:pt x="1" y="1205"/>
                    <a:pt x="568" y="1806"/>
                    <a:pt x="1469" y="2039"/>
                  </a:cubicBezTo>
                  <a:cubicBezTo>
                    <a:pt x="1664" y="2084"/>
                    <a:pt x="1857" y="2106"/>
                    <a:pt x="2042" y="2106"/>
                  </a:cubicBezTo>
                  <a:cubicBezTo>
                    <a:pt x="2676" y="2106"/>
                    <a:pt x="3200" y="1852"/>
                    <a:pt x="3303" y="1439"/>
                  </a:cubicBezTo>
                  <a:cubicBezTo>
                    <a:pt x="3403" y="905"/>
                    <a:pt x="2836" y="271"/>
                    <a:pt x="1969" y="71"/>
                  </a:cubicBezTo>
                  <a:cubicBezTo>
                    <a:pt x="1753" y="23"/>
                    <a:pt x="1545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5392350" y="1519750"/>
              <a:ext cx="55900" cy="81150"/>
            </a:xfrm>
            <a:custGeom>
              <a:avLst/>
              <a:gdLst/>
              <a:ahLst/>
              <a:cxnLst/>
              <a:rect l="l" t="t" r="r" b="b"/>
              <a:pathLst>
                <a:path w="2236" h="3246" extrusionOk="0">
                  <a:moveTo>
                    <a:pt x="942" y="0"/>
                  </a:moveTo>
                  <a:cubicBezTo>
                    <a:pt x="917" y="0"/>
                    <a:pt x="893" y="2"/>
                    <a:pt x="868" y="5"/>
                  </a:cubicBezTo>
                  <a:cubicBezTo>
                    <a:pt x="334" y="105"/>
                    <a:pt x="1" y="906"/>
                    <a:pt x="134" y="1773"/>
                  </a:cubicBezTo>
                  <a:cubicBezTo>
                    <a:pt x="229" y="2630"/>
                    <a:pt x="778" y="3245"/>
                    <a:pt x="1291" y="3245"/>
                  </a:cubicBezTo>
                  <a:cubicBezTo>
                    <a:pt x="1317" y="3245"/>
                    <a:pt x="1343" y="3244"/>
                    <a:pt x="1368" y="3241"/>
                  </a:cubicBezTo>
                  <a:cubicBezTo>
                    <a:pt x="1902" y="3141"/>
                    <a:pt x="2236" y="2373"/>
                    <a:pt x="2136" y="1473"/>
                  </a:cubicBezTo>
                  <a:cubicBezTo>
                    <a:pt x="1976" y="646"/>
                    <a:pt x="1453" y="0"/>
                    <a:pt x="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5399850" y="1576450"/>
              <a:ext cx="66750" cy="60300"/>
            </a:xfrm>
            <a:custGeom>
              <a:avLst/>
              <a:gdLst/>
              <a:ahLst/>
              <a:cxnLst/>
              <a:rect l="l" t="t" r="r" b="b"/>
              <a:pathLst>
                <a:path w="2670" h="2412" extrusionOk="0">
                  <a:moveTo>
                    <a:pt x="1323" y="1"/>
                  </a:moveTo>
                  <a:cubicBezTo>
                    <a:pt x="809" y="1"/>
                    <a:pt x="309" y="374"/>
                    <a:pt x="168" y="939"/>
                  </a:cubicBezTo>
                  <a:cubicBezTo>
                    <a:pt x="1" y="1540"/>
                    <a:pt x="368" y="2207"/>
                    <a:pt x="1035" y="2374"/>
                  </a:cubicBezTo>
                  <a:cubicBezTo>
                    <a:pt x="1133" y="2399"/>
                    <a:pt x="1231" y="2412"/>
                    <a:pt x="1328" y="2412"/>
                  </a:cubicBezTo>
                  <a:cubicBezTo>
                    <a:pt x="1862" y="2412"/>
                    <a:pt x="2362" y="2043"/>
                    <a:pt x="2503" y="1506"/>
                  </a:cubicBezTo>
                  <a:cubicBezTo>
                    <a:pt x="2669" y="873"/>
                    <a:pt x="2269" y="205"/>
                    <a:pt x="1602" y="39"/>
                  </a:cubicBezTo>
                  <a:cubicBezTo>
                    <a:pt x="1510" y="13"/>
                    <a:pt x="1416" y="1"/>
                    <a:pt x="1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5409025" y="1585225"/>
              <a:ext cx="47575" cy="42775"/>
            </a:xfrm>
            <a:custGeom>
              <a:avLst/>
              <a:gdLst/>
              <a:ahLst/>
              <a:cxnLst/>
              <a:rect l="l" t="t" r="r" b="b"/>
              <a:pathLst>
                <a:path w="1903" h="1711" extrusionOk="0">
                  <a:moveTo>
                    <a:pt x="972" y="0"/>
                  </a:moveTo>
                  <a:cubicBezTo>
                    <a:pt x="577" y="0"/>
                    <a:pt x="220" y="254"/>
                    <a:pt x="134" y="655"/>
                  </a:cubicBezTo>
                  <a:cubicBezTo>
                    <a:pt x="1" y="1122"/>
                    <a:pt x="301" y="1589"/>
                    <a:pt x="735" y="1689"/>
                  </a:cubicBezTo>
                  <a:cubicBezTo>
                    <a:pt x="801" y="1703"/>
                    <a:pt x="867" y="1710"/>
                    <a:pt x="932" y="1710"/>
                  </a:cubicBezTo>
                  <a:cubicBezTo>
                    <a:pt x="1327" y="1710"/>
                    <a:pt x="1688" y="1461"/>
                    <a:pt x="1802" y="1089"/>
                  </a:cubicBezTo>
                  <a:cubicBezTo>
                    <a:pt x="1902" y="622"/>
                    <a:pt x="1635" y="155"/>
                    <a:pt x="1168" y="21"/>
                  </a:cubicBezTo>
                  <a:cubicBezTo>
                    <a:pt x="1103" y="7"/>
                    <a:pt x="1037" y="0"/>
                    <a:pt x="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4530900" y="1222150"/>
              <a:ext cx="365300" cy="663750"/>
            </a:xfrm>
            <a:custGeom>
              <a:avLst/>
              <a:gdLst/>
              <a:ahLst/>
              <a:cxnLst/>
              <a:rect l="l" t="t" r="r" b="b"/>
              <a:pathLst>
                <a:path w="14612" h="26550" extrusionOk="0">
                  <a:moveTo>
                    <a:pt x="2769" y="1"/>
                  </a:moveTo>
                  <a:cubicBezTo>
                    <a:pt x="2536" y="367"/>
                    <a:pt x="2436" y="834"/>
                    <a:pt x="2302" y="1268"/>
                  </a:cubicBezTo>
                  <a:cubicBezTo>
                    <a:pt x="1" y="10008"/>
                    <a:pt x="3336" y="19981"/>
                    <a:pt x="10442" y="25619"/>
                  </a:cubicBezTo>
                  <a:cubicBezTo>
                    <a:pt x="11096" y="26104"/>
                    <a:pt x="11990" y="26549"/>
                    <a:pt x="12753" y="26549"/>
                  </a:cubicBezTo>
                  <a:cubicBezTo>
                    <a:pt x="13196" y="26549"/>
                    <a:pt x="13595" y="26399"/>
                    <a:pt x="13877" y="26019"/>
                  </a:cubicBezTo>
                  <a:cubicBezTo>
                    <a:pt x="14611" y="25052"/>
                    <a:pt x="13811" y="23784"/>
                    <a:pt x="13143" y="22817"/>
                  </a:cubicBezTo>
                  <a:cubicBezTo>
                    <a:pt x="10708" y="19381"/>
                    <a:pt x="9541" y="15111"/>
                    <a:pt x="9941" y="10942"/>
                  </a:cubicBezTo>
                  <a:cubicBezTo>
                    <a:pt x="10141" y="8306"/>
                    <a:pt x="10942" y="5771"/>
                    <a:pt x="12276" y="3470"/>
                  </a:cubicBezTo>
                  <a:cubicBezTo>
                    <a:pt x="8240" y="2636"/>
                    <a:pt x="4938" y="1435"/>
                    <a:pt x="2769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4934525" y="1142925"/>
              <a:ext cx="963225" cy="849800"/>
            </a:xfrm>
            <a:custGeom>
              <a:avLst/>
              <a:gdLst/>
              <a:ahLst/>
              <a:cxnLst/>
              <a:rect l="l" t="t" r="r" b="b"/>
              <a:pathLst>
                <a:path w="38529" h="33992" extrusionOk="0">
                  <a:moveTo>
                    <a:pt x="35459" y="1"/>
                  </a:moveTo>
                  <a:lnTo>
                    <a:pt x="35459" y="1"/>
                  </a:lnTo>
                  <a:cubicBezTo>
                    <a:pt x="34358" y="3803"/>
                    <a:pt x="26219" y="6839"/>
                    <a:pt x="15545" y="7706"/>
                  </a:cubicBezTo>
                  <a:cubicBezTo>
                    <a:pt x="18514" y="10875"/>
                    <a:pt x="19948" y="15512"/>
                    <a:pt x="18947" y="19748"/>
                  </a:cubicBezTo>
                  <a:cubicBezTo>
                    <a:pt x="17552" y="25331"/>
                    <a:pt x="12151" y="29655"/>
                    <a:pt x="6405" y="29655"/>
                  </a:cubicBezTo>
                  <a:cubicBezTo>
                    <a:pt x="6383" y="29655"/>
                    <a:pt x="6361" y="29655"/>
                    <a:pt x="6338" y="29655"/>
                  </a:cubicBezTo>
                  <a:cubicBezTo>
                    <a:pt x="5580" y="29655"/>
                    <a:pt x="4809" y="29576"/>
                    <a:pt x="4054" y="29576"/>
                  </a:cubicBezTo>
                  <a:cubicBezTo>
                    <a:pt x="3515" y="29576"/>
                    <a:pt x="2983" y="29616"/>
                    <a:pt x="2469" y="29755"/>
                  </a:cubicBezTo>
                  <a:cubicBezTo>
                    <a:pt x="1201" y="30122"/>
                    <a:pt x="1" y="31089"/>
                    <a:pt x="1" y="32390"/>
                  </a:cubicBezTo>
                  <a:cubicBezTo>
                    <a:pt x="1" y="32657"/>
                    <a:pt x="34" y="32857"/>
                    <a:pt x="134" y="33058"/>
                  </a:cubicBezTo>
                  <a:cubicBezTo>
                    <a:pt x="2836" y="33658"/>
                    <a:pt x="5972" y="33992"/>
                    <a:pt x="9641" y="33992"/>
                  </a:cubicBezTo>
                  <a:cubicBezTo>
                    <a:pt x="38528" y="33992"/>
                    <a:pt x="35459" y="10942"/>
                    <a:pt x="35459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4525075" y="901075"/>
              <a:ext cx="1298450" cy="439525"/>
            </a:xfrm>
            <a:custGeom>
              <a:avLst/>
              <a:gdLst/>
              <a:ahLst/>
              <a:cxnLst/>
              <a:rect l="l" t="t" r="r" b="b"/>
              <a:pathLst>
                <a:path w="51938" h="17581" fill="none" extrusionOk="0">
                  <a:moveTo>
                    <a:pt x="51937" y="8807"/>
                  </a:moveTo>
                  <a:cubicBezTo>
                    <a:pt x="51937" y="13644"/>
                    <a:pt x="40329" y="17580"/>
                    <a:pt x="25985" y="17580"/>
                  </a:cubicBezTo>
                  <a:cubicBezTo>
                    <a:pt x="11609" y="17580"/>
                    <a:pt x="0" y="13644"/>
                    <a:pt x="0" y="8807"/>
                  </a:cubicBezTo>
                  <a:cubicBezTo>
                    <a:pt x="0" y="3937"/>
                    <a:pt x="11609" y="1"/>
                    <a:pt x="25985" y="1"/>
                  </a:cubicBezTo>
                  <a:cubicBezTo>
                    <a:pt x="40329" y="1"/>
                    <a:pt x="51937" y="3937"/>
                    <a:pt x="51937" y="8807"/>
                  </a:cubicBezTo>
                  <a:close/>
                </a:path>
              </a:pathLst>
            </a:custGeom>
            <a:noFill/>
            <a:ln w="233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Google Shape;3422;p56"/>
          <p:cNvSpPr txBox="1">
            <a:spLocks noGrp="1"/>
          </p:cNvSpPr>
          <p:nvPr>
            <p:ph type="title"/>
          </p:nvPr>
        </p:nvSpPr>
        <p:spPr>
          <a:xfrm>
            <a:off x="683876" y="571945"/>
            <a:ext cx="7705800" cy="805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TANGYUAN</a:t>
            </a:r>
            <a:r>
              <a:rPr lang="zh-CN" altLang="en-US" b="1" dirty="0">
                <a:solidFill>
                  <a:schemeClr val="accent2"/>
                </a:solidFill>
              </a:rPr>
              <a:t> </a:t>
            </a:r>
            <a:r>
              <a:rPr lang="en" dirty="0"/>
              <a:t>INTRODUCTION</a:t>
            </a:r>
            <a:endParaRPr dirty="0"/>
          </a:p>
        </p:txBody>
      </p:sp>
      <p:sp>
        <p:nvSpPr>
          <p:cNvPr id="3458" name="Google Shape;3458;p56"/>
          <p:cNvSpPr txBox="1"/>
          <p:nvPr/>
        </p:nvSpPr>
        <p:spPr>
          <a:xfrm>
            <a:off x="666953" y="1613450"/>
            <a:ext cx="17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Glutinous</a:t>
            </a:r>
            <a:r>
              <a:rPr lang="zh-CN" altLang="en-US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Rice</a:t>
            </a:r>
            <a:r>
              <a:rPr lang="zh-CN" altLang="en-US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Crust</a:t>
            </a:r>
            <a:endParaRPr sz="2000" dirty="0">
              <a:solidFill>
                <a:srgbClr val="2828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9" name="Google Shape;3459;p56"/>
          <p:cNvSpPr txBox="1"/>
          <p:nvPr/>
        </p:nvSpPr>
        <p:spPr>
          <a:xfrm>
            <a:off x="126159" y="1981537"/>
            <a:ext cx="2788316" cy="109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It's usually the original flavor, but you can also add vegetable juice to change the color and taste</a:t>
            </a:r>
            <a:endParaRPr dirty="0">
              <a:solidFill>
                <a:srgbClr val="282848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460" name="Google Shape;3460;p56"/>
          <p:cNvSpPr txBox="1"/>
          <p:nvPr/>
        </p:nvSpPr>
        <p:spPr>
          <a:xfrm>
            <a:off x="6456764" y="1783924"/>
            <a:ext cx="17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Filling</a:t>
            </a:r>
            <a:endParaRPr sz="2000" dirty="0">
              <a:solidFill>
                <a:srgbClr val="2828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1" name="Google Shape;3461;p56"/>
          <p:cNvSpPr txBox="1"/>
          <p:nvPr/>
        </p:nvSpPr>
        <p:spPr>
          <a:xfrm>
            <a:off x="5941467" y="2091093"/>
            <a:ext cx="3144670" cy="153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Sweet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Fillings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：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Black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Sesame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、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Crushed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Peanuts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、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Red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Bean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Paste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、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Lotus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Seed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Paste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Salty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Fillings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：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Minced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Meat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、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Mushroom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、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Cabbage</a:t>
            </a:r>
            <a:endParaRPr dirty="0">
              <a:solidFill>
                <a:srgbClr val="282848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464" name="Google Shape;3464;p56"/>
          <p:cNvSpPr txBox="1"/>
          <p:nvPr/>
        </p:nvSpPr>
        <p:spPr>
          <a:xfrm>
            <a:off x="876974" y="3450724"/>
            <a:ext cx="17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Soup</a:t>
            </a:r>
            <a:r>
              <a:rPr lang="zh-CN" altLang="en-US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solidFill>
                  <a:srgbClr val="282848"/>
                </a:solidFill>
                <a:latin typeface="Poppins"/>
                <a:ea typeface="Poppins"/>
                <a:cs typeface="Poppins"/>
                <a:sym typeface="Poppins"/>
              </a:rPr>
              <a:t>Bases</a:t>
            </a:r>
            <a:endParaRPr sz="2000" dirty="0">
              <a:solidFill>
                <a:srgbClr val="2828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5" name="Google Shape;3465;p56"/>
          <p:cNvSpPr txBox="1"/>
          <p:nvPr/>
        </p:nvSpPr>
        <p:spPr>
          <a:xfrm>
            <a:off x="388154" y="3965136"/>
            <a:ext cx="3412693" cy="97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Red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Bean soup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Black sesame soup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Ginger and rock sugar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Fermented glutinous rice (</a:t>
            </a:r>
            <a:r>
              <a:rPr lang="en-US" dirty="0" err="1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醪糟</a:t>
            </a:r>
            <a:r>
              <a:rPr lang="zh-CN" alt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，酒酿</a:t>
            </a:r>
            <a:r>
              <a:rPr lang="en-US" altLang="zh-CN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848"/>
                </a:solidFill>
                <a:latin typeface="Anaheim"/>
                <a:ea typeface="Anaheim"/>
                <a:cs typeface="Anaheim"/>
                <a:sym typeface="Anaheim"/>
              </a:rPr>
              <a:t>Sweet Osmanthus and rock sugar</a:t>
            </a:r>
            <a:endParaRPr dirty="0">
              <a:solidFill>
                <a:srgbClr val="282848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3470" name="Google Shape;3470;p56"/>
          <p:cNvGrpSpPr/>
          <p:nvPr/>
        </p:nvGrpSpPr>
        <p:grpSpPr>
          <a:xfrm flipH="1">
            <a:off x="5089456" y="4404188"/>
            <a:ext cx="4449579" cy="610504"/>
            <a:chOff x="-128948" y="4631700"/>
            <a:chExt cx="4449579" cy="610504"/>
          </a:xfrm>
        </p:grpSpPr>
        <p:sp>
          <p:nvSpPr>
            <p:cNvPr id="3471" name="Google Shape;3471;p56"/>
            <p:cNvSpPr/>
            <p:nvPr/>
          </p:nvSpPr>
          <p:spPr>
            <a:xfrm>
              <a:off x="3424350" y="4734975"/>
              <a:ext cx="406550" cy="322775"/>
            </a:xfrm>
            <a:custGeom>
              <a:avLst/>
              <a:gdLst/>
              <a:ahLst/>
              <a:cxnLst/>
              <a:rect l="l" t="t" r="r" b="b"/>
              <a:pathLst>
                <a:path w="16262" h="12911" extrusionOk="0">
                  <a:moveTo>
                    <a:pt x="7073" y="0"/>
                  </a:moveTo>
                  <a:cubicBezTo>
                    <a:pt x="7056" y="0"/>
                    <a:pt x="7039" y="1"/>
                    <a:pt x="7022" y="3"/>
                  </a:cubicBezTo>
                  <a:lnTo>
                    <a:pt x="608" y="459"/>
                  </a:lnTo>
                  <a:cubicBezTo>
                    <a:pt x="243" y="520"/>
                    <a:pt x="0" y="824"/>
                    <a:pt x="31" y="1188"/>
                  </a:cubicBezTo>
                  <a:cubicBezTo>
                    <a:pt x="243" y="3194"/>
                    <a:pt x="1459" y="9486"/>
                    <a:pt x="8693" y="12860"/>
                  </a:cubicBezTo>
                  <a:cubicBezTo>
                    <a:pt x="8765" y="12896"/>
                    <a:pt x="8846" y="12911"/>
                    <a:pt x="8920" y="12911"/>
                  </a:cubicBezTo>
                  <a:cubicBezTo>
                    <a:pt x="8972" y="12911"/>
                    <a:pt x="9020" y="12903"/>
                    <a:pt x="9058" y="12891"/>
                  </a:cubicBezTo>
                  <a:lnTo>
                    <a:pt x="15563" y="11614"/>
                  </a:lnTo>
                  <a:cubicBezTo>
                    <a:pt x="16171" y="11492"/>
                    <a:pt x="16262" y="10611"/>
                    <a:pt x="15684" y="10277"/>
                  </a:cubicBezTo>
                  <a:cubicBezTo>
                    <a:pt x="9727" y="6933"/>
                    <a:pt x="8085" y="2100"/>
                    <a:pt x="7690" y="520"/>
                  </a:cubicBezTo>
                  <a:cubicBezTo>
                    <a:pt x="7633" y="233"/>
                    <a:pt x="7359" y="0"/>
                    <a:pt x="7073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6"/>
            <p:cNvSpPr/>
            <p:nvPr/>
          </p:nvSpPr>
          <p:spPr>
            <a:xfrm>
              <a:off x="3443350" y="4640050"/>
              <a:ext cx="530425" cy="424050"/>
            </a:xfrm>
            <a:custGeom>
              <a:avLst/>
              <a:gdLst/>
              <a:ahLst/>
              <a:cxnLst/>
              <a:rect l="l" t="t" r="r" b="b"/>
              <a:pathLst>
                <a:path w="21217" h="16962" extrusionOk="0">
                  <a:moveTo>
                    <a:pt x="912" y="0"/>
                  </a:moveTo>
                  <a:lnTo>
                    <a:pt x="0" y="2554"/>
                  </a:lnTo>
                  <a:cubicBezTo>
                    <a:pt x="0" y="2554"/>
                    <a:pt x="243" y="12432"/>
                    <a:pt x="11034" y="16961"/>
                  </a:cubicBezTo>
                  <a:lnTo>
                    <a:pt x="21216" y="14590"/>
                  </a:lnTo>
                  <a:cubicBezTo>
                    <a:pt x="10365" y="10183"/>
                    <a:pt x="8906" y="1672"/>
                    <a:pt x="8906" y="1672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6"/>
            <p:cNvSpPr/>
            <p:nvPr/>
          </p:nvSpPr>
          <p:spPr>
            <a:xfrm>
              <a:off x="3462325" y="4631700"/>
              <a:ext cx="516000" cy="375400"/>
            </a:xfrm>
            <a:custGeom>
              <a:avLst/>
              <a:gdLst/>
              <a:ahLst/>
              <a:cxnLst/>
              <a:rect l="l" t="t" r="r" b="b"/>
              <a:pathLst>
                <a:path w="20640" h="15016" extrusionOk="0">
                  <a:moveTo>
                    <a:pt x="9059" y="0"/>
                  </a:moveTo>
                  <a:lnTo>
                    <a:pt x="183" y="334"/>
                  </a:lnTo>
                  <a:cubicBezTo>
                    <a:pt x="183" y="334"/>
                    <a:pt x="1" y="10000"/>
                    <a:pt x="10396" y="15016"/>
                  </a:cubicBezTo>
                  <a:lnTo>
                    <a:pt x="20640" y="13344"/>
                  </a:lnTo>
                  <a:cubicBezTo>
                    <a:pt x="10092" y="8359"/>
                    <a:pt x="9059" y="0"/>
                    <a:pt x="9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6"/>
            <p:cNvSpPr/>
            <p:nvPr/>
          </p:nvSpPr>
          <p:spPr>
            <a:xfrm>
              <a:off x="3719175" y="4964525"/>
              <a:ext cx="259925" cy="99575"/>
            </a:xfrm>
            <a:custGeom>
              <a:avLst/>
              <a:gdLst/>
              <a:ahLst/>
              <a:cxnLst/>
              <a:rect l="l" t="t" r="r" b="b"/>
              <a:pathLst>
                <a:path w="10397" h="3983" extrusionOk="0">
                  <a:moveTo>
                    <a:pt x="10396" y="0"/>
                  </a:moveTo>
                  <a:lnTo>
                    <a:pt x="122" y="1703"/>
                  </a:lnTo>
                  <a:lnTo>
                    <a:pt x="1" y="3982"/>
                  </a:lnTo>
                  <a:lnTo>
                    <a:pt x="10244" y="1611"/>
                  </a:lnTo>
                  <a:lnTo>
                    <a:pt x="10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6"/>
            <p:cNvSpPr/>
            <p:nvPr/>
          </p:nvSpPr>
          <p:spPr>
            <a:xfrm>
              <a:off x="591475" y="4753275"/>
              <a:ext cx="3281225" cy="200625"/>
            </a:xfrm>
            <a:custGeom>
              <a:avLst/>
              <a:gdLst/>
              <a:ahLst/>
              <a:cxnLst/>
              <a:rect l="l" t="t" r="r" b="b"/>
              <a:pathLst>
                <a:path w="131249" h="8025" extrusionOk="0">
                  <a:moveTo>
                    <a:pt x="129911" y="0"/>
                  </a:moveTo>
                  <a:lnTo>
                    <a:pt x="1246" y="2432"/>
                  </a:lnTo>
                  <a:cubicBezTo>
                    <a:pt x="578" y="2432"/>
                    <a:pt x="0" y="3040"/>
                    <a:pt x="30" y="3739"/>
                  </a:cubicBezTo>
                  <a:lnTo>
                    <a:pt x="122" y="6779"/>
                  </a:lnTo>
                  <a:cubicBezTo>
                    <a:pt x="122" y="7478"/>
                    <a:pt x="729" y="8025"/>
                    <a:pt x="1398" y="8025"/>
                  </a:cubicBezTo>
                  <a:lnTo>
                    <a:pt x="129972" y="2523"/>
                  </a:lnTo>
                  <a:cubicBezTo>
                    <a:pt x="130671" y="2462"/>
                    <a:pt x="131249" y="1915"/>
                    <a:pt x="131188" y="1216"/>
                  </a:cubicBezTo>
                  <a:cubicBezTo>
                    <a:pt x="131157" y="548"/>
                    <a:pt x="130580" y="0"/>
                    <a:pt x="129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6"/>
            <p:cNvSpPr/>
            <p:nvPr/>
          </p:nvSpPr>
          <p:spPr>
            <a:xfrm>
              <a:off x="675800" y="4812550"/>
              <a:ext cx="116300" cy="137550"/>
            </a:xfrm>
            <a:custGeom>
              <a:avLst/>
              <a:gdLst/>
              <a:ahLst/>
              <a:cxnLst/>
              <a:rect l="l" t="t" r="r" b="b"/>
              <a:pathLst>
                <a:path w="4652" h="5502" extrusionOk="0">
                  <a:moveTo>
                    <a:pt x="2828" y="0"/>
                  </a:moveTo>
                  <a:lnTo>
                    <a:pt x="92" y="31"/>
                  </a:lnTo>
                  <a:cubicBezTo>
                    <a:pt x="62" y="335"/>
                    <a:pt x="1" y="639"/>
                    <a:pt x="62" y="943"/>
                  </a:cubicBezTo>
                  <a:cubicBezTo>
                    <a:pt x="153" y="1885"/>
                    <a:pt x="700" y="2797"/>
                    <a:pt x="1582" y="3405"/>
                  </a:cubicBezTo>
                  <a:cubicBezTo>
                    <a:pt x="1764" y="3557"/>
                    <a:pt x="2037" y="3800"/>
                    <a:pt x="2068" y="4134"/>
                  </a:cubicBezTo>
                  <a:cubicBezTo>
                    <a:pt x="2098" y="4438"/>
                    <a:pt x="1916" y="4742"/>
                    <a:pt x="1764" y="4924"/>
                  </a:cubicBezTo>
                  <a:cubicBezTo>
                    <a:pt x="1582" y="5107"/>
                    <a:pt x="1460" y="5319"/>
                    <a:pt x="1338" y="5502"/>
                  </a:cubicBezTo>
                  <a:lnTo>
                    <a:pt x="4408" y="5380"/>
                  </a:lnTo>
                  <a:cubicBezTo>
                    <a:pt x="4560" y="4894"/>
                    <a:pt x="4651" y="4408"/>
                    <a:pt x="4621" y="3860"/>
                  </a:cubicBezTo>
                  <a:cubicBezTo>
                    <a:pt x="4499" y="2918"/>
                    <a:pt x="3952" y="2006"/>
                    <a:pt x="3101" y="1398"/>
                  </a:cubicBezTo>
                  <a:cubicBezTo>
                    <a:pt x="2889" y="1246"/>
                    <a:pt x="2645" y="1003"/>
                    <a:pt x="2585" y="669"/>
                  </a:cubicBezTo>
                  <a:cubicBezTo>
                    <a:pt x="2554" y="395"/>
                    <a:pt x="2676" y="183"/>
                    <a:pt x="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6"/>
            <p:cNvSpPr/>
            <p:nvPr/>
          </p:nvSpPr>
          <p:spPr>
            <a:xfrm>
              <a:off x="816400" y="4810275"/>
              <a:ext cx="85125" cy="133750"/>
            </a:xfrm>
            <a:custGeom>
              <a:avLst/>
              <a:gdLst/>
              <a:ahLst/>
              <a:cxnLst/>
              <a:rect l="l" t="t" r="r" b="b"/>
              <a:pathLst>
                <a:path w="3405" h="5350" extrusionOk="0">
                  <a:moveTo>
                    <a:pt x="1307" y="0"/>
                  </a:moveTo>
                  <a:lnTo>
                    <a:pt x="0" y="30"/>
                  </a:lnTo>
                  <a:lnTo>
                    <a:pt x="0" y="547"/>
                  </a:lnTo>
                  <a:cubicBezTo>
                    <a:pt x="91" y="1337"/>
                    <a:pt x="547" y="2067"/>
                    <a:pt x="1277" y="2584"/>
                  </a:cubicBezTo>
                  <a:cubicBezTo>
                    <a:pt x="1672" y="2888"/>
                    <a:pt x="1945" y="3313"/>
                    <a:pt x="2037" y="3739"/>
                  </a:cubicBezTo>
                  <a:cubicBezTo>
                    <a:pt x="2067" y="4134"/>
                    <a:pt x="1915" y="4590"/>
                    <a:pt x="1581" y="5015"/>
                  </a:cubicBezTo>
                  <a:lnTo>
                    <a:pt x="1338" y="5350"/>
                  </a:lnTo>
                  <a:lnTo>
                    <a:pt x="2979" y="5289"/>
                  </a:lnTo>
                  <a:cubicBezTo>
                    <a:pt x="3283" y="4742"/>
                    <a:pt x="3404" y="4134"/>
                    <a:pt x="3313" y="3587"/>
                  </a:cubicBezTo>
                  <a:cubicBezTo>
                    <a:pt x="3222" y="2766"/>
                    <a:pt x="2766" y="2067"/>
                    <a:pt x="2067" y="1520"/>
                  </a:cubicBezTo>
                  <a:cubicBezTo>
                    <a:pt x="1641" y="1216"/>
                    <a:pt x="1368" y="790"/>
                    <a:pt x="1307" y="395"/>
                  </a:cubicBezTo>
                  <a:lnTo>
                    <a:pt x="1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6"/>
            <p:cNvSpPr/>
            <p:nvPr/>
          </p:nvSpPr>
          <p:spPr>
            <a:xfrm>
              <a:off x="-128948" y="4817973"/>
              <a:ext cx="3279725" cy="167225"/>
            </a:xfrm>
            <a:custGeom>
              <a:avLst/>
              <a:gdLst/>
              <a:ahLst/>
              <a:cxnLst/>
              <a:rect l="l" t="t" r="r" b="b"/>
              <a:pathLst>
                <a:path w="131189" h="6689" extrusionOk="0">
                  <a:moveTo>
                    <a:pt x="131188" y="1"/>
                  </a:moveTo>
                  <a:lnTo>
                    <a:pt x="4165" y="4256"/>
                  </a:lnTo>
                  <a:lnTo>
                    <a:pt x="4165" y="4256"/>
                  </a:lnTo>
                  <a:cubicBezTo>
                    <a:pt x="4147" y="4257"/>
                    <a:pt x="4130" y="4257"/>
                    <a:pt x="4112" y="4257"/>
                  </a:cubicBezTo>
                  <a:cubicBezTo>
                    <a:pt x="3437" y="4257"/>
                    <a:pt x="2887" y="3692"/>
                    <a:pt x="2858" y="3040"/>
                  </a:cubicBezTo>
                  <a:lnTo>
                    <a:pt x="2767" y="1095"/>
                  </a:lnTo>
                  <a:lnTo>
                    <a:pt x="1247" y="1125"/>
                  </a:lnTo>
                  <a:cubicBezTo>
                    <a:pt x="578" y="1125"/>
                    <a:pt x="1" y="1733"/>
                    <a:pt x="31" y="2432"/>
                  </a:cubicBezTo>
                  <a:lnTo>
                    <a:pt x="122" y="5472"/>
                  </a:lnTo>
                  <a:cubicBezTo>
                    <a:pt x="152" y="6124"/>
                    <a:pt x="701" y="6689"/>
                    <a:pt x="1376" y="6689"/>
                  </a:cubicBezTo>
                  <a:cubicBezTo>
                    <a:pt x="1394" y="6689"/>
                    <a:pt x="1412" y="6689"/>
                    <a:pt x="1429" y="6688"/>
                  </a:cubicBezTo>
                  <a:lnTo>
                    <a:pt x="129973" y="1217"/>
                  </a:lnTo>
                  <a:cubicBezTo>
                    <a:pt x="130611" y="1186"/>
                    <a:pt x="131158" y="639"/>
                    <a:pt x="131188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6"/>
            <p:cNvSpPr/>
            <p:nvPr/>
          </p:nvSpPr>
          <p:spPr>
            <a:xfrm>
              <a:off x="1045481" y="4899179"/>
              <a:ext cx="3275150" cy="343025"/>
            </a:xfrm>
            <a:custGeom>
              <a:avLst/>
              <a:gdLst/>
              <a:ahLst/>
              <a:cxnLst/>
              <a:rect l="l" t="t" r="r" b="b"/>
              <a:pathLst>
                <a:path w="131006" h="13721" extrusionOk="0">
                  <a:moveTo>
                    <a:pt x="129700" y="0"/>
                  </a:moveTo>
                  <a:cubicBezTo>
                    <a:pt x="129680" y="0"/>
                    <a:pt x="129659" y="1"/>
                    <a:pt x="129638" y="2"/>
                  </a:cubicBezTo>
                  <a:lnTo>
                    <a:pt x="1216" y="8148"/>
                  </a:lnTo>
                  <a:cubicBezTo>
                    <a:pt x="548" y="8209"/>
                    <a:pt x="0" y="8817"/>
                    <a:pt x="31" y="9516"/>
                  </a:cubicBezTo>
                  <a:lnTo>
                    <a:pt x="274" y="12555"/>
                  </a:lnTo>
                  <a:cubicBezTo>
                    <a:pt x="302" y="13203"/>
                    <a:pt x="826" y="13720"/>
                    <a:pt x="1483" y="13720"/>
                  </a:cubicBezTo>
                  <a:cubicBezTo>
                    <a:pt x="1535" y="13720"/>
                    <a:pt x="1588" y="13717"/>
                    <a:pt x="1642" y="13710"/>
                  </a:cubicBezTo>
                  <a:lnTo>
                    <a:pt x="129821" y="2525"/>
                  </a:lnTo>
                  <a:cubicBezTo>
                    <a:pt x="130520" y="2464"/>
                    <a:pt x="131006" y="1856"/>
                    <a:pt x="130976" y="1187"/>
                  </a:cubicBezTo>
                  <a:cubicBezTo>
                    <a:pt x="130946" y="479"/>
                    <a:pt x="130373" y="0"/>
                    <a:pt x="129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0" name="Google Shape;3480;p56"/>
            <p:cNvSpPr/>
            <p:nvPr/>
          </p:nvSpPr>
          <p:spPr>
            <a:xfrm>
              <a:off x="800425" y="5044300"/>
              <a:ext cx="118575" cy="139100"/>
            </a:xfrm>
            <a:custGeom>
              <a:avLst/>
              <a:gdLst/>
              <a:ahLst/>
              <a:cxnLst/>
              <a:rect l="l" t="t" r="r" b="b"/>
              <a:pathLst>
                <a:path w="4743" h="5564" extrusionOk="0">
                  <a:moveTo>
                    <a:pt x="3739" y="1"/>
                  </a:moveTo>
                  <a:lnTo>
                    <a:pt x="1004" y="183"/>
                  </a:lnTo>
                  <a:cubicBezTo>
                    <a:pt x="943" y="214"/>
                    <a:pt x="943" y="244"/>
                    <a:pt x="913" y="305"/>
                  </a:cubicBezTo>
                  <a:cubicBezTo>
                    <a:pt x="274" y="1126"/>
                    <a:pt x="1" y="2159"/>
                    <a:pt x="153" y="3101"/>
                  </a:cubicBezTo>
                  <a:cubicBezTo>
                    <a:pt x="305" y="4044"/>
                    <a:pt x="913" y="4925"/>
                    <a:pt x="1794" y="5503"/>
                  </a:cubicBezTo>
                  <a:cubicBezTo>
                    <a:pt x="1825" y="5533"/>
                    <a:pt x="1855" y="5533"/>
                    <a:pt x="1885" y="5563"/>
                  </a:cubicBezTo>
                  <a:lnTo>
                    <a:pt x="4743" y="5320"/>
                  </a:lnTo>
                  <a:cubicBezTo>
                    <a:pt x="4499" y="4591"/>
                    <a:pt x="3952" y="3861"/>
                    <a:pt x="3223" y="3375"/>
                  </a:cubicBezTo>
                  <a:cubicBezTo>
                    <a:pt x="3040" y="3223"/>
                    <a:pt x="2767" y="2980"/>
                    <a:pt x="2706" y="2676"/>
                  </a:cubicBezTo>
                  <a:cubicBezTo>
                    <a:pt x="2615" y="2372"/>
                    <a:pt x="2797" y="2068"/>
                    <a:pt x="2980" y="1855"/>
                  </a:cubicBezTo>
                  <a:cubicBezTo>
                    <a:pt x="3375" y="1278"/>
                    <a:pt x="3648" y="639"/>
                    <a:pt x="3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6"/>
            <p:cNvSpPr/>
            <p:nvPr/>
          </p:nvSpPr>
          <p:spPr>
            <a:xfrm>
              <a:off x="941025" y="5038225"/>
              <a:ext cx="87400" cy="133000"/>
            </a:xfrm>
            <a:custGeom>
              <a:avLst/>
              <a:gdLst/>
              <a:ahLst/>
              <a:cxnLst/>
              <a:rect l="l" t="t" r="r" b="b"/>
              <a:pathLst>
                <a:path w="3496" h="5320" extrusionOk="0">
                  <a:moveTo>
                    <a:pt x="2310" y="1"/>
                  </a:moveTo>
                  <a:lnTo>
                    <a:pt x="882" y="92"/>
                  </a:lnTo>
                  <a:cubicBezTo>
                    <a:pt x="851" y="122"/>
                    <a:pt x="790" y="183"/>
                    <a:pt x="760" y="244"/>
                  </a:cubicBezTo>
                  <a:cubicBezTo>
                    <a:pt x="243" y="943"/>
                    <a:pt x="0" y="1764"/>
                    <a:pt x="122" y="2554"/>
                  </a:cubicBezTo>
                  <a:cubicBezTo>
                    <a:pt x="243" y="3344"/>
                    <a:pt x="730" y="4043"/>
                    <a:pt x="1489" y="4530"/>
                  </a:cubicBezTo>
                  <a:cubicBezTo>
                    <a:pt x="1824" y="4742"/>
                    <a:pt x="2067" y="5016"/>
                    <a:pt x="2158" y="5320"/>
                  </a:cubicBezTo>
                  <a:lnTo>
                    <a:pt x="3496" y="5198"/>
                  </a:lnTo>
                  <a:cubicBezTo>
                    <a:pt x="3344" y="4530"/>
                    <a:pt x="2888" y="3922"/>
                    <a:pt x="2219" y="3466"/>
                  </a:cubicBezTo>
                  <a:cubicBezTo>
                    <a:pt x="1733" y="3162"/>
                    <a:pt x="1489" y="2767"/>
                    <a:pt x="1398" y="2372"/>
                  </a:cubicBezTo>
                  <a:cubicBezTo>
                    <a:pt x="1337" y="1946"/>
                    <a:pt x="1489" y="1490"/>
                    <a:pt x="1793" y="1034"/>
                  </a:cubicBezTo>
                  <a:cubicBezTo>
                    <a:pt x="2067" y="700"/>
                    <a:pt x="2219" y="335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6"/>
            <p:cNvSpPr/>
            <p:nvPr/>
          </p:nvSpPr>
          <p:spPr>
            <a:xfrm>
              <a:off x="682650" y="4886250"/>
              <a:ext cx="3274400" cy="308650"/>
            </a:xfrm>
            <a:custGeom>
              <a:avLst/>
              <a:gdLst/>
              <a:ahLst/>
              <a:cxnLst/>
              <a:rect l="l" t="t" r="r" b="b"/>
              <a:pathLst>
                <a:path w="130976" h="12346" extrusionOk="0">
                  <a:moveTo>
                    <a:pt x="130976" y="1"/>
                  </a:moveTo>
                  <a:lnTo>
                    <a:pt x="3739" y="10305"/>
                  </a:lnTo>
                  <a:lnTo>
                    <a:pt x="3739" y="10305"/>
                  </a:lnTo>
                  <a:cubicBezTo>
                    <a:pt x="3700" y="10308"/>
                    <a:pt x="3661" y="10310"/>
                    <a:pt x="3623" y="10310"/>
                  </a:cubicBezTo>
                  <a:cubicBezTo>
                    <a:pt x="2946" y="10310"/>
                    <a:pt x="2400" y="9810"/>
                    <a:pt x="2371" y="9119"/>
                  </a:cubicBezTo>
                  <a:lnTo>
                    <a:pt x="2159" y="6688"/>
                  </a:lnTo>
                  <a:lnTo>
                    <a:pt x="1216" y="6779"/>
                  </a:lnTo>
                  <a:cubicBezTo>
                    <a:pt x="548" y="6809"/>
                    <a:pt x="0" y="7417"/>
                    <a:pt x="31" y="8147"/>
                  </a:cubicBezTo>
                  <a:lnTo>
                    <a:pt x="274" y="11186"/>
                  </a:lnTo>
                  <a:cubicBezTo>
                    <a:pt x="303" y="11821"/>
                    <a:pt x="879" y="12346"/>
                    <a:pt x="1535" y="12346"/>
                  </a:cubicBezTo>
                  <a:cubicBezTo>
                    <a:pt x="1571" y="12346"/>
                    <a:pt x="1606" y="12344"/>
                    <a:pt x="1642" y="12341"/>
                  </a:cubicBezTo>
                  <a:lnTo>
                    <a:pt x="129821" y="1186"/>
                  </a:lnTo>
                  <a:cubicBezTo>
                    <a:pt x="130489" y="1156"/>
                    <a:pt x="130945" y="609"/>
                    <a:pt x="13097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1301;p40">
            <a:extLst>
              <a:ext uri="{FF2B5EF4-FFF2-40B4-BE49-F238E27FC236}">
                <a16:creationId xmlns:a16="http://schemas.microsoft.com/office/drawing/2014/main" id="{8EBC3D83-318D-184B-B203-6D310A14B6AB}"/>
              </a:ext>
            </a:extLst>
          </p:cNvPr>
          <p:cNvGrpSpPr/>
          <p:nvPr/>
        </p:nvGrpSpPr>
        <p:grpSpPr>
          <a:xfrm>
            <a:off x="2929465" y="2369207"/>
            <a:ext cx="2875885" cy="2159469"/>
            <a:chOff x="1152753" y="1420185"/>
            <a:chExt cx="3237516" cy="2431013"/>
          </a:xfrm>
        </p:grpSpPr>
        <p:grpSp>
          <p:nvGrpSpPr>
            <p:cNvPr id="64" name="Google Shape;1302;p40">
              <a:extLst>
                <a:ext uri="{FF2B5EF4-FFF2-40B4-BE49-F238E27FC236}">
                  <a16:creationId xmlns:a16="http://schemas.microsoft.com/office/drawing/2014/main" id="{2FA0A781-AD64-7749-AA00-29EC8CF6DA2A}"/>
                </a:ext>
              </a:extLst>
            </p:cNvPr>
            <p:cNvGrpSpPr/>
            <p:nvPr/>
          </p:nvGrpSpPr>
          <p:grpSpPr>
            <a:xfrm>
              <a:off x="1819949" y="3288345"/>
              <a:ext cx="1904767" cy="562852"/>
              <a:chOff x="1569925" y="3250325"/>
              <a:chExt cx="1512200" cy="446850"/>
            </a:xfrm>
          </p:grpSpPr>
          <p:sp>
            <p:nvSpPr>
              <p:cNvPr id="108" name="Google Shape;1303;p40">
                <a:extLst>
                  <a:ext uri="{FF2B5EF4-FFF2-40B4-BE49-F238E27FC236}">
                    <a16:creationId xmlns:a16="http://schemas.microsoft.com/office/drawing/2014/main" id="{1CB64225-7995-BB4F-8780-A8662012264F}"/>
                  </a:ext>
                </a:extLst>
              </p:cNvPr>
              <p:cNvSpPr/>
              <p:nvPr/>
            </p:nvSpPr>
            <p:spPr>
              <a:xfrm>
                <a:off x="1569925" y="3267800"/>
                <a:ext cx="1512200" cy="429375"/>
              </a:xfrm>
              <a:custGeom>
                <a:avLst/>
                <a:gdLst/>
                <a:ahLst/>
                <a:cxnLst/>
                <a:rect l="l" t="t" r="r" b="b"/>
                <a:pathLst>
                  <a:path w="60488" h="17175" extrusionOk="0">
                    <a:moveTo>
                      <a:pt x="30244" y="1"/>
                    </a:moveTo>
                    <a:cubicBezTo>
                      <a:pt x="13557" y="1"/>
                      <a:pt x="1" y="3831"/>
                      <a:pt x="1" y="8572"/>
                    </a:cubicBezTo>
                    <a:cubicBezTo>
                      <a:pt x="1" y="13314"/>
                      <a:pt x="13557" y="17174"/>
                      <a:pt x="30244" y="17174"/>
                    </a:cubicBezTo>
                    <a:cubicBezTo>
                      <a:pt x="46962" y="17174"/>
                      <a:pt x="60488" y="13314"/>
                      <a:pt x="60488" y="8572"/>
                    </a:cubicBezTo>
                    <a:cubicBezTo>
                      <a:pt x="60488" y="3831"/>
                      <a:pt x="46962" y="1"/>
                      <a:pt x="30244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04;p40">
                <a:extLst>
                  <a:ext uri="{FF2B5EF4-FFF2-40B4-BE49-F238E27FC236}">
                    <a16:creationId xmlns:a16="http://schemas.microsoft.com/office/drawing/2014/main" id="{1494748A-15A4-0C45-9D89-BF3D82A914E3}"/>
                  </a:ext>
                </a:extLst>
              </p:cNvPr>
              <p:cNvSpPr/>
              <p:nvPr/>
            </p:nvSpPr>
            <p:spPr>
              <a:xfrm>
                <a:off x="1877675" y="3250325"/>
                <a:ext cx="896700" cy="300175"/>
              </a:xfrm>
              <a:custGeom>
                <a:avLst/>
                <a:gdLst/>
                <a:ahLst/>
                <a:cxnLst/>
                <a:rect l="l" t="t" r="r" b="b"/>
                <a:pathLst>
                  <a:path w="35868" h="12007" extrusionOk="0">
                    <a:moveTo>
                      <a:pt x="17934" y="1"/>
                    </a:moveTo>
                    <a:cubicBezTo>
                      <a:pt x="8025" y="1"/>
                      <a:pt x="1" y="2706"/>
                      <a:pt x="1" y="6019"/>
                    </a:cubicBezTo>
                    <a:cubicBezTo>
                      <a:pt x="1" y="9332"/>
                      <a:pt x="8025" y="12007"/>
                      <a:pt x="17934" y="12007"/>
                    </a:cubicBezTo>
                    <a:cubicBezTo>
                      <a:pt x="27843" y="12007"/>
                      <a:pt x="35868" y="9332"/>
                      <a:pt x="35868" y="6019"/>
                    </a:cubicBezTo>
                    <a:cubicBezTo>
                      <a:pt x="35868" y="2706"/>
                      <a:pt x="27843" y="1"/>
                      <a:pt x="17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1305;p40">
              <a:extLst>
                <a:ext uri="{FF2B5EF4-FFF2-40B4-BE49-F238E27FC236}">
                  <a16:creationId xmlns:a16="http://schemas.microsoft.com/office/drawing/2014/main" id="{548817D9-665F-5E44-B066-FA697F895762}"/>
                </a:ext>
              </a:extLst>
            </p:cNvPr>
            <p:cNvSpPr/>
            <p:nvPr/>
          </p:nvSpPr>
          <p:spPr>
            <a:xfrm>
              <a:off x="2201817" y="3297128"/>
              <a:ext cx="1138559" cy="313114"/>
            </a:xfrm>
            <a:custGeom>
              <a:avLst/>
              <a:gdLst/>
              <a:ahLst/>
              <a:cxnLst/>
              <a:rect l="l" t="t" r="r" b="b"/>
              <a:pathLst>
                <a:path w="42555" h="11703" extrusionOk="0">
                  <a:moveTo>
                    <a:pt x="21278" y="0"/>
                  </a:moveTo>
                  <a:lnTo>
                    <a:pt x="1" y="304"/>
                  </a:lnTo>
                  <a:lnTo>
                    <a:pt x="1" y="7052"/>
                  </a:lnTo>
                  <a:cubicBezTo>
                    <a:pt x="1" y="8845"/>
                    <a:pt x="1672" y="11702"/>
                    <a:pt x="21278" y="11702"/>
                  </a:cubicBezTo>
                  <a:cubicBezTo>
                    <a:pt x="40883" y="11702"/>
                    <a:pt x="42555" y="8845"/>
                    <a:pt x="42555" y="7052"/>
                  </a:cubicBezTo>
                  <a:lnTo>
                    <a:pt x="42555" y="304"/>
                  </a:lnTo>
                  <a:lnTo>
                    <a:pt x="21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6;p40">
              <a:extLst>
                <a:ext uri="{FF2B5EF4-FFF2-40B4-BE49-F238E27FC236}">
                  <a16:creationId xmlns:a16="http://schemas.microsoft.com/office/drawing/2014/main" id="{5905956E-0AED-FD4B-8EB0-E3D2B63DBA41}"/>
                </a:ext>
              </a:extLst>
            </p:cNvPr>
            <p:cNvSpPr/>
            <p:nvPr/>
          </p:nvSpPr>
          <p:spPr>
            <a:xfrm>
              <a:off x="2201817" y="3296299"/>
              <a:ext cx="1138559" cy="274078"/>
            </a:xfrm>
            <a:custGeom>
              <a:avLst/>
              <a:gdLst/>
              <a:ahLst/>
              <a:cxnLst/>
              <a:rect l="l" t="t" r="r" b="b"/>
              <a:pathLst>
                <a:path w="42555" h="10244" extrusionOk="0">
                  <a:moveTo>
                    <a:pt x="21278" y="1"/>
                  </a:moveTo>
                  <a:lnTo>
                    <a:pt x="1" y="335"/>
                  </a:lnTo>
                  <a:lnTo>
                    <a:pt x="1" y="3709"/>
                  </a:lnTo>
                  <a:cubicBezTo>
                    <a:pt x="2188" y="4889"/>
                    <a:pt x="7781" y="7104"/>
                    <a:pt x="19284" y="7104"/>
                  </a:cubicBezTo>
                  <a:cubicBezTo>
                    <a:pt x="19930" y="7104"/>
                    <a:pt x="20594" y="7097"/>
                    <a:pt x="21278" y="7083"/>
                  </a:cubicBezTo>
                  <a:cubicBezTo>
                    <a:pt x="26475" y="6977"/>
                    <a:pt x="30192" y="6800"/>
                    <a:pt x="32824" y="6800"/>
                  </a:cubicBezTo>
                  <a:cubicBezTo>
                    <a:pt x="37733" y="6800"/>
                    <a:pt x="38865" y="7414"/>
                    <a:pt x="38785" y="10244"/>
                  </a:cubicBezTo>
                  <a:cubicBezTo>
                    <a:pt x="42099" y="9302"/>
                    <a:pt x="42555" y="8025"/>
                    <a:pt x="42555" y="7083"/>
                  </a:cubicBezTo>
                  <a:lnTo>
                    <a:pt x="42555" y="305"/>
                  </a:lnTo>
                  <a:lnTo>
                    <a:pt x="21278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7;p40">
              <a:extLst>
                <a:ext uri="{FF2B5EF4-FFF2-40B4-BE49-F238E27FC236}">
                  <a16:creationId xmlns:a16="http://schemas.microsoft.com/office/drawing/2014/main" id="{F8309F32-87D8-AE47-87F0-D39E6A668DC4}"/>
                </a:ext>
              </a:extLst>
            </p:cNvPr>
            <p:cNvSpPr/>
            <p:nvPr/>
          </p:nvSpPr>
          <p:spPr>
            <a:xfrm>
              <a:off x="1152753" y="2051228"/>
              <a:ext cx="3236686" cy="1368706"/>
            </a:xfrm>
            <a:custGeom>
              <a:avLst/>
              <a:gdLst/>
              <a:ahLst/>
              <a:cxnLst/>
              <a:rect l="l" t="t" r="r" b="b"/>
              <a:pathLst>
                <a:path w="120975" h="51157" extrusionOk="0">
                  <a:moveTo>
                    <a:pt x="2918" y="1"/>
                  </a:moveTo>
                  <a:cubicBezTo>
                    <a:pt x="2918" y="1"/>
                    <a:pt x="0" y="51157"/>
                    <a:pt x="60488" y="51157"/>
                  </a:cubicBezTo>
                  <a:cubicBezTo>
                    <a:pt x="120975" y="51157"/>
                    <a:pt x="118027" y="1"/>
                    <a:pt x="118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308;p40">
              <a:extLst>
                <a:ext uri="{FF2B5EF4-FFF2-40B4-BE49-F238E27FC236}">
                  <a16:creationId xmlns:a16="http://schemas.microsoft.com/office/drawing/2014/main" id="{B23BCE73-1A1F-FC41-8921-DBEDD2E9F0B3}"/>
                </a:ext>
              </a:extLst>
            </p:cNvPr>
            <p:cNvSpPr/>
            <p:nvPr/>
          </p:nvSpPr>
          <p:spPr>
            <a:xfrm>
              <a:off x="1281231" y="2451349"/>
              <a:ext cx="2978099" cy="484720"/>
            </a:xfrm>
            <a:custGeom>
              <a:avLst/>
              <a:gdLst/>
              <a:ahLst/>
              <a:cxnLst/>
              <a:rect l="l" t="t" r="r" b="b"/>
              <a:pathLst>
                <a:path w="111310" h="18117" extrusionOk="0">
                  <a:moveTo>
                    <a:pt x="111310" y="1"/>
                  </a:moveTo>
                  <a:cubicBezTo>
                    <a:pt x="104501" y="5715"/>
                    <a:pt x="88695" y="14621"/>
                    <a:pt x="55594" y="14621"/>
                  </a:cubicBezTo>
                  <a:cubicBezTo>
                    <a:pt x="22585" y="14621"/>
                    <a:pt x="6779" y="5745"/>
                    <a:pt x="1" y="31"/>
                  </a:cubicBezTo>
                  <a:lnTo>
                    <a:pt x="1" y="31"/>
                  </a:lnTo>
                  <a:cubicBezTo>
                    <a:pt x="548" y="1916"/>
                    <a:pt x="1186" y="3891"/>
                    <a:pt x="1976" y="5958"/>
                  </a:cubicBezTo>
                  <a:cubicBezTo>
                    <a:pt x="10791" y="11733"/>
                    <a:pt x="27022" y="18116"/>
                    <a:pt x="55594" y="18116"/>
                  </a:cubicBezTo>
                  <a:cubicBezTo>
                    <a:pt x="84227" y="18116"/>
                    <a:pt x="100519" y="11703"/>
                    <a:pt x="109334" y="5897"/>
                  </a:cubicBezTo>
                  <a:cubicBezTo>
                    <a:pt x="110155" y="3891"/>
                    <a:pt x="110793" y="1885"/>
                    <a:pt x="11131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09;p40">
              <a:extLst>
                <a:ext uri="{FF2B5EF4-FFF2-40B4-BE49-F238E27FC236}">
                  <a16:creationId xmlns:a16="http://schemas.microsoft.com/office/drawing/2014/main" id="{41E3DFCE-6027-6744-94D1-1469E2763FF1}"/>
                </a:ext>
              </a:extLst>
            </p:cNvPr>
            <p:cNvSpPr/>
            <p:nvPr/>
          </p:nvSpPr>
          <p:spPr>
            <a:xfrm>
              <a:off x="1388572" y="2724598"/>
              <a:ext cx="2765049" cy="405820"/>
            </a:xfrm>
            <a:custGeom>
              <a:avLst/>
              <a:gdLst/>
              <a:ahLst/>
              <a:cxnLst/>
              <a:rect l="l" t="t" r="r" b="b"/>
              <a:pathLst>
                <a:path w="103347" h="15168" extrusionOk="0">
                  <a:moveTo>
                    <a:pt x="103346" y="1"/>
                  </a:moveTo>
                  <a:cubicBezTo>
                    <a:pt x="95018" y="5381"/>
                    <a:pt x="79394" y="11703"/>
                    <a:pt x="51582" y="11703"/>
                  </a:cubicBezTo>
                  <a:cubicBezTo>
                    <a:pt x="23861" y="11703"/>
                    <a:pt x="8268" y="5441"/>
                    <a:pt x="1" y="31"/>
                  </a:cubicBezTo>
                  <a:lnTo>
                    <a:pt x="1" y="31"/>
                  </a:lnTo>
                  <a:cubicBezTo>
                    <a:pt x="1095" y="2159"/>
                    <a:pt x="2433" y="4286"/>
                    <a:pt x="3983" y="6353"/>
                  </a:cubicBezTo>
                  <a:cubicBezTo>
                    <a:pt x="13557" y="10973"/>
                    <a:pt x="28573" y="15168"/>
                    <a:pt x="51613" y="15168"/>
                  </a:cubicBezTo>
                  <a:cubicBezTo>
                    <a:pt x="74774" y="15168"/>
                    <a:pt x="89759" y="10973"/>
                    <a:pt x="99395" y="6292"/>
                  </a:cubicBezTo>
                  <a:cubicBezTo>
                    <a:pt x="100945" y="4226"/>
                    <a:pt x="102222" y="2098"/>
                    <a:pt x="10334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10;p40">
              <a:extLst>
                <a:ext uri="{FF2B5EF4-FFF2-40B4-BE49-F238E27FC236}">
                  <a16:creationId xmlns:a16="http://schemas.microsoft.com/office/drawing/2014/main" id="{6C03E7D9-9B3C-C34D-8731-B3CEB1DCC16C}"/>
                </a:ext>
              </a:extLst>
            </p:cNvPr>
            <p:cNvSpPr/>
            <p:nvPr/>
          </p:nvSpPr>
          <p:spPr>
            <a:xfrm>
              <a:off x="2296155" y="2051228"/>
              <a:ext cx="2094114" cy="1368706"/>
            </a:xfrm>
            <a:custGeom>
              <a:avLst/>
              <a:gdLst/>
              <a:ahLst/>
              <a:cxnLst/>
              <a:rect l="l" t="t" r="r" b="b"/>
              <a:pathLst>
                <a:path w="78270" h="51157" extrusionOk="0">
                  <a:moveTo>
                    <a:pt x="50214" y="1"/>
                  </a:moveTo>
                  <a:lnTo>
                    <a:pt x="39029" y="3892"/>
                  </a:lnTo>
                  <a:lnTo>
                    <a:pt x="26597" y="23345"/>
                  </a:lnTo>
                  <a:cubicBezTo>
                    <a:pt x="26597" y="23345"/>
                    <a:pt x="29175" y="23051"/>
                    <a:pt x="32508" y="23051"/>
                  </a:cubicBezTo>
                  <a:cubicBezTo>
                    <a:pt x="39230" y="23051"/>
                    <a:pt x="49024" y="24246"/>
                    <a:pt x="46931" y="31460"/>
                  </a:cubicBezTo>
                  <a:cubicBezTo>
                    <a:pt x="44336" y="40414"/>
                    <a:pt x="27848" y="50387"/>
                    <a:pt x="9517" y="50387"/>
                  </a:cubicBezTo>
                  <a:cubicBezTo>
                    <a:pt x="6379" y="50387"/>
                    <a:pt x="3186" y="50094"/>
                    <a:pt x="0" y="49455"/>
                  </a:cubicBezTo>
                  <a:lnTo>
                    <a:pt x="0" y="49455"/>
                  </a:lnTo>
                  <a:cubicBezTo>
                    <a:pt x="5198" y="50549"/>
                    <a:pt x="11095" y="51157"/>
                    <a:pt x="17782" y="51157"/>
                  </a:cubicBezTo>
                  <a:cubicBezTo>
                    <a:pt x="78269" y="51157"/>
                    <a:pt x="75351" y="1"/>
                    <a:pt x="75351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11;p40">
              <a:extLst>
                <a:ext uri="{FF2B5EF4-FFF2-40B4-BE49-F238E27FC236}">
                  <a16:creationId xmlns:a16="http://schemas.microsoft.com/office/drawing/2014/main" id="{2B0D547A-3926-6A49-A7D0-D2F868C1CC11}"/>
                </a:ext>
              </a:extLst>
            </p:cNvPr>
            <p:cNvSpPr/>
            <p:nvPr/>
          </p:nvSpPr>
          <p:spPr>
            <a:xfrm>
              <a:off x="1230824" y="1420185"/>
              <a:ext cx="3079741" cy="1262140"/>
            </a:xfrm>
            <a:custGeom>
              <a:avLst/>
              <a:gdLst/>
              <a:ahLst/>
              <a:cxnLst/>
              <a:rect l="l" t="t" r="r" b="b"/>
              <a:pathLst>
                <a:path w="115109" h="47174" extrusionOk="0">
                  <a:moveTo>
                    <a:pt x="57539" y="0"/>
                  </a:moveTo>
                  <a:cubicBezTo>
                    <a:pt x="25776" y="0"/>
                    <a:pt x="0" y="10578"/>
                    <a:pt x="0" y="23587"/>
                  </a:cubicBezTo>
                  <a:cubicBezTo>
                    <a:pt x="0" y="36627"/>
                    <a:pt x="25776" y="47174"/>
                    <a:pt x="57539" y="47174"/>
                  </a:cubicBezTo>
                  <a:cubicBezTo>
                    <a:pt x="89333" y="47174"/>
                    <a:pt x="115109" y="36627"/>
                    <a:pt x="115109" y="23587"/>
                  </a:cubicBezTo>
                  <a:cubicBezTo>
                    <a:pt x="115109" y="10578"/>
                    <a:pt x="89333" y="0"/>
                    <a:pt x="57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12;p40">
              <a:extLst>
                <a:ext uri="{FF2B5EF4-FFF2-40B4-BE49-F238E27FC236}">
                  <a16:creationId xmlns:a16="http://schemas.microsoft.com/office/drawing/2014/main" id="{94F6B78D-97A0-D843-B4FD-14A5C29C1F2E}"/>
                </a:ext>
              </a:extLst>
            </p:cNvPr>
            <p:cNvSpPr/>
            <p:nvPr/>
          </p:nvSpPr>
          <p:spPr>
            <a:xfrm>
              <a:off x="1295866" y="1485226"/>
              <a:ext cx="2949632" cy="1134492"/>
            </a:xfrm>
            <a:custGeom>
              <a:avLst/>
              <a:gdLst/>
              <a:ahLst/>
              <a:cxnLst/>
              <a:rect l="l" t="t" r="r" b="b"/>
              <a:pathLst>
                <a:path w="110246" h="42403" extrusionOk="0">
                  <a:moveTo>
                    <a:pt x="55139" y="1"/>
                  </a:moveTo>
                  <a:cubicBezTo>
                    <a:pt x="22159" y="1"/>
                    <a:pt x="1" y="10943"/>
                    <a:pt x="1" y="21186"/>
                  </a:cubicBezTo>
                  <a:cubicBezTo>
                    <a:pt x="1" y="31430"/>
                    <a:pt x="22159" y="42402"/>
                    <a:pt x="55139" y="42402"/>
                  </a:cubicBezTo>
                  <a:cubicBezTo>
                    <a:pt x="88118" y="42402"/>
                    <a:pt x="110246" y="31430"/>
                    <a:pt x="110246" y="21186"/>
                  </a:cubicBezTo>
                  <a:cubicBezTo>
                    <a:pt x="110246" y="10973"/>
                    <a:pt x="88118" y="1"/>
                    <a:pt x="55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13;p40">
              <a:extLst>
                <a:ext uri="{FF2B5EF4-FFF2-40B4-BE49-F238E27FC236}">
                  <a16:creationId xmlns:a16="http://schemas.microsoft.com/office/drawing/2014/main" id="{AF140FE3-F427-F740-BB0E-00EA55503556}"/>
                </a:ext>
              </a:extLst>
            </p:cNvPr>
            <p:cNvSpPr/>
            <p:nvPr/>
          </p:nvSpPr>
          <p:spPr>
            <a:xfrm>
              <a:off x="1295866" y="1512891"/>
              <a:ext cx="1019018" cy="1023887"/>
            </a:xfrm>
            <a:custGeom>
              <a:avLst/>
              <a:gdLst/>
              <a:ahLst/>
              <a:cxnLst/>
              <a:rect l="l" t="t" r="r" b="b"/>
              <a:pathLst>
                <a:path w="38087" h="38269" extrusionOk="0">
                  <a:moveTo>
                    <a:pt x="38087" y="0"/>
                  </a:moveTo>
                  <a:lnTo>
                    <a:pt x="38087" y="0"/>
                  </a:lnTo>
                  <a:cubicBezTo>
                    <a:pt x="14743" y="2948"/>
                    <a:pt x="1" y="11824"/>
                    <a:pt x="1" y="20183"/>
                  </a:cubicBezTo>
                  <a:cubicBezTo>
                    <a:pt x="1" y="27052"/>
                    <a:pt x="10031" y="34256"/>
                    <a:pt x="26627" y="38268"/>
                  </a:cubicBezTo>
                  <a:cubicBezTo>
                    <a:pt x="29637" y="33587"/>
                    <a:pt x="31460" y="28055"/>
                    <a:pt x="29545" y="22310"/>
                  </a:cubicBezTo>
                  <a:cubicBezTo>
                    <a:pt x="24469" y="6900"/>
                    <a:pt x="37995" y="31"/>
                    <a:pt x="38087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14;p40">
              <a:extLst>
                <a:ext uri="{FF2B5EF4-FFF2-40B4-BE49-F238E27FC236}">
                  <a16:creationId xmlns:a16="http://schemas.microsoft.com/office/drawing/2014/main" id="{08CC5C82-97AF-614E-8E4A-BEDAF04E76FB}"/>
                </a:ext>
              </a:extLst>
            </p:cNvPr>
            <p:cNvSpPr/>
            <p:nvPr/>
          </p:nvSpPr>
          <p:spPr>
            <a:xfrm>
              <a:off x="1388572" y="1690972"/>
              <a:ext cx="2765049" cy="928746"/>
            </a:xfrm>
            <a:custGeom>
              <a:avLst/>
              <a:gdLst/>
              <a:ahLst/>
              <a:cxnLst/>
              <a:rect l="l" t="t" r="r" b="b"/>
              <a:pathLst>
                <a:path w="103347" h="34713" extrusionOk="0">
                  <a:moveTo>
                    <a:pt x="51674" y="1"/>
                  </a:moveTo>
                  <a:cubicBezTo>
                    <a:pt x="20731" y="1"/>
                    <a:pt x="1" y="8967"/>
                    <a:pt x="1" y="17357"/>
                  </a:cubicBezTo>
                  <a:cubicBezTo>
                    <a:pt x="1" y="19667"/>
                    <a:pt x="1551" y="21977"/>
                    <a:pt x="4469" y="24196"/>
                  </a:cubicBezTo>
                  <a:cubicBezTo>
                    <a:pt x="13709" y="30153"/>
                    <a:pt x="30427" y="34712"/>
                    <a:pt x="51674" y="34712"/>
                  </a:cubicBezTo>
                  <a:cubicBezTo>
                    <a:pt x="72890" y="34712"/>
                    <a:pt x="89607" y="30153"/>
                    <a:pt x="98848" y="24196"/>
                  </a:cubicBezTo>
                  <a:cubicBezTo>
                    <a:pt x="101766" y="21977"/>
                    <a:pt x="103346" y="19667"/>
                    <a:pt x="103346" y="17357"/>
                  </a:cubicBezTo>
                  <a:cubicBezTo>
                    <a:pt x="103346" y="8967"/>
                    <a:pt x="82556" y="1"/>
                    <a:pt x="5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15;p40">
              <a:extLst>
                <a:ext uri="{FF2B5EF4-FFF2-40B4-BE49-F238E27FC236}">
                  <a16:creationId xmlns:a16="http://schemas.microsoft.com/office/drawing/2014/main" id="{9792ED31-CC60-904F-A058-CF3C393DA7AC}"/>
                </a:ext>
              </a:extLst>
            </p:cNvPr>
            <p:cNvSpPr/>
            <p:nvPr/>
          </p:nvSpPr>
          <p:spPr>
            <a:xfrm>
              <a:off x="1490241" y="1773110"/>
              <a:ext cx="1545984" cy="560357"/>
            </a:xfrm>
            <a:custGeom>
              <a:avLst/>
              <a:gdLst/>
              <a:ahLst/>
              <a:cxnLst/>
              <a:rect l="l" t="t" r="r" b="b"/>
              <a:pathLst>
                <a:path w="57783" h="20944" extrusionOk="0">
                  <a:moveTo>
                    <a:pt x="36376" y="1"/>
                  </a:moveTo>
                  <a:cubicBezTo>
                    <a:pt x="33761" y="1"/>
                    <a:pt x="31212" y="108"/>
                    <a:pt x="28937" y="335"/>
                  </a:cubicBezTo>
                  <a:cubicBezTo>
                    <a:pt x="13739" y="1855"/>
                    <a:pt x="2614" y="6749"/>
                    <a:pt x="1277" y="12463"/>
                  </a:cubicBezTo>
                  <a:cubicBezTo>
                    <a:pt x="0" y="17995"/>
                    <a:pt x="3678" y="20730"/>
                    <a:pt x="3830" y="20852"/>
                  </a:cubicBezTo>
                  <a:cubicBezTo>
                    <a:pt x="3891" y="20882"/>
                    <a:pt x="4013" y="20943"/>
                    <a:pt x="4104" y="20943"/>
                  </a:cubicBezTo>
                  <a:cubicBezTo>
                    <a:pt x="4256" y="20943"/>
                    <a:pt x="4347" y="20852"/>
                    <a:pt x="4438" y="20730"/>
                  </a:cubicBezTo>
                  <a:cubicBezTo>
                    <a:pt x="4529" y="20548"/>
                    <a:pt x="4499" y="20275"/>
                    <a:pt x="4317" y="20123"/>
                  </a:cubicBezTo>
                  <a:cubicBezTo>
                    <a:pt x="4286" y="20123"/>
                    <a:pt x="943" y="17630"/>
                    <a:pt x="2098" y="12645"/>
                  </a:cubicBezTo>
                  <a:cubicBezTo>
                    <a:pt x="3313" y="7356"/>
                    <a:pt x="14377" y="2645"/>
                    <a:pt x="28967" y="1186"/>
                  </a:cubicBezTo>
                  <a:cubicBezTo>
                    <a:pt x="31382" y="941"/>
                    <a:pt x="33884" y="834"/>
                    <a:pt x="36352" y="834"/>
                  </a:cubicBezTo>
                  <a:cubicBezTo>
                    <a:pt x="46720" y="834"/>
                    <a:pt x="56498" y="2706"/>
                    <a:pt x="56719" y="3983"/>
                  </a:cubicBezTo>
                  <a:cubicBezTo>
                    <a:pt x="56719" y="3983"/>
                    <a:pt x="56719" y="4682"/>
                    <a:pt x="52980" y="5442"/>
                  </a:cubicBezTo>
                  <a:cubicBezTo>
                    <a:pt x="44317" y="7204"/>
                    <a:pt x="43405" y="11247"/>
                    <a:pt x="43436" y="12919"/>
                  </a:cubicBezTo>
                  <a:cubicBezTo>
                    <a:pt x="43497" y="15928"/>
                    <a:pt x="46323" y="18603"/>
                    <a:pt x="50184" y="19302"/>
                  </a:cubicBezTo>
                  <a:cubicBezTo>
                    <a:pt x="50202" y="19304"/>
                    <a:pt x="50220" y="19306"/>
                    <a:pt x="50239" y="19306"/>
                  </a:cubicBezTo>
                  <a:cubicBezTo>
                    <a:pt x="50437" y="19306"/>
                    <a:pt x="50642" y="19162"/>
                    <a:pt x="50670" y="18968"/>
                  </a:cubicBezTo>
                  <a:cubicBezTo>
                    <a:pt x="50700" y="18724"/>
                    <a:pt x="50548" y="18512"/>
                    <a:pt x="50336" y="18451"/>
                  </a:cubicBezTo>
                  <a:cubicBezTo>
                    <a:pt x="46870" y="17843"/>
                    <a:pt x="44378" y="15533"/>
                    <a:pt x="44317" y="12919"/>
                  </a:cubicBezTo>
                  <a:cubicBezTo>
                    <a:pt x="44287" y="9940"/>
                    <a:pt x="47600" y="7448"/>
                    <a:pt x="53162" y="6293"/>
                  </a:cubicBezTo>
                  <a:cubicBezTo>
                    <a:pt x="56415" y="5654"/>
                    <a:pt x="57783" y="4894"/>
                    <a:pt x="57631" y="3861"/>
                  </a:cubicBezTo>
                  <a:cubicBezTo>
                    <a:pt x="57269" y="1549"/>
                    <a:pt x="46342" y="1"/>
                    <a:pt x="36376" y="1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16;p40">
              <a:extLst>
                <a:ext uri="{FF2B5EF4-FFF2-40B4-BE49-F238E27FC236}">
                  <a16:creationId xmlns:a16="http://schemas.microsoft.com/office/drawing/2014/main" id="{1529EA78-909D-134E-B434-E9E45E537D67}"/>
                </a:ext>
              </a:extLst>
            </p:cNvPr>
            <p:cNvSpPr/>
            <p:nvPr/>
          </p:nvSpPr>
          <p:spPr>
            <a:xfrm>
              <a:off x="3487555" y="1802032"/>
              <a:ext cx="578229" cy="557440"/>
            </a:xfrm>
            <a:custGeom>
              <a:avLst/>
              <a:gdLst/>
              <a:ahLst/>
              <a:cxnLst/>
              <a:rect l="l" t="t" r="r" b="b"/>
              <a:pathLst>
                <a:path w="21612" h="20835" extrusionOk="0">
                  <a:moveTo>
                    <a:pt x="500" y="0"/>
                  </a:moveTo>
                  <a:cubicBezTo>
                    <a:pt x="303" y="0"/>
                    <a:pt x="138" y="137"/>
                    <a:pt x="61" y="318"/>
                  </a:cubicBezTo>
                  <a:cubicBezTo>
                    <a:pt x="0" y="561"/>
                    <a:pt x="152" y="774"/>
                    <a:pt x="365" y="865"/>
                  </a:cubicBezTo>
                  <a:cubicBezTo>
                    <a:pt x="547" y="895"/>
                    <a:pt x="19545" y="6032"/>
                    <a:pt x="20396" y="12902"/>
                  </a:cubicBezTo>
                  <a:cubicBezTo>
                    <a:pt x="20700" y="15242"/>
                    <a:pt x="18694" y="17643"/>
                    <a:pt x="14408" y="20014"/>
                  </a:cubicBezTo>
                  <a:cubicBezTo>
                    <a:pt x="14165" y="20166"/>
                    <a:pt x="14104" y="20379"/>
                    <a:pt x="14195" y="20622"/>
                  </a:cubicBezTo>
                  <a:cubicBezTo>
                    <a:pt x="14286" y="20774"/>
                    <a:pt x="14438" y="20835"/>
                    <a:pt x="14590" y="20835"/>
                  </a:cubicBezTo>
                  <a:cubicBezTo>
                    <a:pt x="14651" y="20835"/>
                    <a:pt x="14742" y="20835"/>
                    <a:pt x="14803" y="20774"/>
                  </a:cubicBezTo>
                  <a:cubicBezTo>
                    <a:pt x="19453" y="18251"/>
                    <a:pt x="21612" y="15546"/>
                    <a:pt x="21277" y="12780"/>
                  </a:cubicBezTo>
                  <a:cubicBezTo>
                    <a:pt x="20365" y="5364"/>
                    <a:pt x="1398" y="257"/>
                    <a:pt x="608" y="14"/>
                  </a:cubicBezTo>
                  <a:cubicBezTo>
                    <a:pt x="571" y="5"/>
                    <a:pt x="535" y="0"/>
                    <a:pt x="500" y="0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17;p40">
              <a:extLst>
                <a:ext uri="{FF2B5EF4-FFF2-40B4-BE49-F238E27FC236}">
                  <a16:creationId xmlns:a16="http://schemas.microsoft.com/office/drawing/2014/main" id="{090F70F1-4D20-7743-A013-ABA6D629ED15}"/>
                </a:ext>
              </a:extLst>
            </p:cNvPr>
            <p:cNvSpPr/>
            <p:nvPr/>
          </p:nvSpPr>
          <p:spPr>
            <a:xfrm>
              <a:off x="3487555" y="1856532"/>
              <a:ext cx="513161" cy="404562"/>
            </a:xfrm>
            <a:custGeom>
              <a:avLst/>
              <a:gdLst/>
              <a:ahLst/>
              <a:cxnLst/>
              <a:rect l="l" t="t" r="r" b="b"/>
              <a:pathLst>
                <a:path w="19180" h="15121" extrusionOk="0">
                  <a:moveTo>
                    <a:pt x="502" y="0"/>
                  </a:moveTo>
                  <a:cubicBezTo>
                    <a:pt x="304" y="0"/>
                    <a:pt x="139" y="141"/>
                    <a:pt x="61" y="348"/>
                  </a:cubicBezTo>
                  <a:cubicBezTo>
                    <a:pt x="0" y="561"/>
                    <a:pt x="152" y="804"/>
                    <a:pt x="365" y="865"/>
                  </a:cubicBezTo>
                  <a:cubicBezTo>
                    <a:pt x="517" y="895"/>
                    <a:pt x="16566" y="5150"/>
                    <a:pt x="17934" y="10621"/>
                  </a:cubicBezTo>
                  <a:cubicBezTo>
                    <a:pt x="18238" y="11898"/>
                    <a:pt x="17751" y="13114"/>
                    <a:pt x="16383" y="14360"/>
                  </a:cubicBezTo>
                  <a:cubicBezTo>
                    <a:pt x="16171" y="14512"/>
                    <a:pt x="16171" y="14786"/>
                    <a:pt x="16323" y="14968"/>
                  </a:cubicBezTo>
                  <a:cubicBezTo>
                    <a:pt x="16444" y="15090"/>
                    <a:pt x="16566" y="15120"/>
                    <a:pt x="16687" y="15120"/>
                  </a:cubicBezTo>
                  <a:cubicBezTo>
                    <a:pt x="16779" y="15120"/>
                    <a:pt x="16870" y="15090"/>
                    <a:pt x="16991" y="14998"/>
                  </a:cubicBezTo>
                  <a:cubicBezTo>
                    <a:pt x="18572" y="13539"/>
                    <a:pt x="19180" y="11989"/>
                    <a:pt x="18815" y="10439"/>
                  </a:cubicBezTo>
                  <a:cubicBezTo>
                    <a:pt x="17295" y="4482"/>
                    <a:pt x="1277" y="226"/>
                    <a:pt x="608" y="13"/>
                  </a:cubicBezTo>
                  <a:cubicBezTo>
                    <a:pt x="572" y="4"/>
                    <a:pt x="536" y="0"/>
                    <a:pt x="502" y="0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18;p40">
              <a:extLst>
                <a:ext uri="{FF2B5EF4-FFF2-40B4-BE49-F238E27FC236}">
                  <a16:creationId xmlns:a16="http://schemas.microsoft.com/office/drawing/2014/main" id="{52240405-F3B0-CE4B-B5E4-C2763B9BCC80}"/>
                </a:ext>
              </a:extLst>
            </p:cNvPr>
            <p:cNvSpPr/>
            <p:nvPr/>
          </p:nvSpPr>
          <p:spPr>
            <a:xfrm>
              <a:off x="1922869" y="2374857"/>
              <a:ext cx="627860" cy="203392"/>
            </a:xfrm>
            <a:custGeom>
              <a:avLst/>
              <a:gdLst/>
              <a:ahLst/>
              <a:cxnLst/>
              <a:rect l="l" t="t" r="r" b="b"/>
              <a:pathLst>
                <a:path w="23467" h="7602" extrusionOk="0">
                  <a:moveTo>
                    <a:pt x="3146" y="0"/>
                  </a:moveTo>
                  <a:cubicBezTo>
                    <a:pt x="1176" y="0"/>
                    <a:pt x="225" y="994"/>
                    <a:pt x="153" y="1066"/>
                  </a:cubicBezTo>
                  <a:cubicBezTo>
                    <a:pt x="1" y="1249"/>
                    <a:pt x="1" y="1522"/>
                    <a:pt x="183" y="1674"/>
                  </a:cubicBezTo>
                  <a:cubicBezTo>
                    <a:pt x="253" y="1744"/>
                    <a:pt x="354" y="1782"/>
                    <a:pt x="458" y="1782"/>
                  </a:cubicBezTo>
                  <a:cubicBezTo>
                    <a:pt x="582" y="1782"/>
                    <a:pt x="709" y="1729"/>
                    <a:pt x="791" y="1613"/>
                  </a:cubicBezTo>
                  <a:cubicBezTo>
                    <a:pt x="843" y="1561"/>
                    <a:pt x="1578" y="826"/>
                    <a:pt x="3149" y="826"/>
                  </a:cubicBezTo>
                  <a:cubicBezTo>
                    <a:pt x="4331" y="826"/>
                    <a:pt x="5985" y="1242"/>
                    <a:pt x="8177" y="2677"/>
                  </a:cubicBezTo>
                  <a:cubicBezTo>
                    <a:pt x="13618" y="6234"/>
                    <a:pt x="17357" y="7571"/>
                    <a:pt x="22250" y="7571"/>
                  </a:cubicBezTo>
                  <a:cubicBezTo>
                    <a:pt x="22524" y="7571"/>
                    <a:pt x="22798" y="7571"/>
                    <a:pt x="23071" y="7601"/>
                  </a:cubicBezTo>
                  <a:cubicBezTo>
                    <a:pt x="23284" y="7601"/>
                    <a:pt x="23466" y="7358"/>
                    <a:pt x="23466" y="7145"/>
                  </a:cubicBezTo>
                  <a:cubicBezTo>
                    <a:pt x="23436" y="6902"/>
                    <a:pt x="23254" y="6720"/>
                    <a:pt x="23010" y="6720"/>
                  </a:cubicBezTo>
                  <a:cubicBezTo>
                    <a:pt x="22785" y="6725"/>
                    <a:pt x="22562" y="6728"/>
                    <a:pt x="22342" y="6728"/>
                  </a:cubicBezTo>
                  <a:cubicBezTo>
                    <a:pt x="17625" y="6728"/>
                    <a:pt x="13949" y="5464"/>
                    <a:pt x="8664" y="2009"/>
                  </a:cubicBezTo>
                  <a:cubicBezTo>
                    <a:pt x="6318" y="465"/>
                    <a:pt x="4494" y="0"/>
                    <a:pt x="3146" y="0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19;p40">
              <a:extLst>
                <a:ext uri="{FF2B5EF4-FFF2-40B4-BE49-F238E27FC236}">
                  <a16:creationId xmlns:a16="http://schemas.microsoft.com/office/drawing/2014/main" id="{25D1ACBE-426D-1D4E-AB3D-F1041036334F}"/>
                </a:ext>
              </a:extLst>
            </p:cNvPr>
            <p:cNvSpPr/>
            <p:nvPr/>
          </p:nvSpPr>
          <p:spPr>
            <a:xfrm>
              <a:off x="1970868" y="2452607"/>
              <a:ext cx="1367876" cy="137842"/>
            </a:xfrm>
            <a:custGeom>
              <a:avLst/>
              <a:gdLst/>
              <a:ahLst/>
              <a:cxnLst/>
              <a:rect l="l" t="t" r="r" b="b"/>
              <a:pathLst>
                <a:path w="51126" h="5152" extrusionOk="0">
                  <a:moveTo>
                    <a:pt x="500" y="1"/>
                  </a:moveTo>
                  <a:cubicBezTo>
                    <a:pt x="303" y="1"/>
                    <a:pt x="138" y="138"/>
                    <a:pt x="61" y="318"/>
                  </a:cubicBezTo>
                  <a:cubicBezTo>
                    <a:pt x="0" y="531"/>
                    <a:pt x="152" y="774"/>
                    <a:pt x="365" y="865"/>
                  </a:cubicBezTo>
                  <a:cubicBezTo>
                    <a:pt x="608" y="896"/>
                    <a:pt x="16414" y="5151"/>
                    <a:pt x="34621" y="5151"/>
                  </a:cubicBezTo>
                  <a:cubicBezTo>
                    <a:pt x="39940" y="5151"/>
                    <a:pt x="45442" y="4817"/>
                    <a:pt x="50761" y="3844"/>
                  </a:cubicBezTo>
                  <a:cubicBezTo>
                    <a:pt x="50974" y="3814"/>
                    <a:pt x="51126" y="3571"/>
                    <a:pt x="51095" y="3358"/>
                  </a:cubicBezTo>
                  <a:cubicBezTo>
                    <a:pt x="51068" y="3163"/>
                    <a:pt x="50887" y="3020"/>
                    <a:pt x="50671" y="3020"/>
                  </a:cubicBezTo>
                  <a:cubicBezTo>
                    <a:pt x="50651" y="3020"/>
                    <a:pt x="50630" y="3021"/>
                    <a:pt x="50609" y="3024"/>
                  </a:cubicBezTo>
                  <a:cubicBezTo>
                    <a:pt x="45304" y="3929"/>
                    <a:pt x="39878" y="4281"/>
                    <a:pt x="34649" y="4281"/>
                  </a:cubicBezTo>
                  <a:cubicBezTo>
                    <a:pt x="16541" y="4281"/>
                    <a:pt x="797" y="62"/>
                    <a:pt x="608" y="14"/>
                  </a:cubicBezTo>
                  <a:cubicBezTo>
                    <a:pt x="571" y="5"/>
                    <a:pt x="535" y="1"/>
                    <a:pt x="500" y="1"/>
                  </a:cubicBezTo>
                  <a:close/>
                </a:path>
              </a:pathLst>
            </a:custGeom>
            <a:solidFill>
              <a:srgbClr val="DF9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20;p40">
              <a:extLst>
                <a:ext uri="{FF2B5EF4-FFF2-40B4-BE49-F238E27FC236}">
                  <a16:creationId xmlns:a16="http://schemas.microsoft.com/office/drawing/2014/main" id="{C20F19F8-73F0-8148-8373-E01BBBB51220}"/>
                </a:ext>
              </a:extLst>
            </p:cNvPr>
            <p:cNvSpPr/>
            <p:nvPr/>
          </p:nvSpPr>
          <p:spPr>
            <a:xfrm>
              <a:off x="1583750" y="1818058"/>
              <a:ext cx="1750125" cy="556879"/>
            </a:xfrm>
            <a:custGeom>
              <a:avLst/>
              <a:gdLst/>
              <a:ahLst/>
              <a:cxnLst/>
              <a:rect l="l" t="t" r="r" b="b"/>
              <a:pathLst>
                <a:path w="65413" h="20814" extrusionOk="0">
                  <a:moveTo>
                    <a:pt x="51084" y="1"/>
                  </a:moveTo>
                  <a:cubicBezTo>
                    <a:pt x="46426" y="1"/>
                    <a:pt x="42013" y="179"/>
                    <a:pt x="40336" y="266"/>
                  </a:cubicBezTo>
                  <a:cubicBezTo>
                    <a:pt x="19971" y="1178"/>
                    <a:pt x="4287" y="5372"/>
                    <a:pt x="2189" y="10509"/>
                  </a:cubicBezTo>
                  <a:cubicBezTo>
                    <a:pt x="1" y="15829"/>
                    <a:pt x="8876" y="20570"/>
                    <a:pt x="9272" y="20783"/>
                  </a:cubicBezTo>
                  <a:cubicBezTo>
                    <a:pt x="9302" y="20813"/>
                    <a:pt x="9363" y="20813"/>
                    <a:pt x="9454" y="20813"/>
                  </a:cubicBezTo>
                  <a:cubicBezTo>
                    <a:pt x="9606" y="20813"/>
                    <a:pt x="9758" y="20722"/>
                    <a:pt x="9879" y="20631"/>
                  </a:cubicBezTo>
                  <a:cubicBezTo>
                    <a:pt x="9971" y="20418"/>
                    <a:pt x="9910" y="20175"/>
                    <a:pt x="9667" y="20054"/>
                  </a:cubicBezTo>
                  <a:cubicBezTo>
                    <a:pt x="9575" y="20023"/>
                    <a:pt x="1095" y="15494"/>
                    <a:pt x="2980" y="10904"/>
                  </a:cubicBezTo>
                  <a:cubicBezTo>
                    <a:pt x="4955" y="6102"/>
                    <a:pt x="20670" y="2029"/>
                    <a:pt x="40366" y="1178"/>
                  </a:cubicBezTo>
                  <a:cubicBezTo>
                    <a:pt x="44464" y="998"/>
                    <a:pt x="48027" y="922"/>
                    <a:pt x="51065" y="922"/>
                  </a:cubicBezTo>
                  <a:cubicBezTo>
                    <a:pt x="59337" y="922"/>
                    <a:pt x="63712" y="1489"/>
                    <a:pt x="64379" y="2090"/>
                  </a:cubicBezTo>
                  <a:cubicBezTo>
                    <a:pt x="64197" y="2242"/>
                    <a:pt x="63467" y="2728"/>
                    <a:pt x="60549" y="3366"/>
                  </a:cubicBezTo>
                  <a:lnTo>
                    <a:pt x="60276" y="3397"/>
                  </a:lnTo>
                  <a:cubicBezTo>
                    <a:pt x="49303" y="5889"/>
                    <a:pt x="41400" y="7652"/>
                    <a:pt x="42160" y="12363"/>
                  </a:cubicBezTo>
                  <a:cubicBezTo>
                    <a:pt x="42312" y="13245"/>
                    <a:pt x="42768" y="13944"/>
                    <a:pt x="43527" y="14461"/>
                  </a:cubicBezTo>
                  <a:cubicBezTo>
                    <a:pt x="44584" y="15170"/>
                    <a:pt x="46225" y="15522"/>
                    <a:pt x="48479" y="15522"/>
                  </a:cubicBezTo>
                  <a:cubicBezTo>
                    <a:pt x="51155" y="15522"/>
                    <a:pt x="54696" y="15025"/>
                    <a:pt x="59151" y="14035"/>
                  </a:cubicBezTo>
                  <a:cubicBezTo>
                    <a:pt x="59364" y="13974"/>
                    <a:pt x="59516" y="13731"/>
                    <a:pt x="59485" y="13518"/>
                  </a:cubicBezTo>
                  <a:cubicBezTo>
                    <a:pt x="59435" y="13291"/>
                    <a:pt x="59258" y="13169"/>
                    <a:pt x="59078" y="13169"/>
                  </a:cubicBezTo>
                  <a:cubicBezTo>
                    <a:pt x="59041" y="13169"/>
                    <a:pt x="59004" y="13174"/>
                    <a:pt x="58968" y="13184"/>
                  </a:cubicBezTo>
                  <a:cubicBezTo>
                    <a:pt x="54624" y="14144"/>
                    <a:pt x="51147" y="14619"/>
                    <a:pt x="48554" y="14619"/>
                  </a:cubicBezTo>
                  <a:cubicBezTo>
                    <a:pt x="46465" y="14619"/>
                    <a:pt x="44949" y="14311"/>
                    <a:pt x="44014" y="13701"/>
                  </a:cubicBezTo>
                  <a:cubicBezTo>
                    <a:pt x="43467" y="13336"/>
                    <a:pt x="43163" y="12880"/>
                    <a:pt x="43041" y="12211"/>
                  </a:cubicBezTo>
                  <a:cubicBezTo>
                    <a:pt x="42403" y="8321"/>
                    <a:pt x="50002" y="6588"/>
                    <a:pt x="60488" y="4248"/>
                  </a:cubicBezTo>
                  <a:lnTo>
                    <a:pt x="60731" y="4157"/>
                  </a:lnTo>
                  <a:cubicBezTo>
                    <a:pt x="64652" y="3306"/>
                    <a:pt x="65412" y="2637"/>
                    <a:pt x="65291" y="1938"/>
                  </a:cubicBezTo>
                  <a:cubicBezTo>
                    <a:pt x="65075" y="374"/>
                    <a:pt x="57824" y="1"/>
                    <a:pt x="5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21;p40">
              <a:extLst>
                <a:ext uri="{FF2B5EF4-FFF2-40B4-BE49-F238E27FC236}">
                  <a16:creationId xmlns:a16="http://schemas.microsoft.com/office/drawing/2014/main" id="{5A65B3AD-4F8F-424C-9C07-524ED0BE5C17}"/>
                </a:ext>
              </a:extLst>
            </p:cNvPr>
            <p:cNvSpPr/>
            <p:nvPr/>
          </p:nvSpPr>
          <p:spPr>
            <a:xfrm>
              <a:off x="1480475" y="1760107"/>
              <a:ext cx="1545984" cy="559527"/>
            </a:xfrm>
            <a:custGeom>
              <a:avLst/>
              <a:gdLst/>
              <a:ahLst/>
              <a:cxnLst/>
              <a:rect l="l" t="t" r="r" b="b"/>
              <a:pathLst>
                <a:path w="57783" h="20913" extrusionOk="0">
                  <a:moveTo>
                    <a:pt x="36403" y="1"/>
                  </a:moveTo>
                  <a:cubicBezTo>
                    <a:pt x="33790" y="1"/>
                    <a:pt x="31242" y="107"/>
                    <a:pt x="28968" y="335"/>
                  </a:cubicBezTo>
                  <a:cubicBezTo>
                    <a:pt x="13770" y="1854"/>
                    <a:pt x="2645" y="6748"/>
                    <a:pt x="1308" y="12463"/>
                  </a:cubicBezTo>
                  <a:cubicBezTo>
                    <a:pt x="1" y="17995"/>
                    <a:pt x="3709" y="20730"/>
                    <a:pt x="3861" y="20852"/>
                  </a:cubicBezTo>
                  <a:cubicBezTo>
                    <a:pt x="3922" y="20882"/>
                    <a:pt x="4043" y="20913"/>
                    <a:pt x="4104" y="20913"/>
                  </a:cubicBezTo>
                  <a:cubicBezTo>
                    <a:pt x="4256" y="20913"/>
                    <a:pt x="4378" y="20882"/>
                    <a:pt x="4438" y="20730"/>
                  </a:cubicBezTo>
                  <a:cubicBezTo>
                    <a:pt x="4560" y="20548"/>
                    <a:pt x="4530" y="20274"/>
                    <a:pt x="4347" y="20122"/>
                  </a:cubicBezTo>
                  <a:cubicBezTo>
                    <a:pt x="4286" y="20122"/>
                    <a:pt x="943" y="17630"/>
                    <a:pt x="2128" y="12645"/>
                  </a:cubicBezTo>
                  <a:cubicBezTo>
                    <a:pt x="3344" y="7356"/>
                    <a:pt x="14408" y="2645"/>
                    <a:pt x="28998" y="1155"/>
                  </a:cubicBezTo>
                  <a:cubicBezTo>
                    <a:pt x="31381" y="918"/>
                    <a:pt x="33852" y="815"/>
                    <a:pt x="36293" y="815"/>
                  </a:cubicBezTo>
                  <a:cubicBezTo>
                    <a:pt x="46680" y="815"/>
                    <a:pt x="56522" y="2678"/>
                    <a:pt x="56719" y="3982"/>
                  </a:cubicBezTo>
                  <a:cubicBezTo>
                    <a:pt x="56719" y="3982"/>
                    <a:pt x="56719" y="4651"/>
                    <a:pt x="53011" y="5411"/>
                  </a:cubicBezTo>
                  <a:cubicBezTo>
                    <a:pt x="44348" y="7204"/>
                    <a:pt x="43436" y="11247"/>
                    <a:pt x="43466" y="12918"/>
                  </a:cubicBezTo>
                  <a:cubicBezTo>
                    <a:pt x="43497" y="15897"/>
                    <a:pt x="46354" y="18602"/>
                    <a:pt x="50184" y="19302"/>
                  </a:cubicBezTo>
                  <a:cubicBezTo>
                    <a:pt x="50205" y="19304"/>
                    <a:pt x="50225" y="19305"/>
                    <a:pt x="50245" y="19305"/>
                  </a:cubicBezTo>
                  <a:cubicBezTo>
                    <a:pt x="50462" y="19305"/>
                    <a:pt x="50645" y="19159"/>
                    <a:pt x="50701" y="18937"/>
                  </a:cubicBezTo>
                  <a:cubicBezTo>
                    <a:pt x="50731" y="18724"/>
                    <a:pt x="50579" y="18481"/>
                    <a:pt x="50336" y="18450"/>
                  </a:cubicBezTo>
                  <a:cubicBezTo>
                    <a:pt x="46901" y="17843"/>
                    <a:pt x="44378" y="15533"/>
                    <a:pt x="44348" y="12918"/>
                  </a:cubicBezTo>
                  <a:cubicBezTo>
                    <a:pt x="44318" y="9940"/>
                    <a:pt x="47600" y="7447"/>
                    <a:pt x="53193" y="6292"/>
                  </a:cubicBezTo>
                  <a:cubicBezTo>
                    <a:pt x="56415" y="5654"/>
                    <a:pt x="57783" y="4894"/>
                    <a:pt x="57661" y="3861"/>
                  </a:cubicBezTo>
                  <a:cubicBezTo>
                    <a:pt x="57276" y="1549"/>
                    <a:pt x="46363" y="1"/>
                    <a:pt x="36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22;p40">
              <a:extLst>
                <a:ext uri="{FF2B5EF4-FFF2-40B4-BE49-F238E27FC236}">
                  <a16:creationId xmlns:a16="http://schemas.microsoft.com/office/drawing/2014/main" id="{B124E9E2-5367-464F-9C71-5D8CE8CD0A88}"/>
                </a:ext>
              </a:extLst>
            </p:cNvPr>
            <p:cNvSpPr/>
            <p:nvPr/>
          </p:nvSpPr>
          <p:spPr>
            <a:xfrm>
              <a:off x="3477790" y="1789832"/>
              <a:ext cx="579058" cy="557440"/>
            </a:xfrm>
            <a:custGeom>
              <a:avLst/>
              <a:gdLst/>
              <a:ahLst/>
              <a:cxnLst/>
              <a:rect l="l" t="t" r="r" b="b"/>
              <a:pathLst>
                <a:path w="21643" h="20835" extrusionOk="0">
                  <a:moveTo>
                    <a:pt x="512" y="0"/>
                  </a:moveTo>
                  <a:cubicBezTo>
                    <a:pt x="334" y="0"/>
                    <a:pt x="169" y="137"/>
                    <a:pt x="92" y="318"/>
                  </a:cubicBezTo>
                  <a:cubicBezTo>
                    <a:pt x="0" y="561"/>
                    <a:pt x="152" y="774"/>
                    <a:pt x="396" y="865"/>
                  </a:cubicBezTo>
                  <a:cubicBezTo>
                    <a:pt x="578" y="895"/>
                    <a:pt x="19575" y="6032"/>
                    <a:pt x="20426" y="12902"/>
                  </a:cubicBezTo>
                  <a:cubicBezTo>
                    <a:pt x="20730" y="15242"/>
                    <a:pt x="18724" y="17643"/>
                    <a:pt x="14408" y="20014"/>
                  </a:cubicBezTo>
                  <a:cubicBezTo>
                    <a:pt x="14195" y="20166"/>
                    <a:pt x="14104" y="20379"/>
                    <a:pt x="14226" y="20622"/>
                  </a:cubicBezTo>
                  <a:cubicBezTo>
                    <a:pt x="14317" y="20774"/>
                    <a:pt x="14469" y="20835"/>
                    <a:pt x="14621" y="20835"/>
                  </a:cubicBezTo>
                  <a:cubicBezTo>
                    <a:pt x="14682" y="20835"/>
                    <a:pt x="14773" y="20835"/>
                    <a:pt x="14834" y="20774"/>
                  </a:cubicBezTo>
                  <a:cubicBezTo>
                    <a:pt x="19484" y="18251"/>
                    <a:pt x="21642" y="15546"/>
                    <a:pt x="21308" y="12780"/>
                  </a:cubicBezTo>
                  <a:cubicBezTo>
                    <a:pt x="20396" y="5364"/>
                    <a:pt x="1429" y="257"/>
                    <a:pt x="608" y="14"/>
                  </a:cubicBezTo>
                  <a:cubicBezTo>
                    <a:pt x="576" y="5"/>
                    <a:pt x="544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23;p40">
              <a:extLst>
                <a:ext uri="{FF2B5EF4-FFF2-40B4-BE49-F238E27FC236}">
                  <a16:creationId xmlns:a16="http://schemas.microsoft.com/office/drawing/2014/main" id="{0DAE586B-0F5C-6945-9234-7E44A8B9E616}"/>
                </a:ext>
              </a:extLst>
            </p:cNvPr>
            <p:cNvSpPr/>
            <p:nvPr/>
          </p:nvSpPr>
          <p:spPr>
            <a:xfrm>
              <a:off x="3476987" y="1843502"/>
              <a:ext cx="513990" cy="404562"/>
            </a:xfrm>
            <a:custGeom>
              <a:avLst/>
              <a:gdLst/>
              <a:ahLst/>
              <a:cxnLst/>
              <a:rect l="l" t="t" r="r" b="b"/>
              <a:pathLst>
                <a:path w="19211" h="15121" extrusionOk="0">
                  <a:moveTo>
                    <a:pt x="510" y="1"/>
                  </a:moveTo>
                  <a:cubicBezTo>
                    <a:pt x="326" y="1"/>
                    <a:pt x="143" y="137"/>
                    <a:pt x="91" y="318"/>
                  </a:cubicBezTo>
                  <a:cubicBezTo>
                    <a:pt x="0" y="561"/>
                    <a:pt x="152" y="774"/>
                    <a:pt x="395" y="865"/>
                  </a:cubicBezTo>
                  <a:cubicBezTo>
                    <a:pt x="547" y="896"/>
                    <a:pt x="16566" y="5151"/>
                    <a:pt x="17933" y="10622"/>
                  </a:cubicBezTo>
                  <a:cubicBezTo>
                    <a:pt x="18237" y="11868"/>
                    <a:pt x="17751" y="13084"/>
                    <a:pt x="16383" y="14361"/>
                  </a:cubicBezTo>
                  <a:cubicBezTo>
                    <a:pt x="16201" y="14513"/>
                    <a:pt x="16201" y="14756"/>
                    <a:pt x="16353" y="14969"/>
                  </a:cubicBezTo>
                  <a:cubicBezTo>
                    <a:pt x="16475" y="15060"/>
                    <a:pt x="16566" y="15121"/>
                    <a:pt x="16687" y="15121"/>
                  </a:cubicBezTo>
                  <a:cubicBezTo>
                    <a:pt x="16809" y="15121"/>
                    <a:pt x="16930" y="15060"/>
                    <a:pt x="16991" y="14999"/>
                  </a:cubicBezTo>
                  <a:cubicBezTo>
                    <a:pt x="18602" y="13540"/>
                    <a:pt x="19210" y="11990"/>
                    <a:pt x="18815" y="10440"/>
                  </a:cubicBezTo>
                  <a:cubicBezTo>
                    <a:pt x="17295" y="4482"/>
                    <a:pt x="1307" y="227"/>
                    <a:pt x="608" y="14"/>
                  </a:cubicBezTo>
                  <a:cubicBezTo>
                    <a:pt x="576" y="5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24;p40">
              <a:extLst>
                <a:ext uri="{FF2B5EF4-FFF2-40B4-BE49-F238E27FC236}">
                  <a16:creationId xmlns:a16="http://schemas.microsoft.com/office/drawing/2014/main" id="{AC7A4523-8A6B-3944-81F2-47FF55058F65}"/>
                </a:ext>
              </a:extLst>
            </p:cNvPr>
            <p:cNvSpPr/>
            <p:nvPr/>
          </p:nvSpPr>
          <p:spPr>
            <a:xfrm>
              <a:off x="1913933" y="2362656"/>
              <a:ext cx="627833" cy="203392"/>
            </a:xfrm>
            <a:custGeom>
              <a:avLst/>
              <a:gdLst/>
              <a:ahLst/>
              <a:cxnLst/>
              <a:rect l="l" t="t" r="r" b="b"/>
              <a:pathLst>
                <a:path w="23466" h="7602" extrusionOk="0">
                  <a:moveTo>
                    <a:pt x="3137" y="0"/>
                  </a:moveTo>
                  <a:cubicBezTo>
                    <a:pt x="1161" y="0"/>
                    <a:pt x="207" y="994"/>
                    <a:pt x="152" y="1066"/>
                  </a:cubicBezTo>
                  <a:cubicBezTo>
                    <a:pt x="0" y="1249"/>
                    <a:pt x="0" y="1522"/>
                    <a:pt x="183" y="1674"/>
                  </a:cubicBezTo>
                  <a:cubicBezTo>
                    <a:pt x="252" y="1744"/>
                    <a:pt x="354" y="1782"/>
                    <a:pt x="458" y="1782"/>
                  </a:cubicBezTo>
                  <a:cubicBezTo>
                    <a:pt x="581" y="1782"/>
                    <a:pt x="708" y="1729"/>
                    <a:pt x="791" y="1613"/>
                  </a:cubicBezTo>
                  <a:cubicBezTo>
                    <a:pt x="843" y="1562"/>
                    <a:pt x="1572" y="832"/>
                    <a:pt x="3125" y="832"/>
                  </a:cubicBezTo>
                  <a:cubicBezTo>
                    <a:pt x="4304" y="832"/>
                    <a:pt x="5956" y="1252"/>
                    <a:pt x="8147" y="2708"/>
                  </a:cubicBezTo>
                  <a:cubicBezTo>
                    <a:pt x="13587" y="6234"/>
                    <a:pt x="17356" y="7571"/>
                    <a:pt x="22250" y="7571"/>
                  </a:cubicBezTo>
                  <a:cubicBezTo>
                    <a:pt x="22406" y="7571"/>
                    <a:pt x="22553" y="7551"/>
                    <a:pt x="22701" y="7551"/>
                  </a:cubicBezTo>
                  <a:cubicBezTo>
                    <a:pt x="22812" y="7551"/>
                    <a:pt x="22923" y="7562"/>
                    <a:pt x="23040" y="7601"/>
                  </a:cubicBezTo>
                  <a:cubicBezTo>
                    <a:pt x="23284" y="7601"/>
                    <a:pt x="23466" y="7358"/>
                    <a:pt x="23466" y="7145"/>
                  </a:cubicBezTo>
                  <a:cubicBezTo>
                    <a:pt x="23436" y="6902"/>
                    <a:pt x="23253" y="6720"/>
                    <a:pt x="23010" y="6720"/>
                  </a:cubicBezTo>
                  <a:cubicBezTo>
                    <a:pt x="22785" y="6725"/>
                    <a:pt x="22562" y="6728"/>
                    <a:pt x="22341" y="6728"/>
                  </a:cubicBezTo>
                  <a:cubicBezTo>
                    <a:pt x="17622" y="6728"/>
                    <a:pt x="13919" y="5464"/>
                    <a:pt x="8663" y="2009"/>
                  </a:cubicBezTo>
                  <a:cubicBezTo>
                    <a:pt x="6317" y="465"/>
                    <a:pt x="4488" y="0"/>
                    <a:pt x="3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5;p40">
              <a:extLst>
                <a:ext uri="{FF2B5EF4-FFF2-40B4-BE49-F238E27FC236}">
                  <a16:creationId xmlns:a16="http://schemas.microsoft.com/office/drawing/2014/main" id="{AFE2EB83-F61E-5F4F-BAF0-35185E4DD38E}"/>
                </a:ext>
              </a:extLst>
            </p:cNvPr>
            <p:cNvSpPr/>
            <p:nvPr/>
          </p:nvSpPr>
          <p:spPr>
            <a:xfrm>
              <a:off x="1961905" y="2440406"/>
              <a:ext cx="1367903" cy="137842"/>
            </a:xfrm>
            <a:custGeom>
              <a:avLst/>
              <a:gdLst/>
              <a:ahLst/>
              <a:cxnLst/>
              <a:rect l="l" t="t" r="r" b="b"/>
              <a:pathLst>
                <a:path w="51127" h="5152" extrusionOk="0">
                  <a:moveTo>
                    <a:pt x="501" y="1"/>
                  </a:moveTo>
                  <a:cubicBezTo>
                    <a:pt x="304" y="1"/>
                    <a:pt x="139" y="138"/>
                    <a:pt x="62" y="318"/>
                  </a:cubicBezTo>
                  <a:cubicBezTo>
                    <a:pt x="1" y="562"/>
                    <a:pt x="153" y="774"/>
                    <a:pt x="366" y="866"/>
                  </a:cubicBezTo>
                  <a:cubicBezTo>
                    <a:pt x="609" y="896"/>
                    <a:pt x="16415" y="5151"/>
                    <a:pt x="34591" y="5151"/>
                  </a:cubicBezTo>
                  <a:cubicBezTo>
                    <a:pt x="39910" y="5151"/>
                    <a:pt x="45382" y="4787"/>
                    <a:pt x="50731" y="3844"/>
                  </a:cubicBezTo>
                  <a:cubicBezTo>
                    <a:pt x="50974" y="3814"/>
                    <a:pt x="51126" y="3601"/>
                    <a:pt x="51096" y="3358"/>
                  </a:cubicBezTo>
                  <a:cubicBezTo>
                    <a:pt x="51068" y="3163"/>
                    <a:pt x="50888" y="3020"/>
                    <a:pt x="50648" y="3020"/>
                  </a:cubicBezTo>
                  <a:cubicBezTo>
                    <a:pt x="50626" y="3020"/>
                    <a:pt x="50603" y="3021"/>
                    <a:pt x="50579" y="3024"/>
                  </a:cubicBezTo>
                  <a:cubicBezTo>
                    <a:pt x="45281" y="3929"/>
                    <a:pt x="39860" y="4281"/>
                    <a:pt x="34635" y="4281"/>
                  </a:cubicBezTo>
                  <a:cubicBezTo>
                    <a:pt x="16542" y="4281"/>
                    <a:pt x="797" y="62"/>
                    <a:pt x="609" y="14"/>
                  </a:cubicBezTo>
                  <a:cubicBezTo>
                    <a:pt x="572" y="5"/>
                    <a:pt x="536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26;p40">
              <a:extLst>
                <a:ext uri="{FF2B5EF4-FFF2-40B4-BE49-F238E27FC236}">
                  <a16:creationId xmlns:a16="http://schemas.microsoft.com/office/drawing/2014/main" id="{CF23032C-8BD2-554F-BDB5-CBA4F139626C}"/>
                </a:ext>
              </a:extLst>
            </p:cNvPr>
            <p:cNvSpPr/>
            <p:nvPr/>
          </p:nvSpPr>
          <p:spPr>
            <a:xfrm>
              <a:off x="1848062" y="1564690"/>
              <a:ext cx="769340" cy="527796"/>
            </a:xfrm>
            <a:custGeom>
              <a:avLst/>
              <a:gdLst/>
              <a:ahLst/>
              <a:cxnLst/>
              <a:rect l="l" t="t" r="r" b="b"/>
              <a:pathLst>
                <a:path w="28755" h="19727" extrusionOk="0">
                  <a:moveTo>
                    <a:pt x="13739" y="0"/>
                  </a:moveTo>
                  <a:cubicBezTo>
                    <a:pt x="6140" y="0"/>
                    <a:pt x="0" y="6140"/>
                    <a:pt x="0" y="13739"/>
                  </a:cubicBezTo>
                  <a:cubicBezTo>
                    <a:pt x="0" y="16687"/>
                    <a:pt x="6232" y="19727"/>
                    <a:pt x="13830" y="19727"/>
                  </a:cubicBezTo>
                  <a:cubicBezTo>
                    <a:pt x="21429" y="19727"/>
                    <a:pt x="26992" y="16687"/>
                    <a:pt x="27509" y="13739"/>
                  </a:cubicBezTo>
                  <a:cubicBezTo>
                    <a:pt x="28755" y="6262"/>
                    <a:pt x="21338" y="0"/>
                    <a:pt x="13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27;p40">
              <a:extLst>
                <a:ext uri="{FF2B5EF4-FFF2-40B4-BE49-F238E27FC236}">
                  <a16:creationId xmlns:a16="http://schemas.microsoft.com/office/drawing/2014/main" id="{023F1205-7395-7340-A910-2F76AA8647D2}"/>
                </a:ext>
              </a:extLst>
            </p:cNvPr>
            <p:cNvSpPr/>
            <p:nvPr/>
          </p:nvSpPr>
          <p:spPr>
            <a:xfrm>
              <a:off x="2814185" y="1719439"/>
              <a:ext cx="770169" cy="526993"/>
            </a:xfrm>
            <a:custGeom>
              <a:avLst/>
              <a:gdLst/>
              <a:ahLst/>
              <a:cxnLst/>
              <a:rect l="l" t="t" r="r" b="b"/>
              <a:pathLst>
                <a:path w="28786" h="19697" extrusionOk="0">
                  <a:moveTo>
                    <a:pt x="13770" y="1"/>
                  </a:moveTo>
                  <a:cubicBezTo>
                    <a:pt x="6171" y="1"/>
                    <a:pt x="1" y="6140"/>
                    <a:pt x="1" y="13739"/>
                  </a:cubicBezTo>
                  <a:cubicBezTo>
                    <a:pt x="1" y="16657"/>
                    <a:pt x="6232" y="19697"/>
                    <a:pt x="13831" y="19697"/>
                  </a:cubicBezTo>
                  <a:cubicBezTo>
                    <a:pt x="21429" y="19697"/>
                    <a:pt x="27022" y="16657"/>
                    <a:pt x="27509" y="13739"/>
                  </a:cubicBezTo>
                  <a:cubicBezTo>
                    <a:pt x="28785" y="6262"/>
                    <a:pt x="21369" y="1"/>
                    <a:pt x="1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28;p40">
              <a:extLst>
                <a:ext uri="{FF2B5EF4-FFF2-40B4-BE49-F238E27FC236}">
                  <a16:creationId xmlns:a16="http://schemas.microsoft.com/office/drawing/2014/main" id="{62322AA5-D195-F145-8160-4BC003C31C8A}"/>
                </a:ext>
              </a:extLst>
            </p:cNvPr>
            <p:cNvSpPr/>
            <p:nvPr/>
          </p:nvSpPr>
          <p:spPr>
            <a:xfrm>
              <a:off x="2170676" y="1967246"/>
              <a:ext cx="769340" cy="527796"/>
            </a:xfrm>
            <a:custGeom>
              <a:avLst/>
              <a:gdLst/>
              <a:ahLst/>
              <a:cxnLst/>
              <a:rect l="l" t="t" r="r" b="b"/>
              <a:pathLst>
                <a:path w="28755" h="19727" extrusionOk="0">
                  <a:moveTo>
                    <a:pt x="13770" y="0"/>
                  </a:moveTo>
                  <a:cubicBezTo>
                    <a:pt x="6171" y="0"/>
                    <a:pt x="0" y="6140"/>
                    <a:pt x="0" y="13739"/>
                  </a:cubicBezTo>
                  <a:cubicBezTo>
                    <a:pt x="0" y="16687"/>
                    <a:pt x="6231" y="19727"/>
                    <a:pt x="13830" y="19727"/>
                  </a:cubicBezTo>
                  <a:cubicBezTo>
                    <a:pt x="21429" y="19727"/>
                    <a:pt x="27022" y="16687"/>
                    <a:pt x="27508" y="13739"/>
                  </a:cubicBezTo>
                  <a:cubicBezTo>
                    <a:pt x="28755" y="6262"/>
                    <a:pt x="21369" y="0"/>
                    <a:pt x="137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1329;p40">
              <a:extLst>
                <a:ext uri="{FF2B5EF4-FFF2-40B4-BE49-F238E27FC236}">
                  <a16:creationId xmlns:a16="http://schemas.microsoft.com/office/drawing/2014/main" id="{51CADDA2-2F74-F849-A86B-3DCBCABAB7F8}"/>
                </a:ext>
              </a:extLst>
            </p:cNvPr>
            <p:cNvGrpSpPr/>
            <p:nvPr/>
          </p:nvGrpSpPr>
          <p:grpSpPr>
            <a:xfrm>
              <a:off x="2907183" y="1977999"/>
              <a:ext cx="575812" cy="136800"/>
              <a:chOff x="2097625" y="759999"/>
              <a:chExt cx="761354" cy="180880"/>
            </a:xfrm>
          </p:grpSpPr>
          <p:sp>
            <p:nvSpPr>
              <p:cNvPr id="103" name="Google Shape;1330;p40">
                <a:extLst>
                  <a:ext uri="{FF2B5EF4-FFF2-40B4-BE49-F238E27FC236}">
                    <a16:creationId xmlns:a16="http://schemas.microsoft.com/office/drawing/2014/main" id="{47E572A0-590F-4E4A-B566-C5FDC6FAA05F}"/>
                  </a:ext>
                </a:extLst>
              </p:cNvPr>
              <p:cNvSpPr/>
              <p:nvPr/>
            </p:nvSpPr>
            <p:spPr>
              <a:xfrm>
                <a:off x="2219501" y="759999"/>
                <a:ext cx="128122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4400" extrusionOk="0">
                    <a:moveTo>
                      <a:pt x="445" y="1"/>
                    </a:moveTo>
                    <a:cubicBezTo>
                      <a:pt x="396" y="1"/>
                      <a:pt x="348" y="8"/>
                      <a:pt x="305" y="23"/>
                    </a:cubicBezTo>
                    <a:cubicBezTo>
                      <a:pt x="61" y="114"/>
                      <a:pt x="1" y="388"/>
                      <a:pt x="61" y="570"/>
                    </a:cubicBezTo>
                    <a:cubicBezTo>
                      <a:pt x="153" y="722"/>
                      <a:pt x="1703" y="4400"/>
                      <a:pt x="3891" y="4400"/>
                    </a:cubicBezTo>
                    <a:cubicBezTo>
                      <a:pt x="5289" y="4400"/>
                      <a:pt x="6414" y="3154"/>
                      <a:pt x="7447" y="570"/>
                    </a:cubicBezTo>
                    <a:cubicBezTo>
                      <a:pt x="7508" y="327"/>
                      <a:pt x="7417" y="114"/>
                      <a:pt x="7204" y="23"/>
                    </a:cubicBezTo>
                    <a:cubicBezTo>
                      <a:pt x="7167" y="12"/>
                      <a:pt x="7128" y="7"/>
                      <a:pt x="7090" y="7"/>
                    </a:cubicBezTo>
                    <a:cubicBezTo>
                      <a:pt x="6911" y="7"/>
                      <a:pt x="6738" y="116"/>
                      <a:pt x="6688" y="266"/>
                    </a:cubicBezTo>
                    <a:cubicBezTo>
                      <a:pt x="5837" y="2424"/>
                      <a:pt x="4894" y="3609"/>
                      <a:pt x="3952" y="3609"/>
                    </a:cubicBezTo>
                    <a:cubicBezTo>
                      <a:pt x="2523" y="3609"/>
                      <a:pt x="1216" y="1208"/>
                      <a:pt x="821" y="266"/>
                    </a:cubicBezTo>
                    <a:cubicBezTo>
                      <a:pt x="775" y="80"/>
                      <a:pt x="604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31;p40">
                <a:extLst>
                  <a:ext uri="{FF2B5EF4-FFF2-40B4-BE49-F238E27FC236}">
                    <a16:creationId xmlns:a16="http://schemas.microsoft.com/office/drawing/2014/main" id="{471FEC11-1771-ED4C-809F-E39A55762BEA}"/>
                  </a:ext>
                </a:extLst>
              </p:cNvPr>
              <p:cNvSpPr/>
              <p:nvPr/>
            </p:nvSpPr>
            <p:spPr>
              <a:xfrm>
                <a:off x="2608980" y="759999"/>
                <a:ext cx="128634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4400" extrusionOk="0">
                    <a:moveTo>
                      <a:pt x="445" y="1"/>
                    </a:moveTo>
                    <a:cubicBezTo>
                      <a:pt x="396" y="1"/>
                      <a:pt x="348" y="8"/>
                      <a:pt x="305" y="23"/>
                    </a:cubicBezTo>
                    <a:cubicBezTo>
                      <a:pt x="62" y="114"/>
                      <a:pt x="1" y="388"/>
                      <a:pt x="62" y="570"/>
                    </a:cubicBezTo>
                    <a:cubicBezTo>
                      <a:pt x="1095" y="3154"/>
                      <a:pt x="2250" y="4400"/>
                      <a:pt x="3587" y="4400"/>
                    </a:cubicBezTo>
                    <a:cubicBezTo>
                      <a:pt x="5776" y="4400"/>
                      <a:pt x="7326" y="752"/>
                      <a:pt x="7448" y="570"/>
                    </a:cubicBezTo>
                    <a:cubicBezTo>
                      <a:pt x="7539" y="327"/>
                      <a:pt x="7417" y="114"/>
                      <a:pt x="7235" y="23"/>
                    </a:cubicBezTo>
                    <a:cubicBezTo>
                      <a:pt x="7192" y="12"/>
                      <a:pt x="7150" y="7"/>
                      <a:pt x="7109" y="7"/>
                    </a:cubicBezTo>
                    <a:cubicBezTo>
                      <a:pt x="6920" y="7"/>
                      <a:pt x="6763" y="116"/>
                      <a:pt x="6688" y="266"/>
                    </a:cubicBezTo>
                    <a:cubicBezTo>
                      <a:pt x="6262" y="1208"/>
                      <a:pt x="4955" y="3609"/>
                      <a:pt x="3587" y="3609"/>
                    </a:cubicBezTo>
                    <a:cubicBezTo>
                      <a:pt x="2645" y="3579"/>
                      <a:pt x="1703" y="2424"/>
                      <a:pt x="821" y="266"/>
                    </a:cubicBezTo>
                    <a:cubicBezTo>
                      <a:pt x="775" y="80"/>
                      <a:pt x="604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32;p40">
                <a:extLst>
                  <a:ext uri="{FF2B5EF4-FFF2-40B4-BE49-F238E27FC236}">
                    <a16:creationId xmlns:a16="http://schemas.microsoft.com/office/drawing/2014/main" id="{1990CD02-89F9-B649-A58E-17926A540E29}"/>
                  </a:ext>
                </a:extLst>
              </p:cNvPr>
              <p:cNvSpPr/>
              <p:nvPr/>
            </p:nvSpPr>
            <p:spPr>
              <a:xfrm>
                <a:off x="2097625" y="835058"/>
                <a:ext cx="134862" cy="89749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64" y="1"/>
                      <a:pt x="1" y="1186"/>
                      <a:pt x="1" y="2615"/>
                    </a:cubicBezTo>
                    <a:cubicBezTo>
                      <a:pt x="1" y="4074"/>
                      <a:pt x="1764" y="5259"/>
                      <a:pt x="3952" y="5259"/>
                    </a:cubicBezTo>
                    <a:cubicBezTo>
                      <a:pt x="6140" y="5259"/>
                      <a:pt x="7903" y="4074"/>
                      <a:pt x="7903" y="2615"/>
                    </a:cubicBezTo>
                    <a:cubicBezTo>
                      <a:pt x="7903" y="1186"/>
                      <a:pt x="6140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33;p40">
                <a:extLst>
                  <a:ext uri="{FF2B5EF4-FFF2-40B4-BE49-F238E27FC236}">
                    <a16:creationId xmlns:a16="http://schemas.microsoft.com/office/drawing/2014/main" id="{29280FC0-CA20-6246-AD9C-B0199EE57A22}"/>
                  </a:ext>
                </a:extLst>
              </p:cNvPr>
              <p:cNvSpPr/>
              <p:nvPr/>
            </p:nvSpPr>
            <p:spPr>
              <a:xfrm>
                <a:off x="2724117" y="832464"/>
                <a:ext cx="134862" cy="89749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94" y="1"/>
                      <a:pt x="1" y="1186"/>
                      <a:pt x="1" y="2615"/>
                    </a:cubicBezTo>
                    <a:cubicBezTo>
                      <a:pt x="1" y="4074"/>
                      <a:pt x="1794" y="5259"/>
                      <a:pt x="3952" y="5259"/>
                    </a:cubicBezTo>
                    <a:cubicBezTo>
                      <a:pt x="6141" y="5259"/>
                      <a:pt x="7903" y="4074"/>
                      <a:pt x="7903" y="2615"/>
                    </a:cubicBezTo>
                    <a:cubicBezTo>
                      <a:pt x="7903" y="1186"/>
                      <a:pt x="6141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34;p40">
                <a:extLst>
                  <a:ext uri="{FF2B5EF4-FFF2-40B4-BE49-F238E27FC236}">
                    <a16:creationId xmlns:a16="http://schemas.microsoft.com/office/drawing/2014/main" id="{4E009D7F-A8D4-4447-B85E-B8CD964D582C}"/>
                  </a:ext>
                </a:extLst>
              </p:cNvPr>
              <p:cNvSpPr/>
              <p:nvPr/>
            </p:nvSpPr>
            <p:spPr>
              <a:xfrm>
                <a:off x="2438358" y="814259"/>
                <a:ext cx="100106" cy="126621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7421" extrusionOk="0">
                    <a:moveTo>
                      <a:pt x="2574" y="0"/>
                    </a:moveTo>
                    <a:cubicBezTo>
                      <a:pt x="1238" y="0"/>
                      <a:pt x="389" y="1284"/>
                      <a:pt x="92" y="2040"/>
                    </a:cubicBezTo>
                    <a:cubicBezTo>
                      <a:pt x="1" y="2284"/>
                      <a:pt x="122" y="2496"/>
                      <a:pt x="304" y="2588"/>
                    </a:cubicBezTo>
                    <a:cubicBezTo>
                      <a:pt x="355" y="2600"/>
                      <a:pt x="405" y="2606"/>
                      <a:pt x="452" y="2606"/>
                    </a:cubicBezTo>
                    <a:cubicBezTo>
                      <a:pt x="631" y="2606"/>
                      <a:pt x="779" y="2519"/>
                      <a:pt x="852" y="2375"/>
                    </a:cubicBezTo>
                    <a:cubicBezTo>
                      <a:pt x="879" y="2292"/>
                      <a:pt x="1456" y="836"/>
                      <a:pt x="2537" y="836"/>
                    </a:cubicBezTo>
                    <a:cubicBezTo>
                      <a:pt x="2649" y="836"/>
                      <a:pt x="2766" y="851"/>
                      <a:pt x="2888" y="885"/>
                    </a:cubicBezTo>
                    <a:cubicBezTo>
                      <a:pt x="3192" y="946"/>
                      <a:pt x="3283" y="1068"/>
                      <a:pt x="3314" y="1189"/>
                    </a:cubicBezTo>
                    <a:cubicBezTo>
                      <a:pt x="3496" y="1676"/>
                      <a:pt x="3010" y="2618"/>
                      <a:pt x="2675" y="3104"/>
                    </a:cubicBezTo>
                    <a:cubicBezTo>
                      <a:pt x="2584" y="3195"/>
                      <a:pt x="2554" y="3317"/>
                      <a:pt x="2584" y="3408"/>
                    </a:cubicBezTo>
                    <a:cubicBezTo>
                      <a:pt x="2645" y="3530"/>
                      <a:pt x="2675" y="3651"/>
                      <a:pt x="2797" y="3682"/>
                    </a:cubicBezTo>
                    <a:cubicBezTo>
                      <a:pt x="2827" y="3682"/>
                      <a:pt x="5016" y="5019"/>
                      <a:pt x="4499" y="6205"/>
                    </a:cubicBezTo>
                    <a:cubicBezTo>
                      <a:pt x="4378" y="6387"/>
                      <a:pt x="4226" y="6509"/>
                      <a:pt x="4043" y="6569"/>
                    </a:cubicBezTo>
                    <a:cubicBezTo>
                      <a:pt x="3914" y="6618"/>
                      <a:pt x="3767" y="6639"/>
                      <a:pt x="3611" y="6639"/>
                    </a:cubicBezTo>
                    <a:cubicBezTo>
                      <a:pt x="2886" y="6639"/>
                      <a:pt x="1956" y="6192"/>
                      <a:pt x="1581" y="5992"/>
                    </a:cubicBezTo>
                    <a:cubicBezTo>
                      <a:pt x="1515" y="5964"/>
                      <a:pt x="1449" y="5950"/>
                      <a:pt x="1386" y="5950"/>
                    </a:cubicBezTo>
                    <a:cubicBezTo>
                      <a:pt x="1245" y="5950"/>
                      <a:pt x="1118" y="6018"/>
                      <a:pt x="1034" y="6144"/>
                    </a:cubicBezTo>
                    <a:cubicBezTo>
                      <a:pt x="912" y="6357"/>
                      <a:pt x="1004" y="6569"/>
                      <a:pt x="1186" y="6691"/>
                    </a:cubicBezTo>
                    <a:cubicBezTo>
                      <a:pt x="1338" y="6752"/>
                      <a:pt x="2554" y="7420"/>
                      <a:pt x="3648" y="7420"/>
                    </a:cubicBezTo>
                    <a:cubicBezTo>
                      <a:pt x="3891" y="7420"/>
                      <a:pt x="4104" y="7390"/>
                      <a:pt x="4256" y="7329"/>
                    </a:cubicBezTo>
                    <a:cubicBezTo>
                      <a:pt x="4681" y="7177"/>
                      <a:pt x="4985" y="6904"/>
                      <a:pt x="5168" y="6509"/>
                    </a:cubicBezTo>
                    <a:cubicBezTo>
                      <a:pt x="5867" y="5019"/>
                      <a:pt x="4256" y="3712"/>
                      <a:pt x="3496" y="3195"/>
                    </a:cubicBezTo>
                    <a:cubicBezTo>
                      <a:pt x="3861" y="2648"/>
                      <a:pt x="4317" y="1645"/>
                      <a:pt x="4043" y="885"/>
                    </a:cubicBezTo>
                    <a:cubicBezTo>
                      <a:pt x="3952" y="612"/>
                      <a:pt x="3709" y="217"/>
                      <a:pt x="3101" y="65"/>
                    </a:cubicBezTo>
                    <a:cubicBezTo>
                      <a:pt x="2918" y="21"/>
                      <a:pt x="2742" y="0"/>
                      <a:pt x="2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1335;p40">
              <a:extLst>
                <a:ext uri="{FF2B5EF4-FFF2-40B4-BE49-F238E27FC236}">
                  <a16:creationId xmlns:a16="http://schemas.microsoft.com/office/drawing/2014/main" id="{6DC5E3E5-2507-3D47-A266-EB347ED66BC6}"/>
                </a:ext>
              </a:extLst>
            </p:cNvPr>
            <p:cNvGrpSpPr/>
            <p:nvPr/>
          </p:nvGrpSpPr>
          <p:grpSpPr>
            <a:xfrm>
              <a:off x="1944914" y="1832888"/>
              <a:ext cx="575781" cy="119195"/>
              <a:chOff x="5393225" y="3871425"/>
              <a:chExt cx="1114775" cy="230775"/>
            </a:xfrm>
          </p:grpSpPr>
          <p:sp>
            <p:nvSpPr>
              <p:cNvPr id="98" name="Google Shape;1336;p40">
                <a:extLst>
                  <a:ext uri="{FF2B5EF4-FFF2-40B4-BE49-F238E27FC236}">
                    <a16:creationId xmlns:a16="http://schemas.microsoft.com/office/drawing/2014/main" id="{84CDC6B0-7590-F44C-990E-E62D994D1C20}"/>
                  </a:ext>
                </a:extLst>
              </p:cNvPr>
              <p:cNvSpPr/>
              <p:nvPr/>
            </p:nvSpPr>
            <p:spPr>
              <a:xfrm>
                <a:off x="5571050" y="3871425"/>
                <a:ext cx="18770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2031" extrusionOk="0">
                    <a:moveTo>
                      <a:pt x="3928" y="0"/>
                    </a:moveTo>
                    <a:cubicBezTo>
                      <a:pt x="1844" y="0"/>
                      <a:pt x="233" y="1257"/>
                      <a:pt x="213" y="1297"/>
                    </a:cubicBezTo>
                    <a:cubicBezTo>
                      <a:pt x="30" y="1449"/>
                      <a:pt x="0" y="1662"/>
                      <a:pt x="122" y="1844"/>
                    </a:cubicBezTo>
                    <a:cubicBezTo>
                      <a:pt x="210" y="1968"/>
                      <a:pt x="330" y="2031"/>
                      <a:pt x="451" y="2031"/>
                    </a:cubicBezTo>
                    <a:cubicBezTo>
                      <a:pt x="537" y="2031"/>
                      <a:pt x="623" y="1999"/>
                      <a:pt x="699" y="1936"/>
                    </a:cubicBezTo>
                    <a:cubicBezTo>
                      <a:pt x="779" y="1875"/>
                      <a:pt x="2133" y="821"/>
                      <a:pt x="3883" y="821"/>
                    </a:cubicBezTo>
                    <a:cubicBezTo>
                      <a:pt x="4783" y="821"/>
                      <a:pt x="5787" y="1100"/>
                      <a:pt x="6778" y="1936"/>
                    </a:cubicBezTo>
                    <a:cubicBezTo>
                      <a:pt x="6869" y="1966"/>
                      <a:pt x="6961" y="1996"/>
                      <a:pt x="7052" y="1996"/>
                    </a:cubicBezTo>
                    <a:cubicBezTo>
                      <a:pt x="7173" y="1996"/>
                      <a:pt x="7295" y="1966"/>
                      <a:pt x="7356" y="1844"/>
                    </a:cubicBezTo>
                    <a:cubicBezTo>
                      <a:pt x="7508" y="1662"/>
                      <a:pt x="7477" y="1449"/>
                      <a:pt x="7325" y="1297"/>
                    </a:cubicBezTo>
                    <a:cubicBezTo>
                      <a:pt x="6168" y="325"/>
                      <a:pt x="4987" y="0"/>
                      <a:pt x="3928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37;p40">
                <a:extLst>
                  <a:ext uri="{FF2B5EF4-FFF2-40B4-BE49-F238E27FC236}">
                    <a16:creationId xmlns:a16="http://schemas.microsoft.com/office/drawing/2014/main" id="{6597A9AE-B5B2-694C-879B-4A0028E8692B}"/>
                  </a:ext>
                </a:extLst>
              </p:cNvPr>
              <p:cNvSpPr/>
              <p:nvPr/>
            </p:nvSpPr>
            <p:spPr>
              <a:xfrm>
                <a:off x="6141725" y="3872350"/>
                <a:ext cx="1869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999" extrusionOk="0">
                    <a:moveTo>
                      <a:pt x="3563" y="0"/>
                    </a:moveTo>
                    <a:cubicBezTo>
                      <a:pt x="2508" y="0"/>
                      <a:pt x="1334" y="323"/>
                      <a:pt x="183" y="1291"/>
                    </a:cubicBezTo>
                    <a:cubicBezTo>
                      <a:pt x="31" y="1443"/>
                      <a:pt x="0" y="1716"/>
                      <a:pt x="152" y="1868"/>
                    </a:cubicBezTo>
                    <a:cubicBezTo>
                      <a:pt x="236" y="1952"/>
                      <a:pt x="356" y="1998"/>
                      <a:pt x="473" y="1998"/>
                    </a:cubicBezTo>
                    <a:cubicBezTo>
                      <a:pt x="568" y="1998"/>
                      <a:pt x="661" y="1967"/>
                      <a:pt x="730" y="1899"/>
                    </a:cubicBezTo>
                    <a:cubicBezTo>
                      <a:pt x="1716" y="1057"/>
                      <a:pt x="2724" y="777"/>
                      <a:pt x="3628" y="777"/>
                    </a:cubicBezTo>
                    <a:cubicBezTo>
                      <a:pt x="5371" y="777"/>
                      <a:pt x="6729" y="1818"/>
                      <a:pt x="6809" y="1899"/>
                    </a:cubicBezTo>
                    <a:cubicBezTo>
                      <a:pt x="6870" y="1929"/>
                      <a:pt x="6991" y="1959"/>
                      <a:pt x="7052" y="1959"/>
                    </a:cubicBezTo>
                    <a:cubicBezTo>
                      <a:pt x="7174" y="1959"/>
                      <a:pt x="7295" y="1929"/>
                      <a:pt x="7356" y="1868"/>
                    </a:cubicBezTo>
                    <a:cubicBezTo>
                      <a:pt x="7478" y="1655"/>
                      <a:pt x="7478" y="1443"/>
                      <a:pt x="7295" y="1291"/>
                    </a:cubicBezTo>
                    <a:cubicBezTo>
                      <a:pt x="7275" y="1270"/>
                      <a:pt x="5656" y="0"/>
                      <a:pt x="3563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38;p40">
                <a:extLst>
                  <a:ext uri="{FF2B5EF4-FFF2-40B4-BE49-F238E27FC236}">
                    <a16:creationId xmlns:a16="http://schemas.microsoft.com/office/drawing/2014/main" id="{2FF5D33B-D2F3-B84F-B7BF-100E8428AB5F}"/>
                  </a:ext>
                </a:extLst>
              </p:cNvPr>
              <p:cNvSpPr/>
              <p:nvPr/>
            </p:nvSpPr>
            <p:spPr>
              <a:xfrm>
                <a:off x="5393225" y="3970725"/>
                <a:ext cx="1976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14"/>
                    </a:cubicBezTo>
                    <a:cubicBezTo>
                      <a:pt x="0" y="4073"/>
                      <a:pt x="1763" y="5258"/>
                      <a:pt x="3952" y="5258"/>
                    </a:cubicBezTo>
                    <a:cubicBezTo>
                      <a:pt x="6140" y="5258"/>
                      <a:pt x="7903" y="4073"/>
                      <a:pt x="7903" y="2614"/>
                    </a:cubicBezTo>
                    <a:cubicBezTo>
                      <a:pt x="7903" y="1185"/>
                      <a:pt x="614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39;p40">
                <a:extLst>
                  <a:ext uri="{FF2B5EF4-FFF2-40B4-BE49-F238E27FC236}">
                    <a16:creationId xmlns:a16="http://schemas.microsoft.com/office/drawing/2014/main" id="{D2B3A5F8-A5E5-8F48-9D39-5963B95160E2}"/>
                  </a:ext>
                </a:extLst>
              </p:cNvPr>
              <p:cNvSpPr/>
              <p:nvPr/>
            </p:nvSpPr>
            <p:spPr>
              <a:xfrm>
                <a:off x="6310425" y="3966925"/>
                <a:ext cx="197575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44"/>
                    </a:cubicBezTo>
                    <a:cubicBezTo>
                      <a:pt x="0" y="4073"/>
                      <a:pt x="1793" y="5258"/>
                      <a:pt x="3952" y="5258"/>
                    </a:cubicBezTo>
                    <a:cubicBezTo>
                      <a:pt x="6170" y="5258"/>
                      <a:pt x="7903" y="4073"/>
                      <a:pt x="7903" y="2644"/>
                    </a:cubicBezTo>
                    <a:cubicBezTo>
                      <a:pt x="7903" y="1185"/>
                      <a:pt x="617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40;p40">
                <a:extLst>
                  <a:ext uri="{FF2B5EF4-FFF2-40B4-BE49-F238E27FC236}">
                    <a16:creationId xmlns:a16="http://schemas.microsoft.com/office/drawing/2014/main" id="{145578FD-3E19-2D49-93AE-3DC111E45C2B}"/>
                  </a:ext>
                </a:extLst>
              </p:cNvPr>
              <p:cNvSpPr/>
              <p:nvPr/>
            </p:nvSpPr>
            <p:spPr>
              <a:xfrm>
                <a:off x="5829400" y="3947025"/>
                <a:ext cx="2416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769" extrusionOk="0">
                    <a:moveTo>
                      <a:pt x="9184" y="1"/>
                    </a:moveTo>
                    <a:cubicBezTo>
                      <a:pt x="9130" y="1"/>
                      <a:pt x="9076" y="12"/>
                      <a:pt x="9028" y="36"/>
                    </a:cubicBezTo>
                    <a:cubicBezTo>
                      <a:pt x="7611" y="727"/>
                      <a:pt x="6006" y="937"/>
                      <a:pt x="4578" y="937"/>
                    </a:cubicBezTo>
                    <a:cubicBezTo>
                      <a:pt x="2361" y="937"/>
                      <a:pt x="566" y="431"/>
                      <a:pt x="548" y="431"/>
                    </a:cubicBezTo>
                    <a:cubicBezTo>
                      <a:pt x="500" y="411"/>
                      <a:pt x="453" y="401"/>
                      <a:pt x="409" y="401"/>
                    </a:cubicBezTo>
                    <a:cubicBezTo>
                      <a:pt x="257" y="401"/>
                      <a:pt x="132" y="516"/>
                      <a:pt x="61" y="705"/>
                    </a:cubicBezTo>
                    <a:cubicBezTo>
                      <a:pt x="1" y="918"/>
                      <a:pt x="92" y="1100"/>
                      <a:pt x="335" y="1191"/>
                    </a:cubicBezTo>
                    <a:cubicBezTo>
                      <a:pt x="457" y="1222"/>
                      <a:pt x="2311" y="1769"/>
                      <a:pt x="4590" y="1769"/>
                    </a:cubicBezTo>
                    <a:cubicBezTo>
                      <a:pt x="6110" y="1769"/>
                      <a:pt x="7812" y="1526"/>
                      <a:pt x="9362" y="766"/>
                    </a:cubicBezTo>
                    <a:cubicBezTo>
                      <a:pt x="9545" y="705"/>
                      <a:pt x="9666" y="431"/>
                      <a:pt x="9545" y="249"/>
                    </a:cubicBezTo>
                    <a:cubicBezTo>
                      <a:pt x="9500" y="92"/>
                      <a:pt x="9339" y="1"/>
                      <a:pt x="9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1341;p40">
              <a:extLst>
                <a:ext uri="{FF2B5EF4-FFF2-40B4-BE49-F238E27FC236}">
                  <a16:creationId xmlns:a16="http://schemas.microsoft.com/office/drawing/2014/main" id="{83240B82-8361-034B-93F0-E10DE42169F5}"/>
                </a:ext>
              </a:extLst>
            </p:cNvPr>
            <p:cNvGrpSpPr/>
            <p:nvPr/>
          </p:nvGrpSpPr>
          <p:grpSpPr>
            <a:xfrm>
              <a:off x="2230500" y="2228272"/>
              <a:ext cx="597300" cy="154715"/>
              <a:chOff x="1107425" y="1438425"/>
              <a:chExt cx="1117075" cy="289350"/>
            </a:xfrm>
          </p:grpSpPr>
          <p:sp>
            <p:nvSpPr>
              <p:cNvPr id="93" name="Google Shape;1342;p40">
                <a:extLst>
                  <a:ext uri="{FF2B5EF4-FFF2-40B4-BE49-F238E27FC236}">
                    <a16:creationId xmlns:a16="http://schemas.microsoft.com/office/drawing/2014/main" id="{3EE3A14E-C07E-2547-87F5-0FFABA3E0F21}"/>
                  </a:ext>
                </a:extLst>
              </p:cNvPr>
              <p:cNvSpPr/>
              <p:nvPr/>
            </p:nvSpPr>
            <p:spPr>
              <a:xfrm>
                <a:off x="1286000" y="1438425"/>
                <a:ext cx="18772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2046" extrusionOk="0">
                    <a:moveTo>
                      <a:pt x="3966" y="0"/>
                    </a:moveTo>
                    <a:cubicBezTo>
                      <a:pt x="1880" y="0"/>
                      <a:pt x="254" y="1270"/>
                      <a:pt x="213" y="1291"/>
                    </a:cubicBezTo>
                    <a:cubicBezTo>
                      <a:pt x="31" y="1443"/>
                      <a:pt x="1" y="1686"/>
                      <a:pt x="153" y="1868"/>
                    </a:cubicBezTo>
                    <a:cubicBezTo>
                      <a:pt x="245" y="1979"/>
                      <a:pt x="361" y="2045"/>
                      <a:pt x="485" y="2045"/>
                    </a:cubicBezTo>
                    <a:cubicBezTo>
                      <a:pt x="564" y="2045"/>
                      <a:pt x="647" y="2019"/>
                      <a:pt x="730" y="1959"/>
                    </a:cubicBezTo>
                    <a:cubicBezTo>
                      <a:pt x="790" y="1899"/>
                      <a:pt x="2163" y="831"/>
                      <a:pt x="3921" y="831"/>
                    </a:cubicBezTo>
                    <a:cubicBezTo>
                      <a:pt x="4824" y="831"/>
                      <a:pt x="5829" y="1113"/>
                      <a:pt x="6809" y="1959"/>
                    </a:cubicBezTo>
                    <a:cubicBezTo>
                      <a:pt x="6870" y="1990"/>
                      <a:pt x="6992" y="2020"/>
                      <a:pt x="7052" y="2020"/>
                    </a:cubicBezTo>
                    <a:cubicBezTo>
                      <a:pt x="7174" y="2020"/>
                      <a:pt x="7296" y="1990"/>
                      <a:pt x="7356" y="1868"/>
                    </a:cubicBezTo>
                    <a:cubicBezTo>
                      <a:pt x="7508" y="1686"/>
                      <a:pt x="7478" y="1443"/>
                      <a:pt x="7326" y="1291"/>
                    </a:cubicBezTo>
                    <a:cubicBezTo>
                      <a:pt x="6185" y="323"/>
                      <a:pt x="5017" y="0"/>
                      <a:pt x="3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43;p40">
                <a:extLst>
                  <a:ext uri="{FF2B5EF4-FFF2-40B4-BE49-F238E27FC236}">
                    <a16:creationId xmlns:a16="http://schemas.microsoft.com/office/drawing/2014/main" id="{9FFD3E7E-6237-0F48-894D-788DA64C3583}"/>
                  </a:ext>
                </a:extLst>
              </p:cNvPr>
              <p:cNvSpPr/>
              <p:nvPr/>
            </p:nvSpPr>
            <p:spPr>
              <a:xfrm>
                <a:off x="1856675" y="1439775"/>
                <a:ext cx="1869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994" extrusionOk="0">
                    <a:moveTo>
                      <a:pt x="3580" y="0"/>
                    </a:moveTo>
                    <a:cubicBezTo>
                      <a:pt x="2521" y="0"/>
                      <a:pt x="1340" y="325"/>
                      <a:pt x="183" y="1297"/>
                    </a:cubicBezTo>
                    <a:cubicBezTo>
                      <a:pt x="31" y="1449"/>
                      <a:pt x="1" y="1693"/>
                      <a:pt x="153" y="1844"/>
                    </a:cubicBezTo>
                    <a:cubicBezTo>
                      <a:pt x="243" y="1935"/>
                      <a:pt x="377" y="1993"/>
                      <a:pt x="503" y="1993"/>
                    </a:cubicBezTo>
                    <a:cubicBezTo>
                      <a:pt x="588" y="1993"/>
                      <a:pt x="669" y="1967"/>
                      <a:pt x="730" y="1905"/>
                    </a:cubicBezTo>
                    <a:cubicBezTo>
                      <a:pt x="1717" y="1054"/>
                      <a:pt x="2721" y="770"/>
                      <a:pt x="3621" y="770"/>
                    </a:cubicBezTo>
                    <a:cubicBezTo>
                      <a:pt x="5357" y="770"/>
                      <a:pt x="6709" y="1825"/>
                      <a:pt x="6809" y="1905"/>
                    </a:cubicBezTo>
                    <a:cubicBezTo>
                      <a:pt x="6870" y="1936"/>
                      <a:pt x="6992" y="1966"/>
                      <a:pt x="7083" y="1966"/>
                    </a:cubicBezTo>
                    <a:cubicBezTo>
                      <a:pt x="7174" y="1966"/>
                      <a:pt x="7296" y="1936"/>
                      <a:pt x="7387" y="1844"/>
                    </a:cubicBezTo>
                    <a:cubicBezTo>
                      <a:pt x="7478" y="1662"/>
                      <a:pt x="7478" y="1449"/>
                      <a:pt x="7296" y="1297"/>
                    </a:cubicBezTo>
                    <a:cubicBezTo>
                      <a:pt x="7276" y="1257"/>
                      <a:pt x="5665" y="0"/>
                      <a:pt x="3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44;p40">
                <a:extLst>
                  <a:ext uri="{FF2B5EF4-FFF2-40B4-BE49-F238E27FC236}">
                    <a16:creationId xmlns:a16="http://schemas.microsoft.com/office/drawing/2014/main" id="{8AF2A109-0F1C-5C41-AD73-3000931F59DB}"/>
                  </a:ext>
                </a:extLst>
              </p:cNvPr>
              <p:cNvSpPr/>
              <p:nvPr/>
            </p:nvSpPr>
            <p:spPr>
              <a:xfrm>
                <a:off x="1491175" y="1554275"/>
                <a:ext cx="333625" cy="17350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6940" extrusionOk="0">
                    <a:moveTo>
                      <a:pt x="9950" y="0"/>
                    </a:moveTo>
                    <a:cubicBezTo>
                      <a:pt x="6265" y="0"/>
                      <a:pt x="2767" y="418"/>
                      <a:pt x="1034" y="669"/>
                    </a:cubicBezTo>
                    <a:cubicBezTo>
                      <a:pt x="365" y="730"/>
                      <a:pt x="1" y="1429"/>
                      <a:pt x="274" y="1976"/>
                    </a:cubicBezTo>
                    <a:cubicBezTo>
                      <a:pt x="952" y="3744"/>
                      <a:pt x="2772" y="6940"/>
                      <a:pt x="6621" y="6940"/>
                    </a:cubicBezTo>
                    <a:cubicBezTo>
                      <a:pt x="6743" y="6940"/>
                      <a:pt x="6866" y="6937"/>
                      <a:pt x="6992" y="6930"/>
                    </a:cubicBezTo>
                    <a:cubicBezTo>
                      <a:pt x="11004" y="6687"/>
                      <a:pt x="12584" y="3192"/>
                      <a:pt x="13131" y="1307"/>
                    </a:cubicBezTo>
                    <a:cubicBezTo>
                      <a:pt x="13344" y="699"/>
                      <a:pt x="12919" y="91"/>
                      <a:pt x="12280" y="61"/>
                    </a:cubicBezTo>
                    <a:cubicBezTo>
                      <a:pt x="11505" y="19"/>
                      <a:pt x="10723" y="0"/>
                      <a:pt x="9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45;p40">
                <a:extLst>
                  <a:ext uri="{FF2B5EF4-FFF2-40B4-BE49-F238E27FC236}">
                    <a16:creationId xmlns:a16="http://schemas.microsoft.com/office/drawing/2014/main" id="{05F8AA33-941B-FC4D-8C9A-2D1E3838A1A4}"/>
                  </a:ext>
                </a:extLst>
              </p:cNvPr>
              <p:cNvSpPr/>
              <p:nvPr/>
            </p:nvSpPr>
            <p:spPr>
              <a:xfrm>
                <a:off x="1107425" y="1538300"/>
                <a:ext cx="197600" cy="13150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4034" y="0"/>
                    </a:moveTo>
                    <a:cubicBezTo>
                      <a:pt x="4007" y="0"/>
                      <a:pt x="3980" y="0"/>
                      <a:pt x="3952" y="1"/>
                    </a:cubicBezTo>
                    <a:cubicBezTo>
                      <a:pt x="1733" y="1"/>
                      <a:pt x="1" y="1186"/>
                      <a:pt x="1" y="2615"/>
                    </a:cubicBezTo>
                    <a:cubicBezTo>
                      <a:pt x="1" y="4074"/>
                      <a:pt x="1764" y="5259"/>
                      <a:pt x="3952" y="5259"/>
                    </a:cubicBezTo>
                    <a:cubicBezTo>
                      <a:pt x="6141" y="5259"/>
                      <a:pt x="7904" y="4074"/>
                      <a:pt x="7904" y="2615"/>
                    </a:cubicBezTo>
                    <a:cubicBezTo>
                      <a:pt x="7904" y="1174"/>
                      <a:pt x="6185" y="0"/>
                      <a:pt x="4034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46;p40">
                <a:extLst>
                  <a:ext uri="{FF2B5EF4-FFF2-40B4-BE49-F238E27FC236}">
                    <a16:creationId xmlns:a16="http://schemas.microsoft.com/office/drawing/2014/main" id="{B9E3C184-1E68-AF41-AE99-A323110FCA33}"/>
                  </a:ext>
                </a:extLst>
              </p:cNvPr>
              <p:cNvSpPr/>
              <p:nvPr/>
            </p:nvSpPr>
            <p:spPr>
              <a:xfrm>
                <a:off x="2026900" y="1534500"/>
                <a:ext cx="197600" cy="13150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63" y="1"/>
                      <a:pt x="0" y="1186"/>
                      <a:pt x="0" y="2615"/>
                    </a:cubicBezTo>
                    <a:cubicBezTo>
                      <a:pt x="0" y="4074"/>
                      <a:pt x="1763" y="5259"/>
                      <a:pt x="3952" y="5259"/>
                    </a:cubicBezTo>
                    <a:cubicBezTo>
                      <a:pt x="6140" y="5259"/>
                      <a:pt x="7903" y="4074"/>
                      <a:pt x="7903" y="2615"/>
                    </a:cubicBezTo>
                    <a:cubicBezTo>
                      <a:pt x="7903" y="1186"/>
                      <a:pt x="6140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Google Shape;1347;p40">
              <a:extLst>
                <a:ext uri="{FF2B5EF4-FFF2-40B4-BE49-F238E27FC236}">
                  <a16:creationId xmlns:a16="http://schemas.microsoft.com/office/drawing/2014/main" id="{B494F86F-5547-9D43-9EA8-5455DDB02F30}"/>
                </a:ext>
              </a:extLst>
            </p:cNvPr>
            <p:cNvSpPr/>
            <p:nvPr/>
          </p:nvSpPr>
          <p:spPr>
            <a:xfrm>
              <a:off x="2995625" y="2174950"/>
              <a:ext cx="752125" cy="232775"/>
            </a:xfrm>
            <a:custGeom>
              <a:avLst/>
              <a:gdLst/>
              <a:ahLst/>
              <a:cxnLst/>
              <a:rect l="l" t="t" r="r" b="b"/>
              <a:pathLst>
                <a:path w="30085" h="9311" extrusionOk="0">
                  <a:moveTo>
                    <a:pt x="30004" y="0"/>
                  </a:moveTo>
                  <a:cubicBezTo>
                    <a:pt x="31299" y="10384"/>
                    <a:pt x="10465" y="9239"/>
                    <a:pt x="0" y="9239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cxnSp>
        <p:nvCxnSpPr>
          <p:cNvPr id="3467" name="Google Shape;3467;p56"/>
          <p:cNvCxnSpPr>
            <a:cxnSpLocks/>
          </p:cNvCxnSpPr>
          <p:nvPr/>
        </p:nvCxnSpPr>
        <p:spPr>
          <a:xfrm>
            <a:off x="2502712" y="1934074"/>
            <a:ext cx="1426200" cy="614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68" name="Google Shape;3468;p56"/>
          <p:cNvCxnSpPr>
            <a:cxnSpLocks/>
            <a:stCxn id="3460" idx="1"/>
          </p:cNvCxnSpPr>
          <p:nvPr/>
        </p:nvCxnSpPr>
        <p:spPr>
          <a:xfrm rot="10800000" flipV="1">
            <a:off x="4835606" y="2012523"/>
            <a:ext cx="1621159" cy="73783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69" name="Google Shape;3469;p56"/>
          <p:cNvCxnSpPr>
            <a:cxnSpLocks/>
            <a:stCxn id="3464" idx="3"/>
          </p:cNvCxnSpPr>
          <p:nvPr/>
        </p:nvCxnSpPr>
        <p:spPr>
          <a:xfrm flipV="1">
            <a:off x="2660174" y="3216958"/>
            <a:ext cx="2215815" cy="46236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p50"/>
          <p:cNvSpPr txBox="1">
            <a:spLocks noGrp="1"/>
          </p:cNvSpPr>
          <p:nvPr>
            <p:ph type="title"/>
          </p:nvPr>
        </p:nvSpPr>
        <p:spPr>
          <a:xfrm>
            <a:off x="4589816" y="2238916"/>
            <a:ext cx="378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HISTOTY</a:t>
            </a:r>
            <a:endParaRPr dirty="0"/>
          </a:p>
        </p:txBody>
      </p:sp>
      <p:sp>
        <p:nvSpPr>
          <p:cNvPr id="2519" name="Google Shape;2519;p50"/>
          <p:cNvSpPr txBox="1">
            <a:spLocks noGrp="1"/>
          </p:cNvSpPr>
          <p:nvPr>
            <p:ph type="title" idx="2"/>
          </p:nvPr>
        </p:nvSpPr>
        <p:spPr>
          <a:xfrm>
            <a:off x="5151639" y="1361927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521" name="Google Shape;2521;p50"/>
          <p:cNvGrpSpPr/>
          <p:nvPr/>
        </p:nvGrpSpPr>
        <p:grpSpPr>
          <a:xfrm>
            <a:off x="5310165" y="3743971"/>
            <a:ext cx="1259845" cy="748771"/>
            <a:chOff x="5310165" y="3743971"/>
            <a:chExt cx="1259845" cy="748771"/>
          </a:xfrm>
        </p:grpSpPr>
        <p:sp>
          <p:nvSpPr>
            <p:cNvPr id="2522" name="Google Shape;2522;p50"/>
            <p:cNvSpPr/>
            <p:nvPr/>
          </p:nvSpPr>
          <p:spPr>
            <a:xfrm>
              <a:off x="5466144" y="4180754"/>
              <a:ext cx="1103866" cy="311988"/>
            </a:xfrm>
            <a:custGeom>
              <a:avLst/>
              <a:gdLst/>
              <a:ahLst/>
              <a:cxnLst/>
              <a:rect l="l" t="t" r="r" b="b"/>
              <a:pathLst>
                <a:path w="36567" h="10335" extrusionOk="0">
                  <a:moveTo>
                    <a:pt x="18238" y="0"/>
                  </a:moveTo>
                  <a:cubicBezTo>
                    <a:pt x="8177" y="0"/>
                    <a:pt x="1" y="2341"/>
                    <a:pt x="1" y="5168"/>
                  </a:cubicBezTo>
                  <a:cubicBezTo>
                    <a:pt x="1" y="5988"/>
                    <a:pt x="639" y="6687"/>
                    <a:pt x="1733" y="7386"/>
                  </a:cubicBezTo>
                  <a:cubicBezTo>
                    <a:pt x="4682" y="9119"/>
                    <a:pt x="10974" y="10335"/>
                    <a:pt x="18269" y="10335"/>
                  </a:cubicBezTo>
                  <a:cubicBezTo>
                    <a:pt x="25564" y="10335"/>
                    <a:pt x="31886" y="9119"/>
                    <a:pt x="34804" y="7386"/>
                  </a:cubicBezTo>
                  <a:cubicBezTo>
                    <a:pt x="35928" y="6687"/>
                    <a:pt x="36567" y="5988"/>
                    <a:pt x="36567" y="5168"/>
                  </a:cubicBezTo>
                  <a:cubicBezTo>
                    <a:pt x="36567" y="2341"/>
                    <a:pt x="28390" y="0"/>
                    <a:pt x="1823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0"/>
            <p:cNvSpPr/>
            <p:nvPr/>
          </p:nvSpPr>
          <p:spPr>
            <a:xfrm>
              <a:off x="5632235" y="4267000"/>
              <a:ext cx="458820" cy="154168"/>
            </a:xfrm>
            <a:custGeom>
              <a:avLst/>
              <a:gdLst/>
              <a:ahLst/>
              <a:cxnLst/>
              <a:rect l="l" t="t" r="r" b="b"/>
              <a:pathLst>
                <a:path w="15199" h="5107" extrusionOk="0">
                  <a:moveTo>
                    <a:pt x="7599" y="0"/>
                  </a:moveTo>
                  <a:cubicBezTo>
                    <a:pt x="3405" y="0"/>
                    <a:pt x="0" y="1156"/>
                    <a:pt x="0" y="2554"/>
                  </a:cubicBezTo>
                  <a:cubicBezTo>
                    <a:pt x="0" y="3952"/>
                    <a:pt x="3405" y="5107"/>
                    <a:pt x="7599" y="5107"/>
                  </a:cubicBezTo>
                  <a:cubicBezTo>
                    <a:pt x="11824" y="5107"/>
                    <a:pt x="15198" y="3952"/>
                    <a:pt x="15198" y="2554"/>
                  </a:cubicBezTo>
                  <a:cubicBezTo>
                    <a:pt x="15198" y="1156"/>
                    <a:pt x="11824" y="0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0"/>
            <p:cNvSpPr/>
            <p:nvPr/>
          </p:nvSpPr>
          <p:spPr>
            <a:xfrm>
              <a:off x="5312006" y="3900886"/>
              <a:ext cx="1101119" cy="472585"/>
            </a:xfrm>
            <a:custGeom>
              <a:avLst/>
              <a:gdLst/>
              <a:ahLst/>
              <a:cxnLst/>
              <a:rect l="l" t="t" r="r" b="b"/>
              <a:pathLst>
                <a:path w="36476" h="15655" extrusionOk="0">
                  <a:moveTo>
                    <a:pt x="0" y="1"/>
                  </a:moveTo>
                  <a:cubicBezTo>
                    <a:pt x="0" y="1"/>
                    <a:pt x="244" y="15654"/>
                    <a:pt x="18238" y="15654"/>
                  </a:cubicBezTo>
                  <a:cubicBezTo>
                    <a:pt x="36262" y="15654"/>
                    <a:pt x="36475" y="1"/>
                    <a:pt x="36475" y="1"/>
                  </a:cubicBezTo>
                  <a:lnTo>
                    <a:pt x="36475" y="1"/>
                  </a:lnTo>
                  <a:lnTo>
                    <a:pt x="18238" y="2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0"/>
            <p:cNvSpPr/>
            <p:nvPr/>
          </p:nvSpPr>
          <p:spPr>
            <a:xfrm>
              <a:off x="5310165" y="3743971"/>
              <a:ext cx="1102961" cy="312018"/>
            </a:xfrm>
            <a:custGeom>
              <a:avLst/>
              <a:gdLst/>
              <a:ahLst/>
              <a:cxnLst/>
              <a:rect l="l" t="t" r="r" b="b"/>
              <a:pathLst>
                <a:path w="36537" h="10336" extrusionOk="0">
                  <a:moveTo>
                    <a:pt x="18238" y="1"/>
                  </a:moveTo>
                  <a:cubicBezTo>
                    <a:pt x="8177" y="1"/>
                    <a:pt x="0" y="2311"/>
                    <a:pt x="0" y="5168"/>
                  </a:cubicBezTo>
                  <a:cubicBezTo>
                    <a:pt x="0" y="5959"/>
                    <a:pt x="639" y="6688"/>
                    <a:pt x="1733" y="7387"/>
                  </a:cubicBezTo>
                  <a:cubicBezTo>
                    <a:pt x="4681" y="9120"/>
                    <a:pt x="10973" y="10335"/>
                    <a:pt x="18268" y="10335"/>
                  </a:cubicBezTo>
                  <a:cubicBezTo>
                    <a:pt x="25563" y="10335"/>
                    <a:pt x="31886" y="9120"/>
                    <a:pt x="34804" y="7387"/>
                  </a:cubicBezTo>
                  <a:cubicBezTo>
                    <a:pt x="35928" y="6688"/>
                    <a:pt x="36536" y="5959"/>
                    <a:pt x="36536" y="5168"/>
                  </a:cubicBezTo>
                  <a:cubicBezTo>
                    <a:pt x="36536" y="2372"/>
                    <a:pt x="28390" y="31"/>
                    <a:pt x="18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0"/>
            <p:cNvSpPr/>
            <p:nvPr/>
          </p:nvSpPr>
          <p:spPr>
            <a:xfrm>
              <a:off x="5375310" y="3877037"/>
              <a:ext cx="975418" cy="167933"/>
            </a:xfrm>
            <a:custGeom>
              <a:avLst/>
              <a:gdLst/>
              <a:ahLst/>
              <a:cxnLst/>
              <a:rect l="l" t="t" r="r" b="b"/>
              <a:pathLst>
                <a:path w="32312" h="5563" extrusionOk="0">
                  <a:moveTo>
                    <a:pt x="16141" y="0"/>
                  </a:moveTo>
                  <a:cubicBezTo>
                    <a:pt x="9180" y="0"/>
                    <a:pt x="3040" y="1155"/>
                    <a:pt x="1" y="2766"/>
                  </a:cubicBezTo>
                  <a:cubicBezTo>
                    <a:pt x="3040" y="4438"/>
                    <a:pt x="9119" y="5563"/>
                    <a:pt x="16141" y="5563"/>
                  </a:cubicBezTo>
                  <a:cubicBezTo>
                    <a:pt x="23132" y="5563"/>
                    <a:pt x="29272" y="4408"/>
                    <a:pt x="32311" y="2766"/>
                  </a:cubicBezTo>
                  <a:cubicBezTo>
                    <a:pt x="29272" y="1155"/>
                    <a:pt x="23162" y="0"/>
                    <a:pt x="16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0"/>
            <p:cNvSpPr/>
            <p:nvPr/>
          </p:nvSpPr>
          <p:spPr>
            <a:xfrm>
              <a:off x="5520300" y="3894425"/>
              <a:ext cx="402822" cy="40451"/>
            </a:xfrm>
            <a:custGeom>
              <a:avLst/>
              <a:gdLst/>
              <a:ahLst/>
              <a:cxnLst/>
              <a:rect l="l" t="t" r="r" b="b"/>
              <a:pathLst>
                <a:path w="13344" h="1340" extrusionOk="0">
                  <a:moveTo>
                    <a:pt x="9723" y="0"/>
                  </a:moveTo>
                  <a:cubicBezTo>
                    <a:pt x="6439" y="0"/>
                    <a:pt x="3155" y="451"/>
                    <a:pt x="0" y="1339"/>
                  </a:cubicBezTo>
                  <a:cubicBezTo>
                    <a:pt x="4499" y="1066"/>
                    <a:pt x="8845" y="671"/>
                    <a:pt x="13344" y="184"/>
                  </a:cubicBezTo>
                  <a:cubicBezTo>
                    <a:pt x="12141" y="62"/>
                    <a:pt x="10932" y="0"/>
                    <a:pt x="9723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0"/>
            <p:cNvSpPr/>
            <p:nvPr/>
          </p:nvSpPr>
          <p:spPr>
            <a:xfrm>
              <a:off x="5312006" y="3744907"/>
              <a:ext cx="1101119" cy="311988"/>
            </a:xfrm>
            <a:custGeom>
              <a:avLst/>
              <a:gdLst/>
              <a:ahLst/>
              <a:cxnLst/>
              <a:rect l="l" t="t" r="r" b="b"/>
              <a:pathLst>
                <a:path w="36476" h="10335" extrusionOk="0">
                  <a:moveTo>
                    <a:pt x="18238" y="1003"/>
                  </a:moveTo>
                  <a:cubicBezTo>
                    <a:pt x="29575" y="1003"/>
                    <a:pt x="35502" y="3709"/>
                    <a:pt x="35502" y="5168"/>
                  </a:cubicBezTo>
                  <a:cubicBezTo>
                    <a:pt x="35502" y="6627"/>
                    <a:pt x="29575" y="9362"/>
                    <a:pt x="18238" y="9362"/>
                  </a:cubicBezTo>
                  <a:cubicBezTo>
                    <a:pt x="6931" y="9362"/>
                    <a:pt x="1003" y="6657"/>
                    <a:pt x="1003" y="5168"/>
                  </a:cubicBezTo>
                  <a:cubicBezTo>
                    <a:pt x="973" y="3709"/>
                    <a:pt x="6900" y="1003"/>
                    <a:pt x="18238" y="1003"/>
                  </a:cubicBezTo>
                  <a:close/>
                  <a:moveTo>
                    <a:pt x="18238" y="0"/>
                  </a:moveTo>
                  <a:cubicBezTo>
                    <a:pt x="8177" y="0"/>
                    <a:pt x="0" y="2341"/>
                    <a:pt x="0" y="5168"/>
                  </a:cubicBezTo>
                  <a:cubicBezTo>
                    <a:pt x="0" y="8025"/>
                    <a:pt x="8177" y="10335"/>
                    <a:pt x="18238" y="10335"/>
                  </a:cubicBezTo>
                  <a:cubicBezTo>
                    <a:pt x="28329" y="10335"/>
                    <a:pt x="36475" y="8025"/>
                    <a:pt x="36475" y="5168"/>
                  </a:cubicBezTo>
                  <a:cubicBezTo>
                    <a:pt x="36475" y="2341"/>
                    <a:pt x="28329" y="0"/>
                    <a:pt x="18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9" name="Google Shape;2529;p50"/>
            <p:cNvGrpSpPr/>
            <p:nvPr/>
          </p:nvGrpSpPr>
          <p:grpSpPr>
            <a:xfrm>
              <a:off x="5354541" y="4045074"/>
              <a:ext cx="1018451" cy="203263"/>
              <a:chOff x="1321450" y="2843800"/>
              <a:chExt cx="2009175" cy="370850"/>
            </a:xfrm>
          </p:grpSpPr>
          <p:sp>
            <p:nvSpPr>
              <p:cNvPr id="2530" name="Google Shape;2530;p50"/>
              <p:cNvSpPr/>
              <p:nvPr/>
            </p:nvSpPr>
            <p:spPr>
              <a:xfrm>
                <a:off x="1392875" y="2989050"/>
                <a:ext cx="18693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74774" h="9024" extrusionOk="0">
                    <a:moveTo>
                      <a:pt x="70669" y="0"/>
                    </a:moveTo>
                    <a:cubicBezTo>
                      <a:pt x="70620" y="0"/>
                      <a:pt x="70570" y="35"/>
                      <a:pt x="70549" y="56"/>
                    </a:cubicBezTo>
                    <a:lnTo>
                      <a:pt x="63983" y="4829"/>
                    </a:lnTo>
                    <a:lnTo>
                      <a:pt x="57387" y="2701"/>
                    </a:lnTo>
                    <a:cubicBezTo>
                      <a:pt x="57371" y="2693"/>
                      <a:pt x="57355" y="2689"/>
                      <a:pt x="57339" y="2689"/>
                    </a:cubicBezTo>
                    <a:cubicBezTo>
                      <a:pt x="57294" y="2689"/>
                      <a:pt x="57250" y="2717"/>
                      <a:pt x="57205" y="2762"/>
                    </a:cubicBezTo>
                    <a:lnTo>
                      <a:pt x="50670" y="7534"/>
                    </a:lnTo>
                    <a:lnTo>
                      <a:pt x="44135" y="3825"/>
                    </a:lnTo>
                    <a:cubicBezTo>
                      <a:pt x="44104" y="3795"/>
                      <a:pt x="44066" y="3780"/>
                      <a:pt x="44029" y="3780"/>
                    </a:cubicBezTo>
                    <a:cubicBezTo>
                      <a:pt x="43991" y="3780"/>
                      <a:pt x="43953" y="3795"/>
                      <a:pt x="43922" y="3825"/>
                    </a:cubicBezTo>
                    <a:lnTo>
                      <a:pt x="37387" y="8598"/>
                    </a:lnTo>
                    <a:lnTo>
                      <a:pt x="30852" y="3825"/>
                    </a:lnTo>
                    <a:cubicBezTo>
                      <a:pt x="30806" y="3795"/>
                      <a:pt x="30768" y="3780"/>
                      <a:pt x="30730" y="3780"/>
                    </a:cubicBezTo>
                    <a:cubicBezTo>
                      <a:pt x="30692" y="3780"/>
                      <a:pt x="30654" y="3795"/>
                      <a:pt x="30609" y="3825"/>
                    </a:cubicBezTo>
                    <a:lnTo>
                      <a:pt x="24074" y="7534"/>
                    </a:lnTo>
                    <a:lnTo>
                      <a:pt x="17539" y="2762"/>
                    </a:lnTo>
                    <a:cubicBezTo>
                      <a:pt x="17508" y="2701"/>
                      <a:pt x="17417" y="2701"/>
                      <a:pt x="17356" y="2701"/>
                    </a:cubicBezTo>
                    <a:lnTo>
                      <a:pt x="10791" y="4829"/>
                    </a:lnTo>
                    <a:lnTo>
                      <a:pt x="4195" y="56"/>
                    </a:lnTo>
                    <a:cubicBezTo>
                      <a:pt x="4165" y="26"/>
                      <a:pt x="4104" y="26"/>
                      <a:pt x="4013" y="26"/>
                    </a:cubicBezTo>
                    <a:lnTo>
                      <a:pt x="0" y="1637"/>
                    </a:lnTo>
                    <a:lnTo>
                      <a:pt x="213" y="2002"/>
                    </a:lnTo>
                    <a:lnTo>
                      <a:pt x="4043" y="421"/>
                    </a:lnTo>
                    <a:lnTo>
                      <a:pt x="10639" y="5224"/>
                    </a:lnTo>
                    <a:cubicBezTo>
                      <a:pt x="10669" y="5254"/>
                      <a:pt x="10730" y="5254"/>
                      <a:pt x="10821" y="5254"/>
                    </a:cubicBezTo>
                    <a:lnTo>
                      <a:pt x="17387" y="3126"/>
                    </a:lnTo>
                    <a:lnTo>
                      <a:pt x="23952" y="7929"/>
                    </a:lnTo>
                    <a:cubicBezTo>
                      <a:pt x="23998" y="7944"/>
                      <a:pt x="24036" y="7952"/>
                      <a:pt x="24074" y="7952"/>
                    </a:cubicBezTo>
                    <a:cubicBezTo>
                      <a:pt x="24112" y="7952"/>
                      <a:pt x="24150" y="7944"/>
                      <a:pt x="24195" y="7929"/>
                    </a:cubicBezTo>
                    <a:lnTo>
                      <a:pt x="30730" y="4190"/>
                    </a:lnTo>
                    <a:lnTo>
                      <a:pt x="37265" y="8993"/>
                    </a:lnTo>
                    <a:cubicBezTo>
                      <a:pt x="37296" y="9023"/>
                      <a:pt x="37326" y="9023"/>
                      <a:pt x="37387" y="9023"/>
                    </a:cubicBezTo>
                    <a:cubicBezTo>
                      <a:pt x="37417" y="9023"/>
                      <a:pt x="37448" y="9023"/>
                      <a:pt x="37478" y="8993"/>
                    </a:cubicBezTo>
                    <a:lnTo>
                      <a:pt x="44013" y="4190"/>
                    </a:lnTo>
                    <a:lnTo>
                      <a:pt x="50548" y="7929"/>
                    </a:lnTo>
                    <a:cubicBezTo>
                      <a:pt x="50594" y="7944"/>
                      <a:pt x="50632" y="7952"/>
                      <a:pt x="50670" y="7952"/>
                    </a:cubicBezTo>
                    <a:cubicBezTo>
                      <a:pt x="50708" y="7952"/>
                      <a:pt x="50746" y="7944"/>
                      <a:pt x="50792" y="7929"/>
                    </a:cubicBezTo>
                    <a:lnTo>
                      <a:pt x="57357" y="3126"/>
                    </a:lnTo>
                    <a:lnTo>
                      <a:pt x="63922" y="5254"/>
                    </a:lnTo>
                    <a:cubicBezTo>
                      <a:pt x="63949" y="5263"/>
                      <a:pt x="63971" y="5267"/>
                      <a:pt x="63990" y="5267"/>
                    </a:cubicBezTo>
                    <a:cubicBezTo>
                      <a:pt x="64037" y="5267"/>
                      <a:pt x="64071" y="5245"/>
                      <a:pt x="64135" y="5224"/>
                    </a:cubicBezTo>
                    <a:lnTo>
                      <a:pt x="70701" y="421"/>
                    </a:lnTo>
                    <a:lnTo>
                      <a:pt x="74531" y="2002"/>
                    </a:lnTo>
                    <a:lnTo>
                      <a:pt x="74774" y="1637"/>
                    </a:lnTo>
                    <a:lnTo>
                      <a:pt x="70731" y="26"/>
                    </a:lnTo>
                    <a:cubicBezTo>
                      <a:pt x="70712" y="7"/>
                      <a:pt x="70691" y="0"/>
                      <a:pt x="70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50"/>
              <p:cNvSpPr/>
              <p:nvPr/>
            </p:nvSpPr>
            <p:spPr>
              <a:xfrm>
                <a:off x="1321450" y="2843800"/>
                <a:ext cx="2009175" cy="244700"/>
              </a:xfrm>
              <a:custGeom>
                <a:avLst/>
                <a:gdLst/>
                <a:ahLst/>
                <a:cxnLst/>
                <a:rect l="l" t="t" r="r" b="b"/>
                <a:pathLst>
                  <a:path w="80367" h="9788" extrusionOk="0">
                    <a:moveTo>
                      <a:pt x="73437" y="0"/>
                    </a:moveTo>
                    <a:cubicBezTo>
                      <a:pt x="73318" y="0"/>
                      <a:pt x="73203" y="41"/>
                      <a:pt x="73102" y="122"/>
                    </a:cubicBezTo>
                    <a:lnTo>
                      <a:pt x="66749" y="4833"/>
                    </a:lnTo>
                    <a:lnTo>
                      <a:pt x="60366" y="2796"/>
                    </a:lnTo>
                    <a:cubicBezTo>
                      <a:pt x="60303" y="2771"/>
                      <a:pt x="60235" y="2757"/>
                      <a:pt x="60166" y="2757"/>
                    </a:cubicBezTo>
                    <a:cubicBezTo>
                      <a:pt x="60068" y="2757"/>
                      <a:pt x="59969" y="2786"/>
                      <a:pt x="59880" y="2857"/>
                    </a:cubicBezTo>
                    <a:lnTo>
                      <a:pt x="53497" y="7508"/>
                    </a:lnTo>
                    <a:lnTo>
                      <a:pt x="47144" y="3891"/>
                    </a:lnTo>
                    <a:cubicBezTo>
                      <a:pt x="47064" y="3837"/>
                      <a:pt x="46972" y="3813"/>
                      <a:pt x="46882" y="3813"/>
                    </a:cubicBezTo>
                    <a:cubicBezTo>
                      <a:pt x="46766" y="3813"/>
                      <a:pt x="46652" y="3853"/>
                      <a:pt x="46566" y="3921"/>
                    </a:cubicBezTo>
                    <a:lnTo>
                      <a:pt x="40244" y="8572"/>
                    </a:lnTo>
                    <a:lnTo>
                      <a:pt x="33891" y="3921"/>
                    </a:lnTo>
                    <a:cubicBezTo>
                      <a:pt x="33789" y="3853"/>
                      <a:pt x="33667" y="3813"/>
                      <a:pt x="33554" y="3813"/>
                    </a:cubicBezTo>
                    <a:cubicBezTo>
                      <a:pt x="33465" y="3813"/>
                      <a:pt x="33380" y="3837"/>
                      <a:pt x="33314" y="3891"/>
                    </a:cubicBezTo>
                    <a:lnTo>
                      <a:pt x="26931" y="7508"/>
                    </a:lnTo>
                    <a:lnTo>
                      <a:pt x="20548" y="2857"/>
                    </a:lnTo>
                    <a:cubicBezTo>
                      <a:pt x="20459" y="2786"/>
                      <a:pt x="20370" y="2757"/>
                      <a:pt x="20274" y="2757"/>
                    </a:cubicBezTo>
                    <a:cubicBezTo>
                      <a:pt x="20207" y="2757"/>
                      <a:pt x="20137" y="2771"/>
                      <a:pt x="20061" y="2796"/>
                    </a:cubicBezTo>
                    <a:lnTo>
                      <a:pt x="13678" y="4833"/>
                    </a:lnTo>
                    <a:lnTo>
                      <a:pt x="7234" y="122"/>
                    </a:lnTo>
                    <a:cubicBezTo>
                      <a:pt x="7142" y="48"/>
                      <a:pt x="7039" y="8"/>
                      <a:pt x="6932" y="8"/>
                    </a:cubicBezTo>
                    <a:cubicBezTo>
                      <a:pt x="6861" y="8"/>
                      <a:pt x="6790" y="25"/>
                      <a:pt x="6718" y="61"/>
                    </a:cubicBezTo>
                    <a:lnTo>
                      <a:pt x="334" y="2644"/>
                    </a:lnTo>
                    <a:lnTo>
                      <a:pt x="0" y="2371"/>
                    </a:lnTo>
                    <a:lnTo>
                      <a:pt x="0" y="2371"/>
                    </a:lnTo>
                    <a:cubicBezTo>
                      <a:pt x="183" y="2827"/>
                      <a:pt x="365" y="3283"/>
                      <a:pt x="608" y="3708"/>
                    </a:cubicBezTo>
                    <a:lnTo>
                      <a:pt x="6839" y="1185"/>
                    </a:lnTo>
                    <a:lnTo>
                      <a:pt x="13253" y="5866"/>
                    </a:lnTo>
                    <a:cubicBezTo>
                      <a:pt x="13342" y="5938"/>
                      <a:pt x="13431" y="5967"/>
                      <a:pt x="13526" y="5967"/>
                    </a:cubicBezTo>
                    <a:cubicBezTo>
                      <a:pt x="13593" y="5967"/>
                      <a:pt x="13663" y="5952"/>
                      <a:pt x="13739" y="5927"/>
                    </a:cubicBezTo>
                    <a:lnTo>
                      <a:pt x="20122" y="3891"/>
                    </a:lnTo>
                    <a:lnTo>
                      <a:pt x="26566" y="8602"/>
                    </a:lnTo>
                    <a:cubicBezTo>
                      <a:pt x="26668" y="8670"/>
                      <a:pt x="26780" y="8710"/>
                      <a:pt x="26886" y="8710"/>
                    </a:cubicBezTo>
                    <a:cubicBezTo>
                      <a:pt x="26968" y="8710"/>
                      <a:pt x="27046" y="8686"/>
                      <a:pt x="27113" y="8632"/>
                    </a:cubicBezTo>
                    <a:lnTo>
                      <a:pt x="33466" y="5015"/>
                    </a:lnTo>
                    <a:lnTo>
                      <a:pt x="39849" y="9666"/>
                    </a:lnTo>
                    <a:cubicBezTo>
                      <a:pt x="39970" y="9727"/>
                      <a:pt x="40031" y="9787"/>
                      <a:pt x="40153" y="9787"/>
                    </a:cubicBezTo>
                    <a:cubicBezTo>
                      <a:pt x="40274" y="9787"/>
                      <a:pt x="40396" y="9727"/>
                      <a:pt x="40457" y="9666"/>
                    </a:cubicBezTo>
                    <a:lnTo>
                      <a:pt x="46840" y="5015"/>
                    </a:lnTo>
                    <a:lnTo>
                      <a:pt x="53193" y="8632"/>
                    </a:lnTo>
                    <a:cubicBezTo>
                      <a:pt x="53273" y="8686"/>
                      <a:pt x="53364" y="8710"/>
                      <a:pt x="53455" y="8710"/>
                    </a:cubicBezTo>
                    <a:cubicBezTo>
                      <a:pt x="53571" y="8710"/>
                      <a:pt x="53685" y="8670"/>
                      <a:pt x="53770" y="8602"/>
                    </a:cubicBezTo>
                    <a:lnTo>
                      <a:pt x="60184" y="3891"/>
                    </a:lnTo>
                    <a:lnTo>
                      <a:pt x="66567" y="5927"/>
                    </a:lnTo>
                    <a:cubicBezTo>
                      <a:pt x="66630" y="5952"/>
                      <a:pt x="66698" y="5967"/>
                      <a:pt x="66767" y="5967"/>
                    </a:cubicBezTo>
                    <a:cubicBezTo>
                      <a:pt x="66865" y="5967"/>
                      <a:pt x="66964" y="5938"/>
                      <a:pt x="67053" y="5866"/>
                    </a:cubicBezTo>
                    <a:lnTo>
                      <a:pt x="73467" y="1185"/>
                    </a:lnTo>
                    <a:lnTo>
                      <a:pt x="79698" y="3708"/>
                    </a:lnTo>
                    <a:cubicBezTo>
                      <a:pt x="79941" y="3252"/>
                      <a:pt x="80154" y="2827"/>
                      <a:pt x="80366" y="2371"/>
                    </a:cubicBezTo>
                    <a:lnTo>
                      <a:pt x="80366" y="2371"/>
                    </a:lnTo>
                    <a:lnTo>
                      <a:pt x="80002" y="2644"/>
                    </a:lnTo>
                    <a:lnTo>
                      <a:pt x="73619" y="30"/>
                    </a:lnTo>
                    <a:cubicBezTo>
                      <a:pt x="73558" y="10"/>
                      <a:pt x="73497" y="0"/>
                      <a:pt x="73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" name="Google Shape;1429;p42">
            <a:extLst>
              <a:ext uri="{FF2B5EF4-FFF2-40B4-BE49-F238E27FC236}">
                <a16:creationId xmlns:a16="http://schemas.microsoft.com/office/drawing/2014/main" id="{D98E093A-9678-FF49-A915-F29D4C778A49}"/>
              </a:ext>
            </a:extLst>
          </p:cNvPr>
          <p:cNvGrpSpPr/>
          <p:nvPr/>
        </p:nvGrpSpPr>
        <p:grpSpPr>
          <a:xfrm>
            <a:off x="841532" y="856813"/>
            <a:ext cx="3878561" cy="3896772"/>
            <a:chOff x="5285427" y="1041811"/>
            <a:chExt cx="3138438" cy="3203970"/>
          </a:xfrm>
        </p:grpSpPr>
        <p:grpSp>
          <p:nvGrpSpPr>
            <p:cNvPr id="271" name="Google Shape;1430;p42">
              <a:extLst>
                <a:ext uri="{FF2B5EF4-FFF2-40B4-BE49-F238E27FC236}">
                  <a16:creationId xmlns:a16="http://schemas.microsoft.com/office/drawing/2014/main" id="{3A5C9CF1-FA77-9840-AF8C-30797CE13F4D}"/>
                </a:ext>
              </a:extLst>
            </p:cNvPr>
            <p:cNvGrpSpPr/>
            <p:nvPr/>
          </p:nvGrpSpPr>
          <p:grpSpPr>
            <a:xfrm>
              <a:off x="5285427" y="2194753"/>
              <a:ext cx="3138438" cy="2051028"/>
              <a:chOff x="1222650" y="2200925"/>
              <a:chExt cx="2207525" cy="1442659"/>
            </a:xfrm>
          </p:grpSpPr>
          <p:sp>
            <p:nvSpPr>
              <p:cNvPr id="307" name="Google Shape;1431;p42">
                <a:extLst>
                  <a:ext uri="{FF2B5EF4-FFF2-40B4-BE49-F238E27FC236}">
                    <a16:creationId xmlns:a16="http://schemas.microsoft.com/office/drawing/2014/main" id="{0A366594-4921-F84C-89DD-F3416626BCB6}"/>
                  </a:ext>
                </a:extLst>
              </p:cNvPr>
              <p:cNvSpPr/>
              <p:nvPr/>
            </p:nvSpPr>
            <p:spPr>
              <a:xfrm>
                <a:off x="1569927" y="3310861"/>
                <a:ext cx="1512200" cy="332723"/>
              </a:xfrm>
              <a:custGeom>
                <a:avLst/>
                <a:gdLst/>
                <a:ahLst/>
                <a:cxnLst/>
                <a:rect l="l" t="t" r="r" b="b"/>
                <a:pathLst>
                  <a:path w="60488" h="17175" extrusionOk="0">
                    <a:moveTo>
                      <a:pt x="30244" y="1"/>
                    </a:moveTo>
                    <a:cubicBezTo>
                      <a:pt x="13557" y="1"/>
                      <a:pt x="1" y="3831"/>
                      <a:pt x="1" y="8572"/>
                    </a:cubicBezTo>
                    <a:cubicBezTo>
                      <a:pt x="1" y="13314"/>
                      <a:pt x="13557" y="17174"/>
                      <a:pt x="30244" y="17174"/>
                    </a:cubicBezTo>
                    <a:cubicBezTo>
                      <a:pt x="46962" y="17174"/>
                      <a:pt x="60488" y="13314"/>
                      <a:pt x="60488" y="8572"/>
                    </a:cubicBezTo>
                    <a:cubicBezTo>
                      <a:pt x="60488" y="3831"/>
                      <a:pt x="46962" y="1"/>
                      <a:pt x="30244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1432;p42">
                <a:extLst>
                  <a:ext uri="{FF2B5EF4-FFF2-40B4-BE49-F238E27FC236}">
                    <a16:creationId xmlns:a16="http://schemas.microsoft.com/office/drawing/2014/main" id="{8333C07B-63A8-054A-AB7B-3B676B9D1CFF}"/>
                  </a:ext>
                </a:extLst>
              </p:cNvPr>
              <p:cNvSpPr/>
              <p:nvPr/>
            </p:nvSpPr>
            <p:spPr>
              <a:xfrm>
                <a:off x="1222650" y="2520075"/>
                <a:ext cx="2207525" cy="932400"/>
              </a:xfrm>
              <a:custGeom>
                <a:avLst/>
                <a:gdLst/>
                <a:ahLst/>
                <a:cxnLst/>
                <a:rect l="l" t="t" r="r" b="b"/>
                <a:pathLst>
                  <a:path w="88301" h="37296" extrusionOk="0">
                    <a:moveTo>
                      <a:pt x="1" y="1"/>
                    </a:moveTo>
                    <a:cubicBezTo>
                      <a:pt x="1" y="1"/>
                      <a:pt x="396" y="37296"/>
                      <a:pt x="44135" y="37296"/>
                    </a:cubicBezTo>
                    <a:cubicBezTo>
                      <a:pt x="87875" y="37296"/>
                      <a:pt x="88300" y="1"/>
                      <a:pt x="88300" y="1"/>
                    </a:cubicBezTo>
                    <a:close/>
                  </a:path>
                </a:pathLst>
              </a:custGeom>
              <a:solidFill>
                <a:srgbClr val="A85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1433;p42">
                <a:extLst>
                  <a:ext uri="{FF2B5EF4-FFF2-40B4-BE49-F238E27FC236}">
                    <a16:creationId xmlns:a16="http://schemas.microsoft.com/office/drawing/2014/main" id="{60D05011-4C4C-B748-9430-C3D86325C8F9}"/>
                  </a:ext>
                </a:extLst>
              </p:cNvPr>
              <p:cNvSpPr/>
              <p:nvPr/>
            </p:nvSpPr>
            <p:spPr>
              <a:xfrm>
                <a:off x="1877675" y="3250325"/>
                <a:ext cx="896700" cy="300175"/>
              </a:xfrm>
              <a:custGeom>
                <a:avLst/>
                <a:gdLst/>
                <a:ahLst/>
                <a:cxnLst/>
                <a:rect l="l" t="t" r="r" b="b"/>
                <a:pathLst>
                  <a:path w="35868" h="12007" extrusionOk="0">
                    <a:moveTo>
                      <a:pt x="17934" y="1"/>
                    </a:moveTo>
                    <a:cubicBezTo>
                      <a:pt x="8025" y="1"/>
                      <a:pt x="1" y="2706"/>
                      <a:pt x="1" y="6019"/>
                    </a:cubicBezTo>
                    <a:cubicBezTo>
                      <a:pt x="1" y="9332"/>
                      <a:pt x="8025" y="12007"/>
                      <a:pt x="17934" y="12007"/>
                    </a:cubicBezTo>
                    <a:cubicBezTo>
                      <a:pt x="27843" y="12007"/>
                      <a:pt x="35868" y="9332"/>
                      <a:pt x="35868" y="6019"/>
                    </a:cubicBezTo>
                    <a:cubicBezTo>
                      <a:pt x="35868" y="2706"/>
                      <a:pt x="27843" y="1"/>
                      <a:pt x="17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1434;p42">
                <a:extLst>
                  <a:ext uri="{FF2B5EF4-FFF2-40B4-BE49-F238E27FC236}">
                    <a16:creationId xmlns:a16="http://schemas.microsoft.com/office/drawing/2014/main" id="{C47DA4B8-973B-2B46-9D93-343B17F3E3E3}"/>
                  </a:ext>
                </a:extLst>
              </p:cNvPr>
              <p:cNvSpPr/>
              <p:nvPr/>
            </p:nvSpPr>
            <p:spPr>
              <a:xfrm>
                <a:off x="1222650" y="2520075"/>
                <a:ext cx="2207525" cy="932400"/>
              </a:xfrm>
              <a:custGeom>
                <a:avLst/>
                <a:gdLst/>
                <a:ahLst/>
                <a:cxnLst/>
                <a:rect l="l" t="t" r="r" b="b"/>
                <a:pathLst>
                  <a:path w="88301" h="37296" extrusionOk="0">
                    <a:moveTo>
                      <a:pt x="1" y="1"/>
                    </a:moveTo>
                    <a:cubicBezTo>
                      <a:pt x="1" y="1"/>
                      <a:pt x="396" y="37296"/>
                      <a:pt x="44135" y="37296"/>
                    </a:cubicBezTo>
                    <a:cubicBezTo>
                      <a:pt x="87875" y="37296"/>
                      <a:pt x="88300" y="1"/>
                      <a:pt x="8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1435;p42">
                <a:extLst>
                  <a:ext uri="{FF2B5EF4-FFF2-40B4-BE49-F238E27FC236}">
                    <a16:creationId xmlns:a16="http://schemas.microsoft.com/office/drawing/2014/main" id="{17262814-FFCE-224C-B0A1-16323ABA0155}"/>
                  </a:ext>
                </a:extLst>
              </p:cNvPr>
              <p:cNvSpPr/>
              <p:nvPr/>
            </p:nvSpPr>
            <p:spPr>
              <a:xfrm>
                <a:off x="1222650" y="2200925"/>
                <a:ext cx="2207525" cy="638325"/>
              </a:xfrm>
              <a:custGeom>
                <a:avLst/>
                <a:gdLst/>
                <a:ahLst/>
                <a:cxnLst/>
                <a:rect l="l" t="t" r="r" b="b"/>
                <a:pathLst>
                  <a:path w="88301" h="25533" extrusionOk="0">
                    <a:moveTo>
                      <a:pt x="44135" y="0"/>
                    </a:moveTo>
                    <a:cubicBezTo>
                      <a:pt x="19758" y="0"/>
                      <a:pt x="1" y="5715"/>
                      <a:pt x="1" y="12767"/>
                    </a:cubicBezTo>
                    <a:cubicBezTo>
                      <a:pt x="1" y="19818"/>
                      <a:pt x="19758" y="25533"/>
                      <a:pt x="44135" y="25533"/>
                    </a:cubicBezTo>
                    <a:cubicBezTo>
                      <a:pt x="68513" y="25533"/>
                      <a:pt x="88300" y="19818"/>
                      <a:pt x="88300" y="12767"/>
                    </a:cubicBezTo>
                    <a:cubicBezTo>
                      <a:pt x="88300" y="5715"/>
                      <a:pt x="68513" y="0"/>
                      <a:pt x="44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1436;p42">
                <a:extLst>
                  <a:ext uri="{FF2B5EF4-FFF2-40B4-BE49-F238E27FC236}">
                    <a16:creationId xmlns:a16="http://schemas.microsoft.com/office/drawing/2014/main" id="{B7231BD8-34B5-9249-99C6-85DF2F02A31A}"/>
                  </a:ext>
                </a:extLst>
              </p:cNvPr>
              <p:cNvSpPr/>
              <p:nvPr/>
            </p:nvSpPr>
            <p:spPr>
              <a:xfrm>
                <a:off x="1392875" y="2989050"/>
                <a:ext cx="18693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74774" h="9024" extrusionOk="0">
                    <a:moveTo>
                      <a:pt x="70669" y="0"/>
                    </a:moveTo>
                    <a:cubicBezTo>
                      <a:pt x="70620" y="0"/>
                      <a:pt x="70570" y="35"/>
                      <a:pt x="70549" y="56"/>
                    </a:cubicBezTo>
                    <a:lnTo>
                      <a:pt x="63983" y="4829"/>
                    </a:lnTo>
                    <a:lnTo>
                      <a:pt x="57387" y="2701"/>
                    </a:lnTo>
                    <a:cubicBezTo>
                      <a:pt x="57371" y="2693"/>
                      <a:pt x="57355" y="2689"/>
                      <a:pt x="57339" y="2689"/>
                    </a:cubicBezTo>
                    <a:cubicBezTo>
                      <a:pt x="57294" y="2689"/>
                      <a:pt x="57250" y="2717"/>
                      <a:pt x="57205" y="2762"/>
                    </a:cubicBezTo>
                    <a:lnTo>
                      <a:pt x="50670" y="7534"/>
                    </a:lnTo>
                    <a:lnTo>
                      <a:pt x="44135" y="3825"/>
                    </a:lnTo>
                    <a:cubicBezTo>
                      <a:pt x="44104" y="3795"/>
                      <a:pt x="44066" y="3780"/>
                      <a:pt x="44029" y="3780"/>
                    </a:cubicBezTo>
                    <a:cubicBezTo>
                      <a:pt x="43991" y="3780"/>
                      <a:pt x="43953" y="3795"/>
                      <a:pt x="43922" y="3825"/>
                    </a:cubicBezTo>
                    <a:lnTo>
                      <a:pt x="37387" y="8598"/>
                    </a:lnTo>
                    <a:lnTo>
                      <a:pt x="30852" y="3825"/>
                    </a:lnTo>
                    <a:cubicBezTo>
                      <a:pt x="30806" y="3795"/>
                      <a:pt x="30768" y="3780"/>
                      <a:pt x="30730" y="3780"/>
                    </a:cubicBezTo>
                    <a:cubicBezTo>
                      <a:pt x="30692" y="3780"/>
                      <a:pt x="30654" y="3795"/>
                      <a:pt x="30609" y="3825"/>
                    </a:cubicBezTo>
                    <a:lnTo>
                      <a:pt x="24074" y="7534"/>
                    </a:lnTo>
                    <a:lnTo>
                      <a:pt x="17539" y="2762"/>
                    </a:lnTo>
                    <a:cubicBezTo>
                      <a:pt x="17508" y="2701"/>
                      <a:pt x="17417" y="2701"/>
                      <a:pt x="17356" y="2701"/>
                    </a:cubicBezTo>
                    <a:lnTo>
                      <a:pt x="10791" y="4829"/>
                    </a:lnTo>
                    <a:lnTo>
                      <a:pt x="4195" y="56"/>
                    </a:lnTo>
                    <a:cubicBezTo>
                      <a:pt x="4165" y="26"/>
                      <a:pt x="4104" y="26"/>
                      <a:pt x="4013" y="26"/>
                    </a:cubicBezTo>
                    <a:lnTo>
                      <a:pt x="0" y="1637"/>
                    </a:lnTo>
                    <a:lnTo>
                      <a:pt x="213" y="2002"/>
                    </a:lnTo>
                    <a:lnTo>
                      <a:pt x="4043" y="421"/>
                    </a:lnTo>
                    <a:lnTo>
                      <a:pt x="10639" y="5224"/>
                    </a:lnTo>
                    <a:cubicBezTo>
                      <a:pt x="10669" y="5254"/>
                      <a:pt x="10730" y="5254"/>
                      <a:pt x="10821" y="5254"/>
                    </a:cubicBezTo>
                    <a:lnTo>
                      <a:pt x="17387" y="3126"/>
                    </a:lnTo>
                    <a:lnTo>
                      <a:pt x="23952" y="7929"/>
                    </a:lnTo>
                    <a:cubicBezTo>
                      <a:pt x="23998" y="7944"/>
                      <a:pt x="24036" y="7952"/>
                      <a:pt x="24074" y="7952"/>
                    </a:cubicBezTo>
                    <a:cubicBezTo>
                      <a:pt x="24112" y="7952"/>
                      <a:pt x="24150" y="7944"/>
                      <a:pt x="24195" y="7929"/>
                    </a:cubicBezTo>
                    <a:lnTo>
                      <a:pt x="30730" y="4190"/>
                    </a:lnTo>
                    <a:lnTo>
                      <a:pt x="37265" y="8993"/>
                    </a:lnTo>
                    <a:cubicBezTo>
                      <a:pt x="37296" y="9023"/>
                      <a:pt x="37326" y="9023"/>
                      <a:pt x="37387" y="9023"/>
                    </a:cubicBezTo>
                    <a:cubicBezTo>
                      <a:pt x="37417" y="9023"/>
                      <a:pt x="37448" y="9023"/>
                      <a:pt x="37478" y="8993"/>
                    </a:cubicBezTo>
                    <a:lnTo>
                      <a:pt x="44013" y="4190"/>
                    </a:lnTo>
                    <a:lnTo>
                      <a:pt x="50548" y="7929"/>
                    </a:lnTo>
                    <a:cubicBezTo>
                      <a:pt x="50594" y="7944"/>
                      <a:pt x="50632" y="7952"/>
                      <a:pt x="50670" y="7952"/>
                    </a:cubicBezTo>
                    <a:cubicBezTo>
                      <a:pt x="50708" y="7952"/>
                      <a:pt x="50746" y="7944"/>
                      <a:pt x="50792" y="7929"/>
                    </a:cubicBezTo>
                    <a:lnTo>
                      <a:pt x="57357" y="3126"/>
                    </a:lnTo>
                    <a:lnTo>
                      <a:pt x="63922" y="5254"/>
                    </a:lnTo>
                    <a:cubicBezTo>
                      <a:pt x="63949" y="5263"/>
                      <a:pt x="63971" y="5267"/>
                      <a:pt x="63990" y="5267"/>
                    </a:cubicBezTo>
                    <a:cubicBezTo>
                      <a:pt x="64037" y="5267"/>
                      <a:pt x="64071" y="5245"/>
                      <a:pt x="64135" y="5224"/>
                    </a:cubicBezTo>
                    <a:lnTo>
                      <a:pt x="70701" y="421"/>
                    </a:lnTo>
                    <a:lnTo>
                      <a:pt x="74531" y="2002"/>
                    </a:lnTo>
                    <a:lnTo>
                      <a:pt x="74774" y="1637"/>
                    </a:lnTo>
                    <a:lnTo>
                      <a:pt x="70731" y="26"/>
                    </a:lnTo>
                    <a:cubicBezTo>
                      <a:pt x="70712" y="7"/>
                      <a:pt x="70691" y="0"/>
                      <a:pt x="70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1437;p42">
                <a:extLst>
                  <a:ext uri="{FF2B5EF4-FFF2-40B4-BE49-F238E27FC236}">
                    <a16:creationId xmlns:a16="http://schemas.microsoft.com/office/drawing/2014/main" id="{07F37336-24D9-FD4C-A36F-893A57223DEE}"/>
                  </a:ext>
                </a:extLst>
              </p:cNvPr>
              <p:cNvSpPr/>
              <p:nvPr/>
            </p:nvSpPr>
            <p:spPr>
              <a:xfrm>
                <a:off x="1321450" y="2843800"/>
                <a:ext cx="2009175" cy="244700"/>
              </a:xfrm>
              <a:custGeom>
                <a:avLst/>
                <a:gdLst/>
                <a:ahLst/>
                <a:cxnLst/>
                <a:rect l="l" t="t" r="r" b="b"/>
                <a:pathLst>
                  <a:path w="80367" h="9788" extrusionOk="0">
                    <a:moveTo>
                      <a:pt x="73437" y="0"/>
                    </a:moveTo>
                    <a:cubicBezTo>
                      <a:pt x="73318" y="0"/>
                      <a:pt x="73203" y="41"/>
                      <a:pt x="73102" y="122"/>
                    </a:cubicBezTo>
                    <a:lnTo>
                      <a:pt x="66749" y="4833"/>
                    </a:lnTo>
                    <a:lnTo>
                      <a:pt x="60366" y="2796"/>
                    </a:lnTo>
                    <a:cubicBezTo>
                      <a:pt x="60303" y="2771"/>
                      <a:pt x="60235" y="2757"/>
                      <a:pt x="60166" y="2757"/>
                    </a:cubicBezTo>
                    <a:cubicBezTo>
                      <a:pt x="60068" y="2757"/>
                      <a:pt x="59969" y="2786"/>
                      <a:pt x="59880" y="2857"/>
                    </a:cubicBezTo>
                    <a:lnTo>
                      <a:pt x="53497" y="7508"/>
                    </a:lnTo>
                    <a:lnTo>
                      <a:pt x="47144" y="3891"/>
                    </a:lnTo>
                    <a:cubicBezTo>
                      <a:pt x="47064" y="3837"/>
                      <a:pt x="46972" y="3813"/>
                      <a:pt x="46882" y="3813"/>
                    </a:cubicBezTo>
                    <a:cubicBezTo>
                      <a:pt x="46766" y="3813"/>
                      <a:pt x="46652" y="3853"/>
                      <a:pt x="46566" y="3921"/>
                    </a:cubicBezTo>
                    <a:lnTo>
                      <a:pt x="40244" y="8572"/>
                    </a:lnTo>
                    <a:lnTo>
                      <a:pt x="33891" y="3921"/>
                    </a:lnTo>
                    <a:cubicBezTo>
                      <a:pt x="33789" y="3853"/>
                      <a:pt x="33667" y="3813"/>
                      <a:pt x="33554" y="3813"/>
                    </a:cubicBezTo>
                    <a:cubicBezTo>
                      <a:pt x="33465" y="3813"/>
                      <a:pt x="33380" y="3837"/>
                      <a:pt x="33314" y="3891"/>
                    </a:cubicBezTo>
                    <a:lnTo>
                      <a:pt x="26931" y="7508"/>
                    </a:lnTo>
                    <a:lnTo>
                      <a:pt x="20548" y="2857"/>
                    </a:lnTo>
                    <a:cubicBezTo>
                      <a:pt x="20459" y="2786"/>
                      <a:pt x="20370" y="2757"/>
                      <a:pt x="20274" y="2757"/>
                    </a:cubicBezTo>
                    <a:cubicBezTo>
                      <a:pt x="20207" y="2757"/>
                      <a:pt x="20137" y="2771"/>
                      <a:pt x="20061" y="2796"/>
                    </a:cubicBezTo>
                    <a:lnTo>
                      <a:pt x="13678" y="4833"/>
                    </a:lnTo>
                    <a:lnTo>
                      <a:pt x="7234" y="122"/>
                    </a:lnTo>
                    <a:cubicBezTo>
                      <a:pt x="7142" y="48"/>
                      <a:pt x="7039" y="8"/>
                      <a:pt x="6932" y="8"/>
                    </a:cubicBezTo>
                    <a:cubicBezTo>
                      <a:pt x="6861" y="8"/>
                      <a:pt x="6790" y="25"/>
                      <a:pt x="6718" y="61"/>
                    </a:cubicBezTo>
                    <a:lnTo>
                      <a:pt x="334" y="2644"/>
                    </a:lnTo>
                    <a:lnTo>
                      <a:pt x="0" y="2371"/>
                    </a:lnTo>
                    <a:lnTo>
                      <a:pt x="0" y="2371"/>
                    </a:lnTo>
                    <a:cubicBezTo>
                      <a:pt x="183" y="2827"/>
                      <a:pt x="365" y="3283"/>
                      <a:pt x="608" y="3708"/>
                    </a:cubicBezTo>
                    <a:lnTo>
                      <a:pt x="6839" y="1185"/>
                    </a:lnTo>
                    <a:lnTo>
                      <a:pt x="13253" y="5866"/>
                    </a:lnTo>
                    <a:cubicBezTo>
                      <a:pt x="13342" y="5938"/>
                      <a:pt x="13431" y="5967"/>
                      <a:pt x="13526" y="5967"/>
                    </a:cubicBezTo>
                    <a:cubicBezTo>
                      <a:pt x="13593" y="5967"/>
                      <a:pt x="13663" y="5952"/>
                      <a:pt x="13739" y="5927"/>
                    </a:cubicBezTo>
                    <a:lnTo>
                      <a:pt x="20122" y="3891"/>
                    </a:lnTo>
                    <a:lnTo>
                      <a:pt x="26566" y="8602"/>
                    </a:lnTo>
                    <a:cubicBezTo>
                      <a:pt x="26668" y="8670"/>
                      <a:pt x="26780" y="8710"/>
                      <a:pt x="26886" y="8710"/>
                    </a:cubicBezTo>
                    <a:cubicBezTo>
                      <a:pt x="26968" y="8710"/>
                      <a:pt x="27046" y="8686"/>
                      <a:pt x="27113" y="8632"/>
                    </a:cubicBezTo>
                    <a:lnTo>
                      <a:pt x="33466" y="5015"/>
                    </a:lnTo>
                    <a:lnTo>
                      <a:pt x="39849" y="9666"/>
                    </a:lnTo>
                    <a:cubicBezTo>
                      <a:pt x="39970" y="9727"/>
                      <a:pt x="40031" y="9787"/>
                      <a:pt x="40153" y="9787"/>
                    </a:cubicBezTo>
                    <a:cubicBezTo>
                      <a:pt x="40274" y="9787"/>
                      <a:pt x="40396" y="9727"/>
                      <a:pt x="40457" y="9666"/>
                    </a:cubicBezTo>
                    <a:lnTo>
                      <a:pt x="46840" y="5015"/>
                    </a:lnTo>
                    <a:lnTo>
                      <a:pt x="53193" y="8632"/>
                    </a:lnTo>
                    <a:cubicBezTo>
                      <a:pt x="53273" y="8686"/>
                      <a:pt x="53364" y="8710"/>
                      <a:pt x="53455" y="8710"/>
                    </a:cubicBezTo>
                    <a:cubicBezTo>
                      <a:pt x="53571" y="8710"/>
                      <a:pt x="53685" y="8670"/>
                      <a:pt x="53770" y="8602"/>
                    </a:cubicBezTo>
                    <a:lnTo>
                      <a:pt x="60184" y="3891"/>
                    </a:lnTo>
                    <a:lnTo>
                      <a:pt x="66567" y="5927"/>
                    </a:lnTo>
                    <a:cubicBezTo>
                      <a:pt x="66630" y="5952"/>
                      <a:pt x="66698" y="5967"/>
                      <a:pt x="66767" y="5967"/>
                    </a:cubicBezTo>
                    <a:cubicBezTo>
                      <a:pt x="66865" y="5967"/>
                      <a:pt x="66964" y="5938"/>
                      <a:pt x="67053" y="5866"/>
                    </a:cubicBezTo>
                    <a:lnTo>
                      <a:pt x="73467" y="1185"/>
                    </a:lnTo>
                    <a:lnTo>
                      <a:pt x="79698" y="3708"/>
                    </a:lnTo>
                    <a:cubicBezTo>
                      <a:pt x="79941" y="3252"/>
                      <a:pt x="80154" y="2827"/>
                      <a:pt x="80366" y="2371"/>
                    </a:cubicBezTo>
                    <a:lnTo>
                      <a:pt x="80366" y="2371"/>
                    </a:lnTo>
                    <a:lnTo>
                      <a:pt x="80002" y="2644"/>
                    </a:lnTo>
                    <a:lnTo>
                      <a:pt x="73619" y="30"/>
                    </a:lnTo>
                    <a:cubicBezTo>
                      <a:pt x="73558" y="10"/>
                      <a:pt x="73497" y="0"/>
                      <a:pt x="73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1438;p42">
                <a:extLst>
                  <a:ext uri="{FF2B5EF4-FFF2-40B4-BE49-F238E27FC236}">
                    <a16:creationId xmlns:a16="http://schemas.microsoft.com/office/drawing/2014/main" id="{BFA52EB5-30E8-FE4E-8E86-8CEDA3DBD70A}"/>
                  </a:ext>
                </a:extLst>
              </p:cNvPr>
              <p:cNvSpPr/>
              <p:nvPr/>
            </p:nvSpPr>
            <p:spPr>
              <a:xfrm>
                <a:off x="1588175" y="2520075"/>
                <a:ext cx="1842000" cy="932400"/>
              </a:xfrm>
              <a:custGeom>
                <a:avLst/>
                <a:gdLst/>
                <a:ahLst/>
                <a:cxnLst/>
                <a:rect l="l" t="t" r="r" b="b"/>
                <a:pathLst>
                  <a:path w="73680" h="37296" extrusionOk="0">
                    <a:moveTo>
                      <a:pt x="67965" y="1"/>
                    </a:moveTo>
                    <a:cubicBezTo>
                      <a:pt x="66658" y="9180"/>
                      <a:pt x="59728" y="33892"/>
                      <a:pt x="24165" y="33892"/>
                    </a:cubicBezTo>
                    <a:cubicBezTo>
                      <a:pt x="13921" y="33892"/>
                      <a:pt x="6049" y="31855"/>
                      <a:pt x="0" y="28724"/>
                    </a:cubicBezTo>
                    <a:lnTo>
                      <a:pt x="0" y="28724"/>
                    </a:lnTo>
                    <a:cubicBezTo>
                      <a:pt x="6505" y="33709"/>
                      <a:pt x="15927" y="37296"/>
                      <a:pt x="29514" y="37296"/>
                    </a:cubicBezTo>
                    <a:cubicBezTo>
                      <a:pt x="73254" y="37296"/>
                      <a:pt x="73679" y="1"/>
                      <a:pt x="73679" y="1"/>
                    </a:cubicBezTo>
                    <a:close/>
                  </a:path>
                </a:pathLst>
              </a:cu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1439;p42">
                <a:extLst>
                  <a:ext uri="{FF2B5EF4-FFF2-40B4-BE49-F238E27FC236}">
                    <a16:creationId xmlns:a16="http://schemas.microsoft.com/office/drawing/2014/main" id="{4B0E4E2A-B035-1948-90C4-25E02B9EAD0B}"/>
                  </a:ext>
                </a:extLst>
              </p:cNvPr>
              <p:cNvSpPr/>
              <p:nvPr/>
            </p:nvSpPr>
            <p:spPr>
              <a:xfrm>
                <a:off x="1420639" y="2474900"/>
                <a:ext cx="1841990" cy="319175"/>
              </a:xfrm>
              <a:custGeom>
                <a:avLst/>
                <a:gdLst/>
                <a:ahLst/>
                <a:cxnLst/>
                <a:rect l="l" t="t" r="r" b="b"/>
                <a:pathLst>
                  <a:path w="76447" h="12767" extrusionOk="0">
                    <a:moveTo>
                      <a:pt x="38208" y="1"/>
                    </a:moveTo>
                    <a:cubicBezTo>
                      <a:pt x="17114" y="1"/>
                      <a:pt x="1" y="2858"/>
                      <a:pt x="1" y="6384"/>
                    </a:cubicBezTo>
                    <a:cubicBezTo>
                      <a:pt x="1" y="9910"/>
                      <a:pt x="17114" y="12767"/>
                      <a:pt x="38208" y="12767"/>
                    </a:cubicBezTo>
                    <a:cubicBezTo>
                      <a:pt x="59333" y="12767"/>
                      <a:pt x="76446" y="9910"/>
                      <a:pt x="76446" y="6384"/>
                    </a:cubicBezTo>
                    <a:cubicBezTo>
                      <a:pt x="76446" y="2858"/>
                      <a:pt x="59333" y="1"/>
                      <a:pt x="38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1440;p42">
                <a:extLst>
                  <a:ext uri="{FF2B5EF4-FFF2-40B4-BE49-F238E27FC236}">
                    <a16:creationId xmlns:a16="http://schemas.microsoft.com/office/drawing/2014/main" id="{FAEF011E-5B70-3F49-897F-48FD4B24798F}"/>
                  </a:ext>
                </a:extLst>
              </p:cNvPr>
              <p:cNvSpPr/>
              <p:nvPr/>
            </p:nvSpPr>
            <p:spPr>
              <a:xfrm>
                <a:off x="1222650" y="2200925"/>
                <a:ext cx="2207525" cy="638325"/>
              </a:xfrm>
              <a:custGeom>
                <a:avLst/>
                <a:gdLst/>
                <a:ahLst/>
                <a:cxnLst/>
                <a:rect l="l" t="t" r="r" b="b"/>
                <a:pathLst>
                  <a:path w="88301" h="25533" extrusionOk="0">
                    <a:moveTo>
                      <a:pt x="44135" y="1429"/>
                    </a:moveTo>
                    <a:cubicBezTo>
                      <a:pt x="67236" y="1429"/>
                      <a:pt x="85990" y="6505"/>
                      <a:pt x="85990" y="12767"/>
                    </a:cubicBezTo>
                    <a:cubicBezTo>
                      <a:pt x="86021" y="18998"/>
                      <a:pt x="67236" y="24104"/>
                      <a:pt x="44135" y="24104"/>
                    </a:cubicBezTo>
                    <a:cubicBezTo>
                      <a:pt x="21035" y="24104"/>
                      <a:pt x="2311" y="19028"/>
                      <a:pt x="2311" y="12767"/>
                    </a:cubicBezTo>
                    <a:cubicBezTo>
                      <a:pt x="2311" y="6535"/>
                      <a:pt x="21035" y="1429"/>
                      <a:pt x="44135" y="1429"/>
                    </a:cubicBezTo>
                    <a:close/>
                    <a:moveTo>
                      <a:pt x="44135" y="0"/>
                    </a:moveTo>
                    <a:cubicBezTo>
                      <a:pt x="19758" y="0"/>
                      <a:pt x="1" y="5715"/>
                      <a:pt x="1" y="12767"/>
                    </a:cubicBezTo>
                    <a:cubicBezTo>
                      <a:pt x="1" y="19849"/>
                      <a:pt x="19758" y="25533"/>
                      <a:pt x="44135" y="25533"/>
                    </a:cubicBezTo>
                    <a:cubicBezTo>
                      <a:pt x="68543" y="25533"/>
                      <a:pt x="88300" y="19849"/>
                      <a:pt x="88300" y="12767"/>
                    </a:cubicBezTo>
                    <a:cubicBezTo>
                      <a:pt x="88300" y="5715"/>
                      <a:pt x="68543" y="0"/>
                      <a:pt x="44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" name="Google Shape;1441;p42">
              <a:extLst>
                <a:ext uri="{FF2B5EF4-FFF2-40B4-BE49-F238E27FC236}">
                  <a16:creationId xmlns:a16="http://schemas.microsoft.com/office/drawing/2014/main" id="{1497C55C-94A9-4946-AF41-10D9B70B117C}"/>
                </a:ext>
              </a:extLst>
            </p:cNvPr>
            <p:cNvSpPr/>
            <p:nvPr/>
          </p:nvSpPr>
          <p:spPr>
            <a:xfrm>
              <a:off x="5696107" y="1803190"/>
              <a:ext cx="697200" cy="69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1442;p42">
              <a:extLst>
                <a:ext uri="{FF2B5EF4-FFF2-40B4-BE49-F238E27FC236}">
                  <a16:creationId xmlns:a16="http://schemas.microsoft.com/office/drawing/2014/main" id="{C82513ED-05F3-204D-8423-DFE37C3F87A0}"/>
                </a:ext>
              </a:extLst>
            </p:cNvPr>
            <p:cNvGrpSpPr/>
            <p:nvPr/>
          </p:nvGrpSpPr>
          <p:grpSpPr>
            <a:xfrm>
              <a:off x="5764775" y="2079382"/>
              <a:ext cx="559742" cy="144761"/>
              <a:chOff x="6463300" y="2121325"/>
              <a:chExt cx="648600" cy="167722"/>
            </a:xfrm>
          </p:grpSpPr>
          <p:sp>
            <p:nvSpPr>
              <p:cNvPr id="301" name="Google Shape;1443;p42">
                <a:extLst>
                  <a:ext uri="{FF2B5EF4-FFF2-40B4-BE49-F238E27FC236}">
                    <a16:creationId xmlns:a16="http://schemas.microsoft.com/office/drawing/2014/main" id="{57C7C682-49D3-DA40-A8E6-A64B786014A7}"/>
                  </a:ext>
                </a:extLst>
              </p:cNvPr>
              <p:cNvSpPr/>
              <p:nvPr/>
            </p:nvSpPr>
            <p:spPr>
              <a:xfrm>
                <a:off x="6567055" y="2121325"/>
                <a:ext cx="109518" cy="29399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024" extrusionOk="0">
                    <a:moveTo>
                      <a:pt x="3967" y="0"/>
                    </a:moveTo>
                    <a:cubicBezTo>
                      <a:pt x="1884" y="0"/>
                      <a:pt x="264" y="1270"/>
                      <a:pt x="244" y="1290"/>
                    </a:cubicBezTo>
                    <a:cubicBezTo>
                      <a:pt x="31" y="1442"/>
                      <a:pt x="1" y="1655"/>
                      <a:pt x="153" y="1837"/>
                    </a:cubicBezTo>
                    <a:cubicBezTo>
                      <a:pt x="242" y="1961"/>
                      <a:pt x="361" y="2024"/>
                      <a:pt x="482" y="2024"/>
                    </a:cubicBezTo>
                    <a:cubicBezTo>
                      <a:pt x="568" y="2024"/>
                      <a:pt x="654" y="1992"/>
                      <a:pt x="730" y="1929"/>
                    </a:cubicBezTo>
                    <a:cubicBezTo>
                      <a:pt x="811" y="1868"/>
                      <a:pt x="2177" y="814"/>
                      <a:pt x="3928" y="814"/>
                    </a:cubicBezTo>
                    <a:cubicBezTo>
                      <a:pt x="4828" y="814"/>
                      <a:pt x="5829" y="1093"/>
                      <a:pt x="6810" y="1929"/>
                    </a:cubicBezTo>
                    <a:cubicBezTo>
                      <a:pt x="6870" y="1959"/>
                      <a:pt x="6992" y="2020"/>
                      <a:pt x="7083" y="2020"/>
                    </a:cubicBezTo>
                    <a:cubicBezTo>
                      <a:pt x="7174" y="2020"/>
                      <a:pt x="7296" y="1929"/>
                      <a:pt x="7387" y="1837"/>
                    </a:cubicBezTo>
                    <a:cubicBezTo>
                      <a:pt x="7539" y="1655"/>
                      <a:pt x="7478" y="1442"/>
                      <a:pt x="7326" y="1290"/>
                    </a:cubicBezTo>
                    <a:cubicBezTo>
                      <a:pt x="6186" y="323"/>
                      <a:pt x="5018" y="0"/>
                      <a:pt x="3967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1444;p42">
                <a:extLst>
                  <a:ext uri="{FF2B5EF4-FFF2-40B4-BE49-F238E27FC236}">
                    <a16:creationId xmlns:a16="http://schemas.microsoft.com/office/drawing/2014/main" id="{899F8D16-BA68-784E-8EF8-5A8A009C0312}"/>
                  </a:ext>
                </a:extLst>
              </p:cNvPr>
              <p:cNvSpPr/>
              <p:nvPr/>
            </p:nvSpPr>
            <p:spPr>
              <a:xfrm>
                <a:off x="6898641" y="2121761"/>
                <a:ext cx="109054" cy="2903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1999" extrusionOk="0">
                    <a:moveTo>
                      <a:pt x="3572" y="0"/>
                    </a:moveTo>
                    <a:cubicBezTo>
                      <a:pt x="2522" y="0"/>
                      <a:pt x="1354" y="323"/>
                      <a:pt x="213" y="1291"/>
                    </a:cubicBezTo>
                    <a:cubicBezTo>
                      <a:pt x="61" y="1443"/>
                      <a:pt x="0" y="1716"/>
                      <a:pt x="152" y="1868"/>
                    </a:cubicBezTo>
                    <a:cubicBezTo>
                      <a:pt x="236" y="1952"/>
                      <a:pt x="356" y="1998"/>
                      <a:pt x="472" y="1998"/>
                    </a:cubicBezTo>
                    <a:cubicBezTo>
                      <a:pt x="568" y="1998"/>
                      <a:pt x="661" y="1967"/>
                      <a:pt x="730" y="1899"/>
                    </a:cubicBezTo>
                    <a:cubicBezTo>
                      <a:pt x="1716" y="1057"/>
                      <a:pt x="2721" y="777"/>
                      <a:pt x="3621" y="777"/>
                    </a:cubicBezTo>
                    <a:cubicBezTo>
                      <a:pt x="5357" y="777"/>
                      <a:pt x="6709" y="1819"/>
                      <a:pt x="6809" y="1899"/>
                    </a:cubicBezTo>
                    <a:cubicBezTo>
                      <a:pt x="6900" y="1929"/>
                      <a:pt x="6991" y="1990"/>
                      <a:pt x="7082" y="1990"/>
                    </a:cubicBezTo>
                    <a:cubicBezTo>
                      <a:pt x="7204" y="1990"/>
                      <a:pt x="7295" y="1899"/>
                      <a:pt x="7386" y="1868"/>
                    </a:cubicBezTo>
                    <a:cubicBezTo>
                      <a:pt x="7508" y="1686"/>
                      <a:pt x="7508" y="1443"/>
                      <a:pt x="7295" y="1291"/>
                    </a:cubicBezTo>
                    <a:cubicBezTo>
                      <a:pt x="7275" y="1270"/>
                      <a:pt x="5656" y="0"/>
                      <a:pt x="3572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1445;p42">
                <a:extLst>
                  <a:ext uri="{FF2B5EF4-FFF2-40B4-BE49-F238E27FC236}">
                    <a16:creationId xmlns:a16="http://schemas.microsoft.com/office/drawing/2014/main" id="{3062221C-A347-3148-810A-237B64C78FD4}"/>
                  </a:ext>
                </a:extLst>
              </p:cNvPr>
              <p:cNvSpPr/>
              <p:nvPr/>
            </p:nvSpPr>
            <p:spPr>
              <a:xfrm>
                <a:off x="6686265" y="2188345"/>
                <a:ext cx="193836" cy="100702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6933" extrusionOk="0">
                    <a:moveTo>
                      <a:pt x="10093" y="0"/>
                    </a:moveTo>
                    <a:cubicBezTo>
                      <a:pt x="6364" y="0"/>
                      <a:pt x="2815" y="404"/>
                      <a:pt x="1034" y="658"/>
                    </a:cubicBezTo>
                    <a:cubicBezTo>
                      <a:pt x="396" y="749"/>
                      <a:pt x="1" y="1388"/>
                      <a:pt x="274" y="1995"/>
                    </a:cubicBezTo>
                    <a:cubicBezTo>
                      <a:pt x="979" y="3756"/>
                      <a:pt x="2759" y="6932"/>
                      <a:pt x="6572" y="6932"/>
                    </a:cubicBezTo>
                    <a:cubicBezTo>
                      <a:pt x="6709" y="6932"/>
                      <a:pt x="6849" y="6928"/>
                      <a:pt x="6992" y="6920"/>
                    </a:cubicBezTo>
                    <a:cubicBezTo>
                      <a:pt x="11034" y="6707"/>
                      <a:pt x="12585" y="3211"/>
                      <a:pt x="13162" y="1296"/>
                    </a:cubicBezTo>
                    <a:cubicBezTo>
                      <a:pt x="13345" y="688"/>
                      <a:pt x="12919" y="81"/>
                      <a:pt x="12281" y="50"/>
                    </a:cubicBezTo>
                    <a:cubicBezTo>
                      <a:pt x="11552" y="15"/>
                      <a:pt x="10819" y="0"/>
                      <a:pt x="10093" y="0"/>
                    </a:cubicBezTo>
                    <a:close/>
                  </a:path>
                </a:pathLst>
              </a:custGeom>
              <a:solidFill>
                <a:srgbClr val="FF9F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1446;p42">
                <a:extLst>
                  <a:ext uri="{FF2B5EF4-FFF2-40B4-BE49-F238E27FC236}">
                    <a16:creationId xmlns:a16="http://schemas.microsoft.com/office/drawing/2014/main" id="{16C858FA-CEAF-6546-BB97-984210085330}"/>
                  </a:ext>
                </a:extLst>
              </p:cNvPr>
              <p:cNvSpPr/>
              <p:nvPr/>
            </p:nvSpPr>
            <p:spPr>
              <a:xfrm>
                <a:off x="6463300" y="2178468"/>
                <a:ext cx="114806" cy="76401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60" extrusionOk="0">
                    <a:moveTo>
                      <a:pt x="3952" y="1"/>
                    </a:moveTo>
                    <a:cubicBezTo>
                      <a:pt x="1764" y="1"/>
                      <a:pt x="1" y="1186"/>
                      <a:pt x="1" y="2645"/>
                    </a:cubicBezTo>
                    <a:cubicBezTo>
                      <a:pt x="1" y="4074"/>
                      <a:pt x="1764" y="5259"/>
                      <a:pt x="3952" y="5259"/>
                    </a:cubicBezTo>
                    <a:cubicBezTo>
                      <a:pt x="6171" y="5259"/>
                      <a:pt x="7904" y="4074"/>
                      <a:pt x="7904" y="2645"/>
                    </a:cubicBezTo>
                    <a:cubicBezTo>
                      <a:pt x="7904" y="1186"/>
                      <a:pt x="6171" y="1"/>
                      <a:pt x="3952" y="1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1447;p42">
                <a:extLst>
                  <a:ext uri="{FF2B5EF4-FFF2-40B4-BE49-F238E27FC236}">
                    <a16:creationId xmlns:a16="http://schemas.microsoft.com/office/drawing/2014/main" id="{2FECB4E2-B64F-FD4F-8963-FAA075398DE5}"/>
                  </a:ext>
                </a:extLst>
              </p:cNvPr>
              <p:cNvSpPr/>
              <p:nvPr/>
            </p:nvSpPr>
            <p:spPr>
              <a:xfrm>
                <a:off x="6997095" y="2177146"/>
                <a:ext cx="114806" cy="75951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29" extrusionOk="0">
                    <a:moveTo>
                      <a:pt x="3952" y="0"/>
                    </a:moveTo>
                    <a:cubicBezTo>
                      <a:pt x="1763" y="0"/>
                      <a:pt x="0" y="1156"/>
                      <a:pt x="0" y="2614"/>
                    </a:cubicBezTo>
                    <a:cubicBezTo>
                      <a:pt x="0" y="4043"/>
                      <a:pt x="1763" y="5229"/>
                      <a:pt x="3952" y="5229"/>
                    </a:cubicBezTo>
                    <a:cubicBezTo>
                      <a:pt x="6140" y="5229"/>
                      <a:pt x="7903" y="4043"/>
                      <a:pt x="7903" y="2614"/>
                    </a:cubicBezTo>
                    <a:cubicBezTo>
                      <a:pt x="7903" y="1156"/>
                      <a:pt x="614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1448;p42">
                <a:extLst>
                  <a:ext uri="{FF2B5EF4-FFF2-40B4-BE49-F238E27FC236}">
                    <a16:creationId xmlns:a16="http://schemas.microsoft.com/office/drawing/2014/main" id="{AB0F5543-76B2-714C-93EA-A143BC2745D9}"/>
                  </a:ext>
                </a:extLst>
              </p:cNvPr>
              <p:cNvSpPr/>
              <p:nvPr/>
            </p:nvSpPr>
            <p:spPr>
              <a:xfrm>
                <a:off x="6695547" y="2188185"/>
                <a:ext cx="173080" cy="29123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005" extrusionOk="0">
                    <a:moveTo>
                      <a:pt x="8207" y="0"/>
                    </a:moveTo>
                    <a:cubicBezTo>
                      <a:pt x="4955" y="61"/>
                      <a:pt x="1945" y="396"/>
                      <a:pt x="365" y="639"/>
                    </a:cubicBezTo>
                    <a:cubicBezTo>
                      <a:pt x="274" y="639"/>
                      <a:pt x="243" y="669"/>
                      <a:pt x="152" y="669"/>
                    </a:cubicBezTo>
                    <a:cubicBezTo>
                      <a:pt x="91" y="699"/>
                      <a:pt x="61" y="699"/>
                      <a:pt x="0" y="760"/>
                    </a:cubicBezTo>
                    <a:cubicBezTo>
                      <a:pt x="188" y="1218"/>
                      <a:pt x="646" y="2005"/>
                      <a:pt x="1620" y="2005"/>
                    </a:cubicBezTo>
                    <a:cubicBezTo>
                      <a:pt x="2068" y="2005"/>
                      <a:pt x="2624" y="1839"/>
                      <a:pt x="3313" y="1399"/>
                    </a:cubicBezTo>
                    <a:cubicBezTo>
                      <a:pt x="3313" y="1399"/>
                      <a:pt x="3953" y="1743"/>
                      <a:pt x="4667" y="1743"/>
                    </a:cubicBezTo>
                    <a:cubicBezTo>
                      <a:pt x="5208" y="1743"/>
                      <a:pt x="5791" y="1546"/>
                      <a:pt x="6170" y="851"/>
                    </a:cubicBezTo>
                    <a:cubicBezTo>
                      <a:pt x="6170" y="851"/>
                      <a:pt x="6657" y="1518"/>
                      <a:pt x="7545" y="1518"/>
                    </a:cubicBezTo>
                    <a:cubicBezTo>
                      <a:pt x="7970" y="1518"/>
                      <a:pt x="8488" y="1365"/>
                      <a:pt x="9088" y="912"/>
                    </a:cubicBezTo>
                    <a:lnTo>
                      <a:pt x="9088" y="912"/>
                    </a:lnTo>
                    <a:cubicBezTo>
                      <a:pt x="9071" y="930"/>
                      <a:pt x="9916" y="1664"/>
                      <a:pt x="10695" y="1664"/>
                    </a:cubicBezTo>
                    <a:cubicBezTo>
                      <a:pt x="11240" y="1664"/>
                      <a:pt x="11753" y="1305"/>
                      <a:pt x="11915" y="92"/>
                    </a:cubicBezTo>
                    <a:cubicBezTo>
                      <a:pt x="11854" y="92"/>
                      <a:pt x="11824" y="61"/>
                      <a:pt x="11794" y="61"/>
                    </a:cubicBezTo>
                    <a:cubicBezTo>
                      <a:pt x="11733" y="61"/>
                      <a:pt x="11672" y="31"/>
                      <a:pt x="11611" y="31"/>
                    </a:cubicBezTo>
                    <a:cubicBezTo>
                      <a:pt x="11338" y="31"/>
                      <a:pt x="11034" y="0"/>
                      <a:pt x="10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1449;p42">
              <a:extLst>
                <a:ext uri="{FF2B5EF4-FFF2-40B4-BE49-F238E27FC236}">
                  <a16:creationId xmlns:a16="http://schemas.microsoft.com/office/drawing/2014/main" id="{6EADF097-1CFC-5543-8A45-12B1B8F31147}"/>
                </a:ext>
              </a:extLst>
            </p:cNvPr>
            <p:cNvGrpSpPr/>
            <p:nvPr/>
          </p:nvGrpSpPr>
          <p:grpSpPr>
            <a:xfrm>
              <a:off x="5584180" y="2596871"/>
              <a:ext cx="2598595" cy="426501"/>
              <a:chOff x="4452475" y="2159900"/>
              <a:chExt cx="2415725" cy="764475"/>
            </a:xfrm>
          </p:grpSpPr>
          <p:sp>
            <p:nvSpPr>
              <p:cNvPr id="287" name="Google Shape;1450;p42">
                <a:extLst>
                  <a:ext uri="{FF2B5EF4-FFF2-40B4-BE49-F238E27FC236}">
                    <a16:creationId xmlns:a16="http://schemas.microsoft.com/office/drawing/2014/main" id="{5432C6CA-6ACE-6B4E-B9AA-707077553AF6}"/>
                  </a:ext>
                </a:extLst>
              </p:cNvPr>
              <p:cNvSpPr/>
              <p:nvPr/>
            </p:nvSpPr>
            <p:spPr>
              <a:xfrm>
                <a:off x="4716150" y="2307800"/>
                <a:ext cx="1993225" cy="596825"/>
              </a:xfrm>
              <a:custGeom>
                <a:avLst/>
                <a:gdLst/>
                <a:ahLst/>
                <a:cxnLst/>
                <a:rect l="l" t="t" r="r" b="b"/>
                <a:pathLst>
                  <a:path w="79729" h="23873" extrusionOk="0">
                    <a:moveTo>
                      <a:pt x="24471" y="1"/>
                    </a:moveTo>
                    <a:cubicBezTo>
                      <a:pt x="24442" y="1"/>
                      <a:pt x="24411" y="4"/>
                      <a:pt x="24378" y="12"/>
                    </a:cubicBezTo>
                    <a:cubicBezTo>
                      <a:pt x="21947" y="346"/>
                      <a:pt x="700" y="3385"/>
                      <a:pt x="92" y="7641"/>
                    </a:cubicBezTo>
                    <a:cubicBezTo>
                      <a:pt x="1" y="8705"/>
                      <a:pt x="882" y="9647"/>
                      <a:pt x="2919" y="10528"/>
                    </a:cubicBezTo>
                    <a:cubicBezTo>
                      <a:pt x="4025" y="10996"/>
                      <a:pt x="5587" y="11152"/>
                      <a:pt x="7350" y="11152"/>
                    </a:cubicBezTo>
                    <a:cubicBezTo>
                      <a:pt x="9026" y="11152"/>
                      <a:pt x="10884" y="11011"/>
                      <a:pt x="12706" y="10863"/>
                    </a:cubicBezTo>
                    <a:cubicBezTo>
                      <a:pt x="14522" y="10731"/>
                      <a:pt x="16360" y="10594"/>
                      <a:pt x="17958" y="10594"/>
                    </a:cubicBezTo>
                    <a:cubicBezTo>
                      <a:pt x="20051" y="10594"/>
                      <a:pt x="21730" y="10830"/>
                      <a:pt x="22403" y="11623"/>
                    </a:cubicBezTo>
                    <a:cubicBezTo>
                      <a:pt x="22737" y="12018"/>
                      <a:pt x="22828" y="12534"/>
                      <a:pt x="22646" y="13234"/>
                    </a:cubicBezTo>
                    <a:cubicBezTo>
                      <a:pt x="21947" y="16000"/>
                      <a:pt x="22281" y="18188"/>
                      <a:pt x="23770" y="19860"/>
                    </a:cubicBezTo>
                    <a:cubicBezTo>
                      <a:pt x="26080" y="22565"/>
                      <a:pt x="31248" y="23872"/>
                      <a:pt x="39728" y="23872"/>
                    </a:cubicBezTo>
                    <a:cubicBezTo>
                      <a:pt x="43163" y="23872"/>
                      <a:pt x="47145" y="23629"/>
                      <a:pt x="51582" y="23173"/>
                    </a:cubicBezTo>
                    <a:cubicBezTo>
                      <a:pt x="68300" y="21623"/>
                      <a:pt x="78179" y="16121"/>
                      <a:pt x="79334" y="11471"/>
                    </a:cubicBezTo>
                    <a:cubicBezTo>
                      <a:pt x="79729" y="9647"/>
                      <a:pt x="78908" y="7975"/>
                      <a:pt x="76902" y="6729"/>
                    </a:cubicBezTo>
                    <a:cubicBezTo>
                      <a:pt x="76835" y="6691"/>
                      <a:pt x="76759" y="6674"/>
                      <a:pt x="76684" y="6674"/>
                    </a:cubicBezTo>
                    <a:cubicBezTo>
                      <a:pt x="76519" y="6674"/>
                      <a:pt x="76357" y="6756"/>
                      <a:pt x="76294" y="6881"/>
                    </a:cubicBezTo>
                    <a:cubicBezTo>
                      <a:pt x="76173" y="7094"/>
                      <a:pt x="76233" y="7367"/>
                      <a:pt x="76446" y="7489"/>
                    </a:cubicBezTo>
                    <a:cubicBezTo>
                      <a:pt x="77601" y="8218"/>
                      <a:pt x="78939" y="9495"/>
                      <a:pt x="78483" y="11319"/>
                    </a:cubicBezTo>
                    <a:cubicBezTo>
                      <a:pt x="77419" y="15696"/>
                      <a:pt x="67844" y="20863"/>
                      <a:pt x="51522" y="22383"/>
                    </a:cubicBezTo>
                    <a:cubicBezTo>
                      <a:pt x="46953" y="22804"/>
                      <a:pt x="42984" y="23017"/>
                      <a:pt x="39579" y="23017"/>
                    </a:cubicBezTo>
                    <a:cubicBezTo>
                      <a:pt x="31453" y="23017"/>
                      <a:pt x="26542" y="21806"/>
                      <a:pt x="24378" y="19343"/>
                    </a:cubicBezTo>
                    <a:cubicBezTo>
                      <a:pt x="23132" y="17884"/>
                      <a:pt x="22798" y="15939"/>
                      <a:pt x="23436" y="13446"/>
                    </a:cubicBezTo>
                    <a:cubicBezTo>
                      <a:pt x="23649" y="12504"/>
                      <a:pt x="23558" y="11714"/>
                      <a:pt x="23010" y="11106"/>
                    </a:cubicBezTo>
                    <a:cubicBezTo>
                      <a:pt x="22125" y="10058"/>
                      <a:pt x="20241" y="9751"/>
                      <a:pt x="17895" y="9751"/>
                    </a:cubicBezTo>
                    <a:cubicBezTo>
                      <a:pt x="16294" y="9751"/>
                      <a:pt x="14477" y="9894"/>
                      <a:pt x="12615" y="10042"/>
                    </a:cubicBezTo>
                    <a:cubicBezTo>
                      <a:pt x="10766" y="10165"/>
                      <a:pt x="8885" y="10304"/>
                      <a:pt x="7226" y="10304"/>
                    </a:cubicBezTo>
                    <a:cubicBezTo>
                      <a:pt x="5614" y="10304"/>
                      <a:pt x="4212" y="10173"/>
                      <a:pt x="3253" y="9768"/>
                    </a:cubicBezTo>
                    <a:cubicBezTo>
                      <a:pt x="1703" y="9069"/>
                      <a:pt x="913" y="8401"/>
                      <a:pt x="974" y="7793"/>
                    </a:cubicBezTo>
                    <a:cubicBezTo>
                      <a:pt x="1369" y="5057"/>
                      <a:pt x="15594" y="2078"/>
                      <a:pt x="24500" y="863"/>
                    </a:cubicBezTo>
                    <a:cubicBezTo>
                      <a:pt x="24713" y="832"/>
                      <a:pt x="24925" y="619"/>
                      <a:pt x="24865" y="376"/>
                    </a:cubicBezTo>
                    <a:cubicBezTo>
                      <a:pt x="24838" y="189"/>
                      <a:pt x="24693" y="1"/>
                      <a:pt x="24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451;p42">
                <a:extLst>
                  <a:ext uri="{FF2B5EF4-FFF2-40B4-BE49-F238E27FC236}">
                    <a16:creationId xmlns:a16="http://schemas.microsoft.com/office/drawing/2014/main" id="{D719BEFE-7F2C-2846-8C69-1DC4AEF4CBDA}"/>
                  </a:ext>
                </a:extLst>
              </p:cNvPr>
              <p:cNvSpPr/>
              <p:nvPr/>
            </p:nvSpPr>
            <p:spPr>
              <a:xfrm>
                <a:off x="4795950" y="2397400"/>
                <a:ext cx="1759175" cy="437300"/>
              </a:xfrm>
              <a:custGeom>
                <a:avLst/>
                <a:gdLst/>
                <a:ahLst/>
                <a:cxnLst/>
                <a:rect l="l" t="t" r="r" b="b"/>
                <a:pathLst>
                  <a:path w="70367" h="17492" extrusionOk="0">
                    <a:moveTo>
                      <a:pt x="19432" y="1"/>
                    </a:moveTo>
                    <a:cubicBezTo>
                      <a:pt x="19398" y="1"/>
                      <a:pt x="19364" y="5"/>
                      <a:pt x="19332" y="14"/>
                    </a:cubicBezTo>
                    <a:cubicBezTo>
                      <a:pt x="16171" y="865"/>
                      <a:pt x="487" y="5121"/>
                      <a:pt x="31" y="8343"/>
                    </a:cubicBezTo>
                    <a:cubicBezTo>
                      <a:pt x="0" y="8738"/>
                      <a:pt x="92" y="9285"/>
                      <a:pt x="912" y="9802"/>
                    </a:cubicBezTo>
                    <a:cubicBezTo>
                      <a:pt x="2163" y="10558"/>
                      <a:pt x="3769" y="10790"/>
                      <a:pt x="5477" y="10790"/>
                    </a:cubicBezTo>
                    <a:cubicBezTo>
                      <a:pt x="6924" y="10790"/>
                      <a:pt x="8443" y="10624"/>
                      <a:pt x="9879" y="10470"/>
                    </a:cubicBezTo>
                    <a:cubicBezTo>
                      <a:pt x="11092" y="10335"/>
                      <a:pt x="12269" y="10208"/>
                      <a:pt x="13237" y="10208"/>
                    </a:cubicBezTo>
                    <a:cubicBezTo>
                      <a:pt x="14234" y="10208"/>
                      <a:pt x="15011" y="10343"/>
                      <a:pt x="15381" y="10744"/>
                    </a:cubicBezTo>
                    <a:cubicBezTo>
                      <a:pt x="15593" y="11017"/>
                      <a:pt x="15685" y="11473"/>
                      <a:pt x="15533" y="12081"/>
                    </a:cubicBezTo>
                    <a:cubicBezTo>
                      <a:pt x="15350" y="12932"/>
                      <a:pt x="15654" y="13783"/>
                      <a:pt x="16414" y="14513"/>
                    </a:cubicBezTo>
                    <a:cubicBezTo>
                      <a:pt x="18451" y="16397"/>
                      <a:pt x="23861" y="17492"/>
                      <a:pt x="30913" y="17492"/>
                    </a:cubicBezTo>
                    <a:cubicBezTo>
                      <a:pt x="38025" y="17492"/>
                      <a:pt x="46810" y="16397"/>
                      <a:pt x="55533" y="13814"/>
                    </a:cubicBezTo>
                    <a:cubicBezTo>
                      <a:pt x="68695" y="10045"/>
                      <a:pt x="70275" y="7704"/>
                      <a:pt x="70306" y="6215"/>
                    </a:cubicBezTo>
                    <a:cubicBezTo>
                      <a:pt x="70366" y="4574"/>
                      <a:pt x="68178" y="3601"/>
                      <a:pt x="66567" y="3023"/>
                    </a:cubicBezTo>
                    <a:cubicBezTo>
                      <a:pt x="64300" y="2212"/>
                      <a:pt x="60055" y="2084"/>
                      <a:pt x="57493" y="2084"/>
                    </a:cubicBezTo>
                    <a:cubicBezTo>
                      <a:pt x="56311" y="2084"/>
                      <a:pt x="55487" y="2111"/>
                      <a:pt x="55381" y="2111"/>
                    </a:cubicBezTo>
                    <a:cubicBezTo>
                      <a:pt x="55169" y="2111"/>
                      <a:pt x="54956" y="2355"/>
                      <a:pt x="54956" y="2567"/>
                    </a:cubicBezTo>
                    <a:cubicBezTo>
                      <a:pt x="54956" y="2811"/>
                      <a:pt x="55169" y="2993"/>
                      <a:pt x="55412" y="2993"/>
                    </a:cubicBezTo>
                    <a:cubicBezTo>
                      <a:pt x="55441" y="2993"/>
                      <a:pt x="56246" y="2965"/>
                      <a:pt x="57430" y="2965"/>
                    </a:cubicBezTo>
                    <a:cubicBezTo>
                      <a:pt x="59930" y="2965"/>
                      <a:pt x="64118" y="3091"/>
                      <a:pt x="66263" y="3874"/>
                    </a:cubicBezTo>
                    <a:cubicBezTo>
                      <a:pt x="68391" y="4634"/>
                      <a:pt x="69455" y="5425"/>
                      <a:pt x="69394" y="6215"/>
                    </a:cubicBezTo>
                    <a:cubicBezTo>
                      <a:pt x="69363" y="7279"/>
                      <a:pt x="67509" y="9528"/>
                      <a:pt x="55260" y="13023"/>
                    </a:cubicBezTo>
                    <a:cubicBezTo>
                      <a:pt x="46610" y="15466"/>
                      <a:pt x="37792" y="16555"/>
                      <a:pt x="30727" y="16555"/>
                    </a:cubicBezTo>
                    <a:cubicBezTo>
                      <a:pt x="23989" y="16555"/>
                      <a:pt x="18846" y="15565"/>
                      <a:pt x="16961" y="13814"/>
                    </a:cubicBezTo>
                    <a:cubicBezTo>
                      <a:pt x="16445" y="13327"/>
                      <a:pt x="16262" y="12780"/>
                      <a:pt x="16353" y="12233"/>
                    </a:cubicBezTo>
                    <a:cubicBezTo>
                      <a:pt x="16596" y="11352"/>
                      <a:pt x="16475" y="10622"/>
                      <a:pt x="16019" y="10136"/>
                    </a:cubicBezTo>
                    <a:cubicBezTo>
                      <a:pt x="15445" y="9495"/>
                      <a:pt x="14441" y="9294"/>
                      <a:pt x="13183" y="9294"/>
                    </a:cubicBezTo>
                    <a:cubicBezTo>
                      <a:pt x="12174" y="9294"/>
                      <a:pt x="11002" y="9423"/>
                      <a:pt x="9757" y="9558"/>
                    </a:cubicBezTo>
                    <a:cubicBezTo>
                      <a:pt x="8343" y="9717"/>
                      <a:pt x="6840" y="9883"/>
                      <a:pt x="5432" y="9883"/>
                    </a:cubicBezTo>
                    <a:cubicBezTo>
                      <a:pt x="3876" y="9883"/>
                      <a:pt x="2438" y="9680"/>
                      <a:pt x="1368" y="9042"/>
                    </a:cubicBezTo>
                    <a:cubicBezTo>
                      <a:pt x="852" y="8768"/>
                      <a:pt x="912" y="8525"/>
                      <a:pt x="912" y="8464"/>
                    </a:cubicBezTo>
                    <a:cubicBezTo>
                      <a:pt x="1216" y="6397"/>
                      <a:pt x="12493" y="2719"/>
                      <a:pt x="19545" y="865"/>
                    </a:cubicBezTo>
                    <a:cubicBezTo>
                      <a:pt x="19788" y="774"/>
                      <a:pt x="19940" y="561"/>
                      <a:pt x="19849" y="318"/>
                    </a:cubicBezTo>
                    <a:cubicBezTo>
                      <a:pt x="19823" y="137"/>
                      <a:pt x="19622" y="1"/>
                      <a:pt x="19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452;p42">
                <a:extLst>
                  <a:ext uri="{FF2B5EF4-FFF2-40B4-BE49-F238E27FC236}">
                    <a16:creationId xmlns:a16="http://schemas.microsoft.com/office/drawing/2014/main" id="{427B1B35-1440-214E-9CAE-7899AF521427}"/>
                  </a:ext>
                </a:extLst>
              </p:cNvPr>
              <p:cNvSpPr/>
              <p:nvPr/>
            </p:nvSpPr>
            <p:spPr>
              <a:xfrm>
                <a:off x="6327900" y="2199075"/>
                <a:ext cx="540300" cy="520875"/>
              </a:xfrm>
              <a:custGeom>
                <a:avLst/>
                <a:gdLst/>
                <a:ahLst/>
                <a:cxnLst/>
                <a:rect l="l" t="t" r="r" b="b"/>
                <a:pathLst>
                  <a:path w="21612" h="20835" extrusionOk="0">
                    <a:moveTo>
                      <a:pt x="500" y="0"/>
                    </a:moveTo>
                    <a:cubicBezTo>
                      <a:pt x="303" y="0"/>
                      <a:pt x="138" y="137"/>
                      <a:pt x="61" y="318"/>
                    </a:cubicBezTo>
                    <a:cubicBezTo>
                      <a:pt x="0" y="561"/>
                      <a:pt x="152" y="774"/>
                      <a:pt x="365" y="865"/>
                    </a:cubicBezTo>
                    <a:cubicBezTo>
                      <a:pt x="547" y="895"/>
                      <a:pt x="19545" y="6032"/>
                      <a:pt x="20396" y="12902"/>
                    </a:cubicBezTo>
                    <a:cubicBezTo>
                      <a:pt x="20700" y="15242"/>
                      <a:pt x="18694" y="17643"/>
                      <a:pt x="14408" y="20014"/>
                    </a:cubicBezTo>
                    <a:cubicBezTo>
                      <a:pt x="14165" y="20166"/>
                      <a:pt x="14104" y="20379"/>
                      <a:pt x="14195" y="20622"/>
                    </a:cubicBezTo>
                    <a:cubicBezTo>
                      <a:pt x="14286" y="20774"/>
                      <a:pt x="14438" y="20835"/>
                      <a:pt x="14590" y="20835"/>
                    </a:cubicBezTo>
                    <a:cubicBezTo>
                      <a:pt x="14651" y="20835"/>
                      <a:pt x="14742" y="20835"/>
                      <a:pt x="14803" y="20774"/>
                    </a:cubicBezTo>
                    <a:cubicBezTo>
                      <a:pt x="19453" y="18251"/>
                      <a:pt x="21612" y="15546"/>
                      <a:pt x="21277" y="12780"/>
                    </a:cubicBezTo>
                    <a:cubicBezTo>
                      <a:pt x="20365" y="5364"/>
                      <a:pt x="1398" y="257"/>
                      <a:pt x="608" y="14"/>
                    </a:cubicBezTo>
                    <a:cubicBezTo>
                      <a:pt x="571" y="5"/>
                      <a:pt x="535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453;p42">
                <a:extLst>
                  <a:ext uri="{FF2B5EF4-FFF2-40B4-BE49-F238E27FC236}">
                    <a16:creationId xmlns:a16="http://schemas.microsoft.com/office/drawing/2014/main" id="{B594FF3C-5F07-B342-B72B-94F2F3CB5145}"/>
                  </a:ext>
                </a:extLst>
              </p:cNvPr>
              <p:cNvSpPr/>
              <p:nvPr/>
            </p:nvSpPr>
            <p:spPr>
              <a:xfrm>
                <a:off x="4533775" y="2167775"/>
                <a:ext cx="1746275" cy="514950"/>
              </a:xfrm>
              <a:custGeom>
                <a:avLst/>
                <a:gdLst/>
                <a:ahLst/>
                <a:cxnLst/>
                <a:rect l="l" t="t" r="r" b="b"/>
                <a:pathLst>
                  <a:path w="69851" h="20598" extrusionOk="0">
                    <a:moveTo>
                      <a:pt x="49889" y="1"/>
                    </a:moveTo>
                    <a:cubicBezTo>
                      <a:pt x="37560" y="1"/>
                      <a:pt x="22481" y="1468"/>
                      <a:pt x="12858" y="4002"/>
                    </a:cubicBezTo>
                    <a:cubicBezTo>
                      <a:pt x="3679" y="6403"/>
                      <a:pt x="1095" y="10020"/>
                      <a:pt x="548" y="12603"/>
                    </a:cubicBezTo>
                    <a:cubicBezTo>
                      <a:pt x="1" y="15278"/>
                      <a:pt x="1369" y="18227"/>
                      <a:pt x="4317" y="20537"/>
                    </a:cubicBezTo>
                    <a:cubicBezTo>
                      <a:pt x="4408" y="20567"/>
                      <a:pt x="4469" y="20598"/>
                      <a:pt x="4591" y="20598"/>
                    </a:cubicBezTo>
                    <a:cubicBezTo>
                      <a:pt x="4743" y="20598"/>
                      <a:pt x="4864" y="20567"/>
                      <a:pt x="4955" y="20446"/>
                    </a:cubicBezTo>
                    <a:cubicBezTo>
                      <a:pt x="5107" y="20263"/>
                      <a:pt x="5077" y="19990"/>
                      <a:pt x="4895" y="19838"/>
                    </a:cubicBezTo>
                    <a:cubicBezTo>
                      <a:pt x="2189" y="17710"/>
                      <a:pt x="943" y="15126"/>
                      <a:pt x="1430" y="12755"/>
                    </a:cubicBezTo>
                    <a:cubicBezTo>
                      <a:pt x="1916" y="10385"/>
                      <a:pt x="4347" y="7071"/>
                      <a:pt x="13101" y="4792"/>
                    </a:cubicBezTo>
                    <a:cubicBezTo>
                      <a:pt x="22684" y="2288"/>
                      <a:pt x="37727" y="833"/>
                      <a:pt x="49977" y="833"/>
                    </a:cubicBezTo>
                    <a:cubicBezTo>
                      <a:pt x="56612" y="833"/>
                      <a:pt x="62427" y="1259"/>
                      <a:pt x="66112" y="2178"/>
                    </a:cubicBezTo>
                    <a:cubicBezTo>
                      <a:pt x="68726" y="2877"/>
                      <a:pt x="68938" y="3515"/>
                      <a:pt x="68938" y="3789"/>
                    </a:cubicBezTo>
                    <a:cubicBezTo>
                      <a:pt x="68847" y="5825"/>
                      <a:pt x="57996" y="9321"/>
                      <a:pt x="49546" y="10628"/>
                    </a:cubicBezTo>
                    <a:cubicBezTo>
                      <a:pt x="47023" y="10993"/>
                      <a:pt x="45351" y="11935"/>
                      <a:pt x="44895" y="13242"/>
                    </a:cubicBezTo>
                    <a:cubicBezTo>
                      <a:pt x="44561" y="14123"/>
                      <a:pt x="44835" y="15096"/>
                      <a:pt x="45625" y="15977"/>
                    </a:cubicBezTo>
                    <a:cubicBezTo>
                      <a:pt x="47110" y="17567"/>
                      <a:pt x="50248" y="18782"/>
                      <a:pt x="54636" y="18782"/>
                    </a:cubicBezTo>
                    <a:cubicBezTo>
                      <a:pt x="56626" y="18782"/>
                      <a:pt x="58873" y="18532"/>
                      <a:pt x="61339" y="17953"/>
                    </a:cubicBezTo>
                    <a:cubicBezTo>
                      <a:pt x="61613" y="17862"/>
                      <a:pt x="61765" y="17649"/>
                      <a:pt x="61704" y="17406"/>
                    </a:cubicBezTo>
                    <a:cubicBezTo>
                      <a:pt x="61627" y="17225"/>
                      <a:pt x="61462" y="17089"/>
                      <a:pt x="61265" y="17089"/>
                    </a:cubicBezTo>
                    <a:cubicBezTo>
                      <a:pt x="61230" y="17089"/>
                      <a:pt x="61194" y="17093"/>
                      <a:pt x="61157" y="17102"/>
                    </a:cubicBezTo>
                    <a:cubicBezTo>
                      <a:pt x="58755" y="17678"/>
                      <a:pt x="56560" y="17925"/>
                      <a:pt x="54623" y="17925"/>
                    </a:cubicBezTo>
                    <a:cubicBezTo>
                      <a:pt x="50531" y="17925"/>
                      <a:pt x="47593" y="16823"/>
                      <a:pt x="46294" y="15400"/>
                    </a:cubicBezTo>
                    <a:cubicBezTo>
                      <a:pt x="45898" y="14974"/>
                      <a:pt x="45473" y="14306"/>
                      <a:pt x="45746" y="13546"/>
                    </a:cubicBezTo>
                    <a:cubicBezTo>
                      <a:pt x="46081" y="12603"/>
                      <a:pt x="47509" y="11844"/>
                      <a:pt x="49698" y="11479"/>
                    </a:cubicBezTo>
                    <a:cubicBezTo>
                      <a:pt x="54774" y="10719"/>
                      <a:pt x="69668" y="7315"/>
                      <a:pt x="69820" y="3850"/>
                    </a:cubicBezTo>
                    <a:cubicBezTo>
                      <a:pt x="69850" y="2786"/>
                      <a:pt x="68726" y="1995"/>
                      <a:pt x="66324" y="1388"/>
                    </a:cubicBezTo>
                    <a:cubicBezTo>
                      <a:pt x="62570" y="441"/>
                      <a:pt x="56642" y="1"/>
                      <a:pt x="498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454;p42">
                <a:extLst>
                  <a:ext uri="{FF2B5EF4-FFF2-40B4-BE49-F238E27FC236}">
                    <a16:creationId xmlns:a16="http://schemas.microsoft.com/office/drawing/2014/main" id="{EBD27483-495A-7B43-A602-36F73DA89827}"/>
                  </a:ext>
                </a:extLst>
              </p:cNvPr>
              <p:cNvSpPr/>
              <p:nvPr/>
            </p:nvSpPr>
            <p:spPr>
              <a:xfrm>
                <a:off x="4548975" y="2214050"/>
                <a:ext cx="1635325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65413" h="20814" extrusionOk="0">
                    <a:moveTo>
                      <a:pt x="51084" y="1"/>
                    </a:moveTo>
                    <a:cubicBezTo>
                      <a:pt x="46426" y="1"/>
                      <a:pt x="42013" y="179"/>
                      <a:pt x="40336" y="266"/>
                    </a:cubicBezTo>
                    <a:cubicBezTo>
                      <a:pt x="19971" y="1178"/>
                      <a:pt x="4287" y="5372"/>
                      <a:pt x="2189" y="10509"/>
                    </a:cubicBezTo>
                    <a:cubicBezTo>
                      <a:pt x="1" y="15829"/>
                      <a:pt x="8876" y="20570"/>
                      <a:pt x="9272" y="20783"/>
                    </a:cubicBezTo>
                    <a:cubicBezTo>
                      <a:pt x="9302" y="20813"/>
                      <a:pt x="9363" y="20813"/>
                      <a:pt x="9454" y="20813"/>
                    </a:cubicBezTo>
                    <a:cubicBezTo>
                      <a:pt x="9606" y="20813"/>
                      <a:pt x="9758" y="20722"/>
                      <a:pt x="9879" y="20631"/>
                    </a:cubicBezTo>
                    <a:cubicBezTo>
                      <a:pt x="9971" y="20418"/>
                      <a:pt x="9910" y="20175"/>
                      <a:pt x="9667" y="20054"/>
                    </a:cubicBezTo>
                    <a:cubicBezTo>
                      <a:pt x="9575" y="20023"/>
                      <a:pt x="1095" y="15494"/>
                      <a:pt x="2980" y="10904"/>
                    </a:cubicBezTo>
                    <a:cubicBezTo>
                      <a:pt x="4955" y="6102"/>
                      <a:pt x="20670" y="2029"/>
                      <a:pt x="40366" y="1178"/>
                    </a:cubicBezTo>
                    <a:cubicBezTo>
                      <a:pt x="44464" y="998"/>
                      <a:pt x="48027" y="922"/>
                      <a:pt x="51065" y="922"/>
                    </a:cubicBezTo>
                    <a:cubicBezTo>
                      <a:pt x="59337" y="922"/>
                      <a:pt x="63712" y="1489"/>
                      <a:pt x="64379" y="2090"/>
                    </a:cubicBezTo>
                    <a:cubicBezTo>
                      <a:pt x="64197" y="2242"/>
                      <a:pt x="63467" y="2728"/>
                      <a:pt x="60549" y="3366"/>
                    </a:cubicBezTo>
                    <a:lnTo>
                      <a:pt x="60276" y="3397"/>
                    </a:lnTo>
                    <a:cubicBezTo>
                      <a:pt x="49303" y="5889"/>
                      <a:pt x="41400" y="7652"/>
                      <a:pt x="42160" y="12363"/>
                    </a:cubicBezTo>
                    <a:cubicBezTo>
                      <a:pt x="42312" y="13245"/>
                      <a:pt x="42768" y="13944"/>
                      <a:pt x="43527" y="14461"/>
                    </a:cubicBezTo>
                    <a:cubicBezTo>
                      <a:pt x="44584" y="15170"/>
                      <a:pt x="46225" y="15522"/>
                      <a:pt x="48479" y="15522"/>
                    </a:cubicBezTo>
                    <a:cubicBezTo>
                      <a:pt x="51155" y="15522"/>
                      <a:pt x="54696" y="15025"/>
                      <a:pt x="59151" y="14035"/>
                    </a:cubicBezTo>
                    <a:cubicBezTo>
                      <a:pt x="59364" y="13974"/>
                      <a:pt x="59516" y="13731"/>
                      <a:pt x="59485" y="13518"/>
                    </a:cubicBezTo>
                    <a:cubicBezTo>
                      <a:pt x="59435" y="13291"/>
                      <a:pt x="59258" y="13169"/>
                      <a:pt x="59078" y="13169"/>
                    </a:cubicBezTo>
                    <a:cubicBezTo>
                      <a:pt x="59041" y="13169"/>
                      <a:pt x="59004" y="13174"/>
                      <a:pt x="58968" y="13184"/>
                    </a:cubicBezTo>
                    <a:cubicBezTo>
                      <a:pt x="54624" y="14144"/>
                      <a:pt x="51147" y="14619"/>
                      <a:pt x="48554" y="14619"/>
                    </a:cubicBezTo>
                    <a:cubicBezTo>
                      <a:pt x="46465" y="14619"/>
                      <a:pt x="44949" y="14311"/>
                      <a:pt x="44014" y="13701"/>
                    </a:cubicBezTo>
                    <a:cubicBezTo>
                      <a:pt x="43467" y="13336"/>
                      <a:pt x="43163" y="12880"/>
                      <a:pt x="43041" y="12211"/>
                    </a:cubicBezTo>
                    <a:cubicBezTo>
                      <a:pt x="42403" y="8321"/>
                      <a:pt x="50002" y="6588"/>
                      <a:pt x="60488" y="4248"/>
                    </a:cubicBezTo>
                    <a:lnTo>
                      <a:pt x="60731" y="4157"/>
                    </a:lnTo>
                    <a:cubicBezTo>
                      <a:pt x="64652" y="3306"/>
                      <a:pt x="65412" y="2637"/>
                      <a:pt x="65291" y="1938"/>
                    </a:cubicBezTo>
                    <a:cubicBezTo>
                      <a:pt x="65075" y="374"/>
                      <a:pt x="57824" y="1"/>
                      <a:pt x="51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1455;p42">
                <a:extLst>
                  <a:ext uri="{FF2B5EF4-FFF2-40B4-BE49-F238E27FC236}">
                    <a16:creationId xmlns:a16="http://schemas.microsoft.com/office/drawing/2014/main" id="{64887EFC-9103-0740-8866-207744C0B8A6}"/>
                  </a:ext>
                </a:extLst>
              </p:cNvPr>
              <p:cNvSpPr/>
              <p:nvPr/>
            </p:nvSpPr>
            <p:spPr>
              <a:xfrm>
                <a:off x="4452475" y="2159900"/>
                <a:ext cx="144457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57783" h="20913" extrusionOk="0">
                    <a:moveTo>
                      <a:pt x="36403" y="1"/>
                    </a:moveTo>
                    <a:cubicBezTo>
                      <a:pt x="33790" y="1"/>
                      <a:pt x="31242" y="107"/>
                      <a:pt x="28968" y="335"/>
                    </a:cubicBezTo>
                    <a:cubicBezTo>
                      <a:pt x="13770" y="1854"/>
                      <a:pt x="2645" y="6748"/>
                      <a:pt x="1308" y="12463"/>
                    </a:cubicBezTo>
                    <a:cubicBezTo>
                      <a:pt x="1" y="17995"/>
                      <a:pt x="3709" y="20730"/>
                      <a:pt x="3861" y="20852"/>
                    </a:cubicBezTo>
                    <a:cubicBezTo>
                      <a:pt x="3922" y="20882"/>
                      <a:pt x="4043" y="20913"/>
                      <a:pt x="4104" y="20913"/>
                    </a:cubicBezTo>
                    <a:cubicBezTo>
                      <a:pt x="4256" y="20913"/>
                      <a:pt x="4378" y="20882"/>
                      <a:pt x="4438" y="20730"/>
                    </a:cubicBezTo>
                    <a:cubicBezTo>
                      <a:pt x="4560" y="20548"/>
                      <a:pt x="4530" y="20274"/>
                      <a:pt x="4347" y="20122"/>
                    </a:cubicBezTo>
                    <a:cubicBezTo>
                      <a:pt x="4286" y="20122"/>
                      <a:pt x="943" y="17630"/>
                      <a:pt x="2128" y="12645"/>
                    </a:cubicBezTo>
                    <a:cubicBezTo>
                      <a:pt x="3344" y="7356"/>
                      <a:pt x="14408" y="2645"/>
                      <a:pt x="28998" y="1155"/>
                    </a:cubicBezTo>
                    <a:cubicBezTo>
                      <a:pt x="31381" y="918"/>
                      <a:pt x="33852" y="815"/>
                      <a:pt x="36293" y="815"/>
                    </a:cubicBezTo>
                    <a:cubicBezTo>
                      <a:pt x="46680" y="815"/>
                      <a:pt x="56522" y="2678"/>
                      <a:pt x="56719" y="3982"/>
                    </a:cubicBezTo>
                    <a:cubicBezTo>
                      <a:pt x="56719" y="3982"/>
                      <a:pt x="56719" y="4651"/>
                      <a:pt x="53011" y="5411"/>
                    </a:cubicBezTo>
                    <a:cubicBezTo>
                      <a:pt x="44348" y="7204"/>
                      <a:pt x="43436" y="11247"/>
                      <a:pt x="43466" y="12918"/>
                    </a:cubicBezTo>
                    <a:cubicBezTo>
                      <a:pt x="43497" y="15897"/>
                      <a:pt x="46354" y="18602"/>
                      <a:pt x="50184" y="19302"/>
                    </a:cubicBezTo>
                    <a:cubicBezTo>
                      <a:pt x="50205" y="19304"/>
                      <a:pt x="50225" y="19305"/>
                      <a:pt x="50245" y="19305"/>
                    </a:cubicBezTo>
                    <a:cubicBezTo>
                      <a:pt x="50462" y="19305"/>
                      <a:pt x="50645" y="19159"/>
                      <a:pt x="50701" y="18937"/>
                    </a:cubicBezTo>
                    <a:cubicBezTo>
                      <a:pt x="50731" y="18724"/>
                      <a:pt x="50579" y="18481"/>
                      <a:pt x="50336" y="18450"/>
                    </a:cubicBezTo>
                    <a:cubicBezTo>
                      <a:pt x="46901" y="17843"/>
                      <a:pt x="44378" y="15533"/>
                      <a:pt x="44348" y="12918"/>
                    </a:cubicBezTo>
                    <a:cubicBezTo>
                      <a:pt x="44318" y="9940"/>
                      <a:pt x="47600" y="7447"/>
                      <a:pt x="53193" y="6292"/>
                    </a:cubicBezTo>
                    <a:cubicBezTo>
                      <a:pt x="56415" y="5654"/>
                      <a:pt x="57783" y="4894"/>
                      <a:pt x="57661" y="3861"/>
                    </a:cubicBezTo>
                    <a:cubicBezTo>
                      <a:pt x="57276" y="1549"/>
                      <a:pt x="46363" y="1"/>
                      <a:pt x="36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456;p42">
                <a:extLst>
                  <a:ext uri="{FF2B5EF4-FFF2-40B4-BE49-F238E27FC236}">
                    <a16:creationId xmlns:a16="http://schemas.microsoft.com/office/drawing/2014/main" id="{B7B1AF43-81C9-7747-805E-893DE9B9AE02}"/>
                  </a:ext>
                </a:extLst>
              </p:cNvPr>
              <p:cNvSpPr/>
              <p:nvPr/>
            </p:nvSpPr>
            <p:spPr>
              <a:xfrm>
                <a:off x="4707050" y="2295075"/>
                <a:ext cx="1993975" cy="596625"/>
              </a:xfrm>
              <a:custGeom>
                <a:avLst/>
                <a:gdLst/>
                <a:ahLst/>
                <a:cxnLst/>
                <a:rect l="l" t="t" r="r" b="b"/>
                <a:pathLst>
                  <a:path w="79759" h="23865" extrusionOk="0">
                    <a:moveTo>
                      <a:pt x="24467" y="0"/>
                    </a:moveTo>
                    <a:cubicBezTo>
                      <a:pt x="24448" y="0"/>
                      <a:pt x="24428" y="2"/>
                      <a:pt x="24408" y="4"/>
                    </a:cubicBezTo>
                    <a:cubicBezTo>
                      <a:pt x="21976" y="369"/>
                      <a:pt x="730" y="3408"/>
                      <a:pt x="122" y="7663"/>
                    </a:cubicBezTo>
                    <a:cubicBezTo>
                      <a:pt x="0" y="8727"/>
                      <a:pt x="912" y="9670"/>
                      <a:pt x="2949" y="10551"/>
                    </a:cubicBezTo>
                    <a:cubicBezTo>
                      <a:pt x="4055" y="11019"/>
                      <a:pt x="5609" y="11174"/>
                      <a:pt x="7368" y="11174"/>
                    </a:cubicBezTo>
                    <a:cubicBezTo>
                      <a:pt x="9041" y="11174"/>
                      <a:pt x="10899" y="11034"/>
                      <a:pt x="12736" y="10885"/>
                    </a:cubicBezTo>
                    <a:cubicBezTo>
                      <a:pt x="14551" y="10754"/>
                      <a:pt x="16390" y="10617"/>
                      <a:pt x="17987" y="10617"/>
                    </a:cubicBezTo>
                    <a:cubicBezTo>
                      <a:pt x="20080" y="10617"/>
                      <a:pt x="21760" y="10852"/>
                      <a:pt x="22432" y="11645"/>
                    </a:cubicBezTo>
                    <a:cubicBezTo>
                      <a:pt x="22767" y="12010"/>
                      <a:pt x="22858" y="12557"/>
                      <a:pt x="22645" y="13226"/>
                    </a:cubicBezTo>
                    <a:cubicBezTo>
                      <a:pt x="21976" y="16022"/>
                      <a:pt x="22311" y="18211"/>
                      <a:pt x="23800" y="19882"/>
                    </a:cubicBezTo>
                    <a:cubicBezTo>
                      <a:pt x="26110" y="22588"/>
                      <a:pt x="31277" y="23864"/>
                      <a:pt x="39758" y="23864"/>
                    </a:cubicBezTo>
                    <a:cubicBezTo>
                      <a:pt x="43162" y="23864"/>
                      <a:pt x="47113" y="23682"/>
                      <a:pt x="51612" y="23196"/>
                    </a:cubicBezTo>
                    <a:cubicBezTo>
                      <a:pt x="68330" y="21645"/>
                      <a:pt x="78208" y="16113"/>
                      <a:pt x="79333" y="11493"/>
                    </a:cubicBezTo>
                    <a:cubicBezTo>
                      <a:pt x="79758" y="9670"/>
                      <a:pt x="78938" y="7998"/>
                      <a:pt x="76901" y="6752"/>
                    </a:cubicBezTo>
                    <a:cubicBezTo>
                      <a:pt x="76839" y="6710"/>
                      <a:pt x="76762" y="6690"/>
                      <a:pt x="76683" y="6690"/>
                    </a:cubicBezTo>
                    <a:cubicBezTo>
                      <a:pt x="76532" y="6690"/>
                      <a:pt x="76373" y="6764"/>
                      <a:pt x="76293" y="6904"/>
                    </a:cubicBezTo>
                    <a:cubicBezTo>
                      <a:pt x="76202" y="7116"/>
                      <a:pt x="76263" y="7390"/>
                      <a:pt x="76445" y="7511"/>
                    </a:cubicBezTo>
                    <a:cubicBezTo>
                      <a:pt x="77631" y="8211"/>
                      <a:pt x="78968" y="9518"/>
                      <a:pt x="78512" y="11341"/>
                    </a:cubicBezTo>
                    <a:cubicBezTo>
                      <a:pt x="77448" y="15718"/>
                      <a:pt x="67874" y="20886"/>
                      <a:pt x="51521" y="22405"/>
                    </a:cubicBezTo>
                    <a:cubicBezTo>
                      <a:pt x="46962" y="22827"/>
                      <a:pt x="42999" y="23040"/>
                      <a:pt x="39598" y="23040"/>
                    </a:cubicBezTo>
                    <a:cubicBezTo>
                      <a:pt x="31482" y="23040"/>
                      <a:pt x="26571" y="21829"/>
                      <a:pt x="24408" y="19366"/>
                    </a:cubicBezTo>
                    <a:cubicBezTo>
                      <a:pt x="23162" y="17907"/>
                      <a:pt x="22797" y="15961"/>
                      <a:pt x="23466" y="13469"/>
                    </a:cubicBezTo>
                    <a:cubicBezTo>
                      <a:pt x="23678" y="12527"/>
                      <a:pt x="23557" y="11706"/>
                      <a:pt x="23040" y="11098"/>
                    </a:cubicBezTo>
                    <a:cubicBezTo>
                      <a:pt x="22150" y="10062"/>
                      <a:pt x="20249" y="9765"/>
                      <a:pt x="17877" y="9765"/>
                    </a:cubicBezTo>
                    <a:cubicBezTo>
                      <a:pt x="16282" y="9765"/>
                      <a:pt x="14473" y="9900"/>
                      <a:pt x="12614" y="10034"/>
                    </a:cubicBezTo>
                    <a:cubicBezTo>
                      <a:pt x="10741" y="10175"/>
                      <a:pt x="8843" y="10323"/>
                      <a:pt x="7177" y="10323"/>
                    </a:cubicBezTo>
                    <a:cubicBezTo>
                      <a:pt x="5599" y="10323"/>
                      <a:pt x="4229" y="10190"/>
                      <a:pt x="3283" y="9791"/>
                    </a:cubicBezTo>
                    <a:cubicBezTo>
                      <a:pt x="1733" y="9092"/>
                      <a:pt x="912" y="8423"/>
                      <a:pt x="1003" y="7815"/>
                    </a:cubicBezTo>
                    <a:cubicBezTo>
                      <a:pt x="1368" y="5080"/>
                      <a:pt x="15624" y="2101"/>
                      <a:pt x="24529" y="885"/>
                    </a:cubicBezTo>
                    <a:cubicBezTo>
                      <a:pt x="24742" y="855"/>
                      <a:pt x="24925" y="612"/>
                      <a:pt x="24894" y="399"/>
                    </a:cubicBezTo>
                    <a:cubicBezTo>
                      <a:pt x="24866" y="174"/>
                      <a:pt x="24707" y="0"/>
                      <a:pt x="24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457;p42">
                <a:extLst>
                  <a:ext uri="{FF2B5EF4-FFF2-40B4-BE49-F238E27FC236}">
                    <a16:creationId xmlns:a16="http://schemas.microsoft.com/office/drawing/2014/main" id="{ED0992D7-8004-094F-92E5-25941A46249E}"/>
                  </a:ext>
                </a:extLst>
              </p:cNvPr>
              <p:cNvSpPr/>
              <p:nvPr/>
            </p:nvSpPr>
            <p:spPr>
              <a:xfrm>
                <a:off x="4805075" y="2343700"/>
                <a:ext cx="1830600" cy="494800"/>
              </a:xfrm>
              <a:custGeom>
                <a:avLst/>
                <a:gdLst/>
                <a:ahLst/>
                <a:cxnLst/>
                <a:rect l="l" t="t" r="r" b="b"/>
                <a:pathLst>
                  <a:path w="73224" h="19792" extrusionOk="0">
                    <a:moveTo>
                      <a:pt x="19728" y="0"/>
                    </a:moveTo>
                    <a:cubicBezTo>
                      <a:pt x="19708" y="0"/>
                      <a:pt x="19687" y="1"/>
                      <a:pt x="19666" y="4"/>
                    </a:cubicBezTo>
                    <a:cubicBezTo>
                      <a:pt x="15107" y="764"/>
                      <a:pt x="183" y="3439"/>
                      <a:pt x="0" y="6053"/>
                    </a:cubicBezTo>
                    <a:cubicBezTo>
                      <a:pt x="0" y="6266"/>
                      <a:pt x="91" y="6478"/>
                      <a:pt x="243" y="6661"/>
                    </a:cubicBezTo>
                    <a:cubicBezTo>
                      <a:pt x="872" y="7340"/>
                      <a:pt x="3064" y="7499"/>
                      <a:pt x="6783" y="7499"/>
                    </a:cubicBezTo>
                    <a:cubicBezTo>
                      <a:pt x="7556" y="7499"/>
                      <a:pt x="8396" y="7492"/>
                      <a:pt x="9301" y="7481"/>
                    </a:cubicBezTo>
                    <a:cubicBezTo>
                      <a:pt x="9488" y="7481"/>
                      <a:pt x="9677" y="7481"/>
                      <a:pt x="9868" y="7481"/>
                    </a:cubicBezTo>
                    <a:cubicBezTo>
                      <a:pt x="15030" y="7481"/>
                      <a:pt x="21684" y="7510"/>
                      <a:pt x="22827" y="9092"/>
                    </a:cubicBezTo>
                    <a:cubicBezTo>
                      <a:pt x="22949" y="9214"/>
                      <a:pt x="23071" y="9457"/>
                      <a:pt x="22919" y="9883"/>
                    </a:cubicBezTo>
                    <a:cubicBezTo>
                      <a:pt x="22219" y="11706"/>
                      <a:pt x="21551" y="14381"/>
                      <a:pt x="23283" y="16509"/>
                    </a:cubicBezTo>
                    <a:cubicBezTo>
                      <a:pt x="25077" y="18697"/>
                      <a:pt x="29119" y="19792"/>
                      <a:pt x="35502" y="19792"/>
                    </a:cubicBezTo>
                    <a:cubicBezTo>
                      <a:pt x="38724" y="19792"/>
                      <a:pt x="42554" y="19488"/>
                      <a:pt x="47083" y="18971"/>
                    </a:cubicBezTo>
                    <a:cubicBezTo>
                      <a:pt x="62463" y="16995"/>
                      <a:pt x="71856" y="13469"/>
                      <a:pt x="72828" y="9244"/>
                    </a:cubicBezTo>
                    <a:cubicBezTo>
                      <a:pt x="73223" y="7694"/>
                      <a:pt x="72342" y="6114"/>
                      <a:pt x="70397" y="4867"/>
                    </a:cubicBezTo>
                    <a:cubicBezTo>
                      <a:pt x="70333" y="4814"/>
                      <a:pt x="70254" y="4791"/>
                      <a:pt x="70173" y="4791"/>
                    </a:cubicBezTo>
                    <a:cubicBezTo>
                      <a:pt x="70023" y="4791"/>
                      <a:pt x="69868" y="4871"/>
                      <a:pt x="69789" y="4989"/>
                    </a:cubicBezTo>
                    <a:cubicBezTo>
                      <a:pt x="69637" y="5171"/>
                      <a:pt x="69728" y="5475"/>
                      <a:pt x="69910" y="5597"/>
                    </a:cubicBezTo>
                    <a:cubicBezTo>
                      <a:pt x="71035" y="6326"/>
                      <a:pt x="72312" y="7481"/>
                      <a:pt x="71947" y="9062"/>
                    </a:cubicBezTo>
                    <a:cubicBezTo>
                      <a:pt x="71643" y="10460"/>
                      <a:pt x="68877" y="15323"/>
                      <a:pt x="46962" y="18089"/>
                    </a:cubicBezTo>
                    <a:cubicBezTo>
                      <a:pt x="42558" y="18645"/>
                      <a:pt x="38755" y="18922"/>
                      <a:pt x="35561" y="18922"/>
                    </a:cubicBezTo>
                    <a:cubicBezTo>
                      <a:pt x="29495" y="18922"/>
                      <a:pt x="25626" y="17923"/>
                      <a:pt x="24013" y="15931"/>
                    </a:cubicBezTo>
                    <a:cubicBezTo>
                      <a:pt x="22858" y="14564"/>
                      <a:pt x="22797" y="12740"/>
                      <a:pt x="23739" y="10156"/>
                    </a:cubicBezTo>
                    <a:cubicBezTo>
                      <a:pt x="23922" y="9579"/>
                      <a:pt x="23891" y="9001"/>
                      <a:pt x="23557" y="8545"/>
                    </a:cubicBezTo>
                    <a:cubicBezTo>
                      <a:pt x="22370" y="6900"/>
                      <a:pt x="18001" y="6619"/>
                      <a:pt x="11765" y="6619"/>
                    </a:cubicBezTo>
                    <a:cubicBezTo>
                      <a:pt x="10973" y="6619"/>
                      <a:pt x="10151" y="6623"/>
                      <a:pt x="9301" y="6630"/>
                    </a:cubicBezTo>
                    <a:cubicBezTo>
                      <a:pt x="5927" y="6630"/>
                      <a:pt x="1277" y="6630"/>
                      <a:pt x="882" y="6083"/>
                    </a:cubicBezTo>
                    <a:cubicBezTo>
                      <a:pt x="942" y="4746"/>
                      <a:pt x="10760" y="2314"/>
                      <a:pt x="19788" y="855"/>
                    </a:cubicBezTo>
                    <a:cubicBezTo>
                      <a:pt x="20061" y="794"/>
                      <a:pt x="20213" y="582"/>
                      <a:pt x="20183" y="338"/>
                    </a:cubicBezTo>
                    <a:cubicBezTo>
                      <a:pt x="20127" y="144"/>
                      <a:pt x="19945" y="0"/>
                      <a:pt x="19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458;p42">
                <a:extLst>
                  <a:ext uri="{FF2B5EF4-FFF2-40B4-BE49-F238E27FC236}">
                    <a16:creationId xmlns:a16="http://schemas.microsoft.com/office/drawing/2014/main" id="{E86C3C20-E66B-A042-A3EA-8284698EA3EC}"/>
                  </a:ext>
                </a:extLst>
              </p:cNvPr>
              <p:cNvSpPr/>
              <p:nvPr/>
            </p:nvSpPr>
            <p:spPr>
              <a:xfrm>
                <a:off x="4786075" y="2386000"/>
                <a:ext cx="1759175" cy="437300"/>
              </a:xfrm>
              <a:custGeom>
                <a:avLst/>
                <a:gdLst/>
                <a:ahLst/>
                <a:cxnLst/>
                <a:rect l="l" t="t" r="r" b="b"/>
                <a:pathLst>
                  <a:path w="70367" h="17492" extrusionOk="0">
                    <a:moveTo>
                      <a:pt x="19443" y="1"/>
                    </a:moveTo>
                    <a:cubicBezTo>
                      <a:pt x="19406" y="1"/>
                      <a:pt x="19369" y="5"/>
                      <a:pt x="19332" y="14"/>
                    </a:cubicBezTo>
                    <a:cubicBezTo>
                      <a:pt x="16201" y="865"/>
                      <a:pt x="487" y="5121"/>
                      <a:pt x="31" y="8343"/>
                    </a:cubicBezTo>
                    <a:cubicBezTo>
                      <a:pt x="0" y="8707"/>
                      <a:pt x="122" y="9285"/>
                      <a:pt x="912" y="9771"/>
                    </a:cubicBezTo>
                    <a:cubicBezTo>
                      <a:pt x="2172" y="10550"/>
                      <a:pt x="3802" y="10787"/>
                      <a:pt x="5527" y="10787"/>
                    </a:cubicBezTo>
                    <a:cubicBezTo>
                      <a:pt x="6965" y="10787"/>
                      <a:pt x="8469" y="10622"/>
                      <a:pt x="9879" y="10470"/>
                    </a:cubicBezTo>
                    <a:cubicBezTo>
                      <a:pt x="11092" y="10336"/>
                      <a:pt x="12276" y="10208"/>
                      <a:pt x="13248" y="10208"/>
                    </a:cubicBezTo>
                    <a:cubicBezTo>
                      <a:pt x="14249" y="10208"/>
                      <a:pt x="15026" y="10343"/>
                      <a:pt x="15381" y="10744"/>
                    </a:cubicBezTo>
                    <a:cubicBezTo>
                      <a:pt x="15624" y="10987"/>
                      <a:pt x="15684" y="11473"/>
                      <a:pt x="15532" y="12051"/>
                    </a:cubicBezTo>
                    <a:cubicBezTo>
                      <a:pt x="15350" y="12932"/>
                      <a:pt x="15654" y="13783"/>
                      <a:pt x="16414" y="14513"/>
                    </a:cubicBezTo>
                    <a:cubicBezTo>
                      <a:pt x="18481" y="16397"/>
                      <a:pt x="23861" y="17492"/>
                      <a:pt x="30943" y="17492"/>
                    </a:cubicBezTo>
                    <a:cubicBezTo>
                      <a:pt x="38025" y="17492"/>
                      <a:pt x="46840" y="16397"/>
                      <a:pt x="55564" y="13814"/>
                    </a:cubicBezTo>
                    <a:cubicBezTo>
                      <a:pt x="68695" y="10045"/>
                      <a:pt x="70306" y="7704"/>
                      <a:pt x="70336" y="6215"/>
                    </a:cubicBezTo>
                    <a:cubicBezTo>
                      <a:pt x="70366" y="4574"/>
                      <a:pt x="68208" y="3631"/>
                      <a:pt x="66567" y="3023"/>
                    </a:cubicBezTo>
                    <a:cubicBezTo>
                      <a:pt x="64300" y="2212"/>
                      <a:pt x="60069" y="2084"/>
                      <a:pt x="57516" y="2084"/>
                    </a:cubicBezTo>
                    <a:cubicBezTo>
                      <a:pt x="56338" y="2084"/>
                      <a:pt x="55517" y="2112"/>
                      <a:pt x="55412" y="2112"/>
                    </a:cubicBezTo>
                    <a:cubicBezTo>
                      <a:pt x="55168" y="2112"/>
                      <a:pt x="54986" y="2355"/>
                      <a:pt x="54986" y="2567"/>
                    </a:cubicBezTo>
                    <a:cubicBezTo>
                      <a:pt x="54986" y="2780"/>
                      <a:pt x="55168" y="2993"/>
                      <a:pt x="55442" y="2993"/>
                    </a:cubicBezTo>
                    <a:cubicBezTo>
                      <a:pt x="55462" y="2993"/>
                      <a:pt x="56260" y="2965"/>
                      <a:pt x="57439" y="2965"/>
                    </a:cubicBezTo>
                    <a:cubicBezTo>
                      <a:pt x="59929" y="2965"/>
                      <a:pt x="64118" y="3091"/>
                      <a:pt x="66263" y="3874"/>
                    </a:cubicBezTo>
                    <a:cubicBezTo>
                      <a:pt x="68391" y="4634"/>
                      <a:pt x="69454" y="5425"/>
                      <a:pt x="69424" y="6215"/>
                    </a:cubicBezTo>
                    <a:cubicBezTo>
                      <a:pt x="69394" y="7279"/>
                      <a:pt x="67509" y="9528"/>
                      <a:pt x="55290" y="13024"/>
                    </a:cubicBezTo>
                    <a:cubicBezTo>
                      <a:pt x="46639" y="15462"/>
                      <a:pt x="37829" y="16543"/>
                      <a:pt x="30771" y="16543"/>
                    </a:cubicBezTo>
                    <a:cubicBezTo>
                      <a:pt x="24016" y="16543"/>
                      <a:pt x="18864" y="15553"/>
                      <a:pt x="16991" y="13814"/>
                    </a:cubicBezTo>
                    <a:cubicBezTo>
                      <a:pt x="16444" y="13328"/>
                      <a:pt x="16262" y="12780"/>
                      <a:pt x="16384" y="12233"/>
                    </a:cubicBezTo>
                    <a:cubicBezTo>
                      <a:pt x="16596" y="11352"/>
                      <a:pt x="16505" y="10622"/>
                      <a:pt x="16049" y="10136"/>
                    </a:cubicBezTo>
                    <a:cubicBezTo>
                      <a:pt x="15476" y="9495"/>
                      <a:pt x="14471" y="9294"/>
                      <a:pt x="13208" y="9294"/>
                    </a:cubicBezTo>
                    <a:cubicBezTo>
                      <a:pt x="12195" y="9294"/>
                      <a:pt x="11015" y="9423"/>
                      <a:pt x="9757" y="9558"/>
                    </a:cubicBezTo>
                    <a:cubicBezTo>
                      <a:pt x="8388" y="9714"/>
                      <a:pt x="6927" y="9869"/>
                      <a:pt x="5548" y="9869"/>
                    </a:cubicBezTo>
                    <a:cubicBezTo>
                      <a:pt x="3957" y="9869"/>
                      <a:pt x="2475" y="9663"/>
                      <a:pt x="1368" y="9011"/>
                    </a:cubicBezTo>
                    <a:cubicBezTo>
                      <a:pt x="882" y="8768"/>
                      <a:pt x="912" y="8525"/>
                      <a:pt x="912" y="8464"/>
                    </a:cubicBezTo>
                    <a:cubicBezTo>
                      <a:pt x="1216" y="6397"/>
                      <a:pt x="12493" y="2719"/>
                      <a:pt x="19575" y="865"/>
                    </a:cubicBezTo>
                    <a:cubicBezTo>
                      <a:pt x="19788" y="774"/>
                      <a:pt x="19940" y="561"/>
                      <a:pt x="19879" y="318"/>
                    </a:cubicBezTo>
                    <a:cubicBezTo>
                      <a:pt x="19853" y="138"/>
                      <a:pt x="19652" y="1"/>
                      <a:pt x="19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459;p42">
                <a:extLst>
                  <a:ext uri="{FF2B5EF4-FFF2-40B4-BE49-F238E27FC236}">
                    <a16:creationId xmlns:a16="http://schemas.microsoft.com/office/drawing/2014/main" id="{94C0721E-B475-BB4A-BEB2-1EB43A38BE21}"/>
                  </a:ext>
                </a:extLst>
              </p:cNvPr>
              <p:cNvSpPr/>
              <p:nvPr/>
            </p:nvSpPr>
            <p:spPr>
              <a:xfrm>
                <a:off x="6318775" y="2187675"/>
                <a:ext cx="541075" cy="520875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20835" extrusionOk="0">
                    <a:moveTo>
                      <a:pt x="512" y="0"/>
                    </a:moveTo>
                    <a:cubicBezTo>
                      <a:pt x="334" y="0"/>
                      <a:pt x="169" y="137"/>
                      <a:pt x="92" y="318"/>
                    </a:cubicBezTo>
                    <a:cubicBezTo>
                      <a:pt x="0" y="561"/>
                      <a:pt x="152" y="774"/>
                      <a:pt x="396" y="865"/>
                    </a:cubicBezTo>
                    <a:cubicBezTo>
                      <a:pt x="578" y="895"/>
                      <a:pt x="19575" y="6032"/>
                      <a:pt x="20426" y="12902"/>
                    </a:cubicBezTo>
                    <a:cubicBezTo>
                      <a:pt x="20730" y="15242"/>
                      <a:pt x="18724" y="17643"/>
                      <a:pt x="14408" y="20014"/>
                    </a:cubicBezTo>
                    <a:cubicBezTo>
                      <a:pt x="14195" y="20166"/>
                      <a:pt x="14104" y="20379"/>
                      <a:pt x="14226" y="20622"/>
                    </a:cubicBezTo>
                    <a:cubicBezTo>
                      <a:pt x="14317" y="20774"/>
                      <a:pt x="14469" y="20835"/>
                      <a:pt x="14621" y="20835"/>
                    </a:cubicBezTo>
                    <a:cubicBezTo>
                      <a:pt x="14682" y="20835"/>
                      <a:pt x="14773" y="20835"/>
                      <a:pt x="14834" y="20774"/>
                    </a:cubicBezTo>
                    <a:cubicBezTo>
                      <a:pt x="19484" y="18251"/>
                      <a:pt x="21642" y="15546"/>
                      <a:pt x="21308" y="12780"/>
                    </a:cubicBezTo>
                    <a:cubicBezTo>
                      <a:pt x="20396" y="5364"/>
                      <a:pt x="1429" y="257"/>
                      <a:pt x="608" y="14"/>
                    </a:cubicBezTo>
                    <a:cubicBezTo>
                      <a:pt x="576" y="5"/>
                      <a:pt x="544" y="0"/>
                      <a:pt x="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1460;p42">
                <a:extLst>
                  <a:ext uri="{FF2B5EF4-FFF2-40B4-BE49-F238E27FC236}">
                    <a16:creationId xmlns:a16="http://schemas.microsoft.com/office/drawing/2014/main" id="{AEA3C3FC-D6B7-3F4C-BBF1-F50415B00800}"/>
                  </a:ext>
                </a:extLst>
              </p:cNvPr>
              <p:cNvSpPr/>
              <p:nvPr/>
            </p:nvSpPr>
            <p:spPr>
              <a:xfrm>
                <a:off x="5890200" y="2336700"/>
                <a:ext cx="856425" cy="371850"/>
              </a:xfrm>
              <a:custGeom>
                <a:avLst/>
                <a:gdLst/>
                <a:ahLst/>
                <a:cxnLst/>
                <a:rect l="l" t="t" r="r" b="b"/>
                <a:pathLst>
                  <a:path w="34257" h="14874" extrusionOk="0">
                    <a:moveTo>
                      <a:pt x="18872" y="0"/>
                    </a:moveTo>
                    <a:cubicBezTo>
                      <a:pt x="13418" y="0"/>
                      <a:pt x="6423" y="2657"/>
                      <a:pt x="4712" y="4783"/>
                    </a:cubicBezTo>
                    <a:cubicBezTo>
                      <a:pt x="4134" y="5482"/>
                      <a:pt x="4195" y="6029"/>
                      <a:pt x="4347" y="6363"/>
                    </a:cubicBezTo>
                    <a:cubicBezTo>
                      <a:pt x="4742" y="7214"/>
                      <a:pt x="6231" y="7670"/>
                      <a:pt x="8815" y="7761"/>
                    </a:cubicBezTo>
                    <a:cubicBezTo>
                      <a:pt x="13678" y="7974"/>
                      <a:pt x="14985" y="9038"/>
                      <a:pt x="14985" y="9646"/>
                    </a:cubicBezTo>
                    <a:cubicBezTo>
                      <a:pt x="14985" y="11075"/>
                      <a:pt x="9818" y="13476"/>
                      <a:pt x="395" y="13992"/>
                    </a:cubicBezTo>
                    <a:cubicBezTo>
                      <a:pt x="152" y="13992"/>
                      <a:pt x="0" y="14236"/>
                      <a:pt x="0" y="14448"/>
                    </a:cubicBezTo>
                    <a:cubicBezTo>
                      <a:pt x="31" y="14692"/>
                      <a:pt x="213" y="14874"/>
                      <a:pt x="456" y="14874"/>
                    </a:cubicBezTo>
                    <a:cubicBezTo>
                      <a:pt x="9301" y="14388"/>
                      <a:pt x="15897" y="12138"/>
                      <a:pt x="15867" y="9646"/>
                    </a:cubicBezTo>
                    <a:cubicBezTo>
                      <a:pt x="15867" y="8065"/>
                      <a:pt x="13344" y="7093"/>
                      <a:pt x="8845" y="6941"/>
                    </a:cubicBezTo>
                    <a:cubicBezTo>
                      <a:pt x="5745" y="6819"/>
                      <a:pt x="5228" y="6211"/>
                      <a:pt x="5137" y="6029"/>
                    </a:cubicBezTo>
                    <a:cubicBezTo>
                      <a:pt x="5046" y="5846"/>
                      <a:pt x="5228" y="5543"/>
                      <a:pt x="5380" y="5330"/>
                    </a:cubicBezTo>
                    <a:cubicBezTo>
                      <a:pt x="6960" y="3387"/>
                      <a:pt x="13681" y="894"/>
                      <a:pt x="18832" y="894"/>
                    </a:cubicBezTo>
                    <a:cubicBezTo>
                      <a:pt x="19726" y="894"/>
                      <a:pt x="20573" y="969"/>
                      <a:pt x="21338" y="1135"/>
                    </a:cubicBezTo>
                    <a:cubicBezTo>
                      <a:pt x="29180" y="2807"/>
                      <a:pt x="33405" y="7579"/>
                      <a:pt x="33466" y="7609"/>
                    </a:cubicBezTo>
                    <a:cubicBezTo>
                      <a:pt x="33548" y="7725"/>
                      <a:pt x="33666" y="7778"/>
                      <a:pt x="33786" y="7778"/>
                    </a:cubicBezTo>
                    <a:cubicBezTo>
                      <a:pt x="33888" y="7778"/>
                      <a:pt x="33990" y="7740"/>
                      <a:pt x="34074" y="7670"/>
                    </a:cubicBezTo>
                    <a:cubicBezTo>
                      <a:pt x="34256" y="7518"/>
                      <a:pt x="34256" y="7245"/>
                      <a:pt x="34104" y="7062"/>
                    </a:cubicBezTo>
                    <a:cubicBezTo>
                      <a:pt x="33952" y="6819"/>
                      <a:pt x="29666" y="1986"/>
                      <a:pt x="21520" y="254"/>
                    </a:cubicBezTo>
                    <a:cubicBezTo>
                      <a:pt x="20707" y="79"/>
                      <a:pt x="19812" y="0"/>
                      <a:pt x="188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1461;p42">
                <a:extLst>
                  <a:ext uri="{FF2B5EF4-FFF2-40B4-BE49-F238E27FC236}">
                    <a16:creationId xmlns:a16="http://schemas.microsoft.com/office/drawing/2014/main" id="{769E17AF-B9D0-9D42-94F5-1737DD97AAFC}"/>
                  </a:ext>
                </a:extLst>
              </p:cNvPr>
              <p:cNvSpPr/>
              <p:nvPr/>
            </p:nvSpPr>
            <p:spPr>
              <a:xfrm>
                <a:off x="5372700" y="2295025"/>
                <a:ext cx="443050" cy="446200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848" extrusionOk="0">
                    <a:moveTo>
                      <a:pt x="2373" y="0"/>
                    </a:moveTo>
                    <a:cubicBezTo>
                      <a:pt x="1657" y="0"/>
                      <a:pt x="997" y="33"/>
                      <a:pt x="517" y="67"/>
                    </a:cubicBezTo>
                    <a:cubicBezTo>
                      <a:pt x="244" y="67"/>
                      <a:pt x="92" y="279"/>
                      <a:pt x="92" y="523"/>
                    </a:cubicBezTo>
                    <a:cubicBezTo>
                      <a:pt x="92" y="737"/>
                      <a:pt x="258" y="928"/>
                      <a:pt x="464" y="928"/>
                    </a:cubicBezTo>
                    <a:cubicBezTo>
                      <a:pt x="491" y="928"/>
                      <a:pt x="519" y="925"/>
                      <a:pt x="548" y="918"/>
                    </a:cubicBezTo>
                    <a:cubicBezTo>
                      <a:pt x="1087" y="882"/>
                      <a:pt x="1622" y="865"/>
                      <a:pt x="2134" y="865"/>
                    </a:cubicBezTo>
                    <a:cubicBezTo>
                      <a:pt x="4219" y="865"/>
                      <a:pt x="5928" y="1147"/>
                      <a:pt x="6050" y="1586"/>
                    </a:cubicBezTo>
                    <a:cubicBezTo>
                      <a:pt x="6050" y="1586"/>
                      <a:pt x="6201" y="2225"/>
                      <a:pt x="3284" y="3744"/>
                    </a:cubicBezTo>
                    <a:cubicBezTo>
                      <a:pt x="973" y="4960"/>
                      <a:pt x="1" y="5842"/>
                      <a:pt x="1" y="6754"/>
                    </a:cubicBezTo>
                    <a:cubicBezTo>
                      <a:pt x="62" y="7696"/>
                      <a:pt x="1125" y="8213"/>
                      <a:pt x="2372" y="8820"/>
                    </a:cubicBezTo>
                    <a:cubicBezTo>
                      <a:pt x="4226" y="9702"/>
                      <a:pt x="5502" y="10462"/>
                      <a:pt x="5229" y="11860"/>
                    </a:cubicBezTo>
                    <a:cubicBezTo>
                      <a:pt x="4955" y="13167"/>
                      <a:pt x="5381" y="14352"/>
                      <a:pt x="6414" y="15325"/>
                    </a:cubicBezTo>
                    <a:cubicBezTo>
                      <a:pt x="8177" y="17027"/>
                      <a:pt x="11460" y="17848"/>
                      <a:pt x="14408" y="17848"/>
                    </a:cubicBezTo>
                    <a:cubicBezTo>
                      <a:pt x="15472" y="17848"/>
                      <a:pt x="16506" y="17757"/>
                      <a:pt x="17326" y="17574"/>
                    </a:cubicBezTo>
                    <a:cubicBezTo>
                      <a:pt x="17569" y="17483"/>
                      <a:pt x="17721" y="17270"/>
                      <a:pt x="17691" y="17027"/>
                    </a:cubicBezTo>
                    <a:cubicBezTo>
                      <a:pt x="17608" y="16833"/>
                      <a:pt x="17423" y="16689"/>
                      <a:pt x="17206" y="16689"/>
                    </a:cubicBezTo>
                    <a:cubicBezTo>
                      <a:pt x="17185" y="16689"/>
                      <a:pt x="17165" y="16690"/>
                      <a:pt x="17144" y="16693"/>
                    </a:cubicBezTo>
                    <a:cubicBezTo>
                      <a:pt x="16270" y="16887"/>
                      <a:pt x="15329" y="16978"/>
                      <a:pt x="14377" y="16978"/>
                    </a:cubicBezTo>
                    <a:cubicBezTo>
                      <a:pt x="11453" y="16978"/>
                      <a:pt x="8429" y="16116"/>
                      <a:pt x="6961" y="14717"/>
                    </a:cubicBezTo>
                    <a:cubicBezTo>
                      <a:pt x="6171" y="13957"/>
                      <a:pt x="5867" y="13045"/>
                      <a:pt x="6050" y="12073"/>
                    </a:cubicBezTo>
                    <a:cubicBezTo>
                      <a:pt x="6475" y="9884"/>
                      <a:pt x="4408" y="8912"/>
                      <a:pt x="2736" y="8061"/>
                    </a:cubicBezTo>
                    <a:cubicBezTo>
                      <a:pt x="1885" y="7665"/>
                      <a:pt x="882" y="7149"/>
                      <a:pt x="882" y="6754"/>
                    </a:cubicBezTo>
                    <a:cubicBezTo>
                      <a:pt x="882" y="6450"/>
                      <a:pt x="1277" y="5781"/>
                      <a:pt x="3709" y="4504"/>
                    </a:cubicBezTo>
                    <a:cubicBezTo>
                      <a:pt x="6201" y="3197"/>
                      <a:pt x="7205" y="2225"/>
                      <a:pt x="6931" y="1343"/>
                    </a:cubicBezTo>
                    <a:cubicBezTo>
                      <a:pt x="6599" y="237"/>
                      <a:pt x="4287" y="0"/>
                      <a:pt x="23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1462;p42">
                <a:extLst>
                  <a:ext uri="{FF2B5EF4-FFF2-40B4-BE49-F238E27FC236}">
                    <a16:creationId xmlns:a16="http://schemas.microsoft.com/office/drawing/2014/main" id="{185E3D4B-5187-7A4D-88B6-0F8BF01592F4}"/>
                  </a:ext>
                </a:extLst>
              </p:cNvPr>
              <p:cNvSpPr/>
              <p:nvPr/>
            </p:nvSpPr>
            <p:spPr>
              <a:xfrm>
                <a:off x="4857500" y="2722925"/>
                <a:ext cx="586650" cy="190050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7602" extrusionOk="0">
                    <a:moveTo>
                      <a:pt x="3137" y="0"/>
                    </a:moveTo>
                    <a:cubicBezTo>
                      <a:pt x="1161" y="0"/>
                      <a:pt x="207" y="994"/>
                      <a:pt x="152" y="1066"/>
                    </a:cubicBezTo>
                    <a:cubicBezTo>
                      <a:pt x="0" y="1249"/>
                      <a:pt x="0" y="1522"/>
                      <a:pt x="183" y="1674"/>
                    </a:cubicBezTo>
                    <a:cubicBezTo>
                      <a:pt x="252" y="1744"/>
                      <a:pt x="354" y="1782"/>
                      <a:pt x="458" y="1782"/>
                    </a:cubicBezTo>
                    <a:cubicBezTo>
                      <a:pt x="581" y="1782"/>
                      <a:pt x="708" y="1729"/>
                      <a:pt x="791" y="1613"/>
                    </a:cubicBezTo>
                    <a:cubicBezTo>
                      <a:pt x="843" y="1562"/>
                      <a:pt x="1572" y="832"/>
                      <a:pt x="3125" y="832"/>
                    </a:cubicBezTo>
                    <a:cubicBezTo>
                      <a:pt x="4304" y="832"/>
                      <a:pt x="5956" y="1252"/>
                      <a:pt x="8147" y="2708"/>
                    </a:cubicBezTo>
                    <a:cubicBezTo>
                      <a:pt x="13587" y="6234"/>
                      <a:pt x="17356" y="7571"/>
                      <a:pt x="22250" y="7571"/>
                    </a:cubicBezTo>
                    <a:cubicBezTo>
                      <a:pt x="22406" y="7571"/>
                      <a:pt x="22553" y="7551"/>
                      <a:pt x="22701" y="7551"/>
                    </a:cubicBezTo>
                    <a:cubicBezTo>
                      <a:pt x="22812" y="7551"/>
                      <a:pt x="22923" y="7562"/>
                      <a:pt x="23040" y="7601"/>
                    </a:cubicBezTo>
                    <a:cubicBezTo>
                      <a:pt x="23284" y="7601"/>
                      <a:pt x="23466" y="7358"/>
                      <a:pt x="23466" y="7145"/>
                    </a:cubicBezTo>
                    <a:cubicBezTo>
                      <a:pt x="23436" y="6902"/>
                      <a:pt x="23253" y="6720"/>
                      <a:pt x="23010" y="6720"/>
                    </a:cubicBezTo>
                    <a:cubicBezTo>
                      <a:pt x="22785" y="6725"/>
                      <a:pt x="22562" y="6728"/>
                      <a:pt x="22341" y="6728"/>
                    </a:cubicBezTo>
                    <a:cubicBezTo>
                      <a:pt x="17622" y="6728"/>
                      <a:pt x="13919" y="5464"/>
                      <a:pt x="8663" y="2009"/>
                    </a:cubicBezTo>
                    <a:cubicBezTo>
                      <a:pt x="6317" y="465"/>
                      <a:pt x="4488" y="0"/>
                      <a:pt x="3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1463;p42">
                <a:extLst>
                  <a:ext uri="{FF2B5EF4-FFF2-40B4-BE49-F238E27FC236}">
                    <a16:creationId xmlns:a16="http://schemas.microsoft.com/office/drawing/2014/main" id="{179BBD3D-0D25-DC43-AACA-D5DFA301C10C}"/>
                  </a:ext>
                </a:extLst>
              </p:cNvPr>
              <p:cNvSpPr/>
              <p:nvPr/>
            </p:nvSpPr>
            <p:spPr>
              <a:xfrm>
                <a:off x="4902325" y="2795575"/>
                <a:ext cx="12781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51127" h="5152" extrusionOk="0">
                    <a:moveTo>
                      <a:pt x="501" y="1"/>
                    </a:moveTo>
                    <a:cubicBezTo>
                      <a:pt x="304" y="1"/>
                      <a:pt x="139" y="138"/>
                      <a:pt x="62" y="318"/>
                    </a:cubicBezTo>
                    <a:cubicBezTo>
                      <a:pt x="1" y="562"/>
                      <a:pt x="153" y="774"/>
                      <a:pt x="366" y="866"/>
                    </a:cubicBezTo>
                    <a:cubicBezTo>
                      <a:pt x="609" y="896"/>
                      <a:pt x="16415" y="5151"/>
                      <a:pt x="34591" y="5151"/>
                    </a:cubicBezTo>
                    <a:cubicBezTo>
                      <a:pt x="39910" y="5151"/>
                      <a:pt x="45382" y="4787"/>
                      <a:pt x="50731" y="3844"/>
                    </a:cubicBezTo>
                    <a:cubicBezTo>
                      <a:pt x="50974" y="3814"/>
                      <a:pt x="51126" y="3601"/>
                      <a:pt x="51096" y="3358"/>
                    </a:cubicBezTo>
                    <a:cubicBezTo>
                      <a:pt x="51068" y="3163"/>
                      <a:pt x="50888" y="3020"/>
                      <a:pt x="50648" y="3020"/>
                    </a:cubicBezTo>
                    <a:cubicBezTo>
                      <a:pt x="50626" y="3020"/>
                      <a:pt x="50603" y="3021"/>
                      <a:pt x="50579" y="3024"/>
                    </a:cubicBezTo>
                    <a:cubicBezTo>
                      <a:pt x="45281" y="3929"/>
                      <a:pt x="39860" y="4281"/>
                      <a:pt x="34635" y="4281"/>
                    </a:cubicBezTo>
                    <a:cubicBezTo>
                      <a:pt x="16542" y="4281"/>
                      <a:pt x="797" y="62"/>
                      <a:pt x="609" y="14"/>
                    </a:cubicBezTo>
                    <a:cubicBezTo>
                      <a:pt x="572" y="5"/>
                      <a:pt x="536" y="1"/>
                      <a:pt x="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1464;p42">
              <a:extLst>
                <a:ext uri="{FF2B5EF4-FFF2-40B4-BE49-F238E27FC236}">
                  <a16:creationId xmlns:a16="http://schemas.microsoft.com/office/drawing/2014/main" id="{1EDDC9B1-8D94-9748-BEF8-9CDF456DB6D0}"/>
                </a:ext>
              </a:extLst>
            </p:cNvPr>
            <p:cNvSpPr/>
            <p:nvPr/>
          </p:nvSpPr>
          <p:spPr>
            <a:xfrm>
              <a:off x="6448551" y="2194925"/>
              <a:ext cx="697200" cy="697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76" name="Google Shape;1465;p42">
              <a:extLst>
                <a:ext uri="{FF2B5EF4-FFF2-40B4-BE49-F238E27FC236}">
                  <a16:creationId xmlns:a16="http://schemas.microsoft.com/office/drawing/2014/main" id="{D9DEE707-930B-A74A-84DB-1712E578113E}"/>
                </a:ext>
              </a:extLst>
            </p:cNvPr>
            <p:cNvGrpSpPr/>
            <p:nvPr/>
          </p:nvGrpSpPr>
          <p:grpSpPr>
            <a:xfrm>
              <a:off x="7397226" y="1041811"/>
              <a:ext cx="652560" cy="1712758"/>
              <a:chOff x="6282300" y="1123125"/>
              <a:chExt cx="459000" cy="1204725"/>
            </a:xfrm>
          </p:grpSpPr>
          <p:sp>
            <p:nvSpPr>
              <p:cNvPr id="283" name="Google Shape;1466;p42">
                <a:extLst>
                  <a:ext uri="{FF2B5EF4-FFF2-40B4-BE49-F238E27FC236}">
                    <a16:creationId xmlns:a16="http://schemas.microsoft.com/office/drawing/2014/main" id="{83511259-CF61-DA49-A5E5-E3ED5F2E7FD9}"/>
                  </a:ext>
                </a:extLst>
              </p:cNvPr>
              <p:cNvSpPr/>
              <p:nvPr/>
            </p:nvSpPr>
            <p:spPr>
              <a:xfrm>
                <a:off x="6357525" y="1162175"/>
                <a:ext cx="340450" cy="116567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6627" extrusionOk="0">
                    <a:moveTo>
                      <a:pt x="12507" y="0"/>
                    </a:moveTo>
                    <a:cubicBezTo>
                      <a:pt x="12147" y="0"/>
                      <a:pt x="11793" y="106"/>
                      <a:pt x="11612" y="456"/>
                    </a:cubicBezTo>
                    <a:lnTo>
                      <a:pt x="1" y="46232"/>
                    </a:lnTo>
                    <a:lnTo>
                      <a:pt x="1277" y="46627"/>
                    </a:lnTo>
                    <a:lnTo>
                      <a:pt x="13618" y="243"/>
                    </a:lnTo>
                    <a:cubicBezTo>
                      <a:pt x="13618" y="243"/>
                      <a:pt x="13055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467;p42">
                <a:extLst>
                  <a:ext uri="{FF2B5EF4-FFF2-40B4-BE49-F238E27FC236}">
                    <a16:creationId xmlns:a16="http://schemas.microsoft.com/office/drawing/2014/main" id="{9857AA97-3340-CA4D-8CE3-EF652360858F}"/>
                  </a:ext>
                </a:extLst>
              </p:cNvPr>
              <p:cNvSpPr/>
              <p:nvPr/>
            </p:nvSpPr>
            <p:spPr>
              <a:xfrm>
                <a:off x="6389450" y="1168250"/>
                <a:ext cx="351850" cy="1158850"/>
              </a:xfrm>
              <a:custGeom>
                <a:avLst/>
                <a:gdLst/>
                <a:ahLst/>
                <a:cxnLst/>
                <a:rect l="l" t="t" r="r" b="b"/>
                <a:pathLst>
                  <a:path w="14074" h="46354" extrusionOk="0">
                    <a:moveTo>
                      <a:pt x="12341" y="0"/>
                    </a:moveTo>
                    <a:lnTo>
                      <a:pt x="0" y="46353"/>
                    </a:lnTo>
                    <a:lnTo>
                      <a:pt x="1034" y="46353"/>
                    </a:lnTo>
                    <a:cubicBezTo>
                      <a:pt x="1034" y="46353"/>
                      <a:pt x="13557" y="2918"/>
                      <a:pt x="13800" y="1702"/>
                    </a:cubicBezTo>
                    <a:cubicBezTo>
                      <a:pt x="14073" y="486"/>
                      <a:pt x="12341" y="0"/>
                      <a:pt x="12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468;p42">
                <a:extLst>
                  <a:ext uri="{FF2B5EF4-FFF2-40B4-BE49-F238E27FC236}">
                    <a16:creationId xmlns:a16="http://schemas.microsoft.com/office/drawing/2014/main" id="{50DF11E6-E176-C44F-A688-2A98504D89F6}"/>
                  </a:ext>
                </a:extLst>
              </p:cNvPr>
              <p:cNvSpPr/>
              <p:nvPr/>
            </p:nvSpPr>
            <p:spPr>
              <a:xfrm>
                <a:off x="6282300" y="1123125"/>
                <a:ext cx="255350" cy="1182700"/>
              </a:xfrm>
              <a:custGeom>
                <a:avLst/>
                <a:gdLst/>
                <a:ahLst/>
                <a:cxnLst/>
                <a:rect l="l" t="t" r="r" b="b"/>
                <a:pathLst>
                  <a:path w="10214" h="47308" extrusionOk="0">
                    <a:moveTo>
                      <a:pt x="9251" y="1"/>
                    </a:moveTo>
                    <a:cubicBezTo>
                      <a:pt x="8842" y="1"/>
                      <a:pt x="8417" y="114"/>
                      <a:pt x="8238" y="529"/>
                    </a:cubicBezTo>
                    <a:lnTo>
                      <a:pt x="0" y="47003"/>
                    </a:lnTo>
                    <a:lnTo>
                      <a:pt x="1247" y="47307"/>
                    </a:lnTo>
                    <a:lnTo>
                      <a:pt x="10213" y="164"/>
                    </a:lnTo>
                    <a:cubicBezTo>
                      <a:pt x="10213" y="164"/>
                      <a:pt x="9743" y="1"/>
                      <a:pt x="9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469;p42">
                <a:extLst>
                  <a:ext uri="{FF2B5EF4-FFF2-40B4-BE49-F238E27FC236}">
                    <a16:creationId xmlns:a16="http://schemas.microsoft.com/office/drawing/2014/main" id="{C59E415E-C19F-EF44-9F7D-B0EEEFF3DA38}"/>
                  </a:ext>
                </a:extLst>
              </p:cNvPr>
              <p:cNvSpPr/>
              <p:nvPr/>
            </p:nvSpPr>
            <p:spPr>
              <a:xfrm>
                <a:off x="6314975" y="1126450"/>
                <a:ext cx="267500" cy="1178600"/>
              </a:xfrm>
              <a:custGeom>
                <a:avLst/>
                <a:gdLst/>
                <a:ahLst/>
                <a:cxnLst/>
                <a:rect l="l" t="t" r="r" b="b"/>
                <a:pathLst>
                  <a:path w="10700" h="47144" extrusionOk="0">
                    <a:moveTo>
                      <a:pt x="8937" y="0"/>
                    </a:moveTo>
                    <a:lnTo>
                      <a:pt x="0" y="47144"/>
                    </a:lnTo>
                    <a:lnTo>
                      <a:pt x="1034" y="47053"/>
                    </a:lnTo>
                    <a:cubicBezTo>
                      <a:pt x="1034" y="47053"/>
                      <a:pt x="10396" y="2858"/>
                      <a:pt x="10548" y="1611"/>
                    </a:cubicBezTo>
                    <a:cubicBezTo>
                      <a:pt x="10700" y="365"/>
                      <a:pt x="8937" y="0"/>
                      <a:pt x="8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1470;p42">
              <a:extLst>
                <a:ext uri="{FF2B5EF4-FFF2-40B4-BE49-F238E27FC236}">
                  <a16:creationId xmlns:a16="http://schemas.microsoft.com/office/drawing/2014/main" id="{35A30BFF-BBDD-364B-8533-57CB4379A204}"/>
                </a:ext>
              </a:extLst>
            </p:cNvPr>
            <p:cNvGrpSpPr/>
            <p:nvPr/>
          </p:nvGrpSpPr>
          <p:grpSpPr>
            <a:xfrm>
              <a:off x="6526525" y="2429478"/>
              <a:ext cx="559840" cy="115895"/>
              <a:chOff x="5393225" y="3871425"/>
              <a:chExt cx="1114775" cy="230775"/>
            </a:xfrm>
          </p:grpSpPr>
          <p:sp>
            <p:nvSpPr>
              <p:cNvPr id="278" name="Google Shape;1471;p42">
                <a:extLst>
                  <a:ext uri="{FF2B5EF4-FFF2-40B4-BE49-F238E27FC236}">
                    <a16:creationId xmlns:a16="http://schemas.microsoft.com/office/drawing/2014/main" id="{D2734123-E115-774D-85FD-6516FE5EBAC5}"/>
                  </a:ext>
                </a:extLst>
              </p:cNvPr>
              <p:cNvSpPr/>
              <p:nvPr/>
            </p:nvSpPr>
            <p:spPr>
              <a:xfrm>
                <a:off x="5571050" y="3871425"/>
                <a:ext cx="18770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2031" extrusionOk="0">
                    <a:moveTo>
                      <a:pt x="3928" y="0"/>
                    </a:moveTo>
                    <a:cubicBezTo>
                      <a:pt x="1844" y="0"/>
                      <a:pt x="233" y="1257"/>
                      <a:pt x="213" y="1297"/>
                    </a:cubicBezTo>
                    <a:cubicBezTo>
                      <a:pt x="30" y="1449"/>
                      <a:pt x="0" y="1662"/>
                      <a:pt x="122" y="1844"/>
                    </a:cubicBezTo>
                    <a:cubicBezTo>
                      <a:pt x="210" y="1968"/>
                      <a:pt x="330" y="2031"/>
                      <a:pt x="451" y="2031"/>
                    </a:cubicBezTo>
                    <a:cubicBezTo>
                      <a:pt x="537" y="2031"/>
                      <a:pt x="623" y="1999"/>
                      <a:pt x="699" y="1936"/>
                    </a:cubicBezTo>
                    <a:cubicBezTo>
                      <a:pt x="779" y="1875"/>
                      <a:pt x="2133" y="821"/>
                      <a:pt x="3883" y="821"/>
                    </a:cubicBezTo>
                    <a:cubicBezTo>
                      <a:pt x="4783" y="821"/>
                      <a:pt x="5787" y="1100"/>
                      <a:pt x="6778" y="1936"/>
                    </a:cubicBezTo>
                    <a:cubicBezTo>
                      <a:pt x="6869" y="1966"/>
                      <a:pt x="6961" y="1996"/>
                      <a:pt x="7052" y="1996"/>
                    </a:cubicBezTo>
                    <a:cubicBezTo>
                      <a:pt x="7173" y="1996"/>
                      <a:pt x="7295" y="1966"/>
                      <a:pt x="7356" y="1844"/>
                    </a:cubicBezTo>
                    <a:cubicBezTo>
                      <a:pt x="7508" y="1662"/>
                      <a:pt x="7477" y="1449"/>
                      <a:pt x="7325" y="1297"/>
                    </a:cubicBezTo>
                    <a:cubicBezTo>
                      <a:pt x="6168" y="325"/>
                      <a:pt x="4987" y="0"/>
                      <a:pt x="3928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472;p42">
                <a:extLst>
                  <a:ext uri="{FF2B5EF4-FFF2-40B4-BE49-F238E27FC236}">
                    <a16:creationId xmlns:a16="http://schemas.microsoft.com/office/drawing/2014/main" id="{CA4CD463-138C-C243-8CE3-B88FF3000D9E}"/>
                  </a:ext>
                </a:extLst>
              </p:cNvPr>
              <p:cNvSpPr/>
              <p:nvPr/>
            </p:nvSpPr>
            <p:spPr>
              <a:xfrm>
                <a:off x="6141725" y="3872350"/>
                <a:ext cx="1869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999" extrusionOk="0">
                    <a:moveTo>
                      <a:pt x="3563" y="0"/>
                    </a:moveTo>
                    <a:cubicBezTo>
                      <a:pt x="2508" y="0"/>
                      <a:pt x="1334" y="323"/>
                      <a:pt x="183" y="1291"/>
                    </a:cubicBezTo>
                    <a:cubicBezTo>
                      <a:pt x="31" y="1443"/>
                      <a:pt x="0" y="1716"/>
                      <a:pt x="152" y="1868"/>
                    </a:cubicBezTo>
                    <a:cubicBezTo>
                      <a:pt x="236" y="1952"/>
                      <a:pt x="356" y="1998"/>
                      <a:pt x="473" y="1998"/>
                    </a:cubicBezTo>
                    <a:cubicBezTo>
                      <a:pt x="568" y="1998"/>
                      <a:pt x="661" y="1967"/>
                      <a:pt x="730" y="1899"/>
                    </a:cubicBezTo>
                    <a:cubicBezTo>
                      <a:pt x="1716" y="1057"/>
                      <a:pt x="2724" y="777"/>
                      <a:pt x="3628" y="777"/>
                    </a:cubicBezTo>
                    <a:cubicBezTo>
                      <a:pt x="5371" y="777"/>
                      <a:pt x="6729" y="1818"/>
                      <a:pt x="6809" y="1899"/>
                    </a:cubicBezTo>
                    <a:cubicBezTo>
                      <a:pt x="6870" y="1929"/>
                      <a:pt x="6991" y="1959"/>
                      <a:pt x="7052" y="1959"/>
                    </a:cubicBezTo>
                    <a:cubicBezTo>
                      <a:pt x="7174" y="1959"/>
                      <a:pt x="7295" y="1929"/>
                      <a:pt x="7356" y="1868"/>
                    </a:cubicBezTo>
                    <a:cubicBezTo>
                      <a:pt x="7478" y="1655"/>
                      <a:pt x="7478" y="1443"/>
                      <a:pt x="7295" y="1291"/>
                    </a:cubicBezTo>
                    <a:cubicBezTo>
                      <a:pt x="7275" y="1270"/>
                      <a:pt x="5656" y="0"/>
                      <a:pt x="3563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473;p42">
                <a:extLst>
                  <a:ext uri="{FF2B5EF4-FFF2-40B4-BE49-F238E27FC236}">
                    <a16:creationId xmlns:a16="http://schemas.microsoft.com/office/drawing/2014/main" id="{A86678A1-C2C2-BE4C-8F22-398DBF37F092}"/>
                  </a:ext>
                </a:extLst>
              </p:cNvPr>
              <p:cNvSpPr/>
              <p:nvPr/>
            </p:nvSpPr>
            <p:spPr>
              <a:xfrm>
                <a:off x="5393225" y="3970725"/>
                <a:ext cx="1976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14"/>
                    </a:cubicBezTo>
                    <a:cubicBezTo>
                      <a:pt x="0" y="4073"/>
                      <a:pt x="1763" y="5258"/>
                      <a:pt x="3952" y="5258"/>
                    </a:cubicBezTo>
                    <a:cubicBezTo>
                      <a:pt x="6140" y="5258"/>
                      <a:pt x="7903" y="4073"/>
                      <a:pt x="7903" y="2614"/>
                    </a:cubicBezTo>
                    <a:cubicBezTo>
                      <a:pt x="7903" y="1185"/>
                      <a:pt x="614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474;p42">
                <a:extLst>
                  <a:ext uri="{FF2B5EF4-FFF2-40B4-BE49-F238E27FC236}">
                    <a16:creationId xmlns:a16="http://schemas.microsoft.com/office/drawing/2014/main" id="{3E747FD6-8C8A-624A-AE61-CAAA9BF80C81}"/>
                  </a:ext>
                </a:extLst>
              </p:cNvPr>
              <p:cNvSpPr/>
              <p:nvPr/>
            </p:nvSpPr>
            <p:spPr>
              <a:xfrm>
                <a:off x="6310425" y="3966925"/>
                <a:ext cx="197575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44"/>
                    </a:cubicBezTo>
                    <a:cubicBezTo>
                      <a:pt x="0" y="4073"/>
                      <a:pt x="1793" y="5258"/>
                      <a:pt x="3952" y="5258"/>
                    </a:cubicBezTo>
                    <a:cubicBezTo>
                      <a:pt x="6170" y="5258"/>
                      <a:pt x="7903" y="4073"/>
                      <a:pt x="7903" y="2644"/>
                    </a:cubicBezTo>
                    <a:cubicBezTo>
                      <a:pt x="7903" y="1185"/>
                      <a:pt x="617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475;p42">
                <a:extLst>
                  <a:ext uri="{FF2B5EF4-FFF2-40B4-BE49-F238E27FC236}">
                    <a16:creationId xmlns:a16="http://schemas.microsoft.com/office/drawing/2014/main" id="{A1C6DE48-085D-574A-A17E-A1AB84E3E707}"/>
                  </a:ext>
                </a:extLst>
              </p:cNvPr>
              <p:cNvSpPr/>
              <p:nvPr/>
            </p:nvSpPr>
            <p:spPr>
              <a:xfrm>
                <a:off x="5829400" y="3947025"/>
                <a:ext cx="2416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769" extrusionOk="0">
                    <a:moveTo>
                      <a:pt x="9184" y="1"/>
                    </a:moveTo>
                    <a:cubicBezTo>
                      <a:pt x="9130" y="1"/>
                      <a:pt x="9076" y="12"/>
                      <a:pt x="9028" y="36"/>
                    </a:cubicBezTo>
                    <a:cubicBezTo>
                      <a:pt x="7611" y="727"/>
                      <a:pt x="6006" y="937"/>
                      <a:pt x="4578" y="937"/>
                    </a:cubicBezTo>
                    <a:cubicBezTo>
                      <a:pt x="2361" y="937"/>
                      <a:pt x="566" y="431"/>
                      <a:pt x="548" y="431"/>
                    </a:cubicBezTo>
                    <a:cubicBezTo>
                      <a:pt x="500" y="411"/>
                      <a:pt x="453" y="401"/>
                      <a:pt x="409" y="401"/>
                    </a:cubicBezTo>
                    <a:cubicBezTo>
                      <a:pt x="257" y="401"/>
                      <a:pt x="132" y="516"/>
                      <a:pt x="61" y="705"/>
                    </a:cubicBezTo>
                    <a:cubicBezTo>
                      <a:pt x="1" y="918"/>
                      <a:pt x="92" y="1100"/>
                      <a:pt x="335" y="1191"/>
                    </a:cubicBezTo>
                    <a:cubicBezTo>
                      <a:pt x="457" y="1222"/>
                      <a:pt x="2311" y="1769"/>
                      <a:pt x="4590" y="1769"/>
                    </a:cubicBezTo>
                    <a:cubicBezTo>
                      <a:pt x="6110" y="1769"/>
                      <a:pt x="7812" y="1526"/>
                      <a:pt x="9362" y="766"/>
                    </a:cubicBezTo>
                    <a:cubicBezTo>
                      <a:pt x="9545" y="705"/>
                      <a:pt x="9666" y="431"/>
                      <a:pt x="9545" y="249"/>
                    </a:cubicBezTo>
                    <a:cubicBezTo>
                      <a:pt x="9500" y="92"/>
                      <a:pt x="9339" y="1"/>
                      <a:pt x="9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7"/>
          <p:cNvSpPr txBox="1">
            <a:spLocks noGrp="1"/>
          </p:cNvSpPr>
          <p:nvPr>
            <p:ph type="subTitle" idx="2"/>
          </p:nvPr>
        </p:nvSpPr>
        <p:spPr>
          <a:xfrm>
            <a:off x="2087410" y="1109782"/>
            <a:ext cx="6208743" cy="3223954"/>
          </a:xfrm>
          <a:prstGeom prst="rect">
            <a:avLst/>
          </a:prstGeom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>
                <a:latin typeface="+mn-lt"/>
              </a:rPr>
              <a:t>Tangyuan first appeared in the Song Dynasty, when the novel food was popular everywhere. With glutinous rice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balls</a:t>
            </a:r>
            <a:r>
              <a:rPr lang="en" sz="2800" dirty="0">
                <a:latin typeface="+mn-lt"/>
              </a:rPr>
              <a:t> wrapped with fruit filling, it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tastes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very</a:t>
            </a:r>
            <a:r>
              <a:rPr lang="zh-CN" altLang="en-US" sz="2800" dirty="0">
                <a:latin typeface="+mn-lt"/>
              </a:rPr>
              <a:t> </a:t>
            </a:r>
            <a:r>
              <a:rPr lang="en" sz="2800" dirty="0">
                <a:latin typeface="+mn-lt"/>
              </a:rPr>
              <a:t>sweet and delicious.</a:t>
            </a:r>
            <a:endParaRPr sz="2800" dirty="0">
              <a:latin typeface="+mn-lt"/>
            </a:endParaRPr>
          </a:p>
        </p:txBody>
      </p:sp>
      <p:grpSp>
        <p:nvGrpSpPr>
          <p:cNvPr id="2221" name="Google Shape;2221;p47"/>
          <p:cNvGrpSpPr/>
          <p:nvPr/>
        </p:nvGrpSpPr>
        <p:grpSpPr>
          <a:xfrm>
            <a:off x="-1140859" y="42161"/>
            <a:ext cx="3023204" cy="3076736"/>
            <a:chOff x="-47633" y="176966"/>
            <a:chExt cx="3023204" cy="3076736"/>
          </a:xfrm>
        </p:grpSpPr>
        <p:grpSp>
          <p:nvGrpSpPr>
            <p:cNvPr id="2222" name="Google Shape;2222;p47"/>
            <p:cNvGrpSpPr/>
            <p:nvPr/>
          </p:nvGrpSpPr>
          <p:grpSpPr>
            <a:xfrm rot="-2293936" flipH="1">
              <a:off x="458377" y="549138"/>
              <a:ext cx="2011184" cy="2332391"/>
              <a:chOff x="3012325" y="976150"/>
              <a:chExt cx="2877075" cy="3336575"/>
            </a:xfrm>
          </p:grpSpPr>
          <p:sp>
            <p:nvSpPr>
              <p:cNvPr id="2223" name="Google Shape;2223;p47"/>
              <p:cNvSpPr/>
              <p:nvPr/>
            </p:nvSpPr>
            <p:spPr>
              <a:xfrm>
                <a:off x="3012325" y="976150"/>
                <a:ext cx="2877075" cy="3336575"/>
              </a:xfrm>
              <a:custGeom>
                <a:avLst/>
                <a:gdLst/>
                <a:ahLst/>
                <a:cxnLst/>
                <a:rect l="l" t="t" r="r" b="b"/>
                <a:pathLst>
                  <a:path w="115083" h="133463" extrusionOk="0">
                    <a:moveTo>
                      <a:pt x="106743" y="0"/>
                    </a:moveTo>
                    <a:lnTo>
                      <a:pt x="0" y="131094"/>
                    </a:lnTo>
                    <a:lnTo>
                      <a:pt x="1668" y="133462"/>
                    </a:lnTo>
                    <a:lnTo>
                      <a:pt x="115083" y="6672"/>
                    </a:lnTo>
                    <a:lnTo>
                      <a:pt x="106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7"/>
              <p:cNvSpPr/>
              <p:nvPr/>
            </p:nvSpPr>
            <p:spPr>
              <a:xfrm>
                <a:off x="5664225" y="976150"/>
                <a:ext cx="225175" cy="176475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7059" extrusionOk="0">
                    <a:moveTo>
                      <a:pt x="667" y="0"/>
                    </a:moveTo>
                    <a:lnTo>
                      <a:pt x="667" y="0"/>
                    </a:lnTo>
                    <a:cubicBezTo>
                      <a:pt x="667" y="0"/>
                      <a:pt x="0" y="3469"/>
                      <a:pt x="2302" y="5704"/>
                    </a:cubicBezTo>
                    <a:cubicBezTo>
                      <a:pt x="3389" y="6775"/>
                      <a:pt x="4944" y="7058"/>
                      <a:pt x="6283" y="7058"/>
                    </a:cubicBezTo>
                    <a:cubicBezTo>
                      <a:pt x="7780" y="7058"/>
                      <a:pt x="9007" y="6705"/>
                      <a:pt x="9007" y="6705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7"/>
              <p:cNvSpPr/>
              <p:nvPr/>
            </p:nvSpPr>
            <p:spPr>
              <a:xfrm>
                <a:off x="3034000" y="1118750"/>
                <a:ext cx="2855400" cy="3193975"/>
              </a:xfrm>
              <a:custGeom>
                <a:avLst/>
                <a:gdLst/>
                <a:ahLst/>
                <a:cxnLst/>
                <a:rect l="l" t="t" r="r" b="b"/>
                <a:pathLst>
                  <a:path w="114216" h="127759" extrusionOk="0">
                    <a:moveTo>
                      <a:pt x="107511" y="0"/>
                    </a:moveTo>
                    <a:lnTo>
                      <a:pt x="1" y="126658"/>
                    </a:lnTo>
                    <a:lnTo>
                      <a:pt x="801" y="127758"/>
                    </a:lnTo>
                    <a:lnTo>
                      <a:pt x="114216" y="1001"/>
                    </a:lnTo>
                    <a:lnTo>
                      <a:pt x="114216" y="1001"/>
                    </a:lnTo>
                    <a:cubicBezTo>
                      <a:pt x="113137" y="1239"/>
                      <a:pt x="112217" y="1333"/>
                      <a:pt x="111434" y="1333"/>
                    </a:cubicBezTo>
                    <a:cubicBezTo>
                      <a:pt x="108490" y="1333"/>
                      <a:pt x="107511" y="0"/>
                      <a:pt x="1075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6" name="Google Shape;2226;p47"/>
            <p:cNvGrpSpPr/>
            <p:nvPr/>
          </p:nvGrpSpPr>
          <p:grpSpPr>
            <a:xfrm>
              <a:off x="2449035" y="1936069"/>
              <a:ext cx="451298" cy="451298"/>
              <a:chOff x="6371701" y="1864338"/>
              <a:chExt cx="697200" cy="697200"/>
            </a:xfrm>
          </p:grpSpPr>
          <p:sp>
            <p:nvSpPr>
              <p:cNvPr id="2227" name="Google Shape;2227;p47"/>
              <p:cNvSpPr/>
              <p:nvPr/>
            </p:nvSpPr>
            <p:spPr>
              <a:xfrm>
                <a:off x="6371701" y="1864338"/>
                <a:ext cx="697200" cy="697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8" name="Google Shape;2228;p47"/>
              <p:cNvGrpSpPr/>
              <p:nvPr/>
            </p:nvGrpSpPr>
            <p:grpSpPr>
              <a:xfrm>
                <a:off x="6449675" y="2098890"/>
                <a:ext cx="559840" cy="115895"/>
                <a:chOff x="5393225" y="3871425"/>
                <a:chExt cx="1114775" cy="230775"/>
              </a:xfrm>
            </p:grpSpPr>
            <p:sp>
              <p:nvSpPr>
                <p:cNvPr id="2229" name="Google Shape;2229;p47"/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47"/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47"/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47"/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47"/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34" name="Google Shape;2234;p47"/>
            <p:cNvGrpSpPr/>
            <p:nvPr/>
          </p:nvGrpSpPr>
          <p:grpSpPr>
            <a:xfrm rot="-1852596" flipH="1">
              <a:off x="745292" y="364715"/>
              <a:ext cx="1455463" cy="2692955"/>
              <a:chOff x="3396775" y="720950"/>
              <a:chExt cx="2082325" cy="3852800"/>
            </a:xfrm>
          </p:grpSpPr>
          <p:sp>
            <p:nvSpPr>
              <p:cNvPr id="2235" name="Google Shape;2235;p47"/>
              <p:cNvSpPr/>
              <p:nvPr/>
            </p:nvSpPr>
            <p:spPr>
              <a:xfrm>
                <a:off x="3396775" y="720950"/>
                <a:ext cx="2082325" cy="3852800"/>
              </a:xfrm>
              <a:custGeom>
                <a:avLst/>
                <a:gdLst/>
                <a:ahLst/>
                <a:cxnLst/>
                <a:rect l="l" t="t" r="r" b="b"/>
                <a:pathLst>
                  <a:path w="83293" h="154112" extrusionOk="0">
                    <a:moveTo>
                      <a:pt x="73653" y="1"/>
                    </a:moveTo>
                    <a:lnTo>
                      <a:pt x="0" y="152176"/>
                    </a:lnTo>
                    <a:lnTo>
                      <a:pt x="2168" y="154111"/>
                    </a:lnTo>
                    <a:lnTo>
                      <a:pt x="83293" y="4571"/>
                    </a:lnTo>
                    <a:lnTo>
                      <a:pt x="736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7"/>
              <p:cNvSpPr/>
              <p:nvPr/>
            </p:nvSpPr>
            <p:spPr>
              <a:xfrm>
                <a:off x="5238075" y="720950"/>
                <a:ext cx="241025" cy="14387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5755" extrusionOk="0">
                    <a:moveTo>
                      <a:pt x="1" y="1"/>
                    </a:moveTo>
                    <a:cubicBezTo>
                      <a:pt x="1" y="1"/>
                      <a:pt x="168" y="3537"/>
                      <a:pt x="2869" y="5171"/>
                    </a:cubicBezTo>
                    <a:cubicBezTo>
                      <a:pt x="3590" y="5598"/>
                      <a:pt x="4408" y="5755"/>
                      <a:pt x="5220" y="5755"/>
                    </a:cubicBezTo>
                    <a:cubicBezTo>
                      <a:pt x="7452" y="5755"/>
                      <a:pt x="9641" y="4571"/>
                      <a:pt x="9641" y="45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7"/>
              <p:cNvSpPr/>
              <p:nvPr/>
            </p:nvSpPr>
            <p:spPr>
              <a:xfrm>
                <a:off x="3425125" y="835200"/>
                <a:ext cx="2053975" cy="3738550"/>
              </a:xfrm>
              <a:custGeom>
                <a:avLst/>
                <a:gdLst/>
                <a:ahLst/>
                <a:cxnLst/>
                <a:rect l="l" t="t" r="r" b="b"/>
                <a:pathLst>
                  <a:path w="82159" h="149542" extrusionOk="0">
                    <a:moveTo>
                      <a:pt x="82159" y="1"/>
                    </a:moveTo>
                    <a:lnTo>
                      <a:pt x="82159" y="1"/>
                    </a:lnTo>
                    <a:cubicBezTo>
                      <a:pt x="80248" y="930"/>
                      <a:pt x="78776" y="1206"/>
                      <a:pt x="77701" y="1206"/>
                    </a:cubicBezTo>
                    <a:cubicBezTo>
                      <a:pt x="76111" y="1206"/>
                      <a:pt x="75387" y="601"/>
                      <a:pt x="75387" y="601"/>
                    </a:cubicBezTo>
                    <a:lnTo>
                      <a:pt x="0" y="148607"/>
                    </a:lnTo>
                    <a:lnTo>
                      <a:pt x="1034" y="149541"/>
                    </a:lnTo>
                    <a:lnTo>
                      <a:pt x="82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3" name="Google Shape;2313;p47"/>
          <p:cNvGrpSpPr/>
          <p:nvPr/>
        </p:nvGrpSpPr>
        <p:grpSpPr>
          <a:xfrm>
            <a:off x="1349545" y="4155149"/>
            <a:ext cx="1045650" cy="624650"/>
            <a:chOff x="5674375" y="4696150"/>
            <a:chExt cx="1045650" cy="624650"/>
          </a:xfrm>
        </p:grpSpPr>
        <p:sp>
          <p:nvSpPr>
            <p:cNvPr id="2314" name="Google Shape;2314;p47"/>
            <p:cNvSpPr/>
            <p:nvPr/>
          </p:nvSpPr>
          <p:spPr>
            <a:xfrm>
              <a:off x="5805850" y="5062425"/>
              <a:ext cx="914175" cy="258375"/>
            </a:xfrm>
            <a:custGeom>
              <a:avLst/>
              <a:gdLst/>
              <a:ahLst/>
              <a:cxnLst/>
              <a:rect l="l" t="t" r="r" b="b"/>
              <a:pathLst>
                <a:path w="36567" h="10335" extrusionOk="0">
                  <a:moveTo>
                    <a:pt x="18238" y="0"/>
                  </a:moveTo>
                  <a:cubicBezTo>
                    <a:pt x="8177" y="0"/>
                    <a:pt x="0" y="2341"/>
                    <a:pt x="0" y="5168"/>
                  </a:cubicBezTo>
                  <a:cubicBezTo>
                    <a:pt x="0" y="5988"/>
                    <a:pt x="669" y="6687"/>
                    <a:pt x="1763" y="7386"/>
                  </a:cubicBezTo>
                  <a:cubicBezTo>
                    <a:pt x="4681" y="9119"/>
                    <a:pt x="11004" y="10335"/>
                    <a:pt x="18299" y="10335"/>
                  </a:cubicBezTo>
                  <a:cubicBezTo>
                    <a:pt x="25594" y="10335"/>
                    <a:pt x="31885" y="9119"/>
                    <a:pt x="34834" y="7386"/>
                  </a:cubicBezTo>
                  <a:cubicBezTo>
                    <a:pt x="35958" y="6687"/>
                    <a:pt x="36566" y="5988"/>
                    <a:pt x="36566" y="5168"/>
                  </a:cubicBezTo>
                  <a:cubicBezTo>
                    <a:pt x="36566" y="2371"/>
                    <a:pt x="28390" y="61"/>
                    <a:pt x="1823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7"/>
            <p:cNvSpPr/>
            <p:nvPr/>
          </p:nvSpPr>
          <p:spPr>
            <a:xfrm>
              <a:off x="5941100" y="5128525"/>
              <a:ext cx="379975" cy="126925"/>
            </a:xfrm>
            <a:custGeom>
              <a:avLst/>
              <a:gdLst/>
              <a:ahLst/>
              <a:cxnLst/>
              <a:rect l="l" t="t" r="r" b="b"/>
              <a:pathLst>
                <a:path w="15199" h="5077" extrusionOk="0">
                  <a:moveTo>
                    <a:pt x="7600" y="1"/>
                  </a:moveTo>
                  <a:cubicBezTo>
                    <a:pt x="3375" y="1"/>
                    <a:pt x="1" y="1125"/>
                    <a:pt x="1" y="2524"/>
                  </a:cubicBezTo>
                  <a:cubicBezTo>
                    <a:pt x="1" y="3952"/>
                    <a:pt x="3435" y="5077"/>
                    <a:pt x="7600" y="5077"/>
                  </a:cubicBezTo>
                  <a:cubicBezTo>
                    <a:pt x="11825" y="5077"/>
                    <a:pt x="15199" y="3952"/>
                    <a:pt x="15199" y="2524"/>
                  </a:cubicBezTo>
                  <a:cubicBezTo>
                    <a:pt x="15199" y="1156"/>
                    <a:pt x="11825" y="31"/>
                    <a:pt x="7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7"/>
            <p:cNvSpPr/>
            <p:nvPr/>
          </p:nvSpPr>
          <p:spPr>
            <a:xfrm>
              <a:off x="5675150" y="4825325"/>
              <a:ext cx="911900" cy="391375"/>
            </a:xfrm>
            <a:custGeom>
              <a:avLst/>
              <a:gdLst/>
              <a:ahLst/>
              <a:cxnLst/>
              <a:rect l="l" t="t" r="r" b="b"/>
              <a:pathLst>
                <a:path w="36476" h="15655" extrusionOk="0">
                  <a:moveTo>
                    <a:pt x="0" y="1"/>
                  </a:moveTo>
                  <a:cubicBezTo>
                    <a:pt x="0" y="1"/>
                    <a:pt x="244" y="15655"/>
                    <a:pt x="18238" y="15655"/>
                  </a:cubicBezTo>
                  <a:cubicBezTo>
                    <a:pt x="36262" y="15655"/>
                    <a:pt x="36475" y="1"/>
                    <a:pt x="36475" y="1"/>
                  </a:cubicBezTo>
                  <a:lnTo>
                    <a:pt x="36475" y="1"/>
                  </a:lnTo>
                  <a:lnTo>
                    <a:pt x="18238" y="2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7"/>
            <p:cNvSpPr/>
            <p:nvPr/>
          </p:nvSpPr>
          <p:spPr>
            <a:xfrm>
              <a:off x="5674375" y="4696150"/>
              <a:ext cx="913425" cy="258400"/>
            </a:xfrm>
            <a:custGeom>
              <a:avLst/>
              <a:gdLst/>
              <a:ahLst/>
              <a:cxnLst/>
              <a:rect l="l" t="t" r="r" b="b"/>
              <a:pathLst>
                <a:path w="36537" h="10336" extrusionOk="0">
                  <a:moveTo>
                    <a:pt x="18238" y="1"/>
                  </a:moveTo>
                  <a:cubicBezTo>
                    <a:pt x="8147" y="1"/>
                    <a:pt x="1" y="2311"/>
                    <a:pt x="1" y="5168"/>
                  </a:cubicBezTo>
                  <a:cubicBezTo>
                    <a:pt x="1" y="5958"/>
                    <a:pt x="639" y="6688"/>
                    <a:pt x="1733" y="7356"/>
                  </a:cubicBezTo>
                  <a:cubicBezTo>
                    <a:pt x="4682" y="9119"/>
                    <a:pt x="10974" y="10335"/>
                    <a:pt x="18269" y="10335"/>
                  </a:cubicBezTo>
                  <a:cubicBezTo>
                    <a:pt x="25564" y="10335"/>
                    <a:pt x="31886" y="9119"/>
                    <a:pt x="34804" y="7356"/>
                  </a:cubicBezTo>
                  <a:cubicBezTo>
                    <a:pt x="35929" y="6688"/>
                    <a:pt x="36537" y="5958"/>
                    <a:pt x="36537" y="5168"/>
                  </a:cubicBezTo>
                  <a:cubicBezTo>
                    <a:pt x="36537" y="2311"/>
                    <a:pt x="28390" y="1"/>
                    <a:pt x="18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7"/>
            <p:cNvSpPr/>
            <p:nvPr/>
          </p:nvSpPr>
          <p:spPr>
            <a:xfrm>
              <a:off x="5728325" y="4805575"/>
              <a:ext cx="807800" cy="138325"/>
            </a:xfrm>
            <a:custGeom>
              <a:avLst/>
              <a:gdLst/>
              <a:ahLst/>
              <a:cxnLst/>
              <a:rect l="l" t="t" r="r" b="b"/>
              <a:pathLst>
                <a:path w="32312" h="5533" extrusionOk="0">
                  <a:moveTo>
                    <a:pt x="16141" y="1"/>
                  </a:moveTo>
                  <a:cubicBezTo>
                    <a:pt x="9150" y="1"/>
                    <a:pt x="3041" y="1125"/>
                    <a:pt x="1" y="2767"/>
                  </a:cubicBezTo>
                  <a:cubicBezTo>
                    <a:pt x="3041" y="4438"/>
                    <a:pt x="9150" y="5533"/>
                    <a:pt x="16141" y="5533"/>
                  </a:cubicBezTo>
                  <a:cubicBezTo>
                    <a:pt x="23132" y="5533"/>
                    <a:pt x="29272" y="4408"/>
                    <a:pt x="32312" y="2767"/>
                  </a:cubicBezTo>
                  <a:cubicBezTo>
                    <a:pt x="29211" y="1125"/>
                    <a:pt x="23132" y="1"/>
                    <a:pt x="16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7"/>
            <p:cNvSpPr/>
            <p:nvPr/>
          </p:nvSpPr>
          <p:spPr>
            <a:xfrm>
              <a:off x="5675150" y="4696150"/>
              <a:ext cx="911900" cy="258400"/>
            </a:xfrm>
            <a:custGeom>
              <a:avLst/>
              <a:gdLst/>
              <a:ahLst/>
              <a:cxnLst/>
              <a:rect l="l" t="t" r="r" b="b"/>
              <a:pathLst>
                <a:path w="36476" h="10336" extrusionOk="0">
                  <a:moveTo>
                    <a:pt x="18238" y="973"/>
                  </a:moveTo>
                  <a:cubicBezTo>
                    <a:pt x="29545" y="973"/>
                    <a:pt x="35502" y="3679"/>
                    <a:pt x="35502" y="5168"/>
                  </a:cubicBezTo>
                  <a:cubicBezTo>
                    <a:pt x="35502" y="6657"/>
                    <a:pt x="29545" y="9332"/>
                    <a:pt x="18238" y="9332"/>
                  </a:cubicBezTo>
                  <a:cubicBezTo>
                    <a:pt x="6930" y="9332"/>
                    <a:pt x="1003" y="6657"/>
                    <a:pt x="1003" y="5168"/>
                  </a:cubicBezTo>
                  <a:cubicBezTo>
                    <a:pt x="1003" y="3679"/>
                    <a:pt x="6930" y="973"/>
                    <a:pt x="18238" y="973"/>
                  </a:cubicBezTo>
                  <a:close/>
                  <a:moveTo>
                    <a:pt x="18238" y="1"/>
                  </a:moveTo>
                  <a:cubicBezTo>
                    <a:pt x="8177" y="1"/>
                    <a:pt x="0" y="2311"/>
                    <a:pt x="0" y="5168"/>
                  </a:cubicBezTo>
                  <a:cubicBezTo>
                    <a:pt x="0" y="8025"/>
                    <a:pt x="8177" y="10335"/>
                    <a:pt x="18238" y="10335"/>
                  </a:cubicBezTo>
                  <a:cubicBezTo>
                    <a:pt x="28299" y="10335"/>
                    <a:pt x="36475" y="8025"/>
                    <a:pt x="36475" y="5168"/>
                  </a:cubicBezTo>
                  <a:cubicBezTo>
                    <a:pt x="36475" y="2311"/>
                    <a:pt x="28359" y="1"/>
                    <a:pt x="18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7"/>
            <p:cNvSpPr/>
            <p:nvPr/>
          </p:nvSpPr>
          <p:spPr>
            <a:xfrm>
              <a:off x="5843850" y="4825300"/>
              <a:ext cx="333600" cy="33500"/>
            </a:xfrm>
            <a:custGeom>
              <a:avLst/>
              <a:gdLst/>
              <a:ahLst/>
              <a:cxnLst/>
              <a:rect l="l" t="t" r="r" b="b"/>
              <a:pathLst>
                <a:path w="13344" h="1340" extrusionOk="0">
                  <a:moveTo>
                    <a:pt x="9741" y="1"/>
                  </a:moveTo>
                  <a:cubicBezTo>
                    <a:pt x="6467" y="1"/>
                    <a:pt x="3177" y="451"/>
                    <a:pt x="0" y="1339"/>
                  </a:cubicBezTo>
                  <a:cubicBezTo>
                    <a:pt x="4529" y="1066"/>
                    <a:pt x="8876" y="640"/>
                    <a:pt x="13344" y="184"/>
                  </a:cubicBezTo>
                  <a:cubicBezTo>
                    <a:pt x="12149" y="62"/>
                    <a:pt x="10946" y="1"/>
                    <a:pt x="9741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1" name="Google Shape;2321;p47"/>
          <p:cNvGrpSpPr/>
          <p:nvPr/>
        </p:nvGrpSpPr>
        <p:grpSpPr>
          <a:xfrm>
            <a:off x="302626" y="4424424"/>
            <a:ext cx="1103656" cy="656004"/>
            <a:chOff x="4926650" y="5107875"/>
            <a:chExt cx="1043350" cy="620100"/>
          </a:xfrm>
        </p:grpSpPr>
        <p:sp>
          <p:nvSpPr>
            <p:cNvPr id="2322" name="Google Shape;2322;p47"/>
            <p:cNvSpPr/>
            <p:nvPr/>
          </p:nvSpPr>
          <p:spPr>
            <a:xfrm>
              <a:off x="5055825" y="5469600"/>
              <a:ext cx="914175" cy="258375"/>
            </a:xfrm>
            <a:custGeom>
              <a:avLst/>
              <a:gdLst/>
              <a:ahLst/>
              <a:cxnLst/>
              <a:rect l="l" t="t" r="r" b="b"/>
              <a:pathLst>
                <a:path w="36567" h="10335" extrusionOk="0">
                  <a:moveTo>
                    <a:pt x="18238" y="0"/>
                  </a:moveTo>
                  <a:cubicBezTo>
                    <a:pt x="8177" y="0"/>
                    <a:pt x="1" y="2341"/>
                    <a:pt x="1" y="5168"/>
                  </a:cubicBezTo>
                  <a:cubicBezTo>
                    <a:pt x="1" y="5988"/>
                    <a:pt x="639" y="6687"/>
                    <a:pt x="1733" y="7386"/>
                  </a:cubicBezTo>
                  <a:cubicBezTo>
                    <a:pt x="4682" y="9119"/>
                    <a:pt x="10974" y="10335"/>
                    <a:pt x="18269" y="10335"/>
                  </a:cubicBezTo>
                  <a:cubicBezTo>
                    <a:pt x="25564" y="10335"/>
                    <a:pt x="31886" y="9119"/>
                    <a:pt x="34804" y="7386"/>
                  </a:cubicBezTo>
                  <a:cubicBezTo>
                    <a:pt x="35928" y="6687"/>
                    <a:pt x="36567" y="5988"/>
                    <a:pt x="36567" y="5168"/>
                  </a:cubicBezTo>
                  <a:cubicBezTo>
                    <a:pt x="36567" y="2341"/>
                    <a:pt x="28390" y="0"/>
                    <a:pt x="1823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7"/>
            <p:cNvSpPr/>
            <p:nvPr/>
          </p:nvSpPr>
          <p:spPr>
            <a:xfrm>
              <a:off x="5193375" y="5541025"/>
              <a:ext cx="379975" cy="127675"/>
            </a:xfrm>
            <a:custGeom>
              <a:avLst/>
              <a:gdLst/>
              <a:ahLst/>
              <a:cxnLst/>
              <a:rect l="l" t="t" r="r" b="b"/>
              <a:pathLst>
                <a:path w="15199" h="5107" extrusionOk="0">
                  <a:moveTo>
                    <a:pt x="7599" y="0"/>
                  </a:moveTo>
                  <a:cubicBezTo>
                    <a:pt x="3405" y="0"/>
                    <a:pt x="0" y="1156"/>
                    <a:pt x="0" y="2554"/>
                  </a:cubicBezTo>
                  <a:cubicBezTo>
                    <a:pt x="0" y="3952"/>
                    <a:pt x="3405" y="5107"/>
                    <a:pt x="7599" y="5107"/>
                  </a:cubicBezTo>
                  <a:cubicBezTo>
                    <a:pt x="11824" y="5107"/>
                    <a:pt x="15198" y="3952"/>
                    <a:pt x="15198" y="2554"/>
                  </a:cubicBezTo>
                  <a:cubicBezTo>
                    <a:pt x="15198" y="1156"/>
                    <a:pt x="11824" y="0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7"/>
            <p:cNvSpPr/>
            <p:nvPr/>
          </p:nvSpPr>
          <p:spPr>
            <a:xfrm>
              <a:off x="4928175" y="5237825"/>
              <a:ext cx="911900" cy="391375"/>
            </a:xfrm>
            <a:custGeom>
              <a:avLst/>
              <a:gdLst/>
              <a:ahLst/>
              <a:cxnLst/>
              <a:rect l="l" t="t" r="r" b="b"/>
              <a:pathLst>
                <a:path w="36476" h="15655" extrusionOk="0">
                  <a:moveTo>
                    <a:pt x="0" y="1"/>
                  </a:moveTo>
                  <a:cubicBezTo>
                    <a:pt x="0" y="1"/>
                    <a:pt x="244" y="15654"/>
                    <a:pt x="18238" y="15654"/>
                  </a:cubicBezTo>
                  <a:cubicBezTo>
                    <a:pt x="36262" y="15654"/>
                    <a:pt x="36475" y="1"/>
                    <a:pt x="36475" y="1"/>
                  </a:cubicBezTo>
                  <a:lnTo>
                    <a:pt x="36475" y="1"/>
                  </a:lnTo>
                  <a:lnTo>
                    <a:pt x="18238" y="2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7"/>
            <p:cNvSpPr/>
            <p:nvPr/>
          </p:nvSpPr>
          <p:spPr>
            <a:xfrm>
              <a:off x="4926650" y="5107875"/>
              <a:ext cx="913425" cy="258400"/>
            </a:xfrm>
            <a:custGeom>
              <a:avLst/>
              <a:gdLst/>
              <a:ahLst/>
              <a:cxnLst/>
              <a:rect l="l" t="t" r="r" b="b"/>
              <a:pathLst>
                <a:path w="36537" h="10336" extrusionOk="0">
                  <a:moveTo>
                    <a:pt x="18238" y="1"/>
                  </a:moveTo>
                  <a:cubicBezTo>
                    <a:pt x="8177" y="1"/>
                    <a:pt x="0" y="2311"/>
                    <a:pt x="0" y="5168"/>
                  </a:cubicBezTo>
                  <a:cubicBezTo>
                    <a:pt x="0" y="5959"/>
                    <a:pt x="639" y="6688"/>
                    <a:pt x="1733" y="7387"/>
                  </a:cubicBezTo>
                  <a:cubicBezTo>
                    <a:pt x="4681" y="9120"/>
                    <a:pt x="10973" y="10335"/>
                    <a:pt x="18268" y="10335"/>
                  </a:cubicBezTo>
                  <a:cubicBezTo>
                    <a:pt x="25563" y="10335"/>
                    <a:pt x="31886" y="9120"/>
                    <a:pt x="34804" y="7387"/>
                  </a:cubicBezTo>
                  <a:cubicBezTo>
                    <a:pt x="35928" y="6688"/>
                    <a:pt x="36536" y="5959"/>
                    <a:pt x="36536" y="5168"/>
                  </a:cubicBezTo>
                  <a:cubicBezTo>
                    <a:pt x="36536" y="2372"/>
                    <a:pt x="28390" y="31"/>
                    <a:pt x="18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7"/>
            <p:cNvSpPr/>
            <p:nvPr/>
          </p:nvSpPr>
          <p:spPr>
            <a:xfrm>
              <a:off x="4980600" y="5218075"/>
              <a:ext cx="807800" cy="139075"/>
            </a:xfrm>
            <a:custGeom>
              <a:avLst/>
              <a:gdLst/>
              <a:ahLst/>
              <a:cxnLst/>
              <a:rect l="l" t="t" r="r" b="b"/>
              <a:pathLst>
                <a:path w="32312" h="5563" extrusionOk="0">
                  <a:moveTo>
                    <a:pt x="16141" y="0"/>
                  </a:moveTo>
                  <a:cubicBezTo>
                    <a:pt x="9180" y="0"/>
                    <a:pt x="3040" y="1155"/>
                    <a:pt x="1" y="2766"/>
                  </a:cubicBezTo>
                  <a:cubicBezTo>
                    <a:pt x="3040" y="4438"/>
                    <a:pt x="9119" y="5563"/>
                    <a:pt x="16141" y="5563"/>
                  </a:cubicBezTo>
                  <a:cubicBezTo>
                    <a:pt x="23132" y="5563"/>
                    <a:pt x="29272" y="4408"/>
                    <a:pt x="32311" y="2766"/>
                  </a:cubicBezTo>
                  <a:cubicBezTo>
                    <a:pt x="29272" y="1155"/>
                    <a:pt x="23162" y="0"/>
                    <a:pt x="16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47"/>
            <p:cNvSpPr/>
            <p:nvPr/>
          </p:nvSpPr>
          <p:spPr>
            <a:xfrm>
              <a:off x="5100675" y="5232475"/>
              <a:ext cx="333600" cy="33500"/>
            </a:xfrm>
            <a:custGeom>
              <a:avLst/>
              <a:gdLst/>
              <a:ahLst/>
              <a:cxnLst/>
              <a:rect l="l" t="t" r="r" b="b"/>
              <a:pathLst>
                <a:path w="13344" h="1340" extrusionOk="0">
                  <a:moveTo>
                    <a:pt x="9723" y="0"/>
                  </a:moveTo>
                  <a:cubicBezTo>
                    <a:pt x="6439" y="0"/>
                    <a:pt x="3155" y="451"/>
                    <a:pt x="0" y="1339"/>
                  </a:cubicBezTo>
                  <a:cubicBezTo>
                    <a:pt x="4499" y="1066"/>
                    <a:pt x="8845" y="671"/>
                    <a:pt x="13344" y="184"/>
                  </a:cubicBezTo>
                  <a:cubicBezTo>
                    <a:pt x="12141" y="62"/>
                    <a:pt x="10932" y="0"/>
                    <a:pt x="9723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7"/>
            <p:cNvSpPr/>
            <p:nvPr/>
          </p:nvSpPr>
          <p:spPr>
            <a:xfrm>
              <a:off x="4928175" y="5108650"/>
              <a:ext cx="911900" cy="258375"/>
            </a:xfrm>
            <a:custGeom>
              <a:avLst/>
              <a:gdLst/>
              <a:ahLst/>
              <a:cxnLst/>
              <a:rect l="l" t="t" r="r" b="b"/>
              <a:pathLst>
                <a:path w="36476" h="10335" extrusionOk="0">
                  <a:moveTo>
                    <a:pt x="18238" y="1003"/>
                  </a:moveTo>
                  <a:cubicBezTo>
                    <a:pt x="29575" y="1003"/>
                    <a:pt x="35502" y="3709"/>
                    <a:pt x="35502" y="5168"/>
                  </a:cubicBezTo>
                  <a:cubicBezTo>
                    <a:pt x="35502" y="6627"/>
                    <a:pt x="29575" y="9362"/>
                    <a:pt x="18238" y="9362"/>
                  </a:cubicBezTo>
                  <a:cubicBezTo>
                    <a:pt x="6931" y="9362"/>
                    <a:pt x="1003" y="6657"/>
                    <a:pt x="1003" y="5168"/>
                  </a:cubicBezTo>
                  <a:cubicBezTo>
                    <a:pt x="973" y="3709"/>
                    <a:pt x="6900" y="1003"/>
                    <a:pt x="18238" y="1003"/>
                  </a:cubicBezTo>
                  <a:close/>
                  <a:moveTo>
                    <a:pt x="18238" y="0"/>
                  </a:moveTo>
                  <a:cubicBezTo>
                    <a:pt x="8177" y="0"/>
                    <a:pt x="0" y="2341"/>
                    <a:pt x="0" y="5168"/>
                  </a:cubicBezTo>
                  <a:cubicBezTo>
                    <a:pt x="0" y="8025"/>
                    <a:pt x="8177" y="10335"/>
                    <a:pt x="18238" y="10335"/>
                  </a:cubicBezTo>
                  <a:cubicBezTo>
                    <a:pt x="28329" y="10335"/>
                    <a:pt x="36475" y="8025"/>
                    <a:pt x="36475" y="5168"/>
                  </a:cubicBezTo>
                  <a:cubicBezTo>
                    <a:pt x="36475" y="2341"/>
                    <a:pt x="28329" y="0"/>
                    <a:pt x="18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389;p41">
            <a:extLst>
              <a:ext uri="{FF2B5EF4-FFF2-40B4-BE49-F238E27FC236}">
                <a16:creationId xmlns:a16="http://schemas.microsoft.com/office/drawing/2014/main" id="{542A56A1-7EF7-DA46-8867-0186449F76E3}"/>
              </a:ext>
            </a:extLst>
          </p:cNvPr>
          <p:cNvSpPr txBox="1">
            <a:spLocks/>
          </p:cNvSpPr>
          <p:nvPr/>
        </p:nvSpPr>
        <p:spPr>
          <a:xfrm>
            <a:off x="2760870" y="623266"/>
            <a:ext cx="3750290" cy="76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" b="1" dirty="0">
                <a:solidFill>
                  <a:schemeClr val="accent2"/>
                </a:solidFill>
              </a:rPr>
              <a:t>Tangyuan</a:t>
            </a:r>
            <a:r>
              <a:rPr lang="en" altLang="zh-CN" b="1" dirty="0">
                <a:solidFill>
                  <a:schemeClr val="accent2"/>
                </a:solidFill>
              </a:rPr>
              <a:t> </a:t>
            </a:r>
            <a:r>
              <a:rPr lang="en" dirty="0"/>
              <a:t>History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1"/>
          <p:cNvSpPr txBox="1">
            <a:spLocks noGrp="1"/>
          </p:cNvSpPr>
          <p:nvPr>
            <p:ph type="title"/>
          </p:nvPr>
        </p:nvSpPr>
        <p:spPr>
          <a:xfrm>
            <a:off x="2314635" y="419700"/>
            <a:ext cx="3505159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Tangyuan</a:t>
            </a:r>
            <a:r>
              <a:rPr lang="zh-CN" altLang="en-US" b="1" dirty="0">
                <a:solidFill>
                  <a:schemeClr val="accent2"/>
                </a:solidFill>
              </a:rPr>
              <a:t> </a:t>
            </a:r>
            <a:r>
              <a:rPr lang="en" dirty="0"/>
              <a:t>History</a:t>
            </a:r>
            <a:endParaRPr dirty="0"/>
          </a:p>
        </p:txBody>
      </p:sp>
      <p:grpSp>
        <p:nvGrpSpPr>
          <p:cNvPr id="50" name="Google Shape;2336;p48">
            <a:extLst>
              <a:ext uri="{FF2B5EF4-FFF2-40B4-BE49-F238E27FC236}">
                <a16:creationId xmlns:a16="http://schemas.microsoft.com/office/drawing/2014/main" id="{9F0CE83F-CAF7-5D41-82A3-F18A3B371406}"/>
              </a:ext>
            </a:extLst>
          </p:cNvPr>
          <p:cNvGrpSpPr/>
          <p:nvPr/>
        </p:nvGrpSpPr>
        <p:grpSpPr>
          <a:xfrm rot="1040216" flipH="1">
            <a:off x="7305964" y="-44418"/>
            <a:ext cx="2495954" cy="4374356"/>
            <a:chOff x="-3862144" y="145515"/>
            <a:chExt cx="2495873" cy="4374213"/>
          </a:xfrm>
        </p:grpSpPr>
        <p:grpSp>
          <p:nvGrpSpPr>
            <p:cNvPr id="51" name="Google Shape;2337;p48">
              <a:extLst>
                <a:ext uri="{FF2B5EF4-FFF2-40B4-BE49-F238E27FC236}">
                  <a16:creationId xmlns:a16="http://schemas.microsoft.com/office/drawing/2014/main" id="{16CECFDC-B510-E441-9968-177D4FB9A27E}"/>
                </a:ext>
              </a:extLst>
            </p:cNvPr>
            <p:cNvGrpSpPr/>
            <p:nvPr/>
          </p:nvGrpSpPr>
          <p:grpSpPr>
            <a:xfrm>
              <a:off x="-3862144" y="145515"/>
              <a:ext cx="2495873" cy="4374213"/>
              <a:chOff x="-261694" y="39665"/>
              <a:chExt cx="2495873" cy="4374213"/>
            </a:xfrm>
          </p:grpSpPr>
          <p:sp>
            <p:nvSpPr>
              <p:cNvPr id="53" name="Google Shape;2338;p48">
                <a:extLst>
                  <a:ext uri="{FF2B5EF4-FFF2-40B4-BE49-F238E27FC236}">
                    <a16:creationId xmlns:a16="http://schemas.microsoft.com/office/drawing/2014/main" id="{47FC1BEB-4535-0049-A4EC-AE579F3C8FEA}"/>
                  </a:ext>
                </a:extLst>
              </p:cNvPr>
              <p:cNvSpPr/>
              <p:nvPr/>
            </p:nvSpPr>
            <p:spPr>
              <a:xfrm flipH="1">
                <a:off x="692860" y="3908681"/>
                <a:ext cx="792724" cy="505197"/>
              </a:xfrm>
              <a:custGeom>
                <a:avLst/>
                <a:gdLst/>
                <a:ahLst/>
                <a:cxnLst/>
                <a:rect l="l" t="t" r="r" b="b"/>
                <a:pathLst>
                  <a:path w="30507" h="19440" extrusionOk="0">
                    <a:moveTo>
                      <a:pt x="7978" y="1"/>
                    </a:moveTo>
                    <a:cubicBezTo>
                      <a:pt x="7364" y="264"/>
                      <a:pt x="6772" y="570"/>
                      <a:pt x="6181" y="899"/>
                    </a:cubicBezTo>
                    <a:cubicBezTo>
                      <a:pt x="4077" y="2126"/>
                      <a:pt x="2280" y="4077"/>
                      <a:pt x="1250" y="6268"/>
                    </a:cubicBezTo>
                    <a:cubicBezTo>
                      <a:pt x="132" y="8657"/>
                      <a:pt x="1" y="11133"/>
                      <a:pt x="877" y="13281"/>
                    </a:cubicBezTo>
                    <a:cubicBezTo>
                      <a:pt x="2521" y="17248"/>
                      <a:pt x="6992" y="19023"/>
                      <a:pt x="10629" y="19352"/>
                    </a:cubicBezTo>
                    <a:cubicBezTo>
                      <a:pt x="11265" y="19417"/>
                      <a:pt x="11857" y="19439"/>
                      <a:pt x="12492" y="19439"/>
                    </a:cubicBezTo>
                    <a:cubicBezTo>
                      <a:pt x="17467" y="19439"/>
                      <a:pt x="22332" y="17708"/>
                      <a:pt x="27000" y="16042"/>
                    </a:cubicBezTo>
                    <a:cubicBezTo>
                      <a:pt x="28161" y="15626"/>
                      <a:pt x="29345" y="15188"/>
                      <a:pt x="30506" y="14815"/>
                    </a:cubicBezTo>
                    <a:cubicBezTo>
                      <a:pt x="30375" y="14574"/>
                      <a:pt x="30265" y="14289"/>
                      <a:pt x="30178" y="14070"/>
                    </a:cubicBezTo>
                    <a:cubicBezTo>
                      <a:pt x="29060" y="14465"/>
                      <a:pt x="27920" y="14837"/>
                      <a:pt x="26781" y="15253"/>
                    </a:cubicBezTo>
                    <a:cubicBezTo>
                      <a:pt x="22142" y="16898"/>
                      <a:pt x="17362" y="18595"/>
                      <a:pt x="12506" y="18595"/>
                    </a:cubicBezTo>
                    <a:cubicBezTo>
                      <a:pt x="11925" y="18595"/>
                      <a:pt x="11344" y="18570"/>
                      <a:pt x="10761" y="18519"/>
                    </a:cubicBezTo>
                    <a:cubicBezTo>
                      <a:pt x="5589" y="18015"/>
                      <a:pt x="2718" y="15341"/>
                      <a:pt x="1732" y="12952"/>
                    </a:cubicBezTo>
                    <a:cubicBezTo>
                      <a:pt x="921" y="11024"/>
                      <a:pt x="1075" y="8789"/>
                      <a:pt x="2083" y="6619"/>
                    </a:cubicBezTo>
                    <a:cubicBezTo>
                      <a:pt x="3047" y="4603"/>
                      <a:pt x="4712" y="2784"/>
                      <a:pt x="6663" y="1644"/>
                    </a:cubicBezTo>
                    <a:cubicBezTo>
                      <a:pt x="7430" y="1162"/>
                      <a:pt x="8241" y="811"/>
                      <a:pt x="9095" y="483"/>
                    </a:cubicBezTo>
                    <a:cubicBezTo>
                      <a:pt x="8701" y="329"/>
                      <a:pt x="8328" y="154"/>
                      <a:pt x="79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39;p48">
                <a:extLst>
                  <a:ext uri="{FF2B5EF4-FFF2-40B4-BE49-F238E27FC236}">
                    <a16:creationId xmlns:a16="http://schemas.microsoft.com/office/drawing/2014/main" id="{20012BC2-3E8F-9046-8AD3-D79E48D92967}"/>
                  </a:ext>
                </a:extLst>
              </p:cNvPr>
              <p:cNvSpPr/>
              <p:nvPr/>
            </p:nvSpPr>
            <p:spPr>
              <a:xfrm flipH="1">
                <a:off x="320265" y="1383601"/>
                <a:ext cx="280589" cy="278767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814" extrusionOk="0">
                    <a:moveTo>
                      <a:pt x="3799" y="278"/>
                    </a:moveTo>
                    <a:cubicBezTo>
                      <a:pt x="4561" y="278"/>
                      <a:pt x="5111" y="756"/>
                      <a:pt x="5326" y="1528"/>
                    </a:cubicBezTo>
                    <a:cubicBezTo>
                      <a:pt x="5501" y="2186"/>
                      <a:pt x="5391" y="2909"/>
                      <a:pt x="5194" y="3544"/>
                    </a:cubicBezTo>
                    <a:cubicBezTo>
                      <a:pt x="4975" y="4224"/>
                      <a:pt x="4559" y="4925"/>
                      <a:pt x="3901" y="5232"/>
                    </a:cubicBezTo>
                    <a:cubicBezTo>
                      <a:pt x="3651" y="5351"/>
                      <a:pt x="3380" y="5405"/>
                      <a:pt x="3109" y="5405"/>
                    </a:cubicBezTo>
                    <a:cubicBezTo>
                      <a:pt x="2881" y="5405"/>
                      <a:pt x="2652" y="5367"/>
                      <a:pt x="2433" y="5297"/>
                    </a:cubicBezTo>
                    <a:cubicBezTo>
                      <a:pt x="1973" y="5122"/>
                      <a:pt x="1534" y="4815"/>
                      <a:pt x="1206" y="4443"/>
                    </a:cubicBezTo>
                    <a:cubicBezTo>
                      <a:pt x="767" y="3917"/>
                      <a:pt x="482" y="3281"/>
                      <a:pt x="482" y="2602"/>
                    </a:cubicBezTo>
                    <a:cubicBezTo>
                      <a:pt x="482" y="1944"/>
                      <a:pt x="767" y="1265"/>
                      <a:pt x="1271" y="827"/>
                    </a:cubicBezTo>
                    <a:cubicBezTo>
                      <a:pt x="1995" y="257"/>
                      <a:pt x="2893" y="301"/>
                      <a:pt x="3748" y="279"/>
                    </a:cubicBezTo>
                    <a:cubicBezTo>
                      <a:pt x="3765" y="278"/>
                      <a:pt x="3782" y="278"/>
                      <a:pt x="3799" y="278"/>
                    </a:cubicBezTo>
                    <a:close/>
                    <a:moveTo>
                      <a:pt x="3400" y="1"/>
                    </a:moveTo>
                    <a:cubicBezTo>
                      <a:pt x="2724" y="1"/>
                      <a:pt x="2044" y="110"/>
                      <a:pt x="1447" y="432"/>
                    </a:cubicBezTo>
                    <a:cubicBezTo>
                      <a:pt x="614" y="871"/>
                      <a:pt x="0" y="1703"/>
                      <a:pt x="0" y="2602"/>
                    </a:cubicBezTo>
                    <a:cubicBezTo>
                      <a:pt x="0" y="3391"/>
                      <a:pt x="439" y="4114"/>
                      <a:pt x="986" y="4684"/>
                    </a:cubicBezTo>
                    <a:cubicBezTo>
                      <a:pt x="1469" y="5210"/>
                      <a:pt x="2038" y="5648"/>
                      <a:pt x="2740" y="5780"/>
                    </a:cubicBezTo>
                    <a:cubicBezTo>
                      <a:pt x="2863" y="5803"/>
                      <a:pt x="2987" y="5814"/>
                      <a:pt x="3111" y="5814"/>
                    </a:cubicBezTo>
                    <a:cubicBezTo>
                      <a:pt x="4049" y="5814"/>
                      <a:pt x="4988" y="5182"/>
                      <a:pt x="5413" y="4311"/>
                    </a:cubicBezTo>
                    <a:cubicBezTo>
                      <a:pt x="5764" y="3632"/>
                      <a:pt x="5852" y="2843"/>
                      <a:pt x="5720" y="2076"/>
                    </a:cubicBezTo>
                    <a:cubicBezTo>
                      <a:pt x="5654" y="1747"/>
                      <a:pt x="5523" y="1419"/>
                      <a:pt x="5501" y="1068"/>
                    </a:cubicBezTo>
                    <a:cubicBezTo>
                      <a:pt x="5479" y="717"/>
                      <a:pt x="5369" y="476"/>
                      <a:pt x="5063" y="279"/>
                    </a:cubicBezTo>
                    <a:cubicBezTo>
                      <a:pt x="4778" y="104"/>
                      <a:pt x="4449" y="60"/>
                      <a:pt x="4120" y="38"/>
                    </a:cubicBezTo>
                    <a:cubicBezTo>
                      <a:pt x="3883" y="15"/>
                      <a:pt x="3642" y="1"/>
                      <a:pt x="34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40;p48">
                <a:extLst>
                  <a:ext uri="{FF2B5EF4-FFF2-40B4-BE49-F238E27FC236}">
                    <a16:creationId xmlns:a16="http://schemas.microsoft.com/office/drawing/2014/main" id="{9E6AB3D5-C021-5B40-9A56-B1071B70B3C4}"/>
                  </a:ext>
                </a:extLst>
              </p:cNvPr>
              <p:cNvSpPr/>
              <p:nvPr/>
            </p:nvSpPr>
            <p:spPr>
              <a:xfrm flipH="1">
                <a:off x="1256708" y="832861"/>
                <a:ext cx="607351" cy="2099765"/>
              </a:xfrm>
              <a:custGeom>
                <a:avLst/>
                <a:gdLst/>
                <a:ahLst/>
                <a:cxnLst/>
                <a:rect l="l" t="t" r="r" b="b"/>
                <a:pathLst>
                  <a:path w="12667" h="43793" extrusionOk="0">
                    <a:moveTo>
                      <a:pt x="1337" y="1"/>
                    </a:moveTo>
                    <a:cubicBezTo>
                      <a:pt x="1184" y="1"/>
                      <a:pt x="1028" y="30"/>
                      <a:pt x="877" y="91"/>
                    </a:cubicBezTo>
                    <a:cubicBezTo>
                      <a:pt x="307" y="332"/>
                      <a:pt x="0" y="968"/>
                      <a:pt x="175" y="1559"/>
                    </a:cubicBezTo>
                    <a:lnTo>
                      <a:pt x="12119" y="43592"/>
                    </a:lnTo>
                    <a:cubicBezTo>
                      <a:pt x="12139" y="43710"/>
                      <a:pt x="12247" y="43793"/>
                      <a:pt x="12379" y="43793"/>
                    </a:cubicBezTo>
                    <a:cubicBezTo>
                      <a:pt x="12395" y="43793"/>
                      <a:pt x="12410" y="43792"/>
                      <a:pt x="12426" y="43790"/>
                    </a:cubicBezTo>
                    <a:cubicBezTo>
                      <a:pt x="12579" y="43746"/>
                      <a:pt x="12667" y="43592"/>
                      <a:pt x="12645" y="43417"/>
                    </a:cubicBezTo>
                    <a:lnTo>
                      <a:pt x="2520" y="946"/>
                    </a:lnTo>
                    <a:cubicBezTo>
                      <a:pt x="2400" y="379"/>
                      <a:pt x="1890" y="1"/>
                      <a:pt x="13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41;p48">
                <a:extLst>
                  <a:ext uri="{FF2B5EF4-FFF2-40B4-BE49-F238E27FC236}">
                    <a16:creationId xmlns:a16="http://schemas.microsoft.com/office/drawing/2014/main" id="{79CC95D3-0188-2645-9703-8EA089D9AE23}"/>
                  </a:ext>
                </a:extLst>
              </p:cNvPr>
              <p:cNvSpPr/>
              <p:nvPr/>
            </p:nvSpPr>
            <p:spPr>
              <a:xfrm rot="-171959" flipH="1">
                <a:off x="1342328" y="989949"/>
                <a:ext cx="841762" cy="2024640"/>
              </a:xfrm>
              <a:custGeom>
                <a:avLst/>
                <a:gdLst/>
                <a:ahLst/>
                <a:cxnLst/>
                <a:rect l="l" t="t" r="r" b="b"/>
                <a:pathLst>
                  <a:path w="17555" h="42224" extrusionOk="0">
                    <a:moveTo>
                      <a:pt x="1372" y="1"/>
                    </a:moveTo>
                    <a:cubicBezTo>
                      <a:pt x="1175" y="1"/>
                      <a:pt x="975" y="47"/>
                      <a:pt x="789" y="146"/>
                    </a:cubicBezTo>
                    <a:cubicBezTo>
                      <a:pt x="241" y="453"/>
                      <a:pt x="0" y="1132"/>
                      <a:pt x="241" y="1724"/>
                    </a:cubicBezTo>
                    <a:lnTo>
                      <a:pt x="16963" y="42048"/>
                    </a:lnTo>
                    <a:cubicBezTo>
                      <a:pt x="16996" y="42148"/>
                      <a:pt x="17081" y="42223"/>
                      <a:pt x="17198" y="42223"/>
                    </a:cubicBezTo>
                    <a:cubicBezTo>
                      <a:pt x="17234" y="42223"/>
                      <a:pt x="17272" y="42216"/>
                      <a:pt x="17313" y="42201"/>
                    </a:cubicBezTo>
                    <a:cubicBezTo>
                      <a:pt x="17467" y="42179"/>
                      <a:pt x="17554" y="42004"/>
                      <a:pt x="17511" y="41850"/>
                    </a:cubicBezTo>
                    <a:lnTo>
                      <a:pt x="2543" y="804"/>
                    </a:lnTo>
                    <a:cubicBezTo>
                      <a:pt x="2354" y="301"/>
                      <a:pt x="1872" y="1"/>
                      <a:pt x="1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42;p48">
                <a:extLst>
                  <a:ext uri="{FF2B5EF4-FFF2-40B4-BE49-F238E27FC236}">
                    <a16:creationId xmlns:a16="http://schemas.microsoft.com/office/drawing/2014/main" id="{C47E1621-46D1-954E-B268-4975AA68A96D}"/>
                  </a:ext>
                </a:extLst>
              </p:cNvPr>
              <p:cNvSpPr/>
              <p:nvPr/>
            </p:nvSpPr>
            <p:spPr>
              <a:xfrm flipH="1">
                <a:off x="-261694" y="39665"/>
                <a:ext cx="2415787" cy="2180844"/>
              </a:xfrm>
              <a:custGeom>
                <a:avLst/>
                <a:gdLst/>
                <a:ahLst/>
                <a:cxnLst/>
                <a:rect l="l" t="t" r="r" b="b"/>
                <a:pathLst>
                  <a:path w="50384" h="45484" extrusionOk="0">
                    <a:moveTo>
                      <a:pt x="48411" y="1"/>
                    </a:moveTo>
                    <a:cubicBezTo>
                      <a:pt x="9972" y="10038"/>
                      <a:pt x="8723" y="24173"/>
                      <a:pt x="7079" y="28819"/>
                    </a:cubicBezTo>
                    <a:cubicBezTo>
                      <a:pt x="5435" y="33487"/>
                      <a:pt x="1" y="43151"/>
                      <a:pt x="2389" y="43568"/>
                    </a:cubicBezTo>
                    <a:cubicBezTo>
                      <a:pt x="2421" y="43573"/>
                      <a:pt x="2453" y="43576"/>
                      <a:pt x="2485" y="43576"/>
                    </a:cubicBezTo>
                    <a:cubicBezTo>
                      <a:pt x="4477" y="43576"/>
                      <a:pt x="8635" y="33838"/>
                      <a:pt x="8635" y="33837"/>
                    </a:cubicBezTo>
                    <a:lnTo>
                      <a:pt x="8635" y="33837"/>
                    </a:lnTo>
                    <a:cubicBezTo>
                      <a:pt x="7978" y="39952"/>
                      <a:pt x="14202" y="44510"/>
                      <a:pt x="15736" y="45321"/>
                    </a:cubicBezTo>
                    <a:cubicBezTo>
                      <a:pt x="15958" y="45435"/>
                      <a:pt x="16131" y="45484"/>
                      <a:pt x="16266" y="45484"/>
                    </a:cubicBezTo>
                    <a:cubicBezTo>
                      <a:pt x="17038" y="45484"/>
                      <a:pt x="16547" y="43897"/>
                      <a:pt x="16546" y="43896"/>
                    </a:cubicBezTo>
                    <a:lnTo>
                      <a:pt x="16546" y="43896"/>
                    </a:lnTo>
                    <a:cubicBezTo>
                      <a:pt x="16547" y="43897"/>
                      <a:pt x="17185" y="44947"/>
                      <a:pt x="17846" y="44947"/>
                    </a:cubicBezTo>
                    <a:cubicBezTo>
                      <a:pt x="18126" y="44947"/>
                      <a:pt x="18409" y="44759"/>
                      <a:pt x="18650" y="44225"/>
                    </a:cubicBezTo>
                    <a:cubicBezTo>
                      <a:pt x="19137" y="43163"/>
                      <a:pt x="17926" y="41249"/>
                      <a:pt x="16835" y="39840"/>
                    </a:cubicBezTo>
                    <a:lnTo>
                      <a:pt x="16835" y="39840"/>
                    </a:lnTo>
                    <a:cubicBezTo>
                      <a:pt x="17296" y="40160"/>
                      <a:pt x="17909" y="40501"/>
                      <a:pt x="18869" y="41113"/>
                    </a:cubicBezTo>
                    <a:cubicBezTo>
                      <a:pt x="19274" y="41378"/>
                      <a:pt x="19689" y="41495"/>
                      <a:pt x="20049" y="41495"/>
                    </a:cubicBezTo>
                    <a:cubicBezTo>
                      <a:pt x="21151" y="41495"/>
                      <a:pt x="21748" y="40402"/>
                      <a:pt x="20031" y="39097"/>
                    </a:cubicBezTo>
                    <a:cubicBezTo>
                      <a:pt x="16744" y="36599"/>
                      <a:pt x="16283" y="35262"/>
                      <a:pt x="16283" y="35262"/>
                    </a:cubicBezTo>
                    <a:cubicBezTo>
                      <a:pt x="16283" y="35262"/>
                      <a:pt x="16349" y="33070"/>
                      <a:pt x="16831" y="28600"/>
                    </a:cubicBezTo>
                    <a:cubicBezTo>
                      <a:pt x="16985" y="26912"/>
                      <a:pt x="18080" y="25225"/>
                      <a:pt x="19352" y="23757"/>
                    </a:cubicBezTo>
                    <a:cubicBezTo>
                      <a:pt x="21477" y="21280"/>
                      <a:pt x="24239" y="19483"/>
                      <a:pt x="27285" y="18344"/>
                    </a:cubicBezTo>
                    <a:lnTo>
                      <a:pt x="50383" y="9884"/>
                    </a:lnTo>
                    <a:lnTo>
                      <a:pt x="48411" y="1"/>
                    </a:lnTo>
                    <a:close/>
                  </a:path>
                </a:pathLst>
              </a:custGeom>
              <a:solidFill>
                <a:srgbClr val="E292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43;p48">
                <a:extLst>
                  <a:ext uri="{FF2B5EF4-FFF2-40B4-BE49-F238E27FC236}">
                    <a16:creationId xmlns:a16="http://schemas.microsoft.com/office/drawing/2014/main" id="{E6AC392D-C598-FF4A-9472-B61276E9D1ED}"/>
                  </a:ext>
                </a:extLst>
              </p:cNvPr>
              <p:cNvSpPr/>
              <p:nvPr/>
            </p:nvSpPr>
            <p:spPr>
              <a:xfrm flipH="1">
                <a:off x="1361761" y="1603233"/>
                <a:ext cx="183927" cy="33381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6962" extrusionOk="0">
                    <a:moveTo>
                      <a:pt x="351" y="0"/>
                    </a:moveTo>
                    <a:cubicBezTo>
                      <a:pt x="329" y="0"/>
                      <a:pt x="263" y="22"/>
                      <a:pt x="263" y="66"/>
                    </a:cubicBezTo>
                    <a:cubicBezTo>
                      <a:pt x="0" y="5172"/>
                      <a:pt x="3704" y="6925"/>
                      <a:pt x="3726" y="6947"/>
                    </a:cubicBezTo>
                    <a:cubicBezTo>
                      <a:pt x="3744" y="6956"/>
                      <a:pt x="3762" y="6962"/>
                      <a:pt x="3779" y="6962"/>
                    </a:cubicBezTo>
                    <a:cubicBezTo>
                      <a:pt x="3802" y="6962"/>
                      <a:pt x="3823" y="6951"/>
                      <a:pt x="3835" y="6925"/>
                    </a:cubicBezTo>
                    <a:lnTo>
                      <a:pt x="3835" y="6903"/>
                    </a:lnTo>
                    <a:cubicBezTo>
                      <a:pt x="3835" y="6860"/>
                      <a:pt x="3814" y="6838"/>
                      <a:pt x="3792" y="6794"/>
                    </a:cubicBezTo>
                    <a:cubicBezTo>
                      <a:pt x="3792" y="6750"/>
                      <a:pt x="2871" y="6334"/>
                      <a:pt x="2017" y="5304"/>
                    </a:cubicBezTo>
                    <a:cubicBezTo>
                      <a:pt x="1228" y="4339"/>
                      <a:pt x="285" y="2674"/>
                      <a:pt x="439" y="66"/>
                    </a:cubicBezTo>
                    <a:cubicBezTo>
                      <a:pt x="439" y="22"/>
                      <a:pt x="417" y="0"/>
                      <a:pt x="3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44;p48">
                <a:extLst>
                  <a:ext uri="{FF2B5EF4-FFF2-40B4-BE49-F238E27FC236}">
                    <a16:creationId xmlns:a16="http://schemas.microsoft.com/office/drawing/2014/main" id="{AB47F8E2-E326-D647-83C0-74700989C031}"/>
                  </a:ext>
                </a:extLst>
              </p:cNvPr>
              <p:cNvSpPr/>
              <p:nvPr/>
            </p:nvSpPr>
            <p:spPr>
              <a:xfrm flipH="1">
                <a:off x="1356487" y="1641064"/>
                <a:ext cx="318467" cy="5051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10536" extrusionOk="0">
                    <a:moveTo>
                      <a:pt x="417" y="0"/>
                    </a:moveTo>
                    <a:cubicBezTo>
                      <a:pt x="395" y="0"/>
                      <a:pt x="330" y="22"/>
                      <a:pt x="330" y="88"/>
                    </a:cubicBezTo>
                    <a:cubicBezTo>
                      <a:pt x="1" y="5150"/>
                      <a:pt x="5370" y="9643"/>
                      <a:pt x="6466" y="10497"/>
                    </a:cubicBezTo>
                    <a:lnTo>
                      <a:pt x="6510" y="10519"/>
                    </a:lnTo>
                    <a:cubicBezTo>
                      <a:pt x="6521" y="10530"/>
                      <a:pt x="6537" y="10536"/>
                      <a:pt x="6556" y="10536"/>
                    </a:cubicBezTo>
                    <a:cubicBezTo>
                      <a:pt x="6575" y="10536"/>
                      <a:pt x="6597" y="10530"/>
                      <a:pt x="6619" y="10519"/>
                    </a:cubicBezTo>
                    <a:cubicBezTo>
                      <a:pt x="6641" y="10497"/>
                      <a:pt x="6641" y="10497"/>
                      <a:pt x="6641" y="10454"/>
                    </a:cubicBezTo>
                    <a:cubicBezTo>
                      <a:pt x="6641" y="10432"/>
                      <a:pt x="6641" y="10410"/>
                      <a:pt x="6619" y="10388"/>
                    </a:cubicBezTo>
                    <a:cubicBezTo>
                      <a:pt x="6575" y="10388"/>
                      <a:pt x="6575" y="10388"/>
                      <a:pt x="6553" y="10344"/>
                    </a:cubicBezTo>
                    <a:cubicBezTo>
                      <a:pt x="5480" y="9511"/>
                      <a:pt x="154" y="5062"/>
                      <a:pt x="505" y="88"/>
                    </a:cubicBezTo>
                    <a:cubicBezTo>
                      <a:pt x="505" y="44"/>
                      <a:pt x="483" y="0"/>
                      <a:pt x="4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2345;p48">
              <a:extLst>
                <a:ext uri="{FF2B5EF4-FFF2-40B4-BE49-F238E27FC236}">
                  <a16:creationId xmlns:a16="http://schemas.microsoft.com/office/drawing/2014/main" id="{BF7F18EE-BF4A-8E4F-AD45-6E1AED7360F2}"/>
                </a:ext>
              </a:extLst>
            </p:cNvPr>
            <p:cNvSpPr/>
            <p:nvPr/>
          </p:nvSpPr>
          <p:spPr>
            <a:xfrm rot="-4359784">
              <a:off x="-2713574" y="3484783"/>
              <a:ext cx="264584" cy="232358"/>
            </a:xfrm>
            <a:custGeom>
              <a:avLst/>
              <a:gdLst/>
              <a:ahLst/>
              <a:cxnLst/>
              <a:rect l="l" t="t" r="r" b="b"/>
              <a:pathLst>
                <a:path w="10583" h="9294" extrusionOk="0">
                  <a:moveTo>
                    <a:pt x="10583" y="9294"/>
                  </a:moveTo>
                  <a:cubicBezTo>
                    <a:pt x="9294" y="4780"/>
                    <a:pt x="4452" y="149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0" name="Google Shape;4036;p59">
            <a:extLst>
              <a:ext uri="{FF2B5EF4-FFF2-40B4-BE49-F238E27FC236}">
                <a16:creationId xmlns:a16="http://schemas.microsoft.com/office/drawing/2014/main" id="{8ED9BD10-DB37-AD41-8EFA-68F9B3B907D0}"/>
              </a:ext>
            </a:extLst>
          </p:cNvPr>
          <p:cNvGrpSpPr/>
          <p:nvPr/>
        </p:nvGrpSpPr>
        <p:grpSpPr>
          <a:xfrm>
            <a:off x="7487014" y="3341739"/>
            <a:ext cx="1513490" cy="1354025"/>
            <a:chOff x="1240744" y="1252584"/>
            <a:chExt cx="607345" cy="507597"/>
          </a:xfrm>
        </p:grpSpPr>
        <p:grpSp>
          <p:nvGrpSpPr>
            <p:cNvPr id="61" name="Google Shape;4037;p59">
              <a:extLst>
                <a:ext uri="{FF2B5EF4-FFF2-40B4-BE49-F238E27FC236}">
                  <a16:creationId xmlns:a16="http://schemas.microsoft.com/office/drawing/2014/main" id="{18703D1A-46BE-7D4C-BF9A-30DC083827B4}"/>
                </a:ext>
              </a:extLst>
            </p:cNvPr>
            <p:cNvGrpSpPr/>
            <p:nvPr/>
          </p:nvGrpSpPr>
          <p:grpSpPr>
            <a:xfrm>
              <a:off x="1408500" y="1252584"/>
              <a:ext cx="369476" cy="253474"/>
              <a:chOff x="1461965" y="3416426"/>
              <a:chExt cx="561513" cy="385219"/>
            </a:xfrm>
          </p:grpSpPr>
          <p:sp>
            <p:nvSpPr>
              <p:cNvPr id="80" name="Google Shape;4038;p59">
                <a:extLst>
                  <a:ext uri="{FF2B5EF4-FFF2-40B4-BE49-F238E27FC236}">
                    <a16:creationId xmlns:a16="http://schemas.microsoft.com/office/drawing/2014/main" id="{A02BD76A-5546-E142-A98A-66C55F78F7F4}"/>
                  </a:ext>
                </a:extLst>
              </p:cNvPr>
              <p:cNvSpPr/>
              <p:nvPr/>
            </p:nvSpPr>
            <p:spPr>
              <a:xfrm>
                <a:off x="1461965" y="3416426"/>
                <a:ext cx="561513" cy="385219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9727" extrusionOk="0">
                    <a:moveTo>
                      <a:pt x="13739" y="0"/>
                    </a:moveTo>
                    <a:cubicBezTo>
                      <a:pt x="6140" y="0"/>
                      <a:pt x="0" y="6140"/>
                      <a:pt x="0" y="13739"/>
                    </a:cubicBezTo>
                    <a:cubicBezTo>
                      <a:pt x="0" y="16687"/>
                      <a:pt x="6232" y="19727"/>
                      <a:pt x="13830" y="19727"/>
                    </a:cubicBezTo>
                    <a:cubicBezTo>
                      <a:pt x="21429" y="19727"/>
                      <a:pt x="26992" y="16687"/>
                      <a:pt x="27509" y="13739"/>
                    </a:cubicBezTo>
                    <a:cubicBezTo>
                      <a:pt x="28755" y="6262"/>
                      <a:pt x="21338" y="0"/>
                      <a:pt x="13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" name="Google Shape;4039;p59">
                <a:extLst>
                  <a:ext uri="{FF2B5EF4-FFF2-40B4-BE49-F238E27FC236}">
                    <a16:creationId xmlns:a16="http://schemas.microsoft.com/office/drawing/2014/main" id="{C73188F0-1100-5145-944A-53FF810FF04E}"/>
                  </a:ext>
                </a:extLst>
              </p:cNvPr>
              <p:cNvGrpSpPr/>
              <p:nvPr/>
            </p:nvGrpSpPr>
            <p:grpSpPr>
              <a:xfrm>
                <a:off x="1532880" y="3612002"/>
                <a:ext cx="420270" cy="86979"/>
                <a:chOff x="5393225" y="3871425"/>
                <a:chExt cx="1114775" cy="230775"/>
              </a:xfrm>
            </p:grpSpPr>
            <p:sp>
              <p:nvSpPr>
                <p:cNvPr id="82" name="Google Shape;4040;p59">
                  <a:extLst>
                    <a:ext uri="{FF2B5EF4-FFF2-40B4-BE49-F238E27FC236}">
                      <a16:creationId xmlns:a16="http://schemas.microsoft.com/office/drawing/2014/main" id="{66EDE38D-5BEE-E645-9904-64A58D5B3DAE}"/>
                    </a:ext>
                  </a:extLst>
                </p:cNvPr>
                <p:cNvSpPr/>
                <p:nvPr/>
              </p:nvSpPr>
              <p:spPr>
                <a:xfrm>
                  <a:off x="5571050" y="3871425"/>
                  <a:ext cx="1877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2031" extrusionOk="0">
                      <a:moveTo>
                        <a:pt x="3928" y="0"/>
                      </a:moveTo>
                      <a:cubicBezTo>
                        <a:pt x="1844" y="0"/>
                        <a:pt x="233" y="1257"/>
                        <a:pt x="213" y="1297"/>
                      </a:cubicBezTo>
                      <a:cubicBezTo>
                        <a:pt x="30" y="1449"/>
                        <a:pt x="0" y="1662"/>
                        <a:pt x="122" y="1844"/>
                      </a:cubicBezTo>
                      <a:cubicBezTo>
                        <a:pt x="210" y="1968"/>
                        <a:pt x="330" y="2031"/>
                        <a:pt x="451" y="2031"/>
                      </a:cubicBezTo>
                      <a:cubicBezTo>
                        <a:pt x="537" y="2031"/>
                        <a:pt x="623" y="1999"/>
                        <a:pt x="699" y="1936"/>
                      </a:cubicBezTo>
                      <a:cubicBezTo>
                        <a:pt x="779" y="1875"/>
                        <a:pt x="2133" y="821"/>
                        <a:pt x="3883" y="821"/>
                      </a:cubicBezTo>
                      <a:cubicBezTo>
                        <a:pt x="4783" y="821"/>
                        <a:pt x="5787" y="1100"/>
                        <a:pt x="6778" y="1936"/>
                      </a:cubicBezTo>
                      <a:cubicBezTo>
                        <a:pt x="6869" y="1966"/>
                        <a:pt x="6961" y="1996"/>
                        <a:pt x="7052" y="1996"/>
                      </a:cubicBezTo>
                      <a:cubicBezTo>
                        <a:pt x="7173" y="1996"/>
                        <a:pt x="7295" y="1966"/>
                        <a:pt x="7356" y="1844"/>
                      </a:cubicBezTo>
                      <a:cubicBezTo>
                        <a:pt x="7508" y="1662"/>
                        <a:pt x="7477" y="1449"/>
                        <a:pt x="7325" y="1297"/>
                      </a:cubicBezTo>
                      <a:cubicBezTo>
                        <a:pt x="6168" y="325"/>
                        <a:pt x="4987" y="0"/>
                        <a:pt x="3928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4041;p59">
                  <a:extLst>
                    <a:ext uri="{FF2B5EF4-FFF2-40B4-BE49-F238E27FC236}">
                      <a16:creationId xmlns:a16="http://schemas.microsoft.com/office/drawing/2014/main" id="{03CB900B-F9D7-1544-9E72-5BD2A117A8F6}"/>
                    </a:ext>
                  </a:extLst>
                </p:cNvPr>
                <p:cNvSpPr/>
                <p:nvPr/>
              </p:nvSpPr>
              <p:spPr>
                <a:xfrm>
                  <a:off x="6141725" y="3872350"/>
                  <a:ext cx="186950" cy="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1999" extrusionOk="0">
                      <a:moveTo>
                        <a:pt x="3563" y="0"/>
                      </a:moveTo>
                      <a:cubicBezTo>
                        <a:pt x="2508" y="0"/>
                        <a:pt x="1334" y="323"/>
                        <a:pt x="183" y="1291"/>
                      </a:cubicBezTo>
                      <a:cubicBezTo>
                        <a:pt x="3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3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4" y="777"/>
                        <a:pt x="3628" y="777"/>
                      </a:cubicBezTo>
                      <a:cubicBezTo>
                        <a:pt x="5371" y="777"/>
                        <a:pt x="6729" y="1818"/>
                        <a:pt x="6809" y="1899"/>
                      </a:cubicBezTo>
                      <a:cubicBezTo>
                        <a:pt x="6870" y="1929"/>
                        <a:pt x="6991" y="1959"/>
                        <a:pt x="7052" y="1959"/>
                      </a:cubicBezTo>
                      <a:cubicBezTo>
                        <a:pt x="7174" y="1959"/>
                        <a:pt x="7295" y="1929"/>
                        <a:pt x="7356" y="1868"/>
                      </a:cubicBezTo>
                      <a:cubicBezTo>
                        <a:pt x="7478" y="1655"/>
                        <a:pt x="7478" y="1443"/>
                        <a:pt x="7295" y="1291"/>
                      </a:cubicBezTo>
                      <a:cubicBezTo>
                        <a:pt x="7275" y="1270"/>
                        <a:pt x="5656" y="0"/>
                        <a:pt x="3563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4042;p59">
                  <a:extLst>
                    <a:ext uri="{FF2B5EF4-FFF2-40B4-BE49-F238E27FC236}">
                      <a16:creationId xmlns:a16="http://schemas.microsoft.com/office/drawing/2014/main" id="{7A436D7A-95BB-E746-8164-C495E3E05245}"/>
                    </a:ext>
                  </a:extLst>
                </p:cNvPr>
                <p:cNvSpPr/>
                <p:nvPr/>
              </p:nvSpPr>
              <p:spPr>
                <a:xfrm>
                  <a:off x="5393225" y="3970725"/>
                  <a:ext cx="197600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14"/>
                      </a:cubicBezTo>
                      <a:cubicBezTo>
                        <a:pt x="0" y="4073"/>
                        <a:pt x="1763" y="5258"/>
                        <a:pt x="3952" y="5258"/>
                      </a:cubicBezTo>
                      <a:cubicBezTo>
                        <a:pt x="6140" y="5258"/>
                        <a:pt x="7903" y="4073"/>
                        <a:pt x="7903" y="2614"/>
                      </a:cubicBezTo>
                      <a:cubicBezTo>
                        <a:pt x="7903" y="1185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4043;p59">
                  <a:extLst>
                    <a:ext uri="{FF2B5EF4-FFF2-40B4-BE49-F238E27FC236}">
                      <a16:creationId xmlns:a16="http://schemas.microsoft.com/office/drawing/2014/main" id="{B0BE87A5-D3DE-1D4B-B695-7CBE3B1905D8}"/>
                    </a:ext>
                  </a:extLst>
                </p:cNvPr>
                <p:cNvSpPr/>
                <p:nvPr/>
              </p:nvSpPr>
              <p:spPr>
                <a:xfrm>
                  <a:off x="6310425" y="3966925"/>
                  <a:ext cx="197575" cy="1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5259" extrusionOk="0">
                      <a:moveTo>
                        <a:pt x="3952" y="0"/>
                      </a:moveTo>
                      <a:cubicBezTo>
                        <a:pt x="1763" y="0"/>
                        <a:pt x="0" y="1185"/>
                        <a:pt x="0" y="2644"/>
                      </a:cubicBezTo>
                      <a:cubicBezTo>
                        <a:pt x="0" y="4073"/>
                        <a:pt x="1793" y="5258"/>
                        <a:pt x="3952" y="5258"/>
                      </a:cubicBezTo>
                      <a:cubicBezTo>
                        <a:pt x="6170" y="5258"/>
                        <a:pt x="7903" y="4073"/>
                        <a:pt x="7903" y="2644"/>
                      </a:cubicBezTo>
                      <a:cubicBezTo>
                        <a:pt x="7903" y="1185"/>
                        <a:pt x="617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4044;p59">
                  <a:extLst>
                    <a:ext uri="{FF2B5EF4-FFF2-40B4-BE49-F238E27FC236}">
                      <a16:creationId xmlns:a16="http://schemas.microsoft.com/office/drawing/2014/main" id="{96A1EE4E-7A14-6C46-B64E-6E2D55A6FF37}"/>
                    </a:ext>
                  </a:extLst>
                </p:cNvPr>
                <p:cNvSpPr/>
                <p:nvPr/>
              </p:nvSpPr>
              <p:spPr>
                <a:xfrm>
                  <a:off x="5829400" y="3947025"/>
                  <a:ext cx="2416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1769" extrusionOk="0">
                      <a:moveTo>
                        <a:pt x="9184" y="1"/>
                      </a:moveTo>
                      <a:cubicBezTo>
                        <a:pt x="9130" y="1"/>
                        <a:pt x="9076" y="12"/>
                        <a:pt x="9028" y="36"/>
                      </a:cubicBezTo>
                      <a:cubicBezTo>
                        <a:pt x="7611" y="727"/>
                        <a:pt x="6006" y="937"/>
                        <a:pt x="4578" y="937"/>
                      </a:cubicBezTo>
                      <a:cubicBezTo>
                        <a:pt x="2361" y="937"/>
                        <a:pt x="566" y="431"/>
                        <a:pt x="548" y="431"/>
                      </a:cubicBezTo>
                      <a:cubicBezTo>
                        <a:pt x="500" y="411"/>
                        <a:pt x="453" y="401"/>
                        <a:pt x="409" y="401"/>
                      </a:cubicBezTo>
                      <a:cubicBezTo>
                        <a:pt x="257" y="401"/>
                        <a:pt x="132" y="516"/>
                        <a:pt x="61" y="705"/>
                      </a:cubicBezTo>
                      <a:cubicBezTo>
                        <a:pt x="1" y="918"/>
                        <a:pt x="92" y="1100"/>
                        <a:pt x="335" y="1191"/>
                      </a:cubicBezTo>
                      <a:cubicBezTo>
                        <a:pt x="457" y="1222"/>
                        <a:pt x="2311" y="1769"/>
                        <a:pt x="4590" y="1769"/>
                      </a:cubicBezTo>
                      <a:cubicBezTo>
                        <a:pt x="6110" y="1769"/>
                        <a:pt x="7812" y="1526"/>
                        <a:pt x="9362" y="766"/>
                      </a:cubicBezTo>
                      <a:cubicBezTo>
                        <a:pt x="9545" y="705"/>
                        <a:pt x="9666" y="431"/>
                        <a:pt x="9545" y="249"/>
                      </a:cubicBezTo>
                      <a:cubicBezTo>
                        <a:pt x="9500" y="92"/>
                        <a:pt x="9339" y="1"/>
                        <a:pt x="91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" name="Google Shape;4045;p59">
              <a:extLst>
                <a:ext uri="{FF2B5EF4-FFF2-40B4-BE49-F238E27FC236}">
                  <a16:creationId xmlns:a16="http://schemas.microsoft.com/office/drawing/2014/main" id="{51122332-02F6-1C41-8F1F-74356AE2B715}"/>
                </a:ext>
              </a:extLst>
            </p:cNvPr>
            <p:cNvGrpSpPr/>
            <p:nvPr/>
          </p:nvGrpSpPr>
          <p:grpSpPr>
            <a:xfrm>
              <a:off x="1240744" y="1392160"/>
              <a:ext cx="329845" cy="329845"/>
              <a:chOff x="5696107" y="1803190"/>
              <a:chExt cx="697200" cy="697200"/>
            </a:xfrm>
          </p:grpSpPr>
          <p:sp>
            <p:nvSpPr>
              <p:cNvPr id="72" name="Google Shape;4046;p59">
                <a:extLst>
                  <a:ext uri="{FF2B5EF4-FFF2-40B4-BE49-F238E27FC236}">
                    <a16:creationId xmlns:a16="http://schemas.microsoft.com/office/drawing/2014/main" id="{64D97049-D29F-6847-92CB-76CE2075493F}"/>
                  </a:ext>
                </a:extLst>
              </p:cNvPr>
              <p:cNvSpPr/>
              <p:nvPr/>
            </p:nvSpPr>
            <p:spPr>
              <a:xfrm>
                <a:off x="5696107" y="1803190"/>
                <a:ext cx="697200" cy="697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" name="Google Shape;4047;p59">
                <a:extLst>
                  <a:ext uri="{FF2B5EF4-FFF2-40B4-BE49-F238E27FC236}">
                    <a16:creationId xmlns:a16="http://schemas.microsoft.com/office/drawing/2014/main" id="{F5FC70ED-5ED0-A64A-AE95-FB7592BE1F8C}"/>
                  </a:ext>
                </a:extLst>
              </p:cNvPr>
              <p:cNvGrpSpPr/>
              <p:nvPr/>
            </p:nvGrpSpPr>
            <p:grpSpPr>
              <a:xfrm>
                <a:off x="5764775" y="2079382"/>
                <a:ext cx="559742" cy="144761"/>
                <a:chOff x="6463300" y="2121325"/>
                <a:chExt cx="648600" cy="167722"/>
              </a:xfrm>
            </p:grpSpPr>
            <p:sp>
              <p:nvSpPr>
                <p:cNvPr id="74" name="Google Shape;4048;p59">
                  <a:extLst>
                    <a:ext uri="{FF2B5EF4-FFF2-40B4-BE49-F238E27FC236}">
                      <a16:creationId xmlns:a16="http://schemas.microsoft.com/office/drawing/2014/main" id="{DBFF86A1-CBBB-7F47-A0C2-C5FDDD6B32D5}"/>
                    </a:ext>
                  </a:extLst>
                </p:cNvPr>
                <p:cNvSpPr/>
                <p:nvPr/>
              </p:nvSpPr>
              <p:spPr>
                <a:xfrm>
                  <a:off x="6567055" y="2121325"/>
                  <a:ext cx="109518" cy="2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2024" extrusionOk="0">
                      <a:moveTo>
                        <a:pt x="3967" y="0"/>
                      </a:moveTo>
                      <a:cubicBezTo>
                        <a:pt x="1884" y="0"/>
                        <a:pt x="264" y="1270"/>
                        <a:pt x="244" y="1290"/>
                      </a:cubicBezTo>
                      <a:cubicBezTo>
                        <a:pt x="31" y="1442"/>
                        <a:pt x="1" y="1655"/>
                        <a:pt x="153" y="1837"/>
                      </a:cubicBezTo>
                      <a:cubicBezTo>
                        <a:pt x="242" y="1961"/>
                        <a:pt x="361" y="2024"/>
                        <a:pt x="482" y="2024"/>
                      </a:cubicBezTo>
                      <a:cubicBezTo>
                        <a:pt x="568" y="2024"/>
                        <a:pt x="654" y="1992"/>
                        <a:pt x="730" y="1929"/>
                      </a:cubicBezTo>
                      <a:cubicBezTo>
                        <a:pt x="811" y="1868"/>
                        <a:pt x="2177" y="814"/>
                        <a:pt x="3928" y="814"/>
                      </a:cubicBezTo>
                      <a:cubicBezTo>
                        <a:pt x="4828" y="814"/>
                        <a:pt x="5829" y="1093"/>
                        <a:pt x="6810" y="1929"/>
                      </a:cubicBezTo>
                      <a:cubicBezTo>
                        <a:pt x="6870" y="1959"/>
                        <a:pt x="6992" y="2020"/>
                        <a:pt x="7083" y="2020"/>
                      </a:cubicBezTo>
                      <a:cubicBezTo>
                        <a:pt x="7174" y="2020"/>
                        <a:pt x="7296" y="1929"/>
                        <a:pt x="7387" y="1837"/>
                      </a:cubicBezTo>
                      <a:cubicBezTo>
                        <a:pt x="7539" y="1655"/>
                        <a:pt x="7478" y="1442"/>
                        <a:pt x="7326" y="1290"/>
                      </a:cubicBezTo>
                      <a:cubicBezTo>
                        <a:pt x="6186" y="323"/>
                        <a:pt x="5018" y="0"/>
                        <a:pt x="3967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4049;p59">
                  <a:extLst>
                    <a:ext uri="{FF2B5EF4-FFF2-40B4-BE49-F238E27FC236}">
                      <a16:creationId xmlns:a16="http://schemas.microsoft.com/office/drawing/2014/main" id="{F776971F-9B82-8D45-9827-CD2E192F47F2}"/>
                    </a:ext>
                  </a:extLst>
                </p:cNvPr>
                <p:cNvSpPr/>
                <p:nvPr/>
              </p:nvSpPr>
              <p:spPr>
                <a:xfrm>
                  <a:off x="6898641" y="2121761"/>
                  <a:ext cx="109054" cy="2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1999" extrusionOk="0">
                      <a:moveTo>
                        <a:pt x="3572" y="0"/>
                      </a:moveTo>
                      <a:cubicBezTo>
                        <a:pt x="2522" y="0"/>
                        <a:pt x="1354" y="323"/>
                        <a:pt x="213" y="1291"/>
                      </a:cubicBezTo>
                      <a:cubicBezTo>
                        <a:pt x="6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2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1" y="777"/>
                        <a:pt x="3621" y="777"/>
                      </a:cubicBezTo>
                      <a:cubicBezTo>
                        <a:pt x="5357" y="777"/>
                        <a:pt x="6709" y="1819"/>
                        <a:pt x="6809" y="1899"/>
                      </a:cubicBezTo>
                      <a:cubicBezTo>
                        <a:pt x="6900" y="1929"/>
                        <a:pt x="6991" y="1990"/>
                        <a:pt x="7082" y="1990"/>
                      </a:cubicBezTo>
                      <a:cubicBezTo>
                        <a:pt x="7204" y="1990"/>
                        <a:pt x="7295" y="1899"/>
                        <a:pt x="7386" y="1868"/>
                      </a:cubicBezTo>
                      <a:cubicBezTo>
                        <a:pt x="7508" y="1686"/>
                        <a:pt x="7508" y="1443"/>
                        <a:pt x="7295" y="1291"/>
                      </a:cubicBezTo>
                      <a:cubicBezTo>
                        <a:pt x="7275" y="1270"/>
                        <a:pt x="5656" y="0"/>
                        <a:pt x="3572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4050;p59">
                  <a:extLst>
                    <a:ext uri="{FF2B5EF4-FFF2-40B4-BE49-F238E27FC236}">
                      <a16:creationId xmlns:a16="http://schemas.microsoft.com/office/drawing/2014/main" id="{4536285C-7330-6647-AADE-7464885365FD}"/>
                    </a:ext>
                  </a:extLst>
                </p:cNvPr>
                <p:cNvSpPr/>
                <p:nvPr/>
              </p:nvSpPr>
              <p:spPr>
                <a:xfrm>
                  <a:off x="6686265" y="2188345"/>
                  <a:ext cx="193836" cy="100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6933" extrusionOk="0">
                      <a:moveTo>
                        <a:pt x="10093" y="0"/>
                      </a:moveTo>
                      <a:cubicBezTo>
                        <a:pt x="6364" y="0"/>
                        <a:pt x="2815" y="404"/>
                        <a:pt x="1034" y="658"/>
                      </a:cubicBezTo>
                      <a:cubicBezTo>
                        <a:pt x="396" y="749"/>
                        <a:pt x="1" y="1388"/>
                        <a:pt x="274" y="1995"/>
                      </a:cubicBezTo>
                      <a:cubicBezTo>
                        <a:pt x="979" y="3756"/>
                        <a:pt x="2759" y="6932"/>
                        <a:pt x="6572" y="6932"/>
                      </a:cubicBezTo>
                      <a:cubicBezTo>
                        <a:pt x="6709" y="6932"/>
                        <a:pt x="6849" y="6928"/>
                        <a:pt x="6992" y="6920"/>
                      </a:cubicBezTo>
                      <a:cubicBezTo>
                        <a:pt x="11034" y="6707"/>
                        <a:pt x="12585" y="3211"/>
                        <a:pt x="13162" y="1296"/>
                      </a:cubicBezTo>
                      <a:cubicBezTo>
                        <a:pt x="13345" y="688"/>
                        <a:pt x="12919" y="81"/>
                        <a:pt x="12281" y="50"/>
                      </a:cubicBezTo>
                      <a:cubicBezTo>
                        <a:pt x="11552" y="15"/>
                        <a:pt x="10819" y="0"/>
                        <a:pt x="100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4051;p59">
                  <a:extLst>
                    <a:ext uri="{FF2B5EF4-FFF2-40B4-BE49-F238E27FC236}">
                      <a16:creationId xmlns:a16="http://schemas.microsoft.com/office/drawing/2014/main" id="{6C853F5A-FA62-AD47-A336-16D205D8A5FC}"/>
                    </a:ext>
                  </a:extLst>
                </p:cNvPr>
                <p:cNvSpPr/>
                <p:nvPr/>
              </p:nvSpPr>
              <p:spPr>
                <a:xfrm>
                  <a:off x="6463300" y="2178468"/>
                  <a:ext cx="114806" cy="7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64" y="1"/>
                        <a:pt x="1" y="1186"/>
                        <a:pt x="1" y="2645"/>
                      </a:cubicBezTo>
                      <a:cubicBezTo>
                        <a:pt x="1" y="4074"/>
                        <a:pt x="1764" y="5259"/>
                        <a:pt x="3952" y="5259"/>
                      </a:cubicBezTo>
                      <a:cubicBezTo>
                        <a:pt x="6171" y="5259"/>
                        <a:pt x="7904" y="4074"/>
                        <a:pt x="7904" y="2645"/>
                      </a:cubicBezTo>
                      <a:cubicBezTo>
                        <a:pt x="7904" y="1186"/>
                        <a:pt x="6171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4052;p59">
                  <a:extLst>
                    <a:ext uri="{FF2B5EF4-FFF2-40B4-BE49-F238E27FC236}">
                      <a16:creationId xmlns:a16="http://schemas.microsoft.com/office/drawing/2014/main" id="{BCD8284D-300F-C648-A6C6-465D8FBB3C77}"/>
                    </a:ext>
                  </a:extLst>
                </p:cNvPr>
                <p:cNvSpPr/>
                <p:nvPr/>
              </p:nvSpPr>
              <p:spPr>
                <a:xfrm>
                  <a:off x="6997095" y="2177146"/>
                  <a:ext cx="114806" cy="75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29" extrusionOk="0">
                      <a:moveTo>
                        <a:pt x="3952" y="0"/>
                      </a:moveTo>
                      <a:cubicBezTo>
                        <a:pt x="1763" y="0"/>
                        <a:pt x="0" y="1156"/>
                        <a:pt x="0" y="2614"/>
                      </a:cubicBezTo>
                      <a:cubicBezTo>
                        <a:pt x="0" y="4043"/>
                        <a:pt x="1763" y="5229"/>
                        <a:pt x="3952" y="5229"/>
                      </a:cubicBezTo>
                      <a:cubicBezTo>
                        <a:pt x="6140" y="5229"/>
                        <a:pt x="7903" y="4043"/>
                        <a:pt x="7903" y="2614"/>
                      </a:cubicBezTo>
                      <a:cubicBezTo>
                        <a:pt x="7903" y="1156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4053;p59">
                  <a:extLst>
                    <a:ext uri="{FF2B5EF4-FFF2-40B4-BE49-F238E27FC236}">
                      <a16:creationId xmlns:a16="http://schemas.microsoft.com/office/drawing/2014/main" id="{79754F34-1F5B-4D4D-BAB9-25178748A8EB}"/>
                    </a:ext>
                  </a:extLst>
                </p:cNvPr>
                <p:cNvSpPr/>
                <p:nvPr/>
              </p:nvSpPr>
              <p:spPr>
                <a:xfrm>
                  <a:off x="6695547" y="2188185"/>
                  <a:ext cx="173080" cy="2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2005" extrusionOk="0">
                      <a:moveTo>
                        <a:pt x="8207" y="0"/>
                      </a:moveTo>
                      <a:cubicBezTo>
                        <a:pt x="4955" y="61"/>
                        <a:pt x="1945" y="396"/>
                        <a:pt x="365" y="639"/>
                      </a:cubicBezTo>
                      <a:cubicBezTo>
                        <a:pt x="274" y="639"/>
                        <a:pt x="243" y="669"/>
                        <a:pt x="152" y="669"/>
                      </a:cubicBezTo>
                      <a:cubicBezTo>
                        <a:pt x="91" y="699"/>
                        <a:pt x="61" y="699"/>
                        <a:pt x="0" y="760"/>
                      </a:cubicBezTo>
                      <a:cubicBezTo>
                        <a:pt x="188" y="1218"/>
                        <a:pt x="646" y="2005"/>
                        <a:pt x="1620" y="2005"/>
                      </a:cubicBezTo>
                      <a:cubicBezTo>
                        <a:pt x="2068" y="2005"/>
                        <a:pt x="2624" y="1839"/>
                        <a:pt x="3313" y="1399"/>
                      </a:cubicBezTo>
                      <a:cubicBezTo>
                        <a:pt x="3313" y="1399"/>
                        <a:pt x="3953" y="1743"/>
                        <a:pt x="4667" y="1743"/>
                      </a:cubicBezTo>
                      <a:cubicBezTo>
                        <a:pt x="5208" y="1743"/>
                        <a:pt x="5791" y="1546"/>
                        <a:pt x="6170" y="851"/>
                      </a:cubicBezTo>
                      <a:cubicBezTo>
                        <a:pt x="6170" y="851"/>
                        <a:pt x="6657" y="1518"/>
                        <a:pt x="7545" y="1518"/>
                      </a:cubicBezTo>
                      <a:cubicBezTo>
                        <a:pt x="7970" y="1518"/>
                        <a:pt x="8488" y="1365"/>
                        <a:pt x="9088" y="912"/>
                      </a:cubicBezTo>
                      <a:lnTo>
                        <a:pt x="9088" y="912"/>
                      </a:lnTo>
                      <a:cubicBezTo>
                        <a:pt x="9071" y="930"/>
                        <a:pt x="9916" y="1664"/>
                        <a:pt x="10695" y="1664"/>
                      </a:cubicBezTo>
                      <a:cubicBezTo>
                        <a:pt x="11240" y="1664"/>
                        <a:pt x="11753" y="1305"/>
                        <a:pt x="11915" y="92"/>
                      </a:cubicBezTo>
                      <a:cubicBezTo>
                        <a:pt x="11854" y="92"/>
                        <a:pt x="11824" y="61"/>
                        <a:pt x="11794" y="61"/>
                      </a:cubicBezTo>
                      <a:cubicBezTo>
                        <a:pt x="11733" y="61"/>
                        <a:pt x="11672" y="31"/>
                        <a:pt x="11611" y="31"/>
                      </a:cubicBezTo>
                      <a:cubicBezTo>
                        <a:pt x="11338" y="31"/>
                        <a:pt x="11034" y="0"/>
                        <a:pt x="107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" name="Google Shape;4054;p59">
              <a:extLst>
                <a:ext uri="{FF2B5EF4-FFF2-40B4-BE49-F238E27FC236}">
                  <a16:creationId xmlns:a16="http://schemas.microsoft.com/office/drawing/2014/main" id="{57E52AD1-1659-8842-B963-E25010D2C82D}"/>
                </a:ext>
              </a:extLst>
            </p:cNvPr>
            <p:cNvGrpSpPr/>
            <p:nvPr/>
          </p:nvGrpSpPr>
          <p:grpSpPr>
            <a:xfrm>
              <a:off x="1518244" y="1430335"/>
              <a:ext cx="329845" cy="329845"/>
              <a:chOff x="5696107" y="1803190"/>
              <a:chExt cx="697200" cy="697200"/>
            </a:xfrm>
          </p:grpSpPr>
          <p:sp>
            <p:nvSpPr>
              <p:cNvPr id="64" name="Google Shape;4055;p59">
                <a:extLst>
                  <a:ext uri="{FF2B5EF4-FFF2-40B4-BE49-F238E27FC236}">
                    <a16:creationId xmlns:a16="http://schemas.microsoft.com/office/drawing/2014/main" id="{E1FD4D71-DBD0-C049-97A8-D119D513EC51}"/>
                  </a:ext>
                </a:extLst>
              </p:cNvPr>
              <p:cNvSpPr/>
              <p:nvPr/>
            </p:nvSpPr>
            <p:spPr>
              <a:xfrm>
                <a:off x="5696107" y="1803190"/>
                <a:ext cx="697200" cy="697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" name="Google Shape;4056;p59">
                <a:extLst>
                  <a:ext uri="{FF2B5EF4-FFF2-40B4-BE49-F238E27FC236}">
                    <a16:creationId xmlns:a16="http://schemas.microsoft.com/office/drawing/2014/main" id="{6D53919F-93E6-4946-85EF-8F24EE8166C8}"/>
                  </a:ext>
                </a:extLst>
              </p:cNvPr>
              <p:cNvGrpSpPr/>
              <p:nvPr/>
            </p:nvGrpSpPr>
            <p:grpSpPr>
              <a:xfrm>
                <a:off x="5764775" y="2079382"/>
                <a:ext cx="559742" cy="144761"/>
                <a:chOff x="6463300" y="2121325"/>
                <a:chExt cx="648600" cy="167722"/>
              </a:xfrm>
            </p:grpSpPr>
            <p:sp>
              <p:nvSpPr>
                <p:cNvPr id="66" name="Google Shape;4057;p59">
                  <a:extLst>
                    <a:ext uri="{FF2B5EF4-FFF2-40B4-BE49-F238E27FC236}">
                      <a16:creationId xmlns:a16="http://schemas.microsoft.com/office/drawing/2014/main" id="{5B38BF96-A803-0A40-AF23-B62C431CC48D}"/>
                    </a:ext>
                  </a:extLst>
                </p:cNvPr>
                <p:cNvSpPr/>
                <p:nvPr/>
              </p:nvSpPr>
              <p:spPr>
                <a:xfrm>
                  <a:off x="6567055" y="2121325"/>
                  <a:ext cx="109518" cy="2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2024" extrusionOk="0">
                      <a:moveTo>
                        <a:pt x="3967" y="0"/>
                      </a:moveTo>
                      <a:cubicBezTo>
                        <a:pt x="1884" y="0"/>
                        <a:pt x="264" y="1270"/>
                        <a:pt x="244" y="1290"/>
                      </a:cubicBezTo>
                      <a:cubicBezTo>
                        <a:pt x="31" y="1442"/>
                        <a:pt x="1" y="1655"/>
                        <a:pt x="153" y="1837"/>
                      </a:cubicBezTo>
                      <a:cubicBezTo>
                        <a:pt x="242" y="1961"/>
                        <a:pt x="361" y="2024"/>
                        <a:pt x="482" y="2024"/>
                      </a:cubicBezTo>
                      <a:cubicBezTo>
                        <a:pt x="568" y="2024"/>
                        <a:pt x="654" y="1992"/>
                        <a:pt x="730" y="1929"/>
                      </a:cubicBezTo>
                      <a:cubicBezTo>
                        <a:pt x="811" y="1868"/>
                        <a:pt x="2177" y="814"/>
                        <a:pt x="3928" y="814"/>
                      </a:cubicBezTo>
                      <a:cubicBezTo>
                        <a:pt x="4828" y="814"/>
                        <a:pt x="5829" y="1093"/>
                        <a:pt x="6810" y="1929"/>
                      </a:cubicBezTo>
                      <a:cubicBezTo>
                        <a:pt x="6870" y="1959"/>
                        <a:pt x="6992" y="2020"/>
                        <a:pt x="7083" y="2020"/>
                      </a:cubicBezTo>
                      <a:cubicBezTo>
                        <a:pt x="7174" y="2020"/>
                        <a:pt x="7296" y="1929"/>
                        <a:pt x="7387" y="1837"/>
                      </a:cubicBezTo>
                      <a:cubicBezTo>
                        <a:pt x="7539" y="1655"/>
                        <a:pt x="7478" y="1442"/>
                        <a:pt x="7326" y="1290"/>
                      </a:cubicBezTo>
                      <a:cubicBezTo>
                        <a:pt x="6186" y="323"/>
                        <a:pt x="5018" y="0"/>
                        <a:pt x="3967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4058;p59">
                  <a:extLst>
                    <a:ext uri="{FF2B5EF4-FFF2-40B4-BE49-F238E27FC236}">
                      <a16:creationId xmlns:a16="http://schemas.microsoft.com/office/drawing/2014/main" id="{80CD520A-9122-9F4C-B6F7-5AE9FDAC626D}"/>
                    </a:ext>
                  </a:extLst>
                </p:cNvPr>
                <p:cNvSpPr/>
                <p:nvPr/>
              </p:nvSpPr>
              <p:spPr>
                <a:xfrm>
                  <a:off x="6898641" y="2121761"/>
                  <a:ext cx="109054" cy="2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1999" extrusionOk="0">
                      <a:moveTo>
                        <a:pt x="3572" y="0"/>
                      </a:moveTo>
                      <a:cubicBezTo>
                        <a:pt x="2522" y="0"/>
                        <a:pt x="1354" y="323"/>
                        <a:pt x="213" y="1291"/>
                      </a:cubicBezTo>
                      <a:cubicBezTo>
                        <a:pt x="61" y="1443"/>
                        <a:pt x="0" y="1716"/>
                        <a:pt x="152" y="1868"/>
                      </a:cubicBezTo>
                      <a:cubicBezTo>
                        <a:pt x="236" y="1952"/>
                        <a:pt x="356" y="1998"/>
                        <a:pt x="472" y="1998"/>
                      </a:cubicBezTo>
                      <a:cubicBezTo>
                        <a:pt x="568" y="1998"/>
                        <a:pt x="661" y="1967"/>
                        <a:pt x="730" y="1899"/>
                      </a:cubicBezTo>
                      <a:cubicBezTo>
                        <a:pt x="1716" y="1057"/>
                        <a:pt x="2721" y="777"/>
                        <a:pt x="3621" y="777"/>
                      </a:cubicBezTo>
                      <a:cubicBezTo>
                        <a:pt x="5357" y="777"/>
                        <a:pt x="6709" y="1819"/>
                        <a:pt x="6809" y="1899"/>
                      </a:cubicBezTo>
                      <a:cubicBezTo>
                        <a:pt x="6900" y="1929"/>
                        <a:pt x="6991" y="1990"/>
                        <a:pt x="7082" y="1990"/>
                      </a:cubicBezTo>
                      <a:cubicBezTo>
                        <a:pt x="7204" y="1990"/>
                        <a:pt x="7295" y="1899"/>
                        <a:pt x="7386" y="1868"/>
                      </a:cubicBezTo>
                      <a:cubicBezTo>
                        <a:pt x="7508" y="1686"/>
                        <a:pt x="7508" y="1443"/>
                        <a:pt x="7295" y="1291"/>
                      </a:cubicBezTo>
                      <a:cubicBezTo>
                        <a:pt x="7275" y="1270"/>
                        <a:pt x="5656" y="0"/>
                        <a:pt x="3572" y="0"/>
                      </a:cubicBezTo>
                      <a:close/>
                    </a:path>
                  </a:pathLst>
                </a:custGeom>
                <a:solidFill>
                  <a:srgbClr val="514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4059;p59">
                  <a:extLst>
                    <a:ext uri="{FF2B5EF4-FFF2-40B4-BE49-F238E27FC236}">
                      <a16:creationId xmlns:a16="http://schemas.microsoft.com/office/drawing/2014/main" id="{982AB4E3-AA6F-FD43-84B4-01B08120F600}"/>
                    </a:ext>
                  </a:extLst>
                </p:cNvPr>
                <p:cNvSpPr/>
                <p:nvPr/>
              </p:nvSpPr>
              <p:spPr>
                <a:xfrm>
                  <a:off x="6686265" y="2188345"/>
                  <a:ext cx="193836" cy="100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6933" extrusionOk="0">
                      <a:moveTo>
                        <a:pt x="10093" y="0"/>
                      </a:moveTo>
                      <a:cubicBezTo>
                        <a:pt x="6364" y="0"/>
                        <a:pt x="2815" y="404"/>
                        <a:pt x="1034" y="658"/>
                      </a:cubicBezTo>
                      <a:cubicBezTo>
                        <a:pt x="396" y="749"/>
                        <a:pt x="1" y="1388"/>
                        <a:pt x="274" y="1995"/>
                      </a:cubicBezTo>
                      <a:cubicBezTo>
                        <a:pt x="979" y="3756"/>
                        <a:pt x="2759" y="6932"/>
                        <a:pt x="6572" y="6932"/>
                      </a:cubicBezTo>
                      <a:cubicBezTo>
                        <a:pt x="6709" y="6932"/>
                        <a:pt x="6849" y="6928"/>
                        <a:pt x="6992" y="6920"/>
                      </a:cubicBezTo>
                      <a:cubicBezTo>
                        <a:pt x="11034" y="6707"/>
                        <a:pt x="12585" y="3211"/>
                        <a:pt x="13162" y="1296"/>
                      </a:cubicBezTo>
                      <a:cubicBezTo>
                        <a:pt x="13345" y="688"/>
                        <a:pt x="12919" y="81"/>
                        <a:pt x="12281" y="50"/>
                      </a:cubicBezTo>
                      <a:cubicBezTo>
                        <a:pt x="11552" y="15"/>
                        <a:pt x="10819" y="0"/>
                        <a:pt x="100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4060;p59">
                  <a:extLst>
                    <a:ext uri="{FF2B5EF4-FFF2-40B4-BE49-F238E27FC236}">
                      <a16:creationId xmlns:a16="http://schemas.microsoft.com/office/drawing/2014/main" id="{E8E15DFB-93DE-CA4B-827F-979A49730E20}"/>
                    </a:ext>
                  </a:extLst>
                </p:cNvPr>
                <p:cNvSpPr/>
                <p:nvPr/>
              </p:nvSpPr>
              <p:spPr>
                <a:xfrm>
                  <a:off x="6463300" y="2178468"/>
                  <a:ext cx="114806" cy="7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60" extrusionOk="0">
                      <a:moveTo>
                        <a:pt x="3952" y="1"/>
                      </a:moveTo>
                      <a:cubicBezTo>
                        <a:pt x="1764" y="1"/>
                        <a:pt x="1" y="1186"/>
                        <a:pt x="1" y="2645"/>
                      </a:cubicBezTo>
                      <a:cubicBezTo>
                        <a:pt x="1" y="4074"/>
                        <a:pt x="1764" y="5259"/>
                        <a:pt x="3952" y="5259"/>
                      </a:cubicBezTo>
                      <a:cubicBezTo>
                        <a:pt x="6171" y="5259"/>
                        <a:pt x="7904" y="4074"/>
                        <a:pt x="7904" y="2645"/>
                      </a:cubicBezTo>
                      <a:cubicBezTo>
                        <a:pt x="7904" y="1186"/>
                        <a:pt x="6171" y="1"/>
                        <a:pt x="3952" y="1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4061;p59">
                  <a:extLst>
                    <a:ext uri="{FF2B5EF4-FFF2-40B4-BE49-F238E27FC236}">
                      <a16:creationId xmlns:a16="http://schemas.microsoft.com/office/drawing/2014/main" id="{DD65BB60-4595-7243-8075-B40CD97D7399}"/>
                    </a:ext>
                  </a:extLst>
                </p:cNvPr>
                <p:cNvSpPr/>
                <p:nvPr/>
              </p:nvSpPr>
              <p:spPr>
                <a:xfrm>
                  <a:off x="6997095" y="2177146"/>
                  <a:ext cx="114806" cy="75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5229" extrusionOk="0">
                      <a:moveTo>
                        <a:pt x="3952" y="0"/>
                      </a:moveTo>
                      <a:cubicBezTo>
                        <a:pt x="1763" y="0"/>
                        <a:pt x="0" y="1156"/>
                        <a:pt x="0" y="2614"/>
                      </a:cubicBezTo>
                      <a:cubicBezTo>
                        <a:pt x="0" y="4043"/>
                        <a:pt x="1763" y="5229"/>
                        <a:pt x="3952" y="5229"/>
                      </a:cubicBezTo>
                      <a:cubicBezTo>
                        <a:pt x="6140" y="5229"/>
                        <a:pt x="7903" y="4043"/>
                        <a:pt x="7903" y="2614"/>
                      </a:cubicBezTo>
                      <a:cubicBezTo>
                        <a:pt x="7903" y="1156"/>
                        <a:pt x="6140" y="0"/>
                        <a:pt x="3952" y="0"/>
                      </a:cubicBezTo>
                      <a:close/>
                    </a:path>
                  </a:pathLst>
                </a:custGeom>
                <a:solidFill>
                  <a:srgbClr val="FFD2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4062;p59">
                  <a:extLst>
                    <a:ext uri="{FF2B5EF4-FFF2-40B4-BE49-F238E27FC236}">
                      <a16:creationId xmlns:a16="http://schemas.microsoft.com/office/drawing/2014/main" id="{C870F008-D087-C447-BCC4-E383CEDF9254}"/>
                    </a:ext>
                  </a:extLst>
                </p:cNvPr>
                <p:cNvSpPr/>
                <p:nvPr/>
              </p:nvSpPr>
              <p:spPr>
                <a:xfrm>
                  <a:off x="6695547" y="2188185"/>
                  <a:ext cx="173080" cy="2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6" h="2005" extrusionOk="0">
                      <a:moveTo>
                        <a:pt x="8207" y="0"/>
                      </a:moveTo>
                      <a:cubicBezTo>
                        <a:pt x="4955" y="61"/>
                        <a:pt x="1945" y="396"/>
                        <a:pt x="365" y="639"/>
                      </a:cubicBezTo>
                      <a:cubicBezTo>
                        <a:pt x="274" y="639"/>
                        <a:pt x="243" y="669"/>
                        <a:pt x="152" y="669"/>
                      </a:cubicBezTo>
                      <a:cubicBezTo>
                        <a:pt x="91" y="699"/>
                        <a:pt x="61" y="699"/>
                        <a:pt x="0" y="760"/>
                      </a:cubicBezTo>
                      <a:cubicBezTo>
                        <a:pt x="188" y="1218"/>
                        <a:pt x="646" y="2005"/>
                        <a:pt x="1620" y="2005"/>
                      </a:cubicBezTo>
                      <a:cubicBezTo>
                        <a:pt x="2068" y="2005"/>
                        <a:pt x="2624" y="1839"/>
                        <a:pt x="3313" y="1399"/>
                      </a:cubicBezTo>
                      <a:cubicBezTo>
                        <a:pt x="3313" y="1399"/>
                        <a:pt x="3953" y="1743"/>
                        <a:pt x="4667" y="1743"/>
                      </a:cubicBezTo>
                      <a:cubicBezTo>
                        <a:pt x="5208" y="1743"/>
                        <a:pt x="5791" y="1546"/>
                        <a:pt x="6170" y="851"/>
                      </a:cubicBezTo>
                      <a:cubicBezTo>
                        <a:pt x="6170" y="851"/>
                        <a:pt x="6657" y="1518"/>
                        <a:pt x="7545" y="1518"/>
                      </a:cubicBezTo>
                      <a:cubicBezTo>
                        <a:pt x="7970" y="1518"/>
                        <a:pt x="8488" y="1365"/>
                        <a:pt x="9088" y="912"/>
                      </a:cubicBezTo>
                      <a:lnTo>
                        <a:pt x="9088" y="912"/>
                      </a:lnTo>
                      <a:cubicBezTo>
                        <a:pt x="9071" y="930"/>
                        <a:pt x="9916" y="1664"/>
                        <a:pt x="10695" y="1664"/>
                      </a:cubicBezTo>
                      <a:cubicBezTo>
                        <a:pt x="11240" y="1664"/>
                        <a:pt x="11753" y="1305"/>
                        <a:pt x="11915" y="92"/>
                      </a:cubicBezTo>
                      <a:cubicBezTo>
                        <a:pt x="11854" y="92"/>
                        <a:pt x="11824" y="61"/>
                        <a:pt x="11794" y="61"/>
                      </a:cubicBezTo>
                      <a:cubicBezTo>
                        <a:pt x="11733" y="61"/>
                        <a:pt x="11672" y="31"/>
                        <a:pt x="11611" y="31"/>
                      </a:cubicBezTo>
                      <a:cubicBezTo>
                        <a:pt x="11338" y="31"/>
                        <a:pt x="11034" y="0"/>
                        <a:pt x="107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942F3E-16F3-D240-B3E5-E0C57C8B8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81" y="967037"/>
            <a:ext cx="6785700" cy="3380100"/>
          </a:xfrm>
        </p:spPr>
        <p:txBody>
          <a:bodyPr/>
          <a:lstStyle/>
          <a:p>
            <a:pPr marL="139700" indent="0">
              <a:buNone/>
            </a:pPr>
            <a:r>
              <a:rPr lang="en" altLang="zh-CN" sz="2400" dirty="0">
                <a:latin typeface="+mn-lt"/>
              </a:rPr>
              <a:t>Later, because of its round shape, it gradually became a traditional food during the Lantern Festival, symbolizing</a:t>
            </a:r>
            <a:r>
              <a:rPr lang="en-US" altLang="zh-CN" sz="2400" dirty="0">
                <a:latin typeface="+mn-lt"/>
              </a:rPr>
              <a:t> 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togetherness and completeness, this dish is also served at weddings, family reunions, Chinese</a:t>
            </a:r>
            <a:r>
              <a:rPr lang="zh-CN" altLang="en-US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 </a:t>
            </a:r>
            <a:r>
              <a:rPr lang="en-US" altLang="zh-CN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New</a:t>
            </a:r>
            <a:r>
              <a:rPr lang="zh-CN" altLang="en-US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 </a:t>
            </a:r>
            <a:r>
              <a:rPr lang="en-US" altLang="zh-CN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Year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, and the </a:t>
            </a:r>
            <a:r>
              <a:rPr lang="en" altLang="zh-CN" sz="2400" b="0" i="0" u="none" strike="noStrike" dirty="0" err="1">
                <a:solidFill>
                  <a:srgbClr val="202122"/>
                </a:solidFill>
                <a:effectLst/>
                <a:latin typeface="+mn-lt"/>
              </a:rPr>
              <a:t>Dongzhi</a:t>
            </a:r>
            <a:r>
              <a:rPr lang="zh-CN" altLang="en-US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 </a:t>
            </a:r>
            <a:r>
              <a:rPr lang="en-US" altLang="zh-CN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Festival.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 People eat it for good luck and hopes of filling their life with sweetness and joy.</a:t>
            </a:r>
            <a:endParaRPr lang="zh-CN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57"/>
          <p:cNvSpPr txBox="1">
            <a:spLocks noGrp="1"/>
          </p:cNvSpPr>
          <p:nvPr>
            <p:ph type="title"/>
          </p:nvPr>
        </p:nvSpPr>
        <p:spPr>
          <a:xfrm>
            <a:off x="2743200" y="2571750"/>
            <a:ext cx="36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</a:pPr>
            <a:r>
              <a:rPr lang="en-US" altLang="zh-CN" dirty="0"/>
              <a:t>Geographical</a:t>
            </a:r>
            <a:br>
              <a:rPr lang="en-US" altLang="zh-CN" dirty="0"/>
            </a:br>
            <a:r>
              <a:rPr lang="en-US" altLang="zh-CN" dirty="0"/>
              <a:t>Differences</a:t>
            </a:r>
            <a:br>
              <a:rPr lang="en-US" altLang="zh-CN" dirty="0"/>
            </a:br>
            <a:endParaRPr dirty="0"/>
          </a:p>
        </p:txBody>
      </p:sp>
      <p:sp>
        <p:nvSpPr>
          <p:cNvPr id="3708" name="Google Shape;3708;p57"/>
          <p:cNvSpPr txBox="1">
            <a:spLocks noGrp="1"/>
          </p:cNvSpPr>
          <p:nvPr>
            <p:ph type="title" idx="2"/>
          </p:nvPr>
        </p:nvSpPr>
        <p:spPr>
          <a:xfrm>
            <a:off x="3250350" y="1149421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3716" name="Google Shape;3716;p57"/>
          <p:cNvGrpSpPr/>
          <p:nvPr/>
        </p:nvGrpSpPr>
        <p:grpSpPr>
          <a:xfrm>
            <a:off x="4474871" y="3167804"/>
            <a:ext cx="3232022" cy="1705220"/>
            <a:chOff x="262746" y="4013191"/>
            <a:chExt cx="3232022" cy="1705220"/>
          </a:xfrm>
        </p:grpSpPr>
        <p:sp>
          <p:nvSpPr>
            <p:cNvPr id="3717" name="Google Shape;3717;p57"/>
            <p:cNvSpPr/>
            <p:nvPr/>
          </p:nvSpPr>
          <p:spPr>
            <a:xfrm rot="683787">
              <a:off x="510569" y="4419437"/>
              <a:ext cx="2911999" cy="1021342"/>
            </a:xfrm>
            <a:custGeom>
              <a:avLst/>
              <a:gdLst/>
              <a:ahLst/>
              <a:cxnLst/>
              <a:rect l="l" t="t" r="r" b="b"/>
              <a:pathLst>
                <a:path w="116478" h="40853" extrusionOk="0">
                  <a:moveTo>
                    <a:pt x="116021" y="1"/>
                  </a:moveTo>
                  <a:lnTo>
                    <a:pt x="1" y="36202"/>
                  </a:lnTo>
                  <a:lnTo>
                    <a:pt x="1521" y="40852"/>
                  </a:lnTo>
                  <a:lnTo>
                    <a:pt x="116477" y="1369"/>
                  </a:lnTo>
                  <a:lnTo>
                    <a:pt x="116021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7"/>
            <p:cNvSpPr/>
            <p:nvPr/>
          </p:nvSpPr>
          <p:spPr>
            <a:xfrm rot="683787">
              <a:off x="423242" y="4357641"/>
              <a:ext cx="2946950" cy="899740"/>
            </a:xfrm>
            <a:custGeom>
              <a:avLst/>
              <a:gdLst/>
              <a:ahLst/>
              <a:cxnLst/>
              <a:rect l="l" t="t" r="r" b="b"/>
              <a:pathLst>
                <a:path w="117876" h="35989" extrusionOk="0">
                  <a:moveTo>
                    <a:pt x="117480" y="0"/>
                  </a:moveTo>
                  <a:lnTo>
                    <a:pt x="1" y="31308"/>
                  </a:lnTo>
                  <a:lnTo>
                    <a:pt x="1338" y="35988"/>
                  </a:lnTo>
                  <a:lnTo>
                    <a:pt x="117875" y="1398"/>
                  </a:lnTo>
                  <a:lnTo>
                    <a:pt x="11748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7"/>
            <p:cNvSpPr/>
            <p:nvPr/>
          </p:nvSpPr>
          <p:spPr>
            <a:xfrm rot="683787">
              <a:off x="409337" y="4356336"/>
              <a:ext cx="2911224" cy="1021317"/>
            </a:xfrm>
            <a:custGeom>
              <a:avLst/>
              <a:gdLst/>
              <a:ahLst/>
              <a:cxnLst/>
              <a:rect l="l" t="t" r="r" b="b"/>
              <a:pathLst>
                <a:path w="116447" h="40852" extrusionOk="0">
                  <a:moveTo>
                    <a:pt x="116021" y="0"/>
                  </a:moveTo>
                  <a:lnTo>
                    <a:pt x="1" y="36201"/>
                  </a:lnTo>
                  <a:lnTo>
                    <a:pt x="1521" y="40852"/>
                  </a:lnTo>
                  <a:lnTo>
                    <a:pt x="116447" y="1368"/>
                  </a:lnTo>
                  <a:lnTo>
                    <a:pt x="1160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7"/>
            <p:cNvSpPr/>
            <p:nvPr/>
          </p:nvSpPr>
          <p:spPr>
            <a:xfrm rot="683787">
              <a:off x="613353" y="4807970"/>
              <a:ext cx="664186" cy="307780"/>
            </a:xfrm>
            <a:custGeom>
              <a:avLst/>
              <a:gdLst/>
              <a:ahLst/>
              <a:cxnLst/>
              <a:rect l="l" t="t" r="r" b="b"/>
              <a:pathLst>
                <a:path w="26567" h="12311" extrusionOk="0">
                  <a:moveTo>
                    <a:pt x="25350" y="1"/>
                  </a:moveTo>
                  <a:lnTo>
                    <a:pt x="0" y="7904"/>
                  </a:lnTo>
                  <a:lnTo>
                    <a:pt x="1429" y="12311"/>
                  </a:lnTo>
                  <a:lnTo>
                    <a:pt x="26566" y="3648"/>
                  </a:lnTo>
                  <a:lnTo>
                    <a:pt x="253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7"/>
            <p:cNvSpPr/>
            <p:nvPr/>
          </p:nvSpPr>
          <p:spPr>
            <a:xfrm rot="683787">
              <a:off x="322605" y="4295324"/>
              <a:ext cx="2945425" cy="899765"/>
            </a:xfrm>
            <a:custGeom>
              <a:avLst/>
              <a:gdLst/>
              <a:ahLst/>
              <a:cxnLst/>
              <a:rect l="l" t="t" r="r" b="b"/>
              <a:pathLst>
                <a:path w="117815" h="35990" extrusionOk="0">
                  <a:moveTo>
                    <a:pt x="117450" y="1"/>
                  </a:moveTo>
                  <a:lnTo>
                    <a:pt x="1" y="31278"/>
                  </a:lnTo>
                  <a:lnTo>
                    <a:pt x="1338" y="35989"/>
                  </a:lnTo>
                  <a:lnTo>
                    <a:pt x="117815" y="1369"/>
                  </a:lnTo>
                  <a:lnTo>
                    <a:pt x="117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7"/>
            <p:cNvSpPr/>
            <p:nvPr/>
          </p:nvSpPr>
          <p:spPr>
            <a:xfrm rot="683787">
              <a:off x="537393" y="4659451"/>
              <a:ext cx="667986" cy="281955"/>
            </a:xfrm>
            <a:custGeom>
              <a:avLst/>
              <a:gdLst/>
              <a:ahLst/>
              <a:cxnLst/>
              <a:rect l="l" t="t" r="r" b="b"/>
              <a:pathLst>
                <a:path w="26719" h="11278" extrusionOk="0">
                  <a:moveTo>
                    <a:pt x="25685" y="1"/>
                  </a:moveTo>
                  <a:lnTo>
                    <a:pt x="1" y="6840"/>
                  </a:lnTo>
                  <a:lnTo>
                    <a:pt x="1217" y="11277"/>
                  </a:lnTo>
                  <a:lnTo>
                    <a:pt x="26719" y="3709"/>
                  </a:lnTo>
                  <a:lnTo>
                    <a:pt x="25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57"/>
          <p:cNvGrpSpPr/>
          <p:nvPr/>
        </p:nvGrpSpPr>
        <p:grpSpPr>
          <a:xfrm flipH="1">
            <a:off x="6724938" y="3852200"/>
            <a:ext cx="1186975" cy="705975"/>
            <a:chOff x="3250325" y="3701700"/>
            <a:chExt cx="1186975" cy="705975"/>
          </a:xfrm>
        </p:grpSpPr>
        <p:sp>
          <p:nvSpPr>
            <p:cNvPr id="3724" name="Google Shape;3724;p57"/>
            <p:cNvSpPr/>
            <p:nvPr/>
          </p:nvSpPr>
          <p:spPr>
            <a:xfrm>
              <a:off x="3441825" y="4179675"/>
              <a:ext cx="803975" cy="228000"/>
            </a:xfrm>
            <a:custGeom>
              <a:avLst/>
              <a:gdLst/>
              <a:ahLst/>
              <a:cxnLst/>
              <a:rect l="l" t="t" r="r" b="b"/>
              <a:pathLst>
                <a:path w="32159" h="9120" extrusionOk="0">
                  <a:moveTo>
                    <a:pt x="16080" y="1"/>
                  </a:moveTo>
                  <a:cubicBezTo>
                    <a:pt x="7204" y="1"/>
                    <a:pt x="0" y="2037"/>
                    <a:pt x="0" y="4560"/>
                  </a:cubicBezTo>
                  <a:cubicBezTo>
                    <a:pt x="0" y="7083"/>
                    <a:pt x="7204" y="9119"/>
                    <a:pt x="16080" y="9119"/>
                  </a:cubicBezTo>
                  <a:cubicBezTo>
                    <a:pt x="24955" y="9119"/>
                    <a:pt x="32159" y="7083"/>
                    <a:pt x="32159" y="4560"/>
                  </a:cubicBezTo>
                  <a:cubicBezTo>
                    <a:pt x="32159" y="2037"/>
                    <a:pt x="24955" y="1"/>
                    <a:pt x="1608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7"/>
            <p:cNvSpPr/>
            <p:nvPr/>
          </p:nvSpPr>
          <p:spPr>
            <a:xfrm>
              <a:off x="3550475" y="4169800"/>
              <a:ext cx="586675" cy="167200"/>
            </a:xfrm>
            <a:custGeom>
              <a:avLst/>
              <a:gdLst/>
              <a:ahLst/>
              <a:cxnLst/>
              <a:rect l="l" t="t" r="r" b="b"/>
              <a:pathLst>
                <a:path w="23467" h="6688" extrusionOk="0">
                  <a:moveTo>
                    <a:pt x="11734" y="1"/>
                  </a:moveTo>
                  <a:cubicBezTo>
                    <a:pt x="5259" y="1"/>
                    <a:pt x="1" y="1490"/>
                    <a:pt x="1" y="3344"/>
                  </a:cubicBezTo>
                  <a:cubicBezTo>
                    <a:pt x="1" y="5168"/>
                    <a:pt x="5259" y="6688"/>
                    <a:pt x="11734" y="6688"/>
                  </a:cubicBezTo>
                  <a:cubicBezTo>
                    <a:pt x="18208" y="6688"/>
                    <a:pt x="23466" y="5168"/>
                    <a:pt x="23466" y="3344"/>
                  </a:cubicBezTo>
                  <a:cubicBezTo>
                    <a:pt x="23466" y="1490"/>
                    <a:pt x="18208" y="1"/>
                    <a:pt x="11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7"/>
            <p:cNvSpPr/>
            <p:nvPr/>
          </p:nvSpPr>
          <p:spPr>
            <a:xfrm>
              <a:off x="3250325" y="3855200"/>
              <a:ext cx="1186975" cy="437725"/>
            </a:xfrm>
            <a:custGeom>
              <a:avLst/>
              <a:gdLst/>
              <a:ahLst/>
              <a:cxnLst/>
              <a:rect l="l" t="t" r="r" b="b"/>
              <a:pathLst>
                <a:path w="47479" h="17509" extrusionOk="0">
                  <a:moveTo>
                    <a:pt x="2280" y="1"/>
                  </a:moveTo>
                  <a:cubicBezTo>
                    <a:pt x="2280" y="1"/>
                    <a:pt x="1" y="17509"/>
                    <a:pt x="23740" y="17509"/>
                  </a:cubicBezTo>
                  <a:cubicBezTo>
                    <a:pt x="47479" y="17509"/>
                    <a:pt x="45199" y="1"/>
                    <a:pt x="45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7"/>
            <p:cNvSpPr/>
            <p:nvPr/>
          </p:nvSpPr>
          <p:spPr>
            <a:xfrm>
              <a:off x="3307325" y="3701700"/>
              <a:ext cx="1072975" cy="306275"/>
            </a:xfrm>
            <a:custGeom>
              <a:avLst/>
              <a:gdLst/>
              <a:ahLst/>
              <a:cxnLst/>
              <a:rect l="l" t="t" r="r" b="b"/>
              <a:pathLst>
                <a:path w="42919" h="12251" extrusionOk="0">
                  <a:moveTo>
                    <a:pt x="21460" y="1"/>
                  </a:moveTo>
                  <a:cubicBezTo>
                    <a:pt x="9605" y="1"/>
                    <a:pt x="0" y="2767"/>
                    <a:pt x="0" y="6141"/>
                  </a:cubicBezTo>
                  <a:cubicBezTo>
                    <a:pt x="0" y="9515"/>
                    <a:pt x="9605" y="12250"/>
                    <a:pt x="21460" y="12250"/>
                  </a:cubicBezTo>
                  <a:cubicBezTo>
                    <a:pt x="33314" y="12250"/>
                    <a:pt x="42919" y="9515"/>
                    <a:pt x="42919" y="6141"/>
                  </a:cubicBezTo>
                  <a:cubicBezTo>
                    <a:pt x="42919" y="2767"/>
                    <a:pt x="33314" y="1"/>
                    <a:pt x="2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7"/>
            <p:cNvSpPr/>
            <p:nvPr/>
          </p:nvSpPr>
          <p:spPr>
            <a:xfrm>
              <a:off x="3360500" y="3836225"/>
              <a:ext cx="965100" cy="170975"/>
            </a:xfrm>
            <a:custGeom>
              <a:avLst/>
              <a:gdLst/>
              <a:ahLst/>
              <a:cxnLst/>
              <a:rect l="l" t="t" r="r" b="b"/>
              <a:pathLst>
                <a:path w="38604" h="6839" extrusionOk="0">
                  <a:moveTo>
                    <a:pt x="19302" y="0"/>
                  </a:moveTo>
                  <a:cubicBezTo>
                    <a:pt x="10822" y="0"/>
                    <a:pt x="3496" y="1398"/>
                    <a:pt x="1" y="3404"/>
                  </a:cubicBezTo>
                  <a:cubicBezTo>
                    <a:pt x="3496" y="5441"/>
                    <a:pt x="10822" y="6839"/>
                    <a:pt x="19302" y="6839"/>
                  </a:cubicBezTo>
                  <a:cubicBezTo>
                    <a:pt x="27783" y="6839"/>
                    <a:pt x="35108" y="5441"/>
                    <a:pt x="38603" y="3404"/>
                  </a:cubicBezTo>
                  <a:cubicBezTo>
                    <a:pt x="35108" y="1398"/>
                    <a:pt x="27783" y="0"/>
                    <a:pt x="1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3737;p58">
            <a:extLst>
              <a:ext uri="{FF2B5EF4-FFF2-40B4-BE49-F238E27FC236}">
                <a16:creationId xmlns:a16="http://schemas.microsoft.com/office/drawing/2014/main" id="{92E2BF41-9AC2-7B45-A6C7-E1DF0DB6FA15}"/>
              </a:ext>
            </a:extLst>
          </p:cNvPr>
          <p:cNvGrpSpPr/>
          <p:nvPr/>
        </p:nvGrpSpPr>
        <p:grpSpPr>
          <a:xfrm>
            <a:off x="669642" y="790813"/>
            <a:ext cx="2389223" cy="4190658"/>
            <a:chOff x="6698141" y="2078652"/>
            <a:chExt cx="1649683" cy="2909060"/>
          </a:xfrm>
        </p:grpSpPr>
        <p:grpSp>
          <p:nvGrpSpPr>
            <p:cNvPr id="247" name="Google Shape;3738;p58">
              <a:extLst>
                <a:ext uri="{FF2B5EF4-FFF2-40B4-BE49-F238E27FC236}">
                  <a16:creationId xmlns:a16="http://schemas.microsoft.com/office/drawing/2014/main" id="{F0B79728-B5E9-A141-BA7D-C246C5B0F56B}"/>
                </a:ext>
              </a:extLst>
            </p:cNvPr>
            <p:cNvGrpSpPr/>
            <p:nvPr/>
          </p:nvGrpSpPr>
          <p:grpSpPr>
            <a:xfrm>
              <a:off x="6698141" y="3864427"/>
              <a:ext cx="1575167" cy="1123285"/>
              <a:chOff x="7485729" y="3959990"/>
              <a:chExt cx="1575167" cy="1123285"/>
            </a:xfrm>
          </p:grpSpPr>
          <p:sp>
            <p:nvSpPr>
              <p:cNvPr id="268" name="Google Shape;3739;p58">
                <a:extLst>
                  <a:ext uri="{FF2B5EF4-FFF2-40B4-BE49-F238E27FC236}">
                    <a16:creationId xmlns:a16="http://schemas.microsoft.com/office/drawing/2014/main" id="{B40A5999-5C0C-3D43-8E23-58E4B7B33260}"/>
                  </a:ext>
                </a:extLst>
              </p:cNvPr>
              <p:cNvSpPr/>
              <p:nvPr/>
            </p:nvSpPr>
            <p:spPr>
              <a:xfrm>
                <a:off x="7638073" y="4905375"/>
                <a:ext cx="1277400" cy="177900"/>
              </a:xfrm>
              <a:prstGeom prst="ellipse">
                <a:avLst/>
              </a:prstGeom>
              <a:solidFill>
                <a:srgbClr val="282848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3740;p58">
                <a:extLst>
                  <a:ext uri="{FF2B5EF4-FFF2-40B4-BE49-F238E27FC236}">
                    <a16:creationId xmlns:a16="http://schemas.microsoft.com/office/drawing/2014/main" id="{0B327A63-323D-5648-BC33-FBE6EF6A399C}"/>
                  </a:ext>
                </a:extLst>
              </p:cNvPr>
              <p:cNvGrpSpPr/>
              <p:nvPr/>
            </p:nvGrpSpPr>
            <p:grpSpPr>
              <a:xfrm>
                <a:off x="7485729" y="3959990"/>
                <a:ext cx="1575167" cy="1065517"/>
                <a:chOff x="5578117" y="1822827"/>
                <a:chExt cx="2875966" cy="1945440"/>
              </a:xfrm>
            </p:grpSpPr>
            <p:sp>
              <p:nvSpPr>
                <p:cNvPr id="270" name="Google Shape;3741;p58">
                  <a:extLst>
                    <a:ext uri="{FF2B5EF4-FFF2-40B4-BE49-F238E27FC236}">
                      <a16:creationId xmlns:a16="http://schemas.microsoft.com/office/drawing/2014/main" id="{92C6D053-7496-154A-A8F8-CC58EE66878D}"/>
                    </a:ext>
                  </a:extLst>
                </p:cNvPr>
                <p:cNvSpPr/>
                <p:nvPr/>
              </p:nvSpPr>
              <p:spPr>
                <a:xfrm>
                  <a:off x="6510000" y="3490116"/>
                  <a:ext cx="1011426" cy="27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55" h="11703" extrusionOk="0">
                      <a:moveTo>
                        <a:pt x="21278" y="0"/>
                      </a:moveTo>
                      <a:lnTo>
                        <a:pt x="1" y="304"/>
                      </a:lnTo>
                      <a:lnTo>
                        <a:pt x="1" y="7052"/>
                      </a:lnTo>
                      <a:cubicBezTo>
                        <a:pt x="1" y="8845"/>
                        <a:pt x="1672" y="11702"/>
                        <a:pt x="21278" y="11702"/>
                      </a:cubicBezTo>
                      <a:cubicBezTo>
                        <a:pt x="40883" y="11702"/>
                        <a:pt x="42555" y="8845"/>
                        <a:pt x="42555" y="7052"/>
                      </a:cubicBezTo>
                      <a:lnTo>
                        <a:pt x="42555" y="304"/>
                      </a:lnTo>
                      <a:lnTo>
                        <a:pt x="2127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3742;p58">
                  <a:extLst>
                    <a:ext uri="{FF2B5EF4-FFF2-40B4-BE49-F238E27FC236}">
                      <a16:creationId xmlns:a16="http://schemas.microsoft.com/office/drawing/2014/main" id="{0BDD974B-6917-3D48-817E-3179CEDDD630}"/>
                    </a:ext>
                  </a:extLst>
                </p:cNvPr>
                <p:cNvSpPr/>
                <p:nvPr/>
              </p:nvSpPr>
              <p:spPr>
                <a:xfrm>
                  <a:off x="6510000" y="3489380"/>
                  <a:ext cx="1011426" cy="243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55" h="10244" extrusionOk="0">
                      <a:moveTo>
                        <a:pt x="21278" y="1"/>
                      </a:moveTo>
                      <a:lnTo>
                        <a:pt x="1" y="335"/>
                      </a:lnTo>
                      <a:lnTo>
                        <a:pt x="1" y="3709"/>
                      </a:lnTo>
                      <a:cubicBezTo>
                        <a:pt x="2188" y="4889"/>
                        <a:pt x="7781" y="7104"/>
                        <a:pt x="19284" y="7104"/>
                      </a:cubicBezTo>
                      <a:cubicBezTo>
                        <a:pt x="19930" y="7104"/>
                        <a:pt x="20594" y="7097"/>
                        <a:pt x="21278" y="7083"/>
                      </a:cubicBezTo>
                      <a:cubicBezTo>
                        <a:pt x="26475" y="6977"/>
                        <a:pt x="30192" y="6800"/>
                        <a:pt x="32824" y="6800"/>
                      </a:cubicBezTo>
                      <a:cubicBezTo>
                        <a:pt x="37733" y="6800"/>
                        <a:pt x="38865" y="7414"/>
                        <a:pt x="38785" y="10244"/>
                      </a:cubicBezTo>
                      <a:cubicBezTo>
                        <a:pt x="42099" y="9302"/>
                        <a:pt x="42555" y="8025"/>
                        <a:pt x="42555" y="7083"/>
                      </a:cubicBezTo>
                      <a:lnTo>
                        <a:pt x="42555" y="305"/>
                      </a:lnTo>
                      <a:lnTo>
                        <a:pt x="21278" y="1"/>
                      </a:lnTo>
                      <a:close/>
                    </a:path>
                  </a:pathLst>
                </a:custGeom>
                <a:solidFill>
                  <a:srgbClr val="282848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3743;p58">
                  <a:extLst>
                    <a:ext uri="{FF2B5EF4-FFF2-40B4-BE49-F238E27FC236}">
                      <a16:creationId xmlns:a16="http://schemas.microsoft.com/office/drawing/2014/main" id="{10C75D5D-4495-A44F-ACB8-8F28085398A4}"/>
                    </a:ext>
                  </a:extLst>
                </p:cNvPr>
                <p:cNvSpPr/>
                <p:nvPr/>
              </p:nvSpPr>
              <p:spPr>
                <a:xfrm>
                  <a:off x="5578117" y="2383383"/>
                  <a:ext cx="2875273" cy="1215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75" h="51157" extrusionOk="0">
                      <a:moveTo>
                        <a:pt x="2918" y="1"/>
                      </a:moveTo>
                      <a:cubicBezTo>
                        <a:pt x="2918" y="1"/>
                        <a:pt x="0" y="51157"/>
                        <a:pt x="60488" y="51157"/>
                      </a:cubicBezTo>
                      <a:cubicBezTo>
                        <a:pt x="120975" y="51157"/>
                        <a:pt x="118027" y="1"/>
                        <a:pt x="1180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3744;p58">
                  <a:extLst>
                    <a:ext uri="{FF2B5EF4-FFF2-40B4-BE49-F238E27FC236}">
                      <a16:creationId xmlns:a16="http://schemas.microsoft.com/office/drawing/2014/main" id="{B3DDE44C-89AE-E143-B142-76867C037542}"/>
                    </a:ext>
                  </a:extLst>
                </p:cNvPr>
                <p:cNvSpPr/>
                <p:nvPr/>
              </p:nvSpPr>
              <p:spPr>
                <a:xfrm>
                  <a:off x="5692244" y="2738811"/>
                  <a:ext cx="2645560" cy="430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10" h="18117" extrusionOk="0">
                      <a:moveTo>
                        <a:pt x="111310" y="1"/>
                      </a:moveTo>
                      <a:cubicBezTo>
                        <a:pt x="104501" y="5715"/>
                        <a:pt x="88695" y="14621"/>
                        <a:pt x="55594" y="14621"/>
                      </a:cubicBezTo>
                      <a:cubicBezTo>
                        <a:pt x="22585" y="14621"/>
                        <a:pt x="6779" y="5745"/>
                        <a:pt x="1" y="31"/>
                      </a:cubicBezTo>
                      <a:lnTo>
                        <a:pt x="1" y="31"/>
                      </a:lnTo>
                      <a:cubicBezTo>
                        <a:pt x="548" y="1916"/>
                        <a:pt x="1186" y="3891"/>
                        <a:pt x="1976" y="5958"/>
                      </a:cubicBezTo>
                      <a:cubicBezTo>
                        <a:pt x="10791" y="11733"/>
                        <a:pt x="27022" y="18116"/>
                        <a:pt x="55594" y="18116"/>
                      </a:cubicBezTo>
                      <a:cubicBezTo>
                        <a:pt x="84227" y="18116"/>
                        <a:pt x="100519" y="11703"/>
                        <a:pt x="109334" y="5897"/>
                      </a:cubicBezTo>
                      <a:cubicBezTo>
                        <a:pt x="110155" y="3891"/>
                        <a:pt x="110793" y="1885"/>
                        <a:pt x="111310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3745;p58">
                  <a:extLst>
                    <a:ext uri="{FF2B5EF4-FFF2-40B4-BE49-F238E27FC236}">
                      <a16:creationId xmlns:a16="http://schemas.microsoft.com/office/drawing/2014/main" id="{6960870A-543B-9543-99FA-AB40DBF5DC3F}"/>
                    </a:ext>
                  </a:extLst>
                </p:cNvPr>
                <p:cNvSpPr/>
                <p:nvPr/>
              </p:nvSpPr>
              <p:spPr>
                <a:xfrm>
                  <a:off x="5787595" y="2981538"/>
                  <a:ext cx="2456300" cy="360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47" h="15168" extrusionOk="0">
                      <a:moveTo>
                        <a:pt x="103346" y="1"/>
                      </a:moveTo>
                      <a:cubicBezTo>
                        <a:pt x="95018" y="5381"/>
                        <a:pt x="79394" y="11703"/>
                        <a:pt x="51582" y="11703"/>
                      </a:cubicBezTo>
                      <a:cubicBezTo>
                        <a:pt x="23861" y="11703"/>
                        <a:pt x="8268" y="5441"/>
                        <a:pt x="1" y="31"/>
                      </a:cubicBezTo>
                      <a:lnTo>
                        <a:pt x="1" y="31"/>
                      </a:lnTo>
                      <a:cubicBezTo>
                        <a:pt x="1095" y="2159"/>
                        <a:pt x="2433" y="4286"/>
                        <a:pt x="3983" y="6353"/>
                      </a:cubicBezTo>
                      <a:cubicBezTo>
                        <a:pt x="13557" y="10973"/>
                        <a:pt x="28573" y="15168"/>
                        <a:pt x="51613" y="15168"/>
                      </a:cubicBezTo>
                      <a:cubicBezTo>
                        <a:pt x="74774" y="15168"/>
                        <a:pt x="89759" y="10973"/>
                        <a:pt x="99395" y="6292"/>
                      </a:cubicBezTo>
                      <a:cubicBezTo>
                        <a:pt x="100945" y="4226"/>
                        <a:pt x="102222" y="2098"/>
                        <a:pt x="103346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3746;p58">
                  <a:extLst>
                    <a:ext uri="{FF2B5EF4-FFF2-40B4-BE49-F238E27FC236}">
                      <a16:creationId xmlns:a16="http://schemas.microsoft.com/office/drawing/2014/main" id="{B548975D-29AE-3948-B96A-94D8D3FD89A7}"/>
                    </a:ext>
                  </a:extLst>
                </p:cNvPr>
                <p:cNvSpPr/>
                <p:nvPr/>
              </p:nvSpPr>
              <p:spPr>
                <a:xfrm>
                  <a:off x="6593801" y="2383383"/>
                  <a:ext cx="1860282" cy="1215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70" h="51157" extrusionOk="0">
                      <a:moveTo>
                        <a:pt x="50214" y="1"/>
                      </a:moveTo>
                      <a:lnTo>
                        <a:pt x="39029" y="3892"/>
                      </a:lnTo>
                      <a:lnTo>
                        <a:pt x="26597" y="23345"/>
                      </a:lnTo>
                      <a:cubicBezTo>
                        <a:pt x="26597" y="23345"/>
                        <a:pt x="29175" y="23051"/>
                        <a:pt x="32508" y="23051"/>
                      </a:cubicBezTo>
                      <a:cubicBezTo>
                        <a:pt x="39230" y="23051"/>
                        <a:pt x="49024" y="24246"/>
                        <a:pt x="46931" y="31460"/>
                      </a:cubicBezTo>
                      <a:cubicBezTo>
                        <a:pt x="44336" y="40414"/>
                        <a:pt x="27848" y="50387"/>
                        <a:pt x="9517" y="50387"/>
                      </a:cubicBezTo>
                      <a:cubicBezTo>
                        <a:pt x="6379" y="50387"/>
                        <a:pt x="3186" y="50094"/>
                        <a:pt x="0" y="49455"/>
                      </a:cubicBezTo>
                      <a:lnTo>
                        <a:pt x="0" y="49455"/>
                      </a:lnTo>
                      <a:cubicBezTo>
                        <a:pt x="5198" y="50549"/>
                        <a:pt x="11095" y="51157"/>
                        <a:pt x="17782" y="51157"/>
                      </a:cubicBezTo>
                      <a:cubicBezTo>
                        <a:pt x="78269" y="51157"/>
                        <a:pt x="75351" y="1"/>
                        <a:pt x="75351" y="1"/>
                      </a:cubicBezTo>
                      <a:close/>
                    </a:path>
                  </a:pathLst>
                </a:custGeom>
                <a:solidFill>
                  <a:srgbClr val="282848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3747;p58">
                  <a:extLst>
                    <a:ext uri="{FF2B5EF4-FFF2-40B4-BE49-F238E27FC236}">
                      <a16:creationId xmlns:a16="http://schemas.microsoft.com/office/drawing/2014/main" id="{114EEB90-A736-B949-B374-9251633CAFBD}"/>
                    </a:ext>
                  </a:extLst>
                </p:cNvPr>
                <p:cNvSpPr/>
                <p:nvPr/>
              </p:nvSpPr>
              <p:spPr>
                <a:xfrm>
                  <a:off x="5647468" y="1822827"/>
                  <a:ext cx="2735853" cy="1121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9" h="47174" extrusionOk="0">
                      <a:moveTo>
                        <a:pt x="57539" y="0"/>
                      </a:moveTo>
                      <a:cubicBezTo>
                        <a:pt x="25776" y="0"/>
                        <a:pt x="0" y="10578"/>
                        <a:pt x="0" y="23587"/>
                      </a:cubicBezTo>
                      <a:cubicBezTo>
                        <a:pt x="0" y="36627"/>
                        <a:pt x="25776" y="47174"/>
                        <a:pt x="57539" y="47174"/>
                      </a:cubicBezTo>
                      <a:cubicBezTo>
                        <a:pt x="89333" y="47174"/>
                        <a:pt x="115109" y="36627"/>
                        <a:pt x="115109" y="23587"/>
                      </a:cubicBezTo>
                      <a:cubicBezTo>
                        <a:pt x="115109" y="10578"/>
                        <a:pt x="89333" y="0"/>
                        <a:pt x="575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3748;p58">
                  <a:extLst>
                    <a:ext uri="{FF2B5EF4-FFF2-40B4-BE49-F238E27FC236}">
                      <a16:creationId xmlns:a16="http://schemas.microsoft.com/office/drawing/2014/main" id="{9D0F8B10-5B88-6740-ADB2-0EA56294B35C}"/>
                    </a:ext>
                  </a:extLst>
                </p:cNvPr>
                <p:cNvSpPr/>
                <p:nvPr/>
              </p:nvSpPr>
              <p:spPr>
                <a:xfrm>
                  <a:off x="5705244" y="1880604"/>
                  <a:ext cx="2620272" cy="100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46" h="42403" extrusionOk="0">
                      <a:moveTo>
                        <a:pt x="55139" y="1"/>
                      </a:moveTo>
                      <a:cubicBezTo>
                        <a:pt x="22159" y="1"/>
                        <a:pt x="1" y="10943"/>
                        <a:pt x="1" y="21186"/>
                      </a:cubicBezTo>
                      <a:cubicBezTo>
                        <a:pt x="1" y="31430"/>
                        <a:pt x="22159" y="42402"/>
                        <a:pt x="55139" y="42402"/>
                      </a:cubicBezTo>
                      <a:cubicBezTo>
                        <a:pt x="88118" y="42402"/>
                        <a:pt x="110246" y="31430"/>
                        <a:pt x="110246" y="21186"/>
                      </a:cubicBezTo>
                      <a:cubicBezTo>
                        <a:pt x="110246" y="10973"/>
                        <a:pt x="88118" y="1"/>
                        <a:pt x="551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3749;p58">
                  <a:extLst>
                    <a:ext uri="{FF2B5EF4-FFF2-40B4-BE49-F238E27FC236}">
                      <a16:creationId xmlns:a16="http://schemas.microsoft.com/office/drawing/2014/main" id="{6261EA19-37A8-A443-A77D-2EE7DD65294A}"/>
                    </a:ext>
                  </a:extLst>
                </p:cNvPr>
                <p:cNvSpPr/>
                <p:nvPr/>
              </p:nvSpPr>
              <p:spPr>
                <a:xfrm>
                  <a:off x="5705244" y="1905178"/>
                  <a:ext cx="905233" cy="909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7" h="38269" extrusionOk="0">
                      <a:moveTo>
                        <a:pt x="38087" y="0"/>
                      </a:moveTo>
                      <a:lnTo>
                        <a:pt x="38087" y="0"/>
                      </a:lnTo>
                      <a:cubicBezTo>
                        <a:pt x="14743" y="2948"/>
                        <a:pt x="1" y="11824"/>
                        <a:pt x="1" y="20183"/>
                      </a:cubicBezTo>
                      <a:cubicBezTo>
                        <a:pt x="1" y="27052"/>
                        <a:pt x="10031" y="34256"/>
                        <a:pt x="26627" y="38268"/>
                      </a:cubicBezTo>
                      <a:cubicBezTo>
                        <a:pt x="29637" y="33587"/>
                        <a:pt x="31460" y="28055"/>
                        <a:pt x="29545" y="22310"/>
                      </a:cubicBezTo>
                      <a:cubicBezTo>
                        <a:pt x="24469" y="6900"/>
                        <a:pt x="37995" y="31"/>
                        <a:pt x="38087" y="0"/>
                      </a:cubicBezTo>
                      <a:close/>
                    </a:path>
                  </a:pathLst>
                </a:custGeom>
                <a:solidFill>
                  <a:srgbClr val="282848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3750;p58">
                  <a:extLst>
                    <a:ext uri="{FF2B5EF4-FFF2-40B4-BE49-F238E27FC236}">
                      <a16:creationId xmlns:a16="http://schemas.microsoft.com/office/drawing/2014/main" id="{F0CFCC74-C96C-9E46-87CA-951623AFDAC5}"/>
                    </a:ext>
                  </a:extLst>
                </p:cNvPr>
                <p:cNvSpPr/>
                <p:nvPr/>
              </p:nvSpPr>
              <p:spPr>
                <a:xfrm>
                  <a:off x="5787595" y="2063368"/>
                  <a:ext cx="2456300" cy="82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47" h="34713" extrusionOk="0">
                      <a:moveTo>
                        <a:pt x="51674" y="1"/>
                      </a:moveTo>
                      <a:cubicBezTo>
                        <a:pt x="20731" y="1"/>
                        <a:pt x="1" y="8967"/>
                        <a:pt x="1" y="17357"/>
                      </a:cubicBezTo>
                      <a:cubicBezTo>
                        <a:pt x="1" y="19667"/>
                        <a:pt x="1551" y="21977"/>
                        <a:pt x="4469" y="24196"/>
                      </a:cubicBezTo>
                      <a:cubicBezTo>
                        <a:pt x="13709" y="30153"/>
                        <a:pt x="30427" y="34712"/>
                        <a:pt x="51674" y="34712"/>
                      </a:cubicBezTo>
                      <a:cubicBezTo>
                        <a:pt x="72890" y="34712"/>
                        <a:pt x="89607" y="30153"/>
                        <a:pt x="98848" y="24196"/>
                      </a:cubicBezTo>
                      <a:cubicBezTo>
                        <a:pt x="101766" y="21977"/>
                        <a:pt x="103346" y="19667"/>
                        <a:pt x="103346" y="17357"/>
                      </a:cubicBezTo>
                      <a:cubicBezTo>
                        <a:pt x="103346" y="8967"/>
                        <a:pt x="82556" y="1"/>
                        <a:pt x="516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3751;p58">
                  <a:extLst>
                    <a:ext uri="{FF2B5EF4-FFF2-40B4-BE49-F238E27FC236}">
                      <a16:creationId xmlns:a16="http://schemas.microsoft.com/office/drawing/2014/main" id="{CDD985BA-A1CA-324E-AD29-E8B4EDF8B8B7}"/>
                    </a:ext>
                  </a:extLst>
                </p:cNvPr>
                <p:cNvSpPr/>
                <p:nvPr/>
              </p:nvSpPr>
              <p:spPr>
                <a:xfrm>
                  <a:off x="5877907" y="2136331"/>
                  <a:ext cx="1373357" cy="497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3" h="20944" extrusionOk="0">
                      <a:moveTo>
                        <a:pt x="36376" y="1"/>
                      </a:moveTo>
                      <a:cubicBezTo>
                        <a:pt x="33761" y="1"/>
                        <a:pt x="31212" y="108"/>
                        <a:pt x="28937" y="335"/>
                      </a:cubicBezTo>
                      <a:cubicBezTo>
                        <a:pt x="13739" y="1855"/>
                        <a:pt x="2614" y="6749"/>
                        <a:pt x="1277" y="12463"/>
                      </a:cubicBezTo>
                      <a:cubicBezTo>
                        <a:pt x="0" y="17995"/>
                        <a:pt x="3678" y="20730"/>
                        <a:pt x="3830" y="20852"/>
                      </a:cubicBezTo>
                      <a:cubicBezTo>
                        <a:pt x="3891" y="20882"/>
                        <a:pt x="4013" y="20943"/>
                        <a:pt x="4104" y="20943"/>
                      </a:cubicBezTo>
                      <a:cubicBezTo>
                        <a:pt x="4256" y="20943"/>
                        <a:pt x="4347" y="20852"/>
                        <a:pt x="4438" y="20730"/>
                      </a:cubicBezTo>
                      <a:cubicBezTo>
                        <a:pt x="4529" y="20548"/>
                        <a:pt x="4499" y="20275"/>
                        <a:pt x="4317" y="20123"/>
                      </a:cubicBezTo>
                      <a:cubicBezTo>
                        <a:pt x="4286" y="20123"/>
                        <a:pt x="943" y="17630"/>
                        <a:pt x="2098" y="12645"/>
                      </a:cubicBezTo>
                      <a:cubicBezTo>
                        <a:pt x="3313" y="7356"/>
                        <a:pt x="14377" y="2645"/>
                        <a:pt x="28967" y="1186"/>
                      </a:cubicBezTo>
                      <a:cubicBezTo>
                        <a:pt x="31382" y="941"/>
                        <a:pt x="33884" y="834"/>
                        <a:pt x="36352" y="834"/>
                      </a:cubicBezTo>
                      <a:cubicBezTo>
                        <a:pt x="46720" y="834"/>
                        <a:pt x="56498" y="2706"/>
                        <a:pt x="56719" y="3983"/>
                      </a:cubicBezTo>
                      <a:cubicBezTo>
                        <a:pt x="56719" y="3983"/>
                        <a:pt x="56719" y="4682"/>
                        <a:pt x="52980" y="5442"/>
                      </a:cubicBezTo>
                      <a:cubicBezTo>
                        <a:pt x="44317" y="7204"/>
                        <a:pt x="43405" y="11247"/>
                        <a:pt x="43436" y="12919"/>
                      </a:cubicBezTo>
                      <a:cubicBezTo>
                        <a:pt x="43497" y="15928"/>
                        <a:pt x="46323" y="18603"/>
                        <a:pt x="50184" y="19302"/>
                      </a:cubicBezTo>
                      <a:cubicBezTo>
                        <a:pt x="50202" y="19304"/>
                        <a:pt x="50220" y="19306"/>
                        <a:pt x="50239" y="19306"/>
                      </a:cubicBezTo>
                      <a:cubicBezTo>
                        <a:pt x="50437" y="19306"/>
                        <a:pt x="50642" y="19162"/>
                        <a:pt x="50670" y="18968"/>
                      </a:cubicBezTo>
                      <a:cubicBezTo>
                        <a:pt x="50700" y="18724"/>
                        <a:pt x="50548" y="18512"/>
                        <a:pt x="50336" y="18451"/>
                      </a:cubicBezTo>
                      <a:cubicBezTo>
                        <a:pt x="46870" y="17843"/>
                        <a:pt x="44378" y="15533"/>
                        <a:pt x="44317" y="12919"/>
                      </a:cubicBezTo>
                      <a:cubicBezTo>
                        <a:pt x="44287" y="9940"/>
                        <a:pt x="47600" y="7448"/>
                        <a:pt x="53162" y="6293"/>
                      </a:cubicBezTo>
                      <a:cubicBezTo>
                        <a:pt x="56415" y="5654"/>
                        <a:pt x="57783" y="4894"/>
                        <a:pt x="57631" y="3861"/>
                      </a:cubicBezTo>
                      <a:cubicBezTo>
                        <a:pt x="57269" y="1549"/>
                        <a:pt x="46342" y="1"/>
                        <a:pt x="36376" y="1"/>
                      </a:cubicBezTo>
                      <a:close/>
                    </a:path>
                  </a:pathLst>
                </a:custGeom>
                <a:solidFill>
                  <a:srgbClr val="DF9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3752;p58">
                  <a:extLst>
                    <a:ext uri="{FF2B5EF4-FFF2-40B4-BE49-F238E27FC236}">
                      <a16:creationId xmlns:a16="http://schemas.microsoft.com/office/drawing/2014/main" id="{F2F42E3B-197B-EE48-8BB7-4BEF05BA49A8}"/>
                    </a:ext>
                  </a:extLst>
                </p:cNvPr>
                <p:cNvSpPr/>
                <p:nvPr/>
              </p:nvSpPr>
              <p:spPr>
                <a:xfrm>
                  <a:off x="7652122" y="2162022"/>
                  <a:ext cx="513663" cy="49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12" h="20835" extrusionOk="0">
                      <a:moveTo>
                        <a:pt x="500" y="0"/>
                      </a:moveTo>
                      <a:cubicBezTo>
                        <a:pt x="303" y="0"/>
                        <a:pt x="138" y="137"/>
                        <a:pt x="61" y="318"/>
                      </a:cubicBezTo>
                      <a:cubicBezTo>
                        <a:pt x="0" y="561"/>
                        <a:pt x="152" y="774"/>
                        <a:pt x="365" y="865"/>
                      </a:cubicBezTo>
                      <a:cubicBezTo>
                        <a:pt x="547" y="895"/>
                        <a:pt x="19545" y="6032"/>
                        <a:pt x="20396" y="12902"/>
                      </a:cubicBezTo>
                      <a:cubicBezTo>
                        <a:pt x="20700" y="15242"/>
                        <a:pt x="18694" y="17643"/>
                        <a:pt x="14408" y="20014"/>
                      </a:cubicBezTo>
                      <a:cubicBezTo>
                        <a:pt x="14165" y="20166"/>
                        <a:pt x="14104" y="20379"/>
                        <a:pt x="14195" y="20622"/>
                      </a:cubicBezTo>
                      <a:cubicBezTo>
                        <a:pt x="14286" y="20774"/>
                        <a:pt x="14438" y="20835"/>
                        <a:pt x="14590" y="20835"/>
                      </a:cubicBezTo>
                      <a:cubicBezTo>
                        <a:pt x="14651" y="20835"/>
                        <a:pt x="14742" y="20835"/>
                        <a:pt x="14803" y="20774"/>
                      </a:cubicBezTo>
                      <a:cubicBezTo>
                        <a:pt x="19453" y="18251"/>
                        <a:pt x="21612" y="15546"/>
                        <a:pt x="21277" y="12780"/>
                      </a:cubicBezTo>
                      <a:cubicBezTo>
                        <a:pt x="20365" y="5364"/>
                        <a:pt x="1398" y="257"/>
                        <a:pt x="608" y="14"/>
                      </a:cubicBezTo>
                      <a:cubicBezTo>
                        <a:pt x="571" y="5"/>
                        <a:pt x="535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DF9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3753;p58">
                  <a:extLst>
                    <a:ext uri="{FF2B5EF4-FFF2-40B4-BE49-F238E27FC236}">
                      <a16:creationId xmlns:a16="http://schemas.microsoft.com/office/drawing/2014/main" id="{9B9CD550-A0BD-2642-A67D-BAB666A20F08}"/>
                    </a:ext>
                  </a:extLst>
                </p:cNvPr>
                <p:cNvSpPr/>
                <p:nvPr/>
              </p:nvSpPr>
              <p:spPr>
                <a:xfrm>
                  <a:off x="7652122" y="2210435"/>
                  <a:ext cx="455861" cy="359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0" h="15121" extrusionOk="0">
                      <a:moveTo>
                        <a:pt x="502" y="0"/>
                      </a:moveTo>
                      <a:cubicBezTo>
                        <a:pt x="304" y="0"/>
                        <a:pt x="139" y="141"/>
                        <a:pt x="61" y="348"/>
                      </a:cubicBezTo>
                      <a:cubicBezTo>
                        <a:pt x="0" y="561"/>
                        <a:pt x="152" y="804"/>
                        <a:pt x="365" y="865"/>
                      </a:cubicBezTo>
                      <a:cubicBezTo>
                        <a:pt x="517" y="895"/>
                        <a:pt x="16566" y="5150"/>
                        <a:pt x="17934" y="10621"/>
                      </a:cubicBezTo>
                      <a:cubicBezTo>
                        <a:pt x="18238" y="11898"/>
                        <a:pt x="17751" y="13114"/>
                        <a:pt x="16383" y="14360"/>
                      </a:cubicBezTo>
                      <a:cubicBezTo>
                        <a:pt x="16171" y="14512"/>
                        <a:pt x="16171" y="14786"/>
                        <a:pt x="16323" y="14968"/>
                      </a:cubicBezTo>
                      <a:cubicBezTo>
                        <a:pt x="16444" y="15090"/>
                        <a:pt x="16566" y="15120"/>
                        <a:pt x="16687" y="15120"/>
                      </a:cubicBezTo>
                      <a:cubicBezTo>
                        <a:pt x="16779" y="15120"/>
                        <a:pt x="16870" y="15090"/>
                        <a:pt x="16991" y="14998"/>
                      </a:cubicBezTo>
                      <a:cubicBezTo>
                        <a:pt x="18572" y="13539"/>
                        <a:pt x="19180" y="11989"/>
                        <a:pt x="18815" y="10439"/>
                      </a:cubicBezTo>
                      <a:cubicBezTo>
                        <a:pt x="17295" y="4482"/>
                        <a:pt x="1277" y="226"/>
                        <a:pt x="608" y="13"/>
                      </a:cubicBezTo>
                      <a:cubicBezTo>
                        <a:pt x="572" y="4"/>
                        <a:pt x="536" y="0"/>
                        <a:pt x="502" y="0"/>
                      </a:cubicBezTo>
                      <a:close/>
                    </a:path>
                  </a:pathLst>
                </a:custGeom>
                <a:solidFill>
                  <a:srgbClr val="DF9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3754;p58">
                  <a:extLst>
                    <a:ext uri="{FF2B5EF4-FFF2-40B4-BE49-F238E27FC236}">
                      <a16:creationId xmlns:a16="http://schemas.microsoft.com/office/drawing/2014/main" id="{27D0F9DC-70C7-C84F-9E36-2AD3DCF18859}"/>
                    </a:ext>
                  </a:extLst>
                </p:cNvPr>
                <p:cNvSpPr/>
                <p:nvPr/>
              </p:nvSpPr>
              <p:spPr>
                <a:xfrm>
                  <a:off x="6262211" y="2670863"/>
                  <a:ext cx="557752" cy="180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7" h="7602" extrusionOk="0">
                      <a:moveTo>
                        <a:pt x="3146" y="0"/>
                      </a:moveTo>
                      <a:cubicBezTo>
                        <a:pt x="1176" y="0"/>
                        <a:pt x="225" y="994"/>
                        <a:pt x="153" y="1066"/>
                      </a:cubicBezTo>
                      <a:cubicBezTo>
                        <a:pt x="1" y="1249"/>
                        <a:pt x="1" y="1522"/>
                        <a:pt x="183" y="1674"/>
                      </a:cubicBezTo>
                      <a:cubicBezTo>
                        <a:pt x="253" y="1744"/>
                        <a:pt x="354" y="1782"/>
                        <a:pt x="458" y="1782"/>
                      </a:cubicBezTo>
                      <a:cubicBezTo>
                        <a:pt x="582" y="1782"/>
                        <a:pt x="709" y="1729"/>
                        <a:pt x="791" y="1613"/>
                      </a:cubicBezTo>
                      <a:cubicBezTo>
                        <a:pt x="843" y="1561"/>
                        <a:pt x="1578" y="826"/>
                        <a:pt x="3149" y="826"/>
                      </a:cubicBezTo>
                      <a:cubicBezTo>
                        <a:pt x="4331" y="826"/>
                        <a:pt x="5985" y="1242"/>
                        <a:pt x="8177" y="2677"/>
                      </a:cubicBezTo>
                      <a:cubicBezTo>
                        <a:pt x="13618" y="6234"/>
                        <a:pt x="17357" y="7571"/>
                        <a:pt x="22250" y="7571"/>
                      </a:cubicBezTo>
                      <a:cubicBezTo>
                        <a:pt x="22524" y="7571"/>
                        <a:pt x="22798" y="7571"/>
                        <a:pt x="23071" y="7601"/>
                      </a:cubicBezTo>
                      <a:cubicBezTo>
                        <a:pt x="23284" y="7601"/>
                        <a:pt x="23466" y="7358"/>
                        <a:pt x="23466" y="7145"/>
                      </a:cubicBezTo>
                      <a:cubicBezTo>
                        <a:pt x="23436" y="6902"/>
                        <a:pt x="23254" y="6720"/>
                        <a:pt x="23010" y="6720"/>
                      </a:cubicBezTo>
                      <a:cubicBezTo>
                        <a:pt x="22785" y="6725"/>
                        <a:pt x="22562" y="6728"/>
                        <a:pt x="22342" y="6728"/>
                      </a:cubicBezTo>
                      <a:cubicBezTo>
                        <a:pt x="17625" y="6728"/>
                        <a:pt x="13949" y="5464"/>
                        <a:pt x="8664" y="2009"/>
                      </a:cubicBezTo>
                      <a:cubicBezTo>
                        <a:pt x="6318" y="465"/>
                        <a:pt x="4494" y="0"/>
                        <a:pt x="3146" y="0"/>
                      </a:cubicBezTo>
                      <a:close/>
                    </a:path>
                  </a:pathLst>
                </a:custGeom>
                <a:solidFill>
                  <a:srgbClr val="DF9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3755;p58">
                  <a:extLst>
                    <a:ext uri="{FF2B5EF4-FFF2-40B4-BE49-F238E27FC236}">
                      <a16:creationId xmlns:a16="http://schemas.microsoft.com/office/drawing/2014/main" id="{7A3FC18F-5D74-E64C-AEC0-DC4194EBBBA8}"/>
                    </a:ext>
                  </a:extLst>
                </p:cNvPr>
                <p:cNvSpPr/>
                <p:nvPr/>
              </p:nvSpPr>
              <p:spPr>
                <a:xfrm>
                  <a:off x="6304848" y="2739928"/>
                  <a:ext cx="1215137" cy="1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26" h="5152" extrusionOk="0">
                      <a:moveTo>
                        <a:pt x="500" y="1"/>
                      </a:moveTo>
                      <a:cubicBezTo>
                        <a:pt x="303" y="1"/>
                        <a:pt x="138" y="138"/>
                        <a:pt x="61" y="318"/>
                      </a:cubicBezTo>
                      <a:cubicBezTo>
                        <a:pt x="0" y="531"/>
                        <a:pt x="152" y="774"/>
                        <a:pt x="365" y="865"/>
                      </a:cubicBezTo>
                      <a:cubicBezTo>
                        <a:pt x="608" y="896"/>
                        <a:pt x="16414" y="5151"/>
                        <a:pt x="34621" y="5151"/>
                      </a:cubicBezTo>
                      <a:cubicBezTo>
                        <a:pt x="39940" y="5151"/>
                        <a:pt x="45442" y="4817"/>
                        <a:pt x="50761" y="3844"/>
                      </a:cubicBezTo>
                      <a:cubicBezTo>
                        <a:pt x="50974" y="3814"/>
                        <a:pt x="51126" y="3571"/>
                        <a:pt x="51095" y="3358"/>
                      </a:cubicBezTo>
                      <a:cubicBezTo>
                        <a:pt x="51068" y="3163"/>
                        <a:pt x="50887" y="3020"/>
                        <a:pt x="50671" y="3020"/>
                      </a:cubicBezTo>
                      <a:cubicBezTo>
                        <a:pt x="50651" y="3020"/>
                        <a:pt x="50630" y="3021"/>
                        <a:pt x="50609" y="3024"/>
                      </a:cubicBezTo>
                      <a:cubicBezTo>
                        <a:pt x="45304" y="3929"/>
                        <a:pt x="39878" y="4281"/>
                        <a:pt x="34649" y="4281"/>
                      </a:cubicBezTo>
                      <a:cubicBezTo>
                        <a:pt x="16541" y="4281"/>
                        <a:pt x="797" y="62"/>
                        <a:pt x="608" y="14"/>
                      </a:cubicBezTo>
                      <a:cubicBezTo>
                        <a:pt x="571" y="5"/>
                        <a:pt x="535" y="1"/>
                        <a:pt x="500" y="1"/>
                      </a:cubicBezTo>
                      <a:close/>
                    </a:path>
                  </a:pathLst>
                </a:custGeom>
                <a:solidFill>
                  <a:srgbClr val="DF9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3756;p58">
                  <a:extLst>
                    <a:ext uri="{FF2B5EF4-FFF2-40B4-BE49-F238E27FC236}">
                      <a16:creationId xmlns:a16="http://schemas.microsoft.com/office/drawing/2014/main" id="{0880719A-C69A-F44D-B8F5-89437A3EFCBB}"/>
                    </a:ext>
                  </a:extLst>
                </p:cNvPr>
                <p:cNvSpPr/>
                <p:nvPr/>
              </p:nvSpPr>
              <p:spPr>
                <a:xfrm>
                  <a:off x="5960971" y="2176259"/>
                  <a:ext cx="1554703" cy="49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13" h="20814" extrusionOk="0">
                      <a:moveTo>
                        <a:pt x="51084" y="1"/>
                      </a:moveTo>
                      <a:cubicBezTo>
                        <a:pt x="46426" y="1"/>
                        <a:pt x="42013" y="179"/>
                        <a:pt x="40336" y="266"/>
                      </a:cubicBezTo>
                      <a:cubicBezTo>
                        <a:pt x="19971" y="1178"/>
                        <a:pt x="4287" y="5372"/>
                        <a:pt x="2189" y="10509"/>
                      </a:cubicBezTo>
                      <a:cubicBezTo>
                        <a:pt x="1" y="15829"/>
                        <a:pt x="8876" y="20570"/>
                        <a:pt x="9272" y="20783"/>
                      </a:cubicBezTo>
                      <a:cubicBezTo>
                        <a:pt x="9302" y="20813"/>
                        <a:pt x="9363" y="20813"/>
                        <a:pt x="9454" y="20813"/>
                      </a:cubicBezTo>
                      <a:cubicBezTo>
                        <a:pt x="9606" y="20813"/>
                        <a:pt x="9758" y="20722"/>
                        <a:pt x="9879" y="20631"/>
                      </a:cubicBezTo>
                      <a:cubicBezTo>
                        <a:pt x="9971" y="20418"/>
                        <a:pt x="9910" y="20175"/>
                        <a:pt x="9667" y="20054"/>
                      </a:cubicBezTo>
                      <a:cubicBezTo>
                        <a:pt x="9575" y="20023"/>
                        <a:pt x="1095" y="15494"/>
                        <a:pt x="2980" y="10904"/>
                      </a:cubicBezTo>
                      <a:cubicBezTo>
                        <a:pt x="4955" y="6102"/>
                        <a:pt x="20670" y="2029"/>
                        <a:pt x="40366" y="1178"/>
                      </a:cubicBezTo>
                      <a:cubicBezTo>
                        <a:pt x="44464" y="998"/>
                        <a:pt x="48027" y="922"/>
                        <a:pt x="51065" y="922"/>
                      </a:cubicBezTo>
                      <a:cubicBezTo>
                        <a:pt x="59337" y="922"/>
                        <a:pt x="63712" y="1489"/>
                        <a:pt x="64379" y="2090"/>
                      </a:cubicBezTo>
                      <a:cubicBezTo>
                        <a:pt x="64197" y="2242"/>
                        <a:pt x="63467" y="2728"/>
                        <a:pt x="60549" y="3366"/>
                      </a:cubicBezTo>
                      <a:lnTo>
                        <a:pt x="60276" y="3397"/>
                      </a:lnTo>
                      <a:cubicBezTo>
                        <a:pt x="49303" y="5889"/>
                        <a:pt x="41400" y="7652"/>
                        <a:pt x="42160" y="12363"/>
                      </a:cubicBezTo>
                      <a:cubicBezTo>
                        <a:pt x="42312" y="13245"/>
                        <a:pt x="42768" y="13944"/>
                        <a:pt x="43527" y="14461"/>
                      </a:cubicBezTo>
                      <a:cubicBezTo>
                        <a:pt x="44584" y="15170"/>
                        <a:pt x="46225" y="15522"/>
                        <a:pt x="48479" y="15522"/>
                      </a:cubicBezTo>
                      <a:cubicBezTo>
                        <a:pt x="51155" y="15522"/>
                        <a:pt x="54696" y="15025"/>
                        <a:pt x="59151" y="14035"/>
                      </a:cubicBezTo>
                      <a:cubicBezTo>
                        <a:pt x="59364" y="13974"/>
                        <a:pt x="59516" y="13731"/>
                        <a:pt x="59485" y="13518"/>
                      </a:cubicBezTo>
                      <a:cubicBezTo>
                        <a:pt x="59435" y="13291"/>
                        <a:pt x="59258" y="13169"/>
                        <a:pt x="59078" y="13169"/>
                      </a:cubicBezTo>
                      <a:cubicBezTo>
                        <a:pt x="59041" y="13169"/>
                        <a:pt x="59004" y="13174"/>
                        <a:pt x="58968" y="13184"/>
                      </a:cubicBezTo>
                      <a:cubicBezTo>
                        <a:pt x="54624" y="14144"/>
                        <a:pt x="51147" y="14619"/>
                        <a:pt x="48554" y="14619"/>
                      </a:cubicBezTo>
                      <a:cubicBezTo>
                        <a:pt x="46465" y="14619"/>
                        <a:pt x="44949" y="14311"/>
                        <a:pt x="44014" y="13701"/>
                      </a:cubicBezTo>
                      <a:cubicBezTo>
                        <a:pt x="43467" y="13336"/>
                        <a:pt x="43163" y="12880"/>
                        <a:pt x="43041" y="12211"/>
                      </a:cubicBezTo>
                      <a:cubicBezTo>
                        <a:pt x="42403" y="8321"/>
                        <a:pt x="50002" y="6588"/>
                        <a:pt x="60488" y="4248"/>
                      </a:cubicBezTo>
                      <a:lnTo>
                        <a:pt x="60731" y="4157"/>
                      </a:lnTo>
                      <a:cubicBezTo>
                        <a:pt x="64652" y="3306"/>
                        <a:pt x="65412" y="2637"/>
                        <a:pt x="65291" y="1938"/>
                      </a:cubicBezTo>
                      <a:cubicBezTo>
                        <a:pt x="65075" y="374"/>
                        <a:pt x="57824" y="1"/>
                        <a:pt x="510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3757;p58">
                  <a:extLst>
                    <a:ext uri="{FF2B5EF4-FFF2-40B4-BE49-F238E27FC236}">
                      <a16:creationId xmlns:a16="http://schemas.microsoft.com/office/drawing/2014/main" id="{F5707AF3-D650-AD46-A389-B7D1F9374940}"/>
                    </a:ext>
                  </a:extLst>
                </p:cNvPr>
                <p:cNvSpPr/>
                <p:nvPr/>
              </p:nvSpPr>
              <p:spPr>
                <a:xfrm>
                  <a:off x="5869233" y="2124780"/>
                  <a:ext cx="1373357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3" h="20913" extrusionOk="0">
                      <a:moveTo>
                        <a:pt x="36403" y="1"/>
                      </a:moveTo>
                      <a:cubicBezTo>
                        <a:pt x="33790" y="1"/>
                        <a:pt x="31242" y="107"/>
                        <a:pt x="28968" y="335"/>
                      </a:cubicBezTo>
                      <a:cubicBezTo>
                        <a:pt x="13770" y="1854"/>
                        <a:pt x="2645" y="6748"/>
                        <a:pt x="1308" y="12463"/>
                      </a:cubicBezTo>
                      <a:cubicBezTo>
                        <a:pt x="1" y="17995"/>
                        <a:pt x="3709" y="20730"/>
                        <a:pt x="3861" y="20852"/>
                      </a:cubicBezTo>
                      <a:cubicBezTo>
                        <a:pt x="3922" y="20882"/>
                        <a:pt x="4043" y="20913"/>
                        <a:pt x="4104" y="20913"/>
                      </a:cubicBezTo>
                      <a:cubicBezTo>
                        <a:pt x="4256" y="20913"/>
                        <a:pt x="4378" y="20882"/>
                        <a:pt x="4438" y="20730"/>
                      </a:cubicBezTo>
                      <a:cubicBezTo>
                        <a:pt x="4560" y="20548"/>
                        <a:pt x="4530" y="20274"/>
                        <a:pt x="4347" y="20122"/>
                      </a:cubicBezTo>
                      <a:cubicBezTo>
                        <a:pt x="4286" y="20122"/>
                        <a:pt x="943" y="17630"/>
                        <a:pt x="2128" y="12645"/>
                      </a:cubicBezTo>
                      <a:cubicBezTo>
                        <a:pt x="3344" y="7356"/>
                        <a:pt x="14408" y="2645"/>
                        <a:pt x="28998" y="1155"/>
                      </a:cubicBezTo>
                      <a:cubicBezTo>
                        <a:pt x="31381" y="918"/>
                        <a:pt x="33852" y="815"/>
                        <a:pt x="36293" y="815"/>
                      </a:cubicBezTo>
                      <a:cubicBezTo>
                        <a:pt x="46680" y="815"/>
                        <a:pt x="56522" y="2678"/>
                        <a:pt x="56719" y="3982"/>
                      </a:cubicBezTo>
                      <a:cubicBezTo>
                        <a:pt x="56719" y="3982"/>
                        <a:pt x="56719" y="4651"/>
                        <a:pt x="53011" y="5411"/>
                      </a:cubicBezTo>
                      <a:cubicBezTo>
                        <a:pt x="44348" y="7204"/>
                        <a:pt x="43436" y="11247"/>
                        <a:pt x="43466" y="12918"/>
                      </a:cubicBezTo>
                      <a:cubicBezTo>
                        <a:pt x="43497" y="15897"/>
                        <a:pt x="46354" y="18602"/>
                        <a:pt x="50184" y="19302"/>
                      </a:cubicBezTo>
                      <a:cubicBezTo>
                        <a:pt x="50205" y="19304"/>
                        <a:pt x="50225" y="19305"/>
                        <a:pt x="50245" y="19305"/>
                      </a:cubicBezTo>
                      <a:cubicBezTo>
                        <a:pt x="50462" y="19305"/>
                        <a:pt x="50645" y="19159"/>
                        <a:pt x="50701" y="18937"/>
                      </a:cubicBezTo>
                      <a:cubicBezTo>
                        <a:pt x="50731" y="18724"/>
                        <a:pt x="50579" y="18481"/>
                        <a:pt x="50336" y="18450"/>
                      </a:cubicBezTo>
                      <a:cubicBezTo>
                        <a:pt x="46901" y="17843"/>
                        <a:pt x="44378" y="15533"/>
                        <a:pt x="44348" y="12918"/>
                      </a:cubicBezTo>
                      <a:cubicBezTo>
                        <a:pt x="44318" y="9940"/>
                        <a:pt x="47600" y="7447"/>
                        <a:pt x="53193" y="6292"/>
                      </a:cubicBezTo>
                      <a:cubicBezTo>
                        <a:pt x="56415" y="5654"/>
                        <a:pt x="57783" y="4894"/>
                        <a:pt x="57661" y="3861"/>
                      </a:cubicBezTo>
                      <a:cubicBezTo>
                        <a:pt x="57276" y="1549"/>
                        <a:pt x="46363" y="1"/>
                        <a:pt x="36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3758;p58">
                  <a:extLst>
                    <a:ext uri="{FF2B5EF4-FFF2-40B4-BE49-F238E27FC236}">
                      <a16:creationId xmlns:a16="http://schemas.microsoft.com/office/drawing/2014/main" id="{7F6CADA4-7466-DA45-AFD4-187977BD21C0}"/>
                    </a:ext>
                  </a:extLst>
                </p:cNvPr>
                <p:cNvSpPr/>
                <p:nvPr/>
              </p:nvSpPr>
              <p:spPr>
                <a:xfrm>
                  <a:off x="7643447" y="2151185"/>
                  <a:ext cx="514400" cy="49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3" h="20835" extrusionOk="0">
                      <a:moveTo>
                        <a:pt x="512" y="0"/>
                      </a:moveTo>
                      <a:cubicBezTo>
                        <a:pt x="334" y="0"/>
                        <a:pt x="169" y="137"/>
                        <a:pt x="92" y="318"/>
                      </a:cubicBezTo>
                      <a:cubicBezTo>
                        <a:pt x="0" y="561"/>
                        <a:pt x="152" y="774"/>
                        <a:pt x="396" y="865"/>
                      </a:cubicBezTo>
                      <a:cubicBezTo>
                        <a:pt x="578" y="895"/>
                        <a:pt x="19575" y="6032"/>
                        <a:pt x="20426" y="12902"/>
                      </a:cubicBezTo>
                      <a:cubicBezTo>
                        <a:pt x="20730" y="15242"/>
                        <a:pt x="18724" y="17643"/>
                        <a:pt x="14408" y="20014"/>
                      </a:cubicBezTo>
                      <a:cubicBezTo>
                        <a:pt x="14195" y="20166"/>
                        <a:pt x="14104" y="20379"/>
                        <a:pt x="14226" y="20622"/>
                      </a:cubicBezTo>
                      <a:cubicBezTo>
                        <a:pt x="14317" y="20774"/>
                        <a:pt x="14469" y="20835"/>
                        <a:pt x="14621" y="20835"/>
                      </a:cubicBezTo>
                      <a:cubicBezTo>
                        <a:pt x="14682" y="20835"/>
                        <a:pt x="14773" y="20835"/>
                        <a:pt x="14834" y="20774"/>
                      </a:cubicBezTo>
                      <a:cubicBezTo>
                        <a:pt x="19484" y="18251"/>
                        <a:pt x="21642" y="15546"/>
                        <a:pt x="21308" y="12780"/>
                      </a:cubicBezTo>
                      <a:cubicBezTo>
                        <a:pt x="20396" y="5364"/>
                        <a:pt x="1429" y="257"/>
                        <a:pt x="608" y="14"/>
                      </a:cubicBezTo>
                      <a:cubicBezTo>
                        <a:pt x="576" y="5"/>
                        <a:pt x="544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3759;p58">
                  <a:extLst>
                    <a:ext uri="{FF2B5EF4-FFF2-40B4-BE49-F238E27FC236}">
                      <a16:creationId xmlns:a16="http://schemas.microsoft.com/office/drawing/2014/main" id="{4526602B-5FEC-394D-9178-DE807E8264F2}"/>
                    </a:ext>
                  </a:extLst>
                </p:cNvPr>
                <p:cNvSpPr/>
                <p:nvPr/>
              </p:nvSpPr>
              <p:spPr>
                <a:xfrm>
                  <a:off x="7642734" y="2198860"/>
                  <a:ext cx="456597" cy="359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1" h="15121" extrusionOk="0">
                      <a:moveTo>
                        <a:pt x="510" y="1"/>
                      </a:moveTo>
                      <a:cubicBezTo>
                        <a:pt x="326" y="1"/>
                        <a:pt x="143" y="137"/>
                        <a:pt x="91" y="318"/>
                      </a:cubicBezTo>
                      <a:cubicBezTo>
                        <a:pt x="0" y="561"/>
                        <a:pt x="152" y="774"/>
                        <a:pt x="395" y="865"/>
                      </a:cubicBezTo>
                      <a:cubicBezTo>
                        <a:pt x="547" y="896"/>
                        <a:pt x="16566" y="5151"/>
                        <a:pt x="17933" y="10622"/>
                      </a:cubicBezTo>
                      <a:cubicBezTo>
                        <a:pt x="18237" y="11868"/>
                        <a:pt x="17751" y="13084"/>
                        <a:pt x="16383" y="14361"/>
                      </a:cubicBezTo>
                      <a:cubicBezTo>
                        <a:pt x="16201" y="14513"/>
                        <a:pt x="16201" y="14756"/>
                        <a:pt x="16353" y="14969"/>
                      </a:cubicBezTo>
                      <a:cubicBezTo>
                        <a:pt x="16475" y="15060"/>
                        <a:pt x="16566" y="15121"/>
                        <a:pt x="16687" y="15121"/>
                      </a:cubicBezTo>
                      <a:cubicBezTo>
                        <a:pt x="16809" y="15121"/>
                        <a:pt x="16930" y="15060"/>
                        <a:pt x="16991" y="14999"/>
                      </a:cubicBezTo>
                      <a:cubicBezTo>
                        <a:pt x="18602" y="13540"/>
                        <a:pt x="19210" y="11990"/>
                        <a:pt x="18815" y="10440"/>
                      </a:cubicBezTo>
                      <a:cubicBezTo>
                        <a:pt x="17295" y="4482"/>
                        <a:pt x="1307" y="227"/>
                        <a:pt x="608" y="14"/>
                      </a:cubicBezTo>
                      <a:cubicBezTo>
                        <a:pt x="576" y="5"/>
                        <a:pt x="543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3760;p58">
                  <a:extLst>
                    <a:ext uri="{FF2B5EF4-FFF2-40B4-BE49-F238E27FC236}">
                      <a16:creationId xmlns:a16="http://schemas.microsoft.com/office/drawing/2014/main" id="{1B5D23B1-9352-234D-B908-68F5B4118DAF}"/>
                    </a:ext>
                  </a:extLst>
                </p:cNvPr>
                <p:cNvSpPr/>
                <p:nvPr/>
              </p:nvSpPr>
              <p:spPr>
                <a:xfrm>
                  <a:off x="6254273" y="2660025"/>
                  <a:ext cx="557728" cy="180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6" h="7602" extrusionOk="0">
                      <a:moveTo>
                        <a:pt x="3137" y="0"/>
                      </a:moveTo>
                      <a:cubicBezTo>
                        <a:pt x="1161" y="0"/>
                        <a:pt x="207" y="994"/>
                        <a:pt x="152" y="1066"/>
                      </a:cubicBezTo>
                      <a:cubicBezTo>
                        <a:pt x="0" y="1249"/>
                        <a:pt x="0" y="1522"/>
                        <a:pt x="183" y="1674"/>
                      </a:cubicBezTo>
                      <a:cubicBezTo>
                        <a:pt x="252" y="1744"/>
                        <a:pt x="354" y="1782"/>
                        <a:pt x="458" y="1782"/>
                      </a:cubicBezTo>
                      <a:cubicBezTo>
                        <a:pt x="581" y="1782"/>
                        <a:pt x="708" y="1729"/>
                        <a:pt x="791" y="1613"/>
                      </a:cubicBezTo>
                      <a:cubicBezTo>
                        <a:pt x="843" y="1562"/>
                        <a:pt x="1572" y="832"/>
                        <a:pt x="3125" y="832"/>
                      </a:cubicBezTo>
                      <a:cubicBezTo>
                        <a:pt x="4304" y="832"/>
                        <a:pt x="5956" y="1252"/>
                        <a:pt x="8147" y="2708"/>
                      </a:cubicBezTo>
                      <a:cubicBezTo>
                        <a:pt x="13587" y="6234"/>
                        <a:pt x="17356" y="7571"/>
                        <a:pt x="22250" y="7571"/>
                      </a:cubicBezTo>
                      <a:cubicBezTo>
                        <a:pt x="22406" y="7571"/>
                        <a:pt x="22553" y="7551"/>
                        <a:pt x="22701" y="7551"/>
                      </a:cubicBezTo>
                      <a:cubicBezTo>
                        <a:pt x="22812" y="7551"/>
                        <a:pt x="22923" y="7562"/>
                        <a:pt x="23040" y="7601"/>
                      </a:cubicBezTo>
                      <a:cubicBezTo>
                        <a:pt x="23284" y="7601"/>
                        <a:pt x="23466" y="7358"/>
                        <a:pt x="23466" y="7145"/>
                      </a:cubicBezTo>
                      <a:cubicBezTo>
                        <a:pt x="23436" y="6902"/>
                        <a:pt x="23253" y="6720"/>
                        <a:pt x="23010" y="6720"/>
                      </a:cubicBezTo>
                      <a:cubicBezTo>
                        <a:pt x="22785" y="6725"/>
                        <a:pt x="22562" y="6728"/>
                        <a:pt x="22341" y="6728"/>
                      </a:cubicBezTo>
                      <a:cubicBezTo>
                        <a:pt x="17622" y="6728"/>
                        <a:pt x="13919" y="5464"/>
                        <a:pt x="8663" y="2009"/>
                      </a:cubicBezTo>
                      <a:cubicBezTo>
                        <a:pt x="6317" y="465"/>
                        <a:pt x="4488" y="0"/>
                        <a:pt x="31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3761;p58">
                  <a:extLst>
                    <a:ext uri="{FF2B5EF4-FFF2-40B4-BE49-F238E27FC236}">
                      <a16:creationId xmlns:a16="http://schemas.microsoft.com/office/drawing/2014/main" id="{0DD683B2-5A15-804D-B035-23A78E74FEA4}"/>
                    </a:ext>
                  </a:extLst>
                </p:cNvPr>
                <p:cNvSpPr/>
                <p:nvPr/>
              </p:nvSpPr>
              <p:spPr>
                <a:xfrm>
                  <a:off x="6296886" y="2729090"/>
                  <a:ext cx="1215161" cy="1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27" h="5152" extrusionOk="0">
                      <a:moveTo>
                        <a:pt x="501" y="1"/>
                      </a:moveTo>
                      <a:cubicBezTo>
                        <a:pt x="304" y="1"/>
                        <a:pt x="139" y="138"/>
                        <a:pt x="62" y="318"/>
                      </a:cubicBezTo>
                      <a:cubicBezTo>
                        <a:pt x="1" y="562"/>
                        <a:pt x="153" y="774"/>
                        <a:pt x="366" y="866"/>
                      </a:cubicBezTo>
                      <a:cubicBezTo>
                        <a:pt x="609" y="896"/>
                        <a:pt x="16415" y="5151"/>
                        <a:pt x="34591" y="5151"/>
                      </a:cubicBezTo>
                      <a:cubicBezTo>
                        <a:pt x="39910" y="5151"/>
                        <a:pt x="45382" y="4787"/>
                        <a:pt x="50731" y="3844"/>
                      </a:cubicBezTo>
                      <a:cubicBezTo>
                        <a:pt x="50974" y="3814"/>
                        <a:pt x="51126" y="3601"/>
                        <a:pt x="51096" y="3358"/>
                      </a:cubicBezTo>
                      <a:cubicBezTo>
                        <a:pt x="51068" y="3163"/>
                        <a:pt x="50888" y="3020"/>
                        <a:pt x="50648" y="3020"/>
                      </a:cubicBezTo>
                      <a:cubicBezTo>
                        <a:pt x="50626" y="3020"/>
                        <a:pt x="50603" y="3021"/>
                        <a:pt x="50579" y="3024"/>
                      </a:cubicBezTo>
                      <a:cubicBezTo>
                        <a:pt x="45281" y="3929"/>
                        <a:pt x="39860" y="4281"/>
                        <a:pt x="34635" y="4281"/>
                      </a:cubicBezTo>
                      <a:cubicBezTo>
                        <a:pt x="16542" y="4281"/>
                        <a:pt x="797" y="62"/>
                        <a:pt x="609" y="14"/>
                      </a:cubicBezTo>
                      <a:cubicBezTo>
                        <a:pt x="572" y="5"/>
                        <a:pt x="536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3762;p58">
                  <a:extLst>
                    <a:ext uri="{FF2B5EF4-FFF2-40B4-BE49-F238E27FC236}">
                      <a16:creationId xmlns:a16="http://schemas.microsoft.com/office/drawing/2014/main" id="{CE3C59E1-A56E-2A4F-ADD5-68D3D90A86D2}"/>
                    </a:ext>
                  </a:extLst>
                </p:cNvPr>
                <p:cNvSpPr/>
                <p:nvPr/>
              </p:nvSpPr>
              <p:spPr>
                <a:xfrm>
                  <a:off x="6195760" y="1951192"/>
                  <a:ext cx="683434" cy="468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55" h="19727" extrusionOk="0">
                      <a:moveTo>
                        <a:pt x="13739" y="0"/>
                      </a:moveTo>
                      <a:cubicBezTo>
                        <a:pt x="6140" y="0"/>
                        <a:pt x="0" y="6140"/>
                        <a:pt x="0" y="13739"/>
                      </a:cubicBezTo>
                      <a:cubicBezTo>
                        <a:pt x="0" y="16687"/>
                        <a:pt x="6232" y="19727"/>
                        <a:pt x="13830" y="19727"/>
                      </a:cubicBezTo>
                      <a:cubicBezTo>
                        <a:pt x="21429" y="19727"/>
                        <a:pt x="26992" y="16687"/>
                        <a:pt x="27509" y="13739"/>
                      </a:cubicBezTo>
                      <a:cubicBezTo>
                        <a:pt x="28755" y="6262"/>
                        <a:pt x="21338" y="0"/>
                        <a:pt x="13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92" name="Google Shape;3763;p58">
                  <a:extLst>
                    <a:ext uri="{FF2B5EF4-FFF2-40B4-BE49-F238E27FC236}">
                      <a16:creationId xmlns:a16="http://schemas.microsoft.com/office/drawing/2014/main" id="{1878FB2F-582E-6A4F-BE06-DEB45EDD2AAE}"/>
                    </a:ext>
                  </a:extLst>
                </p:cNvPr>
                <p:cNvGrpSpPr/>
                <p:nvPr/>
              </p:nvGrpSpPr>
              <p:grpSpPr>
                <a:xfrm>
                  <a:off x="6977767" y="2012455"/>
                  <a:ext cx="684171" cy="468148"/>
                  <a:chOff x="7053967" y="2088655"/>
                  <a:chExt cx="684171" cy="468148"/>
                </a:xfrm>
              </p:grpSpPr>
              <p:sp>
                <p:nvSpPr>
                  <p:cNvPr id="316" name="Google Shape;3764;p58">
                    <a:extLst>
                      <a:ext uri="{FF2B5EF4-FFF2-40B4-BE49-F238E27FC236}">
                        <a16:creationId xmlns:a16="http://schemas.microsoft.com/office/drawing/2014/main" id="{EF2ED01B-0C02-3E42-A5FF-1E7A15F546C2}"/>
                      </a:ext>
                    </a:extLst>
                  </p:cNvPr>
                  <p:cNvSpPr/>
                  <p:nvPr/>
                </p:nvSpPr>
                <p:spPr>
                  <a:xfrm>
                    <a:off x="7053967" y="2088655"/>
                    <a:ext cx="684171" cy="46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86" h="19697" extrusionOk="0">
                        <a:moveTo>
                          <a:pt x="13770" y="1"/>
                        </a:moveTo>
                        <a:cubicBezTo>
                          <a:pt x="6171" y="1"/>
                          <a:pt x="1" y="6140"/>
                          <a:pt x="1" y="13739"/>
                        </a:cubicBezTo>
                        <a:cubicBezTo>
                          <a:pt x="1" y="16657"/>
                          <a:pt x="6232" y="19697"/>
                          <a:pt x="13831" y="19697"/>
                        </a:cubicBezTo>
                        <a:cubicBezTo>
                          <a:pt x="21429" y="19697"/>
                          <a:pt x="27022" y="16657"/>
                          <a:pt x="27509" y="13739"/>
                        </a:cubicBezTo>
                        <a:cubicBezTo>
                          <a:pt x="28785" y="6262"/>
                          <a:pt x="21369" y="1"/>
                          <a:pt x="1377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17" name="Google Shape;3765;p58">
                    <a:extLst>
                      <a:ext uri="{FF2B5EF4-FFF2-40B4-BE49-F238E27FC236}">
                        <a16:creationId xmlns:a16="http://schemas.microsoft.com/office/drawing/2014/main" id="{B83511E6-792C-5442-A12A-B68B9E0B4203}"/>
                      </a:ext>
                    </a:extLst>
                  </p:cNvPr>
                  <p:cNvGrpSpPr/>
                  <p:nvPr/>
                </p:nvGrpSpPr>
                <p:grpSpPr>
                  <a:xfrm>
                    <a:off x="7136532" y="2318318"/>
                    <a:ext cx="511477" cy="121515"/>
                    <a:chOff x="2097625" y="759999"/>
                    <a:chExt cx="761354" cy="180880"/>
                  </a:xfrm>
                </p:grpSpPr>
                <p:sp>
                  <p:nvSpPr>
                    <p:cNvPr id="318" name="Google Shape;3766;p58">
                      <a:extLst>
                        <a:ext uri="{FF2B5EF4-FFF2-40B4-BE49-F238E27FC236}">
                          <a16:creationId xmlns:a16="http://schemas.microsoft.com/office/drawing/2014/main" id="{7C529AE1-8584-8E41-9FC6-EB235E9697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9501" y="759999"/>
                      <a:ext cx="128122" cy="75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09" h="4400" extrusionOk="0">
                          <a:moveTo>
                            <a:pt x="445" y="1"/>
                          </a:moveTo>
                          <a:cubicBezTo>
                            <a:pt x="396" y="1"/>
                            <a:pt x="348" y="8"/>
                            <a:pt x="305" y="23"/>
                          </a:cubicBezTo>
                          <a:cubicBezTo>
                            <a:pt x="61" y="114"/>
                            <a:pt x="1" y="388"/>
                            <a:pt x="61" y="570"/>
                          </a:cubicBezTo>
                          <a:cubicBezTo>
                            <a:pt x="153" y="722"/>
                            <a:pt x="1703" y="4400"/>
                            <a:pt x="3891" y="4400"/>
                          </a:cubicBezTo>
                          <a:cubicBezTo>
                            <a:pt x="5289" y="4400"/>
                            <a:pt x="6414" y="3154"/>
                            <a:pt x="7447" y="570"/>
                          </a:cubicBezTo>
                          <a:cubicBezTo>
                            <a:pt x="7508" y="327"/>
                            <a:pt x="7417" y="114"/>
                            <a:pt x="7204" y="23"/>
                          </a:cubicBezTo>
                          <a:cubicBezTo>
                            <a:pt x="7167" y="12"/>
                            <a:pt x="7128" y="7"/>
                            <a:pt x="7090" y="7"/>
                          </a:cubicBezTo>
                          <a:cubicBezTo>
                            <a:pt x="6911" y="7"/>
                            <a:pt x="6738" y="116"/>
                            <a:pt x="6688" y="266"/>
                          </a:cubicBezTo>
                          <a:cubicBezTo>
                            <a:pt x="5837" y="2424"/>
                            <a:pt x="4894" y="3609"/>
                            <a:pt x="3952" y="3609"/>
                          </a:cubicBezTo>
                          <a:cubicBezTo>
                            <a:pt x="2523" y="3609"/>
                            <a:pt x="1216" y="1208"/>
                            <a:pt x="821" y="266"/>
                          </a:cubicBezTo>
                          <a:cubicBezTo>
                            <a:pt x="775" y="80"/>
                            <a:pt x="604" y="1"/>
                            <a:pt x="44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" name="Google Shape;3767;p58">
                      <a:extLst>
                        <a:ext uri="{FF2B5EF4-FFF2-40B4-BE49-F238E27FC236}">
                          <a16:creationId xmlns:a16="http://schemas.microsoft.com/office/drawing/2014/main" id="{7E90C0A0-73C6-F344-B74A-B8BA083D92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08980" y="759999"/>
                      <a:ext cx="128634" cy="75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9" h="4400" extrusionOk="0">
                          <a:moveTo>
                            <a:pt x="445" y="1"/>
                          </a:moveTo>
                          <a:cubicBezTo>
                            <a:pt x="396" y="1"/>
                            <a:pt x="348" y="8"/>
                            <a:pt x="305" y="23"/>
                          </a:cubicBezTo>
                          <a:cubicBezTo>
                            <a:pt x="62" y="114"/>
                            <a:pt x="1" y="388"/>
                            <a:pt x="62" y="570"/>
                          </a:cubicBezTo>
                          <a:cubicBezTo>
                            <a:pt x="1095" y="3154"/>
                            <a:pt x="2250" y="4400"/>
                            <a:pt x="3587" y="4400"/>
                          </a:cubicBezTo>
                          <a:cubicBezTo>
                            <a:pt x="5776" y="4400"/>
                            <a:pt x="7326" y="752"/>
                            <a:pt x="7448" y="570"/>
                          </a:cubicBezTo>
                          <a:cubicBezTo>
                            <a:pt x="7539" y="327"/>
                            <a:pt x="7417" y="114"/>
                            <a:pt x="7235" y="23"/>
                          </a:cubicBezTo>
                          <a:cubicBezTo>
                            <a:pt x="7192" y="12"/>
                            <a:pt x="7150" y="7"/>
                            <a:pt x="7109" y="7"/>
                          </a:cubicBezTo>
                          <a:cubicBezTo>
                            <a:pt x="6920" y="7"/>
                            <a:pt x="6763" y="116"/>
                            <a:pt x="6688" y="266"/>
                          </a:cubicBezTo>
                          <a:cubicBezTo>
                            <a:pt x="6262" y="1208"/>
                            <a:pt x="4955" y="3609"/>
                            <a:pt x="3587" y="3609"/>
                          </a:cubicBezTo>
                          <a:cubicBezTo>
                            <a:pt x="2645" y="3579"/>
                            <a:pt x="1703" y="2424"/>
                            <a:pt x="821" y="266"/>
                          </a:cubicBezTo>
                          <a:cubicBezTo>
                            <a:pt x="775" y="80"/>
                            <a:pt x="604" y="1"/>
                            <a:pt x="44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" name="Google Shape;3768;p58">
                      <a:extLst>
                        <a:ext uri="{FF2B5EF4-FFF2-40B4-BE49-F238E27FC236}">
                          <a16:creationId xmlns:a16="http://schemas.microsoft.com/office/drawing/2014/main" id="{8C041A83-7FF8-2448-B9E8-ADFA556198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7625" y="835058"/>
                      <a:ext cx="134862" cy="897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04" h="5260" extrusionOk="0">
                          <a:moveTo>
                            <a:pt x="3952" y="1"/>
                          </a:moveTo>
                          <a:cubicBezTo>
                            <a:pt x="1764" y="1"/>
                            <a:pt x="1" y="1186"/>
                            <a:pt x="1" y="2615"/>
                          </a:cubicBezTo>
                          <a:cubicBezTo>
                            <a:pt x="1" y="4074"/>
                            <a:pt x="1764" y="5259"/>
                            <a:pt x="3952" y="5259"/>
                          </a:cubicBezTo>
                          <a:cubicBezTo>
                            <a:pt x="6140" y="5259"/>
                            <a:pt x="7903" y="4074"/>
                            <a:pt x="7903" y="2615"/>
                          </a:cubicBezTo>
                          <a:cubicBezTo>
                            <a:pt x="7903" y="1186"/>
                            <a:pt x="6140" y="1"/>
                            <a:pt x="3952" y="1"/>
                          </a:cubicBezTo>
                          <a:close/>
                        </a:path>
                      </a:pathLst>
                    </a:custGeom>
                    <a:solidFill>
                      <a:srgbClr val="FFD2D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" name="Google Shape;3769;p58">
                      <a:extLst>
                        <a:ext uri="{FF2B5EF4-FFF2-40B4-BE49-F238E27FC236}">
                          <a16:creationId xmlns:a16="http://schemas.microsoft.com/office/drawing/2014/main" id="{B4B6F81E-D3F6-C942-8117-2AA2C3A97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4117" y="832464"/>
                      <a:ext cx="134862" cy="897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04" h="5260" extrusionOk="0">
                          <a:moveTo>
                            <a:pt x="3952" y="1"/>
                          </a:moveTo>
                          <a:cubicBezTo>
                            <a:pt x="1794" y="1"/>
                            <a:pt x="1" y="1186"/>
                            <a:pt x="1" y="2615"/>
                          </a:cubicBezTo>
                          <a:cubicBezTo>
                            <a:pt x="1" y="4074"/>
                            <a:pt x="1794" y="5259"/>
                            <a:pt x="3952" y="5259"/>
                          </a:cubicBezTo>
                          <a:cubicBezTo>
                            <a:pt x="6141" y="5259"/>
                            <a:pt x="7903" y="4074"/>
                            <a:pt x="7903" y="2615"/>
                          </a:cubicBezTo>
                          <a:cubicBezTo>
                            <a:pt x="7903" y="1186"/>
                            <a:pt x="6141" y="1"/>
                            <a:pt x="3952" y="1"/>
                          </a:cubicBezTo>
                          <a:close/>
                        </a:path>
                      </a:pathLst>
                    </a:custGeom>
                    <a:solidFill>
                      <a:srgbClr val="FFD2D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" name="Google Shape;3770;p58">
                      <a:extLst>
                        <a:ext uri="{FF2B5EF4-FFF2-40B4-BE49-F238E27FC236}">
                          <a16:creationId xmlns:a16="http://schemas.microsoft.com/office/drawing/2014/main" id="{7539C2AD-64D5-D84F-92BA-FF7A19C70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8358" y="814259"/>
                      <a:ext cx="100106" cy="1266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67" h="7421" extrusionOk="0">
                          <a:moveTo>
                            <a:pt x="2574" y="0"/>
                          </a:moveTo>
                          <a:cubicBezTo>
                            <a:pt x="1238" y="0"/>
                            <a:pt x="389" y="1284"/>
                            <a:pt x="92" y="2040"/>
                          </a:cubicBezTo>
                          <a:cubicBezTo>
                            <a:pt x="1" y="2284"/>
                            <a:pt x="122" y="2496"/>
                            <a:pt x="304" y="2588"/>
                          </a:cubicBezTo>
                          <a:cubicBezTo>
                            <a:pt x="355" y="2600"/>
                            <a:pt x="405" y="2606"/>
                            <a:pt x="452" y="2606"/>
                          </a:cubicBezTo>
                          <a:cubicBezTo>
                            <a:pt x="631" y="2606"/>
                            <a:pt x="779" y="2519"/>
                            <a:pt x="852" y="2375"/>
                          </a:cubicBezTo>
                          <a:cubicBezTo>
                            <a:pt x="879" y="2292"/>
                            <a:pt x="1456" y="836"/>
                            <a:pt x="2537" y="836"/>
                          </a:cubicBezTo>
                          <a:cubicBezTo>
                            <a:pt x="2649" y="836"/>
                            <a:pt x="2766" y="851"/>
                            <a:pt x="2888" y="885"/>
                          </a:cubicBezTo>
                          <a:cubicBezTo>
                            <a:pt x="3192" y="946"/>
                            <a:pt x="3283" y="1068"/>
                            <a:pt x="3314" y="1189"/>
                          </a:cubicBezTo>
                          <a:cubicBezTo>
                            <a:pt x="3496" y="1676"/>
                            <a:pt x="3010" y="2618"/>
                            <a:pt x="2675" y="3104"/>
                          </a:cubicBezTo>
                          <a:cubicBezTo>
                            <a:pt x="2584" y="3195"/>
                            <a:pt x="2554" y="3317"/>
                            <a:pt x="2584" y="3408"/>
                          </a:cubicBezTo>
                          <a:cubicBezTo>
                            <a:pt x="2645" y="3530"/>
                            <a:pt x="2675" y="3651"/>
                            <a:pt x="2797" y="3682"/>
                          </a:cubicBezTo>
                          <a:cubicBezTo>
                            <a:pt x="2827" y="3682"/>
                            <a:pt x="5016" y="5019"/>
                            <a:pt x="4499" y="6205"/>
                          </a:cubicBezTo>
                          <a:cubicBezTo>
                            <a:pt x="4378" y="6387"/>
                            <a:pt x="4226" y="6509"/>
                            <a:pt x="4043" y="6569"/>
                          </a:cubicBezTo>
                          <a:cubicBezTo>
                            <a:pt x="3914" y="6618"/>
                            <a:pt x="3767" y="6639"/>
                            <a:pt x="3611" y="6639"/>
                          </a:cubicBezTo>
                          <a:cubicBezTo>
                            <a:pt x="2886" y="6639"/>
                            <a:pt x="1956" y="6192"/>
                            <a:pt x="1581" y="5992"/>
                          </a:cubicBezTo>
                          <a:cubicBezTo>
                            <a:pt x="1515" y="5964"/>
                            <a:pt x="1449" y="5950"/>
                            <a:pt x="1386" y="5950"/>
                          </a:cubicBezTo>
                          <a:cubicBezTo>
                            <a:pt x="1245" y="5950"/>
                            <a:pt x="1118" y="6018"/>
                            <a:pt x="1034" y="6144"/>
                          </a:cubicBezTo>
                          <a:cubicBezTo>
                            <a:pt x="912" y="6357"/>
                            <a:pt x="1004" y="6569"/>
                            <a:pt x="1186" y="6691"/>
                          </a:cubicBezTo>
                          <a:cubicBezTo>
                            <a:pt x="1338" y="6752"/>
                            <a:pt x="2554" y="7420"/>
                            <a:pt x="3648" y="7420"/>
                          </a:cubicBezTo>
                          <a:cubicBezTo>
                            <a:pt x="3891" y="7420"/>
                            <a:pt x="4104" y="7390"/>
                            <a:pt x="4256" y="7329"/>
                          </a:cubicBezTo>
                          <a:cubicBezTo>
                            <a:pt x="4681" y="7177"/>
                            <a:pt x="4985" y="6904"/>
                            <a:pt x="5168" y="6509"/>
                          </a:cubicBezTo>
                          <a:cubicBezTo>
                            <a:pt x="5867" y="5019"/>
                            <a:pt x="4256" y="3712"/>
                            <a:pt x="3496" y="3195"/>
                          </a:cubicBezTo>
                          <a:cubicBezTo>
                            <a:pt x="3861" y="2648"/>
                            <a:pt x="4317" y="1645"/>
                            <a:pt x="4043" y="885"/>
                          </a:cubicBezTo>
                          <a:cubicBezTo>
                            <a:pt x="3952" y="612"/>
                            <a:pt x="3709" y="217"/>
                            <a:pt x="3101" y="65"/>
                          </a:cubicBezTo>
                          <a:cubicBezTo>
                            <a:pt x="2918" y="21"/>
                            <a:pt x="2742" y="0"/>
                            <a:pt x="257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93" name="Google Shape;3771;p58">
                  <a:extLst>
                    <a:ext uri="{FF2B5EF4-FFF2-40B4-BE49-F238E27FC236}">
                      <a16:creationId xmlns:a16="http://schemas.microsoft.com/office/drawing/2014/main" id="{519B190B-C59C-7043-9136-2808A93F57A7}"/>
                    </a:ext>
                  </a:extLst>
                </p:cNvPr>
                <p:cNvGrpSpPr/>
                <p:nvPr/>
              </p:nvGrpSpPr>
              <p:grpSpPr>
                <a:xfrm>
                  <a:off x="6281756" y="2189405"/>
                  <a:ext cx="511459" cy="105880"/>
                  <a:chOff x="5393225" y="3871425"/>
                  <a:chExt cx="1114775" cy="230775"/>
                </a:xfrm>
              </p:grpSpPr>
              <p:sp>
                <p:nvSpPr>
                  <p:cNvPr id="311" name="Google Shape;3772;p58">
                    <a:extLst>
                      <a:ext uri="{FF2B5EF4-FFF2-40B4-BE49-F238E27FC236}">
                        <a16:creationId xmlns:a16="http://schemas.microsoft.com/office/drawing/2014/main" id="{6813DB69-EE52-F84A-B349-E3F1D5BA889B}"/>
                      </a:ext>
                    </a:extLst>
                  </p:cNvPr>
                  <p:cNvSpPr/>
                  <p:nvPr/>
                </p:nvSpPr>
                <p:spPr>
                  <a:xfrm>
                    <a:off x="5571050" y="3871425"/>
                    <a:ext cx="187700" cy="5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08" h="2031" extrusionOk="0">
                        <a:moveTo>
                          <a:pt x="3928" y="0"/>
                        </a:moveTo>
                        <a:cubicBezTo>
                          <a:pt x="1844" y="0"/>
                          <a:pt x="233" y="1257"/>
                          <a:pt x="213" y="1297"/>
                        </a:cubicBezTo>
                        <a:cubicBezTo>
                          <a:pt x="30" y="1449"/>
                          <a:pt x="0" y="1662"/>
                          <a:pt x="122" y="1844"/>
                        </a:cubicBezTo>
                        <a:cubicBezTo>
                          <a:pt x="210" y="1968"/>
                          <a:pt x="330" y="2031"/>
                          <a:pt x="451" y="2031"/>
                        </a:cubicBezTo>
                        <a:cubicBezTo>
                          <a:pt x="537" y="2031"/>
                          <a:pt x="623" y="1999"/>
                          <a:pt x="699" y="1936"/>
                        </a:cubicBezTo>
                        <a:cubicBezTo>
                          <a:pt x="779" y="1875"/>
                          <a:pt x="2133" y="821"/>
                          <a:pt x="3883" y="821"/>
                        </a:cubicBezTo>
                        <a:cubicBezTo>
                          <a:pt x="4783" y="821"/>
                          <a:pt x="5787" y="1100"/>
                          <a:pt x="6778" y="1936"/>
                        </a:cubicBezTo>
                        <a:cubicBezTo>
                          <a:pt x="6869" y="1966"/>
                          <a:pt x="6961" y="1996"/>
                          <a:pt x="7052" y="1996"/>
                        </a:cubicBezTo>
                        <a:cubicBezTo>
                          <a:pt x="7173" y="1996"/>
                          <a:pt x="7295" y="1966"/>
                          <a:pt x="7356" y="1844"/>
                        </a:cubicBezTo>
                        <a:cubicBezTo>
                          <a:pt x="7508" y="1662"/>
                          <a:pt x="7477" y="1449"/>
                          <a:pt x="7325" y="1297"/>
                        </a:cubicBezTo>
                        <a:cubicBezTo>
                          <a:pt x="6168" y="325"/>
                          <a:pt x="4987" y="0"/>
                          <a:pt x="3928" y="0"/>
                        </a:cubicBezTo>
                        <a:close/>
                      </a:path>
                    </a:pathLst>
                  </a:custGeom>
                  <a:solidFill>
                    <a:srgbClr val="5149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" name="Google Shape;3773;p58">
                    <a:extLst>
                      <a:ext uri="{FF2B5EF4-FFF2-40B4-BE49-F238E27FC236}">
                        <a16:creationId xmlns:a16="http://schemas.microsoft.com/office/drawing/2014/main" id="{46F7E8FF-D99F-F248-AD04-8CFB7CFF1EF9}"/>
                      </a:ext>
                    </a:extLst>
                  </p:cNvPr>
                  <p:cNvSpPr/>
                  <p:nvPr/>
                </p:nvSpPr>
                <p:spPr>
                  <a:xfrm>
                    <a:off x="6141725" y="3872350"/>
                    <a:ext cx="186950" cy="4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8" h="1999" extrusionOk="0">
                        <a:moveTo>
                          <a:pt x="3563" y="0"/>
                        </a:moveTo>
                        <a:cubicBezTo>
                          <a:pt x="2508" y="0"/>
                          <a:pt x="1334" y="323"/>
                          <a:pt x="183" y="1291"/>
                        </a:cubicBezTo>
                        <a:cubicBezTo>
                          <a:pt x="31" y="1443"/>
                          <a:pt x="0" y="1716"/>
                          <a:pt x="152" y="1868"/>
                        </a:cubicBezTo>
                        <a:cubicBezTo>
                          <a:pt x="236" y="1952"/>
                          <a:pt x="356" y="1998"/>
                          <a:pt x="473" y="1998"/>
                        </a:cubicBezTo>
                        <a:cubicBezTo>
                          <a:pt x="568" y="1998"/>
                          <a:pt x="661" y="1967"/>
                          <a:pt x="730" y="1899"/>
                        </a:cubicBezTo>
                        <a:cubicBezTo>
                          <a:pt x="1716" y="1057"/>
                          <a:pt x="2724" y="777"/>
                          <a:pt x="3628" y="777"/>
                        </a:cubicBezTo>
                        <a:cubicBezTo>
                          <a:pt x="5371" y="777"/>
                          <a:pt x="6729" y="1818"/>
                          <a:pt x="6809" y="1899"/>
                        </a:cubicBezTo>
                        <a:cubicBezTo>
                          <a:pt x="6870" y="1929"/>
                          <a:pt x="6991" y="1959"/>
                          <a:pt x="7052" y="1959"/>
                        </a:cubicBezTo>
                        <a:cubicBezTo>
                          <a:pt x="7174" y="1959"/>
                          <a:pt x="7295" y="1929"/>
                          <a:pt x="7356" y="1868"/>
                        </a:cubicBezTo>
                        <a:cubicBezTo>
                          <a:pt x="7478" y="1655"/>
                          <a:pt x="7478" y="1443"/>
                          <a:pt x="7295" y="1291"/>
                        </a:cubicBezTo>
                        <a:cubicBezTo>
                          <a:pt x="7275" y="1270"/>
                          <a:pt x="5656" y="0"/>
                          <a:pt x="3563" y="0"/>
                        </a:cubicBezTo>
                        <a:close/>
                      </a:path>
                    </a:pathLst>
                  </a:custGeom>
                  <a:solidFill>
                    <a:srgbClr val="5149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" name="Google Shape;3774;p58">
                    <a:extLst>
                      <a:ext uri="{FF2B5EF4-FFF2-40B4-BE49-F238E27FC236}">
                        <a16:creationId xmlns:a16="http://schemas.microsoft.com/office/drawing/2014/main" id="{00FF07E8-D94E-814E-96F9-710FD64DA5AF}"/>
                      </a:ext>
                    </a:extLst>
                  </p:cNvPr>
                  <p:cNvSpPr/>
                  <p:nvPr/>
                </p:nvSpPr>
                <p:spPr>
                  <a:xfrm>
                    <a:off x="5393225" y="3970725"/>
                    <a:ext cx="197600" cy="13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5259" extrusionOk="0">
                        <a:moveTo>
                          <a:pt x="3952" y="0"/>
                        </a:moveTo>
                        <a:cubicBezTo>
                          <a:pt x="1763" y="0"/>
                          <a:pt x="0" y="1185"/>
                          <a:pt x="0" y="2614"/>
                        </a:cubicBezTo>
                        <a:cubicBezTo>
                          <a:pt x="0" y="4073"/>
                          <a:pt x="1763" y="5258"/>
                          <a:pt x="3952" y="5258"/>
                        </a:cubicBezTo>
                        <a:cubicBezTo>
                          <a:pt x="6140" y="5258"/>
                          <a:pt x="7903" y="4073"/>
                          <a:pt x="7903" y="2614"/>
                        </a:cubicBezTo>
                        <a:cubicBezTo>
                          <a:pt x="7903" y="1185"/>
                          <a:pt x="6140" y="0"/>
                          <a:pt x="3952" y="0"/>
                        </a:cubicBezTo>
                        <a:close/>
                      </a:path>
                    </a:pathLst>
                  </a:custGeom>
                  <a:solidFill>
                    <a:srgbClr val="FFD2D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3775;p58">
                    <a:extLst>
                      <a:ext uri="{FF2B5EF4-FFF2-40B4-BE49-F238E27FC236}">
                        <a16:creationId xmlns:a16="http://schemas.microsoft.com/office/drawing/2014/main" id="{12D9A0D5-D756-3444-8C94-069FB391A7F4}"/>
                      </a:ext>
                    </a:extLst>
                  </p:cNvPr>
                  <p:cNvSpPr/>
                  <p:nvPr/>
                </p:nvSpPr>
                <p:spPr>
                  <a:xfrm>
                    <a:off x="6310425" y="3966925"/>
                    <a:ext cx="197575" cy="13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3" h="5259" extrusionOk="0">
                        <a:moveTo>
                          <a:pt x="3952" y="0"/>
                        </a:moveTo>
                        <a:cubicBezTo>
                          <a:pt x="1763" y="0"/>
                          <a:pt x="0" y="1185"/>
                          <a:pt x="0" y="2644"/>
                        </a:cubicBezTo>
                        <a:cubicBezTo>
                          <a:pt x="0" y="4073"/>
                          <a:pt x="1793" y="5258"/>
                          <a:pt x="3952" y="5258"/>
                        </a:cubicBezTo>
                        <a:cubicBezTo>
                          <a:pt x="6170" y="5258"/>
                          <a:pt x="7903" y="4073"/>
                          <a:pt x="7903" y="2644"/>
                        </a:cubicBezTo>
                        <a:cubicBezTo>
                          <a:pt x="7903" y="1185"/>
                          <a:pt x="6170" y="0"/>
                          <a:pt x="3952" y="0"/>
                        </a:cubicBezTo>
                        <a:close/>
                      </a:path>
                    </a:pathLst>
                  </a:custGeom>
                  <a:solidFill>
                    <a:srgbClr val="FFD2D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3776;p58">
                    <a:extLst>
                      <a:ext uri="{FF2B5EF4-FFF2-40B4-BE49-F238E27FC236}">
                        <a16:creationId xmlns:a16="http://schemas.microsoft.com/office/drawing/2014/main" id="{DBB5BFF6-A2CD-6E47-8E9D-DFA71756D78C}"/>
                      </a:ext>
                    </a:extLst>
                  </p:cNvPr>
                  <p:cNvSpPr/>
                  <p:nvPr/>
                </p:nvSpPr>
                <p:spPr>
                  <a:xfrm>
                    <a:off x="5829400" y="3947025"/>
                    <a:ext cx="241675" cy="4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7" h="1769" extrusionOk="0">
                        <a:moveTo>
                          <a:pt x="9184" y="1"/>
                        </a:moveTo>
                        <a:cubicBezTo>
                          <a:pt x="9130" y="1"/>
                          <a:pt x="9076" y="12"/>
                          <a:pt x="9028" y="36"/>
                        </a:cubicBezTo>
                        <a:cubicBezTo>
                          <a:pt x="7611" y="727"/>
                          <a:pt x="6006" y="937"/>
                          <a:pt x="4578" y="937"/>
                        </a:cubicBezTo>
                        <a:cubicBezTo>
                          <a:pt x="2361" y="937"/>
                          <a:pt x="566" y="431"/>
                          <a:pt x="548" y="431"/>
                        </a:cubicBezTo>
                        <a:cubicBezTo>
                          <a:pt x="500" y="411"/>
                          <a:pt x="453" y="401"/>
                          <a:pt x="409" y="401"/>
                        </a:cubicBezTo>
                        <a:cubicBezTo>
                          <a:pt x="257" y="401"/>
                          <a:pt x="132" y="516"/>
                          <a:pt x="61" y="705"/>
                        </a:cubicBezTo>
                        <a:cubicBezTo>
                          <a:pt x="1" y="918"/>
                          <a:pt x="92" y="1100"/>
                          <a:pt x="335" y="1191"/>
                        </a:cubicBezTo>
                        <a:cubicBezTo>
                          <a:pt x="457" y="1222"/>
                          <a:pt x="2311" y="1769"/>
                          <a:pt x="4590" y="1769"/>
                        </a:cubicBezTo>
                        <a:cubicBezTo>
                          <a:pt x="6110" y="1769"/>
                          <a:pt x="7812" y="1526"/>
                          <a:pt x="9362" y="766"/>
                        </a:cubicBezTo>
                        <a:cubicBezTo>
                          <a:pt x="9545" y="705"/>
                          <a:pt x="9666" y="431"/>
                          <a:pt x="9545" y="249"/>
                        </a:cubicBezTo>
                        <a:cubicBezTo>
                          <a:pt x="9500" y="92"/>
                          <a:pt x="9339" y="1"/>
                          <a:pt x="918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94" name="Google Shape;3777;p58">
                  <a:extLst>
                    <a:ext uri="{FF2B5EF4-FFF2-40B4-BE49-F238E27FC236}">
                      <a16:creationId xmlns:a16="http://schemas.microsoft.com/office/drawing/2014/main" id="{85A19823-27FB-5045-A368-EFD3EC00E459}"/>
                    </a:ext>
                  </a:extLst>
                </p:cNvPr>
                <p:cNvSpPr/>
                <p:nvPr/>
              </p:nvSpPr>
              <p:spPr>
                <a:xfrm>
                  <a:off x="7215140" y="2493286"/>
                  <a:ext cx="668113" cy="20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5" h="9311" extrusionOk="0">
                      <a:moveTo>
                        <a:pt x="30004" y="0"/>
                      </a:moveTo>
                      <a:cubicBezTo>
                        <a:pt x="31299" y="10384"/>
                        <a:pt x="10465" y="9239"/>
                        <a:pt x="0" y="9239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295" name="Google Shape;3778;p58">
                  <a:extLst>
                    <a:ext uri="{FF2B5EF4-FFF2-40B4-BE49-F238E27FC236}">
                      <a16:creationId xmlns:a16="http://schemas.microsoft.com/office/drawing/2014/main" id="{C818E805-E0A8-CD44-968D-00C5722F1CF7}"/>
                    </a:ext>
                  </a:extLst>
                </p:cNvPr>
                <p:cNvGrpSpPr/>
                <p:nvPr/>
              </p:nvGrpSpPr>
              <p:grpSpPr>
                <a:xfrm>
                  <a:off x="6329938" y="2308782"/>
                  <a:ext cx="683434" cy="468861"/>
                  <a:chOff x="6329938" y="2308782"/>
                  <a:chExt cx="683434" cy="468861"/>
                </a:xfrm>
              </p:grpSpPr>
              <p:sp>
                <p:nvSpPr>
                  <p:cNvPr id="304" name="Google Shape;3779;p58">
                    <a:extLst>
                      <a:ext uri="{FF2B5EF4-FFF2-40B4-BE49-F238E27FC236}">
                        <a16:creationId xmlns:a16="http://schemas.microsoft.com/office/drawing/2014/main" id="{00638739-FA27-1741-AE04-1699A55AC2B0}"/>
                      </a:ext>
                    </a:extLst>
                  </p:cNvPr>
                  <p:cNvSpPr/>
                  <p:nvPr/>
                </p:nvSpPr>
                <p:spPr>
                  <a:xfrm>
                    <a:off x="6329938" y="2308782"/>
                    <a:ext cx="683434" cy="46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55" h="19727" extrusionOk="0">
                        <a:moveTo>
                          <a:pt x="13770" y="0"/>
                        </a:moveTo>
                        <a:cubicBezTo>
                          <a:pt x="6171" y="0"/>
                          <a:pt x="0" y="6140"/>
                          <a:pt x="0" y="13739"/>
                        </a:cubicBezTo>
                        <a:cubicBezTo>
                          <a:pt x="0" y="16687"/>
                          <a:pt x="6231" y="19727"/>
                          <a:pt x="13830" y="19727"/>
                        </a:cubicBezTo>
                        <a:cubicBezTo>
                          <a:pt x="21429" y="19727"/>
                          <a:pt x="27022" y="16687"/>
                          <a:pt x="27508" y="13739"/>
                        </a:cubicBezTo>
                        <a:cubicBezTo>
                          <a:pt x="28755" y="6262"/>
                          <a:pt x="21369" y="0"/>
                          <a:pt x="1377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05" name="Google Shape;3780;p58">
                    <a:extLst>
                      <a:ext uri="{FF2B5EF4-FFF2-40B4-BE49-F238E27FC236}">
                        <a16:creationId xmlns:a16="http://schemas.microsoft.com/office/drawing/2014/main" id="{83E74028-EBF3-9442-93A4-F201089148C7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56" y="2494205"/>
                    <a:ext cx="511459" cy="105880"/>
                    <a:chOff x="5393225" y="3871425"/>
                    <a:chExt cx="1114775" cy="230775"/>
                  </a:xfrm>
                </p:grpSpPr>
                <p:sp>
                  <p:nvSpPr>
                    <p:cNvPr id="306" name="Google Shape;3781;p58">
                      <a:extLst>
                        <a:ext uri="{FF2B5EF4-FFF2-40B4-BE49-F238E27FC236}">
                          <a16:creationId xmlns:a16="http://schemas.microsoft.com/office/drawing/2014/main" id="{ACF7987F-F3E0-4543-A6E9-DC4F18F225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1050" y="3871425"/>
                      <a:ext cx="187700" cy="50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08" h="2031" extrusionOk="0">
                          <a:moveTo>
                            <a:pt x="3928" y="0"/>
                          </a:moveTo>
                          <a:cubicBezTo>
                            <a:pt x="1844" y="0"/>
                            <a:pt x="233" y="1257"/>
                            <a:pt x="213" y="1297"/>
                          </a:cubicBezTo>
                          <a:cubicBezTo>
                            <a:pt x="30" y="1449"/>
                            <a:pt x="0" y="1662"/>
                            <a:pt x="122" y="1844"/>
                          </a:cubicBezTo>
                          <a:cubicBezTo>
                            <a:pt x="210" y="1968"/>
                            <a:pt x="330" y="2031"/>
                            <a:pt x="451" y="2031"/>
                          </a:cubicBezTo>
                          <a:cubicBezTo>
                            <a:pt x="537" y="2031"/>
                            <a:pt x="623" y="1999"/>
                            <a:pt x="699" y="1936"/>
                          </a:cubicBezTo>
                          <a:cubicBezTo>
                            <a:pt x="779" y="1875"/>
                            <a:pt x="2133" y="821"/>
                            <a:pt x="3883" y="821"/>
                          </a:cubicBezTo>
                          <a:cubicBezTo>
                            <a:pt x="4783" y="821"/>
                            <a:pt x="5787" y="1100"/>
                            <a:pt x="6778" y="1936"/>
                          </a:cubicBezTo>
                          <a:cubicBezTo>
                            <a:pt x="6869" y="1966"/>
                            <a:pt x="6961" y="1996"/>
                            <a:pt x="7052" y="1996"/>
                          </a:cubicBezTo>
                          <a:cubicBezTo>
                            <a:pt x="7173" y="1996"/>
                            <a:pt x="7295" y="1966"/>
                            <a:pt x="7356" y="1844"/>
                          </a:cubicBezTo>
                          <a:cubicBezTo>
                            <a:pt x="7508" y="1662"/>
                            <a:pt x="7477" y="1449"/>
                            <a:pt x="7325" y="1297"/>
                          </a:cubicBezTo>
                          <a:cubicBezTo>
                            <a:pt x="6168" y="325"/>
                            <a:pt x="4987" y="0"/>
                            <a:pt x="3928" y="0"/>
                          </a:cubicBezTo>
                          <a:close/>
                        </a:path>
                      </a:pathLst>
                    </a:custGeom>
                    <a:solidFill>
                      <a:srgbClr val="51493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" name="Google Shape;3782;p58">
                      <a:extLst>
                        <a:ext uri="{FF2B5EF4-FFF2-40B4-BE49-F238E27FC236}">
                          <a16:creationId xmlns:a16="http://schemas.microsoft.com/office/drawing/2014/main" id="{20A84ED2-432C-9940-A544-082215B6F6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1725" y="3872350"/>
                      <a:ext cx="186950" cy="49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78" h="1999" extrusionOk="0">
                          <a:moveTo>
                            <a:pt x="3563" y="0"/>
                          </a:moveTo>
                          <a:cubicBezTo>
                            <a:pt x="2508" y="0"/>
                            <a:pt x="1334" y="323"/>
                            <a:pt x="183" y="1291"/>
                          </a:cubicBezTo>
                          <a:cubicBezTo>
                            <a:pt x="31" y="1443"/>
                            <a:pt x="0" y="1716"/>
                            <a:pt x="152" y="1868"/>
                          </a:cubicBezTo>
                          <a:cubicBezTo>
                            <a:pt x="236" y="1952"/>
                            <a:pt x="356" y="1998"/>
                            <a:pt x="473" y="1998"/>
                          </a:cubicBezTo>
                          <a:cubicBezTo>
                            <a:pt x="568" y="1998"/>
                            <a:pt x="661" y="1967"/>
                            <a:pt x="730" y="1899"/>
                          </a:cubicBezTo>
                          <a:cubicBezTo>
                            <a:pt x="1716" y="1057"/>
                            <a:pt x="2724" y="777"/>
                            <a:pt x="3628" y="777"/>
                          </a:cubicBezTo>
                          <a:cubicBezTo>
                            <a:pt x="5371" y="777"/>
                            <a:pt x="6729" y="1818"/>
                            <a:pt x="6809" y="1899"/>
                          </a:cubicBezTo>
                          <a:cubicBezTo>
                            <a:pt x="6870" y="1929"/>
                            <a:pt x="6991" y="1959"/>
                            <a:pt x="7052" y="1959"/>
                          </a:cubicBezTo>
                          <a:cubicBezTo>
                            <a:pt x="7174" y="1959"/>
                            <a:pt x="7295" y="1929"/>
                            <a:pt x="7356" y="1868"/>
                          </a:cubicBezTo>
                          <a:cubicBezTo>
                            <a:pt x="7478" y="1655"/>
                            <a:pt x="7478" y="1443"/>
                            <a:pt x="7295" y="1291"/>
                          </a:cubicBezTo>
                          <a:cubicBezTo>
                            <a:pt x="7275" y="1270"/>
                            <a:pt x="5656" y="0"/>
                            <a:pt x="3563" y="0"/>
                          </a:cubicBezTo>
                          <a:close/>
                        </a:path>
                      </a:pathLst>
                    </a:custGeom>
                    <a:solidFill>
                      <a:srgbClr val="51493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" name="Google Shape;3783;p58">
                      <a:extLst>
                        <a:ext uri="{FF2B5EF4-FFF2-40B4-BE49-F238E27FC236}">
                          <a16:creationId xmlns:a16="http://schemas.microsoft.com/office/drawing/2014/main" id="{489F0C07-524C-DC48-8760-80B66649F5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3225" y="3970725"/>
                      <a:ext cx="197600" cy="1314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04" h="5259" extrusionOk="0">
                          <a:moveTo>
                            <a:pt x="3952" y="0"/>
                          </a:moveTo>
                          <a:cubicBezTo>
                            <a:pt x="1763" y="0"/>
                            <a:pt x="0" y="1185"/>
                            <a:pt x="0" y="2614"/>
                          </a:cubicBezTo>
                          <a:cubicBezTo>
                            <a:pt x="0" y="4073"/>
                            <a:pt x="1763" y="5258"/>
                            <a:pt x="3952" y="5258"/>
                          </a:cubicBezTo>
                          <a:cubicBezTo>
                            <a:pt x="6140" y="5258"/>
                            <a:pt x="7903" y="4073"/>
                            <a:pt x="7903" y="2614"/>
                          </a:cubicBezTo>
                          <a:cubicBezTo>
                            <a:pt x="7903" y="1185"/>
                            <a:pt x="6140" y="0"/>
                            <a:pt x="3952" y="0"/>
                          </a:cubicBezTo>
                          <a:close/>
                        </a:path>
                      </a:pathLst>
                    </a:custGeom>
                    <a:solidFill>
                      <a:srgbClr val="FFD2D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" name="Google Shape;3784;p58">
                      <a:extLst>
                        <a:ext uri="{FF2B5EF4-FFF2-40B4-BE49-F238E27FC236}">
                          <a16:creationId xmlns:a16="http://schemas.microsoft.com/office/drawing/2014/main" id="{A0FB9C56-745F-BF44-87B2-2436326A2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0425" y="3966925"/>
                      <a:ext cx="197575" cy="1314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03" h="5259" extrusionOk="0">
                          <a:moveTo>
                            <a:pt x="3952" y="0"/>
                          </a:moveTo>
                          <a:cubicBezTo>
                            <a:pt x="1763" y="0"/>
                            <a:pt x="0" y="1185"/>
                            <a:pt x="0" y="2644"/>
                          </a:cubicBezTo>
                          <a:cubicBezTo>
                            <a:pt x="0" y="4073"/>
                            <a:pt x="1793" y="5258"/>
                            <a:pt x="3952" y="5258"/>
                          </a:cubicBezTo>
                          <a:cubicBezTo>
                            <a:pt x="6170" y="5258"/>
                            <a:pt x="7903" y="4073"/>
                            <a:pt x="7903" y="2644"/>
                          </a:cubicBezTo>
                          <a:cubicBezTo>
                            <a:pt x="7903" y="1185"/>
                            <a:pt x="6170" y="0"/>
                            <a:pt x="3952" y="0"/>
                          </a:cubicBezTo>
                          <a:close/>
                        </a:path>
                      </a:pathLst>
                    </a:custGeom>
                    <a:solidFill>
                      <a:srgbClr val="FFD2D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" name="Google Shape;3785;p58">
                      <a:extLst>
                        <a:ext uri="{FF2B5EF4-FFF2-40B4-BE49-F238E27FC236}">
                          <a16:creationId xmlns:a16="http://schemas.microsoft.com/office/drawing/2014/main" id="{ECABA6CA-7A12-9341-8ED4-FAB60AA60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9400" y="3947025"/>
                      <a:ext cx="241675" cy="44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67" h="1769" extrusionOk="0">
                          <a:moveTo>
                            <a:pt x="9184" y="1"/>
                          </a:moveTo>
                          <a:cubicBezTo>
                            <a:pt x="9130" y="1"/>
                            <a:pt x="9076" y="12"/>
                            <a:pt x="9028" y="36"/>
                          </a:cubicBezTo>
                          <a:cubicBezTo>
                            <a:pt x="7611" y="727"/>
                            <a:pt x="6006" y="937"/>
                            <a:pt x="4578" y="937"/>
                          </a:cubicBezTo>
                          <a:cubicBezTo>
                            <a:pt x="2361" y="937"/>
                            <a:pt x="566" y="431"/>
                            <a:pt x="548" y="431"/>
                          </a:cubicBezTo>
                          <a:cubicBezTo>
                            <a:pt x="500" y="411"/>
                            <a:pt x="453" y="401"/>
                            <a:pt x="409" y="401"/>
                          </a:cubicBezTo>
                          <a:cubicBezTo>
                            <a:pt x="257" y="401"/>
                            <a:pt x="132" y="516"/>
                            <a:pt x="61" y="705"/>
                          </a:cubicBezTo>
                          <a:cubicBezTo>
                            <a:pt x="1" y="918"/>
                            <a:pt x="92" y="1100"/>
                            <a:pt x="335" y="1191"/>
                          </a:cubicBezTo>
                          <a:cubicBezTo>
                            <a:pt x="457" y="1222"/>
                            <a:pt x="2311" y="1769"/>
                            <a:pt x="4590" y="1769"/>
                          </a:cubicBezTo>
                          <a:cubicBezTo>
                            <a:pt x="6110" y="1769"/>
                            <a:pt x="7812" y="1526"/>
                            <a:pt x="9362" y="766"/>
                          </a:cubicBezTo>
                          <a:cubicBezTo>
                            <a:pt x="9545" y="705"/>
                            <a:pt x="9666" y="431"/>
                            <a:pt x="9545" y="249"/>
                          </a:cubicBezTo>
                          <a:cubicBezTo>
                            <a:pt x="9500" y="92"/>
                            <a:pt x="9339" y="1"/>
                            <a:pt x="9184" y="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96" name="Google Shape;3786;p58">
                  <a:extLst>
                    <a:ext uri="{FF2B5EF4-FFF2-40B4-BE49-F238E27FC236}">
                      <a16:creationId xmlns:a16="http://schemas.microsoft.com/office/drawing/2014/main" id="{7F5B5627-66E0-4940-8B91-F5D8C54E687A}"/>
                    </a:ext>
                  </a:extLst>
                </p:cNvPr>
                <p:cNvGrpSpPr/>
                <p:nvPr/>
              </p:nvGrpSpPr>
              <p:grpSpPr>
                <a:xfrm>
                  <a:off x="6968685" y="2393667"/>
                  <a:ext cx="683434" cy="468861"/>
                  <a:chOff x="6410410" y="138929"/>
                  <a:chExt cx="683434" cy="468861"/>
                </a:xfrm>
              </p:grpSpPr>
              <p:sp>
                <p:nvSpPr>
                  <p:cNvPr id="297" name="Google Shape;3787;p58">
                    <a:extLst>
                      <a:ext uri="{FF2B5EF4-FFF2-40B4-BE49-F238E27FC236}">
                        <a16:creationId xmlns:a16="http://schemas.microsoft.com/office/drawing/2014/main" id="{386D08DD-E83A-5E44-93B9-39E1592D025C}"/>
                      </a:ext>
                    </a:extLst>
                  </p:cNvPr>
                  <p:cNvSpPr/>
                  <p:nvPr/>
                </p:nvSpPr>
                <p:spPr>
                  <a:xfrm>
                    <a:off x="6410410" y="138929"/>
                    <a:ext cx="683434" cy="46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55" h="19727" extrusionOk="0">
                        <a:moveTo>
                          <a:pt x="13739" y="0"/>
                        </a:moveTo>
                        <a:cubicBezTo>
                          <a:pt x="6140" y="0"/>
                          <a:pt x="0" y="6140"/>
                          <a:pt x="0" y="13739"/>
                        </a:cubicBezTo>
                        <a:cubicBezTo>
                          <a:pt x="0" y="16687"/>
                          <a:pt x="6232" y="19727"/>
                          <a:pt x="13830" y="19727"/>
                        </a:cubicBezTo>
                        <a:cubicBezTo>
                          <a:pt x="21429" y="19727"/>
                          <a:pt x="26992" y="16687"/>
                          <a:pt x="27509" y="13739"/>
                        </a:cubicBezTo>
                        <a:cubicBezTo>
                          <a:pt x="28755" y="6262"/>
                          <a:pt x="21338" y="0"/>
                          <a:pt x="137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98" name="Google Shape;3788;p58">
                    <a:extLst>
                      <a:ext uri="{FF2B5EF4-FFF2-40B4-BE49-F238E27FC236}">
                        <a16:creationId xmlns:a16="http://schemas.microsoft.com/office/drawing/2014/main" id="{8D2E8519-60AB-2B4D-960D-4F9C19307295}"/>
                      </a:ext>
                    </a:extLst>
                  </p:cNvPr>
                  <p:cNvGrpSpPr/>
                  <p:nvPr/>
                </p:nvGrpSpPr>
                <p:grpSpPr>
                  <a:xfrm>
                    <a:off x="6496406" y="377142"/>
                    <a:ext cx="511459" cy="105880"/>
                    <a:chOff x="5393225" y="3871425"/>
                    <a:chExt cx="1114775" cy="230775"/>
                  </a:xfrm>
                </p:grpSpPr>
                <p:sp>
                  <p:nvSpPr>
                    <p:cNvPr id="299" name="Google Shape;3789;p58">
                      <a:extLst>
                        <a:ext uri="{FF2B5EF4-FFF2-40B4-BE49-F238E27FC236}">
                          <a16:creationId xmlns:a16="http://schemas.microsoft.com/office/drawing/2014/main" id="{CF084B3D-A4C4-6743-896F-0CB3C856D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1050" y="3871425"/>
                      <a:ext cx="187700" cy="50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08" h="2031" extrusionOk="0">
                          <a:moveTo>
                            <a:pt x="3928" y="0"/>
                          </a:moveTo>
                          <a:cubicBezTo>
                            <a:pt x="1844" y="0"/>
                            <a:pt x="233" y="1257"/>
                            <a:pt x="213" y="1297"/>
                          </a:cubicBezTo>
                          <a:cubicBezTo>
                            <a:pt x="30" y="1449"/>
                            <a:pt x="0" y="1662"/>
                            <a:pt x="122" y="1844"/>
                          </a:cubicBezTo>
                          <a:cubicBezTo>
                            <a:pt x="210" y="1968"/>
                            <a:pt x="330" y="2031"/>
                            <a:pt x="451" y="2031"/>
                          </a:cubicBezTo>
                          <a:cubicBezTo>
                            <a:pt x="537" y="2031"/>
                            <a:pt x="623" y="1999"/>
                            <a:pt x="699" y="1936"/>
                          </a:cubicBezTo>
                          <a:cubicBezTo>
                            <a:pt x="779" y="1875"/>
                            <a:pt x="2133" y="821"/>
                            <a:pt x="3883" y="821"/>
                          </a:cubicBezTo>
                          <a:cubicBezTo>
                            <a:pt x="4783" y="821"/>
                            <a:pt x="5787" y="1100"/>
                            <a:pt x="6778" y="1936"/>
                          </a:cubicBezTo>
                          <a:cubicBezTo>
                            <a:pt x="6869" y="1966"/>
                            <a:pt x="6961" y="1996"/>
                            <a:pt x="7052" y="1996"/>
                          </a:cubicBezTo>
                          <a:cubicBezTo>
                            <a:pt x="7173" y="1996"/>
                            <a:pt x="7295" y="1966"/>
                            <a:pt x="7356" y="1844"/>
                          </a:cubicBezTo>
                          <a:cubicBezTo>
                            <a:pt x="7508" y="1662"/>
                            <a:pt x="7477" y="1449"/>
                            <a:pt x="7325" y="1297"/>
                          </a:cubicBezTo>
                          <a:cubicBezTo>
                            <a:pt x="6168" y="325"/>
                            <a:pt x="4987" y="0"/>
                            <a:pt x="3928" y="0"/>
                          </a:cubicBezTo>
                          <a:close/>
                        </a:path>
                      </a:pathLst>
                    </a:custGeom>
                    <a:solidFill>
                      <a:srgbClr val="51493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" name="Google Shape;3790;p58">
                      <a:extLst>
                        <a:ext uri="{FF2B5EF4-FFF2-40B4-BE49-F238E27FC236}">
                          <a16:creationId xmlns:a16="http://schemas.microsoft.com/office/drawing/2014/main" id="{304E2D71-CA88-F14C-819E-F6F87E229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1725" y="3872350"/>
                      <a:ext cx="186950" cy="49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78" h="1999" extrusionOk="0">
                          <a:moveTo>
                            <a:pt x="3563" y="0"/>
                          </a:moveTo>
                          <a:cubicBezTo>
                            <a:pt x="2508" y="0"/>
                            <a:pt x="1334" y="323"/>
                            <a:pt x="183" y="1291"/>
                          </a:cubicBezTo>
                          <a:cubicBezTo>
                            <a:pt x="31" y="1443"/>
                            <a:pt x="0" y="1716"/>
                            <a:pt x="152" y="1868"/>
                          </a:cubicBezTo>
                          <a:cubicBezTo>
                            <a:pt x="236" y="1952"/>
                            <a:pt x="356" y="1998"/>
                            <a:pt x="473" y="1998"/>
                          </a:cubicBezTo>
                          <a:cubicBezTo>
                            <a:pt x="568" y="1998"/>
                            <a:pt x="661" y="1967"/>
                            <a:pt x="730" y="1899"/>
                          </a:cubicBezTo>
                          <a:cubicBezTo>
                            <a:pt x="1716" y="1057"/>
                            <a:pt x="2724" y="777"/>
                            <a:pt x="3628" y="777"/>
                          </a:cubicBezTo>
                          <a:cubicBezTo>
                            <a:pt x="5371" y="777"/>
                            <a:pt x="6729" y="1818"/>
                            <a:pt x="6809" y="1899"/>
                          </a:cubicBezTo>
                          <a:cubicBezTo>
                            <a:pt x="6870" y="1929"/>
                            <a:pt x="6991" y="1959"/>
                            <a:pt x="7052" y="1959"/>
                          </a:cubicBezTo>
                          <a:cubicBezTo>
                            <a:pt x="7174" y="1959"/>
                            <a:pt x="7295" y="1929"/>
                            <a:pt x="7356" y="1868"/>
                          </a:cubicBezTo>
                          <a:cubicBezTo>
                            <a:pt x="7478" y="1655"/>
                            <a:pt x="7478" y="1443"/>
                            <a:pt x="7295" y="1291"/>
                          </a:cubicBezTo>
                          <a:cubicBezTo>
                            <a:pt x="7275" y="1270"/>
                            <a:pt x="5656" y="0"/>
                            <a:pt x="3563" y="0"/>
                          </a:cubicBezTo>
                          <a:close/>
                        </a:path>
                      </a:pathLst>
                    </a:custGeom>
                    <a:solidFill>
                      <a:srgbClr val="51493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" name="Google Shape;3791;p58">
                      <a:extLst>
                        <a:ext uri="{FF2B5EF4-FFF2-40B4-BE49-F238E27FC236}">
                          <a16:creationId xmlns:a16="http://schemas.microsoft.com/office/drawing/2014/main" id="{8A52F100-78EE-F44F-9A19-0407591FB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3225" y="3970725"/>
                      <a:ext cx="197600" cy="1314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04" h="5259" extrusionOk="0">
                          <a:moveTo>
                            <a:pt x="3952" y="0"/>
                          </a:moveTo>
                          <a:cubicBezTo>
                            <a:pt x="1763" y="0"/>
                            <a:pt x="0" y="1185"/>
                            <a:pt x="0" y="2614"/>
                          </a:cubicBezTo>
                          <a:cubicBezTo>
                            <a:pt x="0" y="4073"/>
                            <a:pt x="1763" y="5258"/>
                            <a:pt x="3952" y="5258"/>
                          </a:cubicBezTo>
                          <a:cubicBezTo>
                            <a:pt x="6140" y="5258"/>
                            <a:pt x="7903" y="4073"/>
                            <a:pt x="7903" y="2614"/>
                          </a:cubicBezTo>
                          <a:cubicBezTo>
                            <a:pt x="7903" y="1185"/>
                            <a:pt x="6140" y="0"/>
                            <a:pt x="3952" y="0"/>
                          </a:cubicBezTo>
                          <a:close/>
                        </a:path>
                      </a:pathLst>
                    </a:custGeom>
                    <a:solidFill>
                      <a:srgbClr val="FFD2D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" name="Google Shape;3792;p58">
                      <a:extLst>
                        <a:ext uri="{FF2B5EF4-FFF2-40B4-BE49-F238E27FC236}">
                          <a16:creationId xmlns:a16="http://schemas.microsoft.com/office/drawing/2014/main" id="{F7C62A86-5D42-0E4F-9C17-25B24868D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0425" y="3966925"/>
                      <a:ext cx="197575" cy="1314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03" h="5259" extrusionOk="0">
                          <a:moveTo>
                            <a:pt x="3952" y="0"/>
                          </a:moveTo>
                          <a:cubicBezTo>
                            <a:pt x="1763" y="0"/>
                            <a:pt x="0" y="1185"/>
                            <a:pt x="0" y="2644"/>
                          </a:cubicBezTo>
                          <a:cubicBezTo>
                            <a:pt x="0" y="4073"/>
                            <a:pt x="1793" y="5258"/>
                            <a:pt x="3952" y="5258"/>
                          </a:cubicBezTo>
                          <a:cubicBezTo>
                            <a:pt x="6170" y="5258"/>
                            <a:pt x="7903" y="4073"/>
                            <a:pt x="7903" y="2644"/>
                          </a:cubicBezTo>
                          <a:cubicBezTo>
                            <a:pt x="7903" y="1185"/>
                            <a:pt x="6170" y="0"/>
                            <a:pt x="3952" y="0"/>
                          </a:cubicBezTo>
                          <a:close/>
                        </a:path>
                      </a:pathLst>
                    </a:custGeom>
                    <a:solidFill>
                      <a:srgbClr val="FFD2D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" name="Google Shape;3793;p58">
                      <a:extLst>
                        <a:ext uri="{FF2B5EF4-FFF2-40B4-BE49-F238E27FC236}">
                          <a16:creationId xmlns:a16="http://schemas.microsoft.com/office/drawing/2014/main" id="{700043D0-72A9-914F-A037-9C6B819235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9400" y="3947025"/>
                      <a:ext cx="241675" cy="44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67" h="1769" extrusionOk="0">
                          <a:moveTo>
                            <a:pt x="9184" y="1"/>
                          </a:moveTo>
                          <a:cubicBezTo>
                            <a:pt x="9130" y="1"/>
                            <a:pt x="9076" y="12"/>
                            <a:pt x="9028" y="36"/>
                          </a:cubicBezTo>
                          <a:cubicBezTo>
                            <a:pt x="7611" y="727"/>
                            <a:pt x="6006" y="937"/>
                            <a:pt x="4578" y="937"/>
                          </a:cubicBezTo>
                          <a:cubicBezTo>
                            <a:pt x="2361" y="937"/>
                            <a:pt x="566" y="431"/>
                            <a:pt x="548" y="431"/>
                          </a:cubicBezTo>
                          <a:cubicBezTo>
                            <a:pt x="500" y="411"/>
                            <a:pt x="453" y="401"/>
                            <a:pt x="409" y="401"/>
                          </a:cubicBezTo>
                          <a:cubicBezTo>
                            <a:pt x="257" y="401"/>
                            <a:pt x="132" y="516"/>
                            <a:pt x="61" y="705"/>
                          </a:cubicBezTo>
                          <a:cubicBezTo>
                            <a:pt x="1" y="918"/>
                            <a:pt x="92" y="1100"/>
                            <a:pt x="335" y="1191"/>
                          </a:cubicBezTo>
                          <a:cubicBezTo>
                            <a:pt x="457" y="1222"/>
                            <a:pt x="2311" y="1769"/>
                            <a:pt x="4590" y="1769"/>
                          </a:cubicBezTo>
                          <a:cubicBezTo>
                            <a:pt x="6110" y="1769"/>
                            <a:pt x="7812" y="1526"/>
                            <a:pt x="9362" y="766"/>
                          </a:cubicBezTo>
                          <a:cubicBezTo>
                            <a:pt x="9545" y="705"/>
                            <a:pt x="9666" y="431"/>
                            <a:pt x="9545" y="249"/>
                          </a:cubicBezTo>
                          <a:cubicBezTo>
                            <a:pt x="9500" y="92"/>
                            <a:pt x="9339" y="1"/>
                            <a:pt x="9184" y="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263" name="Google Shape;3804;p58">
              <a:extLst>
                <a:ext uri="{FF2B5EF4-FFF2-40B4-BE49-F238E27FC236}">
                  <a16:creationId xmlns:a16="http://schemas.microsoft.com/office/drawing/2014/main" id="{AB0D3C3D-8DD9-6644-BC66-152FA64858EC}"/>
                </a:ext>
              </a:extLst>
            </p:cNvPr>
            <p:cNvGrpSpPr/>
            <p:nvPr/>
          </p:nvGrpSpPr>
          <p:grpSpPr>
            <a:xfrm>
              <a:off x="8143752" y="2078652"/>
              <a:ext cx="204072" cy="49436"/>
              <a:chOff x="5571050" y="3871425"/>
              <a:chExt cx="936950" cy="226975"/>
            </a:xfrm>
          </p:grpSpPr>
          <p:sp>
            <p:nvSpPr>
              <p:cNvPr id="264" name="Google Shape;3805;p58">
                <a:extLst>
                  <a:ext uri="{FF2B5EF4-FFF2-40B4-BE49-F238E27FC236}">
                    <a16:creationId xmlns:a16="http://schemas.microsoft.com/office/drawing/2014/main" id="{169078F8-7F9F-2B4F-9D81-3E2D699AD124}"/>
                  </a:ext>
                </a:extLst>
              </p:cNvPr>
              <p:cNvSpPr/>
              <p:nvPr/>
            </p:nvSpPr>
            <p:spPr>
              <a:xfrm>
                <a:off x="5571050" y="3871425"/>
                <a:ext cx="18770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2031" extrusionOk="0">
                    <a:moveTo>
                      <a:pt x="3928" y="0"/>
                    </a:moveTo>
                    <a:cubicBezTo>
                      <a:pt x="1844" y="0"/>
                      <a:pt x="233" y="1257"/>
                      <a:pt x="213" y="1297"/>
                    </a:cubicBezTo>
                    <a:cubicBezTo>
                      <a:pt x="30" y="1449"/>
                      <a:pt x="0" y="1662"/>
                      <a:pt x="122" y="1844"/>
                    </a:cubicBezTo>
                    <a:cubicBezTo>
                      <a:pt x="210" y="1968"/>
                      <a:pt x="330" y="2031"/>
                      <a:pt x="451" y="2031"/>
                    </a:cubicBezTo>
                    <a:cubicBezTo>
                      <a:pt x="537" y="2031"/>
                      <a:pt x="623" y="1999"/>
                      <a:pt x="699" y="1936"/>
                    </a:cubicBezTo>
                    <a:cubicBezTo>
                      <a:pt x="779" y="1875"/>
                      <a:pt x="2133" y="821"/>
                      <a:pt x="3883" y="821"/>
                    </a:cubicBezTo>
                    <a:cubicBezTo>
                      <a:pt x="4783" y="821"/>
                      <a:pt x="5787" y="1100"/>
                      <a:pt x="6778" y="1936"/>
                    </a:cubicBezTo>
                    <a:cubicBezTo>
                      <a:pt x="6869" y="1966"/>
                      <a:pt x="6961" y="1996"/>
                      <a:pt x="7052" y="1996"/>
                    </a:cubicBezTo>
                    <a:cubicBezTo>
                      <a:pt x="7173" y="1996"/>
                      <a:pt x="7295" y="1966"/>
                      <a:pt x="7356" y="1844"/>
                    </a:cubicBezTo>
                    <a:cubicBezTo>
                      <a:pt x="7508" y="1662"/>
                      <a:pt x="7477" y="1449"/>
                      <a:pt x="7325" y="1297"/>
                    </a:cubicBezTo>
                    <a:cubicBezTo>
                      <a:pt x="6168" y="325"/>
                      <a:pt x="4987" y="0"/>
                      <a:pt x="3928" y="0"/>
                    </a:cubicBezTo>
                    <a:close/>
                  </a:path>
                </a:pathLst>
              </a:custGeom>
              <a:solidFill>
                <a:srgbClr val="51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808;p58">
                <a:extLst>
                  <a:ext uri="{FF2B5EF4-FFF2-40B4-BE49-F238E27FC236}">
                    <a16:creationId xmlns:a16="http://schemas.microsoft.com/office/drawing/2014/main" id="{AFE8307A-6795-FA48-AD20-E655041859F6}"/>
                  </a:ext>
                </a:extLst>
              </p:cNvPr>
              <p:cNvSpPr/>
              <p:nvPr/>
            </p:nvSpPr>
            <p:spPr>
              <a:xfrm>
                <a:off x="6310425" y="3966925"/>
                <a:ext cx="197575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5259" extrusionOk="0">
                    <a:moveTo>
                      <a:pt x="3952" y="0"/>
                    </a:moveTo>
                    <a:cubicBezTo>
                      <a:pt x="1763" y="0"/>
                      <a:pt x="0" y="1185"/>
                      <a:pt x="0" y="2644"/>
                    </a:cubicBezTo>
                    <a:cubicBezTo>
                      <a:pt x="0" y="4073"/>
                      <a:pt x="1793" y="5258"/>
                      <a:pt x="3952" y="5258"/>
                    </a:cubicBezTo>
                    <a:cubicBezTo>
                      <a:pt x="6170" y="5258"/>
                      <a:pt x="7903" y="4073"/>
                      <a:pt x="7903" y="2644"/>
                    </a:cubicBezTo>
                    <a:cubicBezTo>
                      <a:pt x="7903" y="1185"/>
                      <a:pt x="6170" y="0"/>
                      <a:pt x="3952" y="0"/>
                    </a:cubicBezTo>
                    <a:close/>
                  </a:path>
                </a:pathLst>
              </a:custGeom>
              <a:solidFill>
                <a:srgbClr val="FFD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" name="Google Shape;1781;p45">
            <a:extLst>
              <a:ext uri="{FF2B5EF4-FFF2-40B4-BE49-F238E27FC236}">
                <a16:creationId xmlns:a16="http://schemas.microsoft.com/office/drawing/2014/main" id="{B1D12955-CB6C-D140-9ABC-B59E45E74A10}"/>
              </a:ext>
            </a:extLst>
          </p:cNvPr>
          <p:cNvGrpSpPr/>
          <p:nvPr/>
        </p:nvGrpSpPr>
        <p:grpSpPr>
          <a:xfrm>
            <a:off x="7351667" y="2633109"/>
            <a:ext cx="1849610" cy="1219495"/>
            <a:chOff x="1138575" y="534150"/>
            <a:chExt cx="3556325" cy="2215100"/>
          </a:xfrm>
        </p:grpSpPr>
        <p:sp>
          <p:nvSpPr>
            <p:cNvPr id="326" name="Google Shape;1782;p45">
              <a:extLst>
                <a:ext uri="{FF2B5EF4-FFF2-40B4-BE49-F238E27FC236}">
                  <a16:creationId xmlns:a16="http://schemas.microsoft.com/office/drawing/2014/main" id="{A7383D8D-E06C-434A-B5F4-16118A7DF536}"/>
                </a:ext>
              </a:extLst>
            </p:cNvPr>
            <p:cNvSpPr/>
            <p:nvPr/>
          </p:nvSpPr>
          <p:spPr>
            <a:xfrm>
              <a:off x="1138575" y="775050"/>
              <a:ext cx="3556325" cy="1974200"/>
            </a:xfrm>
            <a:custGeom>
              <a:avLst/>
              <a:gdLst/>
              <a:ahLst/>
              <a:cxnLst/>
              <a:rect l="l" t="t" r="r" b="b"/>
              <a:pathLst>
                <a:path w="142253" h="78968" extrusionOk="0">
                  <a:moveTo>
                    <a:pt x="120110" y="10567"/>
                  </a:moveTo>
                  <a:cubicBezTo>
                    <a:pt x="121554" y="10567"/>
                    <a:pt x="122981" y="10872"/>
                    <a:pt x="124259" y="11490"/>
                  </a:cubicBezTo>
                  <a:cubicBezTo>
                    <a:pt x="126933" y="12766"/>
                    <a:pt x="129304" y="15593"/>
                    <a:pt x="130885" y="19423"/>
                  </a:cubicBezTo>
                  <a:cubicBezTo>
                    <a:pt x="131128" y="19940"/>
                    <a:pt x="131310" y="20517"/>
                    <a:pt x="131493" y="21095"/>
                  </a:cubicBezTo>
                  <a:cubicBezTo>
                    <a:pt x="133529" y="27235"/>
                    <a:pt x="133073" y="34195"/>
                    <a:pt x="130125" y="39606"/>
                  </a:cubicBezTo>
                  <a:cubicBezTo>
                    <a:pt x="127602" y="44226"/>
                    <a:pt x="123134" y="47752"/>
                    <a:pt x="118240" y="49211"/>
                  </a:cubicBezTo>
                  <a:cubicBezTo>
                    <a:pt x="119152" y="46080"/>
                    <a:pt x="119638" y="42827"/>
                    <a:pt x="119638" y="39484"/>
                  </a:cubicBezTo>
                  <a:cubicBezTo>
                    <a:pt x="119638" y="30730"/>
                    <a:pt x="116356" y="22675"/>
                    <a:pt x="110793" y="16140"/>
                  </a:cubicBezTo>
                  <a:cubicBezTo>
                    <a:pt x="111887" y="14256"/>
                    <a:pt x="113498" y="12645"/>
                    <a:pt x="115383" y="11702"/>
                  </a:cubicBezTo>
                  <a:cubicBezTo>
                    <a:pt x="116859" y="10948"/>
                    <a:pt x="118496" y="10567"/>
                    <a:pt x="120110" y="10567"/>
                  </a:cubicBezTo>
                  <a:close/>
                  <a:moveTo>
                    <a:pt x="73710" y="0"/>
                  </a:moveTo>
                  <a:cubicBezTo>
                    <a:pt x="54075" y="0"/>
                    <a:pt x="37327" y="10608"/>
                    <a:pt x="30731" y="25502"/>
                  </a:cubicBezTo>
                  <a:cubicBezTo>
                    <a:pt x="23497" y="18268"/>
                    <a:pt x="13709" y="13648"/>
                    <a:pt x="3527" y="12554"/>
                  </a:cubicBezTo>
                  <a:cubicBezTo>
                    <a:pt x="2220" y="12918"/>
                    <a:pt x="1034" y="13830"/>
                    <a:pt x="487" y="15137"/>
                  </a:cubicBezTo>
                  <a:cubicBezTo>
                    <a:pt x="1" y="16414"/>
                    <a:pt x="153" y="17964"/>
                    <a:pt x="882" y="19149"/>
                  </a:cubicBezTo>
                  <a:cubicBezTo>
                    <a:pt x="2524" y="19848"/>
                    <a:pt x="4074" y="20639"/>
                    <a:pt x="5624" y="21520"/>
                  </a:cubicBezTo>
                  <a:cubicBezTo>
                    <a:pt x="16415" y="27599"/>
                    <a:pt x="25321" y="37873"/>
                    <a:pt x="29272" y="49545"/>
                  </a:cubicBezTo>
                  <a:cubicBezTo>
                    <a:pt x="29424" y="49970"/>
                    <a:pt x="29515" y="50335"/>
                    <a:pt x="29637" y="50761"/>
                  </a:cubicBezTo>
                  <a:cubicBezTo>
                    <a:pt x="29637" y="50791"/>
                    <a:pt x="29637" y="50791"/>
                    <a:pt x="29667" y="50852"/>
                  </a:cubicBezTo>
                  <a:cubicBezTo>
                    <a:pt x="31430" y="55898"/>
                    <a:pt x="34348" y="60487"/>
                    <a:pt x="38117" y="64469"/>
                  </a:cubicBezTo>
                  <a:cubicBezTo>
                    <a:pt x="38786" y="65168"/>
                    <a:pt x="39485" y="65837"/>
                    <a:pt x="40214" y="66506"/>
                  </a:cubicBezTo>
                  <a:cubicBezTo>
                    <a:pt x="44470" y="70366"/>
                    <a:pt x="49576" y="73527"/>
                    <a:pt x="55321" y="75685"/>
                  </a:cubicBezTo>
                  <a:cubicBezTo>
                    <a:pt x="60944" y="77782"/>
                    <a:pt x="67145" y="78968"/>
                    <a:pt x="73680" y="78968"/>
                  </a:cubicBezTo>
                  <a:cubicBezTo>
                    <a:pt x="91158" y="78968"/>
                    <a:pt x="106386" y="70548"/>
                    <a:pt x="114137" y="58208"/>
                  </a:cubicBezTo>
                  <a:cubicBezTo>
                    <a:pt x="123590" y="57934"/>
                    <a:pt x="132678" y="52250"/>
                    <a:pt x="137389" y="43587"/>
                  </a:cubicBezTo>
                  <a:cubicBezTo>
                    <a:pt x="141827" y="35411"/>
                    <a:pt x="142253" y="25198"/>
                    <a:pt x="138545" y="16231"/>
                  </a:cubicBezTo>
                  <a:cubicBezTo>
                    <a:pt x="138119" y="15228"/>
                    <a:pt x="137633" y="14164"/>
                    <a:pt x="137055" y="13101"/>
                  </a:cubicBezTo>
                  <a:cubicBezTo>
                    <a:pt x="135140" y="9727"/>
                    <a:pt x="132222" y="6079"/>
                    <a:pt x="127815" y="3982"/>
                  </a:cubicBezTo>
                  <a:cubicBezTo>
                    <a:pt x="125420" y="2828"/>
                    <a:pt x="122793" y="2256"/>
                    <a:pt x="120148" y="2256"/>
                  </a:cubicBezTo>
                  <a:cubicBezTo>
                    <a:pt x="117218" y="2256"/>
                    <a:pt x="114267" y="2957"/>
                    <a:pt x="111584" y="4347"/>
                  </a:cubicBezTo>
                  <a:cubicBezTo>
                    <a:pt x="108909" y="5745"/>
                    <a:pt x="106538" y="7842"/>
                    <a:pt x="104714" y="10335"/>
                  </a:cubicBezTo>
                  <a:cubicBezTo>
                    <a:pt x="103346" y="9240"/>
                    <a:pt x="101857" y="8237"/>
                    <a:pt x="100337" y="7295"/>
                  </a:cubicBezTo>
                  <a:cubicBezTo>
                    <a:pt x="100307" y="7265"/>
                    <a:pt x="100246" y="7234"/>
                    <a:pt x="100185" y="7234"/>
                  </a:cubicBezTo>
                  <a:cubicBezTo>
                    <a:pt x="98939" y="6474"/>
                    <a:pt x="97602" y="5745"/>
                    <a:pt x="96295" y="5107"/>
                  </a:cubicBezTo>
                  <a:cubicBezTo>
                    <a:pt x="89638" y="1854"/>
                    <a:pt x="81917" y="0"/>
                    <a:pt x="73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783;p45">
              <a:extLst>
                <a:ext uri="{FF2B5EF4-FFF2-40B4-BE49-F238E27FC236}">
                  <a16:creationId xmlns:a16="http://schemas.microsoft.com/office/drawing/2014/main" id="{1293A108-D4C4-1741-97C2-910F8EAC8013}"/>
                </a:ext>
              </a:extLst>
            </p:cNvPr>
            <p:cNvSpPr/>
            <p:nvPr/>
          </p:nvSpPr>
          <p:spPr>
            <a:xfrm>
              <a:off x="1138575" y="1087350"/>
              <a:ext cx="110975" cy="165675"/>
            </a:xfrm>
            <a:custGeom>
              <a:avLst/>
              <a:gdLst/>
              <a:ahLst/>
              <a:cxnLst/>
              <a:rect l="l" t="t" r="r" b="b"/>
              <a:pathLst>
                <a:path w="4439" h="6627" extrusionOk="0">
                  <a:moveTo>
                    <a:pt x="3527" y="1"/>
                  </a:moveTo>
                  <a:cubicBezTo>
                    <a:pt x="2159" y="365"/>
                    <a:pt x="1004" y="1308"/>
                    <a:pt x="487" y="2584"/>
                  </a:cubicBezTo>
                  <a:cubicBezTo>
                    <a:pt x="1" y="3922"/>
                    <a:pt x="122" y="5442"/>
                    <a:pt x="882" y="6627"/>
                  </a:cubicBezTo>
                  <a:cubicBezTo>
                    <a:pt x="2250" y="6293"/>
                    <a:pt x="3436" y="5442"/>
                    <a:pt x="3952" y="4104"/>
                  </a:cubicBezTo>
                  <a:cubicBezTo>
                    <a:pt x="4439" y="2797"/>
                    <a:pt x="4287" y="1186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784;p45">
              <a:extLst>
                <a:ext uri="{FF2B5EF4-FFF2-40B4-BE49-F238E27FC236}">
                  <a16:creationId xmlns:a16="http://schemas.microsoft.com/office/drawing/2014/main" id="{AAAC244B-AE16-F743-AB15-87D6AB983EA1}"/>
                </a:ext>
              </a:extLst>
            </p:cNvPr>
            <p:cNvSpPr/>
            <p:nvPr/>
          </p:nvSpPr>
          <p:spPr>
            <a:xfrm>
              <a:off x="1925075" y="1101350"/>
              <a:ext cx="836675" cy="603600"/>
            </a:xfrm>
            <a:custGeom>
              <a:avLst/>
              <a:gdLst/>
              <a:ahLst/>
              <a:cxnLst/>
              <a:rect l="l" t="t" r="r" b="b"/>
              <a:pathLst>
                <a:path w="33467" h="24144" extrusionOk="0">
                  <a:moveTo>
                    <a:pt x="20681" y="0"/>
                  </a:moveTo>
                  <a:cubicBezTo>
                    <a:pt x="19735" y="0"/>
                    <a:pt x="18786" y="128"/>
                    <a:pt x="17873" y="353"/>
                  </a:cubicBezTo>
                  <a:cubicBezTo>
                    <a:pt x="13466" y="1416"/>
                    <a:pt x="9545" y="4000"/>
                    <a:pt x="6657" y="7496"/>
                  </a:cubicBezTo>
                  <a:cubicBezTo>
                    <a:pt x="6384" y="7860"/>
                    <a:pt x="6080" y="8225"/>
                    <a:pt x="5806" y="8590"/>
                  </a:cubicBezTo>
                  <a:cubicBezTo>
                    <a:pt x="3010" y="12511"/>
                    <a:pt x="0" y="19289"/>
                    <a:pt x="4681" y="22997"/>
                  </a:cubicBezTo>
                  <a:cubicBezTo>
                    <a:pt x="5701" y="23816"/>
                    <a:pt x="7023" y="24143"/>
                    <a:pt x="8477" y="24143"/>
                  </a:cubicBezTo>
                  <a:cubicBezTo>
                    <a:pt x="12312" y="24143"/>
                    <a:pt x="17063" y="21865"/>
                    <a:pt x="19575" y="20322"/>
                  </a:cubicBezTo>
                  <a:cubicBezTo>
                    <a:pt x="24864" y="17040"/>
                    <a:pt x="33466" y="5307"/>
                    <a:pt x="24621" y="869"/>
                  </a:cubicBezTo>
                  <a:cubicBezTo>
                    <a:pt x="23386" y="261"/>
                    <a:pt x="22036" y="0"/>
                    <a:pt x="20681" y="0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785;p45">
              <a:extLst>
                <a:ext uri="{FF2B5EF4-FFF2-40B4-BE49-F238E27FC236}">
                  <a16:creationId xmlns:a16="http://schemas.microsoft.com/office/drawing/2014/main" id="{3B0F4BE9-FCE3-9349-87AF-6DBD7DA78DFD}"/>
                </a:ext>
              </a:extLst>
            </p:cNvPr>
            <p:cNvSpPr/>
            <p:nvPr/>
          </p:nvSpPr>
          <p:spPr>
            <a:xfrm>
              <a:off x="2143925" y="957425"/>
              <a:ext cx="2550975" cy="1790325"/>
            </a:xfrm>
            <a:custGeom>
              <a:avLst/>
              <a:gdLst/>
              <a:ahLst/>
              <a:cxnLst/>
              <a:rect l="l" t="t" r="r" b="b"/>
              <a:pathLst>
                <a:path w="102039" h="71613" extrusionOk="0">
                  <a:moveTo>
                    <a:pt x="60093" y="0"/>
                  </a:moveTo>
                  <a:lnTo>
                    <a:pt x="60093" y="0"/>
                  </a:lnTo>
                  <a:cubicBezTo>
                    <a:pt x="65898" y="10335"/>
                    <a:pt x="67418" y="23070"/>
                    <a:pt x="63923" y="34438"/>
                  </a:cubicBezTo>
                  <a:cubicBezTo>
                    <a:pt x="59789" y="47903"/>
                    <a:pt x="48694" y="59089"/>
                    <a:pt x="35199" y="63314"/>
                  </a:cubicBezTo>
                  <a:cubicBezTo>
                    <a:pt x="31088" y="64584"/>
                    <a:pt x="26790" y="65206"/>
                    <a:pt x="22487" y="65206"/>
                  </a:cubicBezTo>
                  <a:cubicBezTo>
                    <a:pt x="14638" y="65206"/>
                    <a:pt x="6774" y="63135"/>
                    <a:pt x="0" y="59150"/>
                  </a:cubicBezTo>
                  <a:lnTo>
                    <a:pt x="0" y="59150"/>
                  </a:lnTo>
                  <a:cubicBezTo>
                    <a:pt x="8390" y="66840"/>
                    <a:pt x="20274" y="71612"/>
                    <a:pt x="33466" y="71612"/>
                  </a:cubicBezTo>
                  <a:cubicBezTo>
                    <a:pt x="50944" y="71612"/>
                    <a:pt x="66172" y="63223"/>
                    <a:pt x="73923" y="50882"/>
                  </a:cubicBezTo>
                  <a:cubicBezTo>
                    <a:pt x="83376" y="50609"/>
                    <a:pt x="92464" y="44925"/>
                    <a:pt x="97175" y="36262"/>
                  </a:cubicBezTo>
                  <a:cubicBezTo>
                    <a:pt x="101613" y="28116"/>
                    <a:pt x="102039" y="17903"/>
                    <a:pt x="98331" y="8936"/>
                  </a:cubicBezTo>
                  <a:cubicBezTo>
                    <a:pt x="97905" y="7933"/>
                    <a:pt x="97419" y="6869"/>
                    <a:pt x="96841" y="5806"/>
                  </a:cubicBezTo>
                  <a:lnTo>
                    <a:pt x="96841" y="5806"/>
                  </a:lnTo>
                  <a:cubicBezTo>
                    <a:pt x="99030" y="11642"/>
                    <a:pt x="99850" y="17933"/>
                    <a:pt x="98786" y="24043"/>
                  </a:cubicBezTo>
                  <a:cubicBezTo>
                    <a:pt x="97510" y="31338"/>
                    <a:pt x="93467" y="38238"/>
                    <a:pt x="87297" y="42372"/>
                  </a:cubicBezTo>
                  <a:cubicBezTo>
                    <a:pt x="83953" y="44621"/>
                    <a:pt x="80124" y="46049"/>
                    <a:pt x="76172" y="46809"/>
                  </a:cubicBezTo>
                  <a:cubicBezTo>
                    <a:pt x="78300" y="42280"/>
                    <a:pt x="79424" y="37326"/>
                    <a:pt x="79424" y="32159"/>
                  </a:cubicBezTo>
                  <a:cubicBezTo>
                    <a:pt x="79424" y="23405"/>
                    <a:pt x="76142" y="15350"/>
                    <a:pt x="70579" y="8815"/>
                  </a:cubicBezTo>
                  <a:cubicBezTo>
                    <a:pt x="71673" y="6930"/>
                    <a:pt x="73284" y="5319"/>
                    <a:pt x="75169" y="4377"/>
                  </a:cubicBezTo>
                  <a:cubicBezTo>
                    <a:pt x="76645" y="3607"/>
                    <a:pt x="78282" y="3226"/>
                    <a:pt x="79896" y="3226"/>
                  </a:cubicBezTo>
                  <a:cubicBezTo>
                    <a:pt x="81341" y="3226"/>
                    <a:pt x="82767" y="3531"/>
                    <a:pt x="84045" y="4134"/>
                  </a:cubicBezTo>
                  <a:cubicBezTo>
                    <a:pt x="86719" y="5441"/>
                    <a:pt x="89090" y="8237"/>
                    <a:pt x="90671" y="12098"/>
                  </a:cubicBezTo>
                  <a:cubicBezTo>
                    <a:pt x="90914" y="12614"/>
                    <a:pt x="91096" y="13192"/>
                    <a:pt x="91279" y="13769"/>
                  </a:cubicBezTo>
                  <a:cubicBezTo>
                    <a:pt x="90671" y="11064"/>
                    <a:pt x="89425" y="8541"/>
                    <a:pt x="87601" y="6474"/>
                  </a:cubicBezTo>
                  <a:cubicBezTo>
                    <a:pt x="84970" y="3480"/>
                    <a:pt x="81103" y="1568"/>
                    <a:pt x="77114" y="1568"/>
                  </a:cubicBezTo>
                  <a:cubicBezTo>
                    <a:pt x="76771" y="1568"/>
                    <a:pt x="76426" y="1582"/>
                    <a:pt x="76081" y="1611"/>
                  </a:cubicBezTo>
                  <a:cubicBezTo>
                    <a:pt x="72889" y="1854"/>
                    <a:pt x="69850" y="3496"/>
                    <a:pt x="67844" y="5958"/>
                  </a:cubicBezTo>
                  <a:cubicBezTo>
                    <a:pt x="65534" y="3739"/>
                    <a:pt x="62950" y="1702"/>
                    <a:pt x="60093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786;p45">
              <a:extLst>
                <a:ext uri="{FF2B5EF4-FFF2-40B4-BE49-F238E27FC236}">
                  <a16:creationId xmlns:a16="http://schemas.microsoft.com/office/drawing/2014/main" id="{A3C52155-8EC6-E64D-A4CB-BED8D5E4A7E2}"/>
                </a:ext>
              </a:extLst>
            </p:cNvPr>
            <p:cNvSpPr/>
            <p:nvPr/>
          </p:nvSpPr>
          <p:spPr>
            <a:xfrm>
              <a:off x="1279175" y="1311525"/>
              <a:ext cx="812350" cy="1074500"/>
            </a:xfrm>
            <a:custGeom>
              <a:avLst/>
              <a:gdLst/>
              <a:ahLst/>
              <a:cxnLst/>
              <a:rect l="l" t="t" r="r" b="b"/>
              <a:pathLst>
                <a:path w="32494" h="42980" extrusionOk="0">
                  <a:moveTo>
                    <a:pt x="0" y="0"/>
                  </a:moveTo>
                  <a:cubicBezTo>
                    <a:pt x="10791" y="6140"/>
                    <a:pt x="19697" y="16384"/>
                    <a:pt x="23648" y="28056"/>
                  </a:cubicBezTo>
                  <a:cubicBezTo>
                    <a:pt x="23739" y="28420"/>
                    <a:pt x="23891" y="28846"/>
                    <a:pt x="24013" y="29271"/>
                  </a:cubicBezTo>
                  <a:cubicBezTo>
                    <a:pt x="24043" y="29302"/>
                    <a:pt x="24043" y="29302"/>
                    <a:pt x="24043" y="29332"/>
                  </a:cubicBezTo>
                  <a:cubicBezTo>
                    <a:pt x="25806" y="34378"/>
                    <a:pt x="28694" y="39028"/>
                    <a:pt x="32493" y="42980"/>
                  </a:cubicBezTo>
                  <a:cubicBezTo>
                    <a:pt x="31642" y="41004"/>
                    <a:pt x="30943" y="38998"/>
                    <a:pt x="30274" y="36992"/>
                  </a:cubicBezTo>
                  <a:lnTo>
                    <a:pt x="29606" y="34712"/>
                  </a:lnTo>
                  <a:cubicBezTo>
                    <a:pt x="28238" y="30183"/>
                    <a:pt x="26992" y="25624"/>
                    <a:pt x="24864" y="21399"/>
                  </a:cubicBezTo>
                  <a:cubicBezTo>
                    <a:pt x="24043" y="19849"/>
                    <a:pt x="23131" y="18359"/>
                    <a:pt x="22159" y="16961"/>
                  </a:cubicBezTo>
                  <a:cubicBezTo>
                    <a:pt x="19575" y="13314"/>
                    <a:pt x="16353" y="10092"/>
                    <a:pt x="12766" y="7387"/>
                  </a:cubicBezTo>
                  <a:cubicBezTo>
                    <a:pt x="8845" y="4408"/>
                    <a:pt x="4529" y="2037"/>
                    <a:pt x="0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787;p45">
              <a:extLst>
                <a:ext uri="{FF2B5EF4-FFF2-40B4-BE49-F238E27FC236}">
                  <a16:creationId xmlns:a16="http://schemas.microsoft.com/office/drawing/2014/main" id="{BCFD9C2E-7A46-1749-8DA1-0EDE9F16C3AD}"/>
                </a:ext>
              </a:extLst>
            </p:cNvPr>
            <p:cNvSpPr/>
            <p:nvPr/>
          </p:nvSpPr>
          <p:spPr>
            <a:xfrm>
              <a:off x="2393925" y="885900"/>
              <a:ext cx="1249300" cy="215725"/>
            </a:xfrm>
            <a:custGeom>
              <a:avLst/>
              <a:gdLst/>
              <a:ahLst/>
              <a:cxnLst/>
              <a:rect l="l" t="t" r="r" b="b"/>
              <a:pathLst>
                <a:path w="49972" h="8629" extrusionOk="0">
                  <a:moveTo>
                    <a:pt x="39375" y="0"/>
                  </a:moveTo>
                  <a:cubicBezTo>
                    <a:pt x="39178" y="0"/>
                    <a:pt x="38982" y="1"/>
                    <a:pt x="38786" y="4"/>
                  </a:cubicBezTo>
                  <a:cubicBezTo>
                    <a:pt x="26951" y="227"/>
                    <a:pt x="14988" y="3116"/>
                    <a:pt x="3157" y="3116"/>
                  </a:cubicBezTo>
                  <a:cubicBezTo>
                    <a:pt x="2103" y="3116"/>
                    <a:pt x="1051" y="3093"/>
                    <a:pt x="1" y="3043"/>
                  </a:cubicBezTo>
                  <a:lnTo>
                    <a:pt x="1" y="3043"/>
                  </a:lnTo>
                  <a:cubicBezTo>
                    <a:pt x="3496" y="6022"/>
                    <a:pt x="8207" y="7056"/>
                    <a:pt x="12767" y="7694"/>
                  </a:cubicBezTo>
                  <a:cubicBezTo>
                    <a:pt x="17188" y="8311"/>
                    <a:pt x="21649" y="8629"/>
                    <a:pt x="26097" y="8629"/>
                  </a:cubicBezTo>
                  <a:cubicBezTo>
                    <a:pt x="28438" y="8629"/>
                    <a:pt x="30775" y="8541"/>
                    <a:pt x="33102" y="8363"/>
                  </a:cubicBezTo>
                  <a:cubicBezTo>
                    <a:pt x="36263" y="8150"/>
                    <a:pt x="40062" y="7572"/>
                    <a:pt x="43102" y="6630"/>
                  </a:cubicBezTo>
                  <a:cubicBezTo>
                    <a:pt x="45837" y="5749"/>
                    <a:pt x="48208" y="4867"/>
                    <a:pt x="49971" y="2739"/>
                  </a:cubicBezTo>
                  <a:cubicBezTo>
                    <a:pt x="48695" y="1980"/>
                    <a:pt x="47388" y="1280"/>
                    <a:pt x="46111" y="612"/>
                  </a:cubicBezTo>
                  <a:cubicBezTo>
                    <a:pt x="43903" y="165"/>
                    <a:pt x="41619" y="0"/>
                    <a:pt x="39375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788;p45">
              <a:extLst>
                <a:ext uri="{FF2B5EF4-FFF2-40B4-BE49-F238E27FC236}">
                  <a16:creationId xmlns:a16="http://schemas.microsoft.com/office/drawing/2014/main" id="{80543A8D-A68C-5340-AE37-7B5A45769FC6}"/>
                </a:ext>
              </a:extLst>
            </p:cNvPr>
            <p:cNvSpPr/>
            <p:nvPr/>
          </p:nvSpPr>
          <p:spPr>
            <a:xfrm>
              <a:off x="2351375" y="688425"/>
              <a:ext cx="1259175" cy="370850"/>
            </a:xfrm>
            <a:custGeom>
              <a:avLst/>
              <a:gdLst/>
              <a:ahLst/>
              <a:cxnLst/>
              <a:rect l="l" t="t" r="r" b="b"/>
              <a:pathLst>
                <a:path w="50367" h="14834" extrusionOk="0">
                  <a:moveTo>
                    <a:pt x="25198" y="0"/>
                  </a:moveTo>
                  <a:cubicBezTo>
                    <a:pt x="11308" y="0"/>
                    <a:pt x="0" y="4499"/>
                    <a:pt x="0" y="8572"/>
                  </a:cubicBezTo>
                  <a:cubicBezTo>
                    <a:pt x="0" y="10000"/>
                    <a:pt x="1429" y="11216"/>
                    <a:pt x="3861" y="12158"/>
                  </a:cubicBezTo>
                  <a:cubicBezTo>
                    <a:pt x="8298" y="13921"/>
                    <a:pt x="16171" y="14833"/>
                    <a:pt x="25168" y="14833"/>
                  </a:cubicBezTo>
                  <a:cubicBezTo>
                    <a:pt x="39059" y="14833"/>
                    <a:pt x="50366" y="12675"/>
                    <a:pt x="50366" y="8602"/>
                  </a:cubicBezTo>
                  <a:cubicBezTo>
                    <a:pt x="50366" y="7569"/>
                    <a:pt x="49637" y="6505"/>
                    <a:pt x="48390" y="5441"/>
                  </a:cubicBezTo>
                  <a:cubicBezTo>
                    <a:pt x="45564" y="3283"/>
                    <a:pt x="40032" y="1368"/>
                    <a:pt x="33193" y="517"/>
                  </a:cubicBezTo>
                  <a:cubicBezTo>
                    <a:pt x="31004" y="243"/>
                    <a:pt x="28694" y="61"/>
                    <a:pt x="26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789;p45">
              <a:extLst>
                <a:ext uri="{FF2B5EF4-FFF2-40B4-BE49-F238E27FC236}">
                  <a16:creationId xmlns:a16="http://schemas.microsoft.com/office/drawing/2014/main" id="{FE3EAC9F-E78E-C047-BB9B-DD43B8775BDC}"/>
                </a:ext>
              </a:extLst>
            </p:cNvPr>
            <p:cNvSpPr/>
            <p:nvPr/>
          </p:nvSpPr>
          <p:spPr>
            <a:xfrm>
              <a:off x="2461150" y="782325"/>
              <a:ext cx="227650" cy="166875"/>
            </a:xfrm>
            <a:custGeom>
              <a:avLst/>
              <a:gdLst/>
              <a:ahLst/>
              <a:cxnLst/>
              <a:rect l="l" t="t" r="r" b="b"/>
              <a:pathLst>
                <a:path w="9106" h="6675" extrusionOk="0">
                  <a:moveTo>
                    <a:pt x="6584" y="1"/>
                  </a:moveTo>
                  <a:cubicBezTo>
                    <a:pt x="4057" y="1"/>
                    <a:pt x="1" y="1343"/>
                    <a:pt x="138" y="4208"/>
                  </a:cubicBezTo>
                  <a:cubicBezTo>
                    <a:pt x="169" y="5059"/>
                    <a:pt x="716" y="5758"/>
                    <a:pt x="1445" y="6183"/>
                  </a:cubicBezTo>
                  <a:cubicBezTo>
                    <a:pt x="2038" y="6500"/>
                    <a:pt x="2734" y="6675"/>
                    <a:pt x="3399" y="6675"/>
                  </a:cubicBezTo>
                  <a:cubicBezTo>
                    <a:pt x="3757" y="6675"/>
                    <a:pt x="4105" y="6624"/>
                    <a:pt x="4424" y="6518"/>
                  </a:cubicBezTo>
                  <a:cubicBezTo>
                    <a:pt x="6035" y="5940"/>
                    <a:pt x="7281" y="4542"/>
                    <a:pt x="8224" y="3174"/>
                  </a:cubicBezTo>
                  <a:cubicBezTo>
                    <a:pt x="9105" y="1958"/>
                    <a:pt x="9075" y="287"/>
                    <a:pt x="7312" y="43"/>
                  </a:cubicBezTo>
                  <a:cubicBezTo>
                    <a:pt x="7090" y="15"/>
                    <a:pt x="6845" y="1"/>
                    <a:pt x="6584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790;p45">
              <a:extLst>
                <a:ext uri="{FF2B5EF4-FFF2-40B4-BE49-F238E27FC236}">
                  <a16:creationId xmlns:a16="http://schemas.microsoft.com/office/drawing/2014/main" id="{EA8F9D64-A6FF-F341-A2CA-9B9A87895C1A}"/>
                </a:ext>
              </a:extLst>
            </p:cNvPr>
            <p:cNvSpPr/>
            <p:nvPr/>
          </p:nvSpPr>
          <p:spPr>
            <a:xfrm>
              <a:off x="2447875" y="826725"/>
              <a:ext cx="1162675" cy="232550"/>
            </a:xfrm>
            <a:custGeom>
              <a:avLst/>
              <a:gdLst/>
              <a:ahLst/>
              <a:cxnLst/>
              <a:rect l="l" t="t" r="r" b="b"/>
              <a:pathLst>
                <a:path w="46507" h="9302" extrusionOk="0">
                  <a:moveTo>
                    <a:pt x="44439" y="0"/>
                  </a:moveTo>
                  <a:lnTo>
                    <a:pt x="44439" y="0"/>
                  </a:lnTo>
                  <a:cubicBezTo>
                    <a:pt x="44834" y="517"/>
                    <a:pt x="45047" y="1125"/>
                    <a:pt x="45017" y="1824"/>
                  </a:cubicBezTo>
                  <a:cubicBezTo>
                    <a:pt x="44986" y="2888"/>
                    <a:pt x="44287" y="3799"/>
                    <a:pt x="43467" y="4347"/>
                  </a:cubicBezTo>
                  <a:cubicBezTo>
                    <a:pt x="42615" y="4924"/>
                    <a:pt x="41582" y="5228"/>
                    <a:pt x="40609" y="5502"/>
                  </a:cubicBezTo>
                  <a:cubicBezTo>
                    <a:pt x="33557" y="7391"/>
                    <a:pt x="26287" y="8172"/>
                    <a:pt x="18976" y="8172"/>
                  </a:cubicBezTo>
                  <a:cubicBezTo>
                    <a:pt x="12643" y="8172"/>
                    <a:pt x="6279" y="7586"/>
                    <a:pt x="1" y="6626"/>
                  </a:cubicBezTo>
                  <a:lnTo>
                    <a:pt x="1" y="6626"/>
                  </a:lnTo>
                  <a:cubicBezTo>
                    <a:pt x="4438" y="8389"/>
                    <a:pt x="12311" y="9301"/>
                    <a:pt x="21308" y="9301"/>
                  </a:cubicBezTo>
                  <a:cubicBezTo>
                    <a:pt x="35199" y="9301"/>
                    <a:pt x="46506" y="7143"/>
                    <a:pt x="46506" y="3070"/>
                  </a:cubicBezTo>
                  <a:cubicBezTo>
                    <a:pt x="46506" y="2037"/>
                    <a:pt x="45777" y="973"/>
                    <a:pt x="44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791;p45">
              <a:extLst>
                <a:ext uri="{FF2B5EF4-FFF2-40B4-BE49-F238E27FC236}">
                  <a16:creationId xmlns:a16="http://schemas.microsoft.com/office/drawing/2014/main" id="{2E0305BB-33D7-8D49-94D2-A9E588EA6553}"/>
                </a:ext>
              </a:extLst>
            </p:cNvPr>
            <p:cNvSpPr/>
            <p:nvPr/>
          </p:nvSpPr>
          <p:spPr>
            <a:xfrm>
              <a:off x="2907625" y="689925"/>
              <a:ext cx="272050" cy="53900"/>
            </a:xfrm>
            <a:custGeom>
              <a:avLst/>
              <a:gdLst/>
              <a:ahLst/>
              <a:cxnLst/>
              <a:rect l="l" t="t" r="r" b="b"/>
              <a:pathLst>
                <a:path w="10882" h="2156" extrusionOk="0">
                  <a:moveTo>
                    <a:pt x="4043" y="1"/>
                  </a:moveTo>
                  <a:cubicBezTo>
                    <a:pt x="2645" y="274"/>
                    <a:pt x="1277" y="761"/>
                    <a:pt x="0" y="1369"/>
                  </a:cubicBezTo>
                  <a:cubicBezTo>
                    <a:pt x="1566" y="1755"/>
                    <a:pt x="3222" y="2156"/>
                    <a:pt x="4862" y="2156"/>
                  </a:cubicBezTo>
                  <a:cubicBezTo>
                    <a:pt x="5547" y="2156"/>
                    <a:pt x="6229" y="2086"/>
                    <a:pt x="6900" y="1916"/>
                  </a:cubicBezTo>
                  <a:cubicBezTo>
                    <a:pt x="8268" y="1581"/>
                    <a:pt x="9514" y="822"/>
                    <a:pt x="10882" y="487"/>
                  </a:cubicBezTo>
                  <a:cubicBezTo>
                    <a:pt x="8724" y="214"/>
                    <a:pt x="6414" y="31"/>
                    <a:pt x="4043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792;p45">
              <a:extLst>
                <a:ext uri="{FF2B5EF4-FFF2-40B4-BE49-F238E27FC236}">
                  <a16:creationId xmlns:a16="http://schemas.microsoft.com/office/drawing/2014/main" id="{B109AB75-ADF5-6C46-957F-E90D66D231D1}"/>
                </a:ext>
              </a:extLst>
            </p:cNvPr>
            <p:cNvSpPr/>
            <p:nvPr/>
          </p:nvSpPr>
          <p:spPr>
            <a:xfrm>
              <a:off x="2805025" y="534150"/>
              <a:ext cx="351100" cy="199125"/>
            </a:xfrm>
            <a:custGeom>
              <a:avLst/>
              <a:gdLst/>
              <a:ahLst/>
              <a:cxnLst/>
              <a:rect l="l" t="t" r="r" b="b"/>
              <a:pathLst>
                <a:path w="14044" h="7965" extrusionOk="0">
                  <a:moveTo>
                    <a:pt x="7022" y="1"/>
                  </a:moveTo>
                  <a:cubicBezTo>
                    <a:pt x="3131" y="1"/>
                    <a:pt x="1" y="1764"/>
                    <a:pt x="1" y="3983"/>
                  </a:cubicBezTo>
                  <a:cubicBezTo>
                    <a:pt x="1" y="6171"/>
                    <a:pt x="3131" y="7964"/>
                    <a:pt x="7022" y="7964"/>
                  </a:cubicBezTo>
                  <a:cubicBezTo>
                    <a:pt x="10882" y="7964"/>
                    <a:pt x="14044" y="6171"/>
                    <a:pt x="14044" y="3983"/>
                  </a:cubicBezTo>
                  <a:cubicBezTo>
                    <a:pt x="14044" y="1764"/>
                    <a:pt x="10882" y="1"/>
                    <a:pt x="70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793;p45">
              <a:extLst>
                <a:ext uri="{FF2B5EF4-FFF2-40B4-BE49-F238E27FC236}">
                  <a16:creationId xmlns:a16="http://schemas.microsoft.com/office/drawing/2014/main" id="{1530DE30-A31B-F64A-9681-A46822D6E184}"/>
                </a:ext>
              </a:extLst>
            </p:cNvPr>
            <p:cNvSpPr/>
            <p:nvPr/>
          </p:nvSpPr>
          <p:spPr>
            <a:xfrm>
              <a:off x="2830875" y="574750"/>
              <a:ext cx="79050" cy="69750"/>
            </a:xfrm>
            <a:custGeom>
              <a:avLst/>
              <a:gdLst/>
              <a:ahLst/>
              <a:cxnLst/>
              <a:rect l="l" t="t" r="r" b="b"/>
              <a:pathLst>
                <a:path w="3162" h="2790" extrusionOk="0">
                  <a:moveTo>
                    <a:pt x="2534" y="0"/>
                  </a:moveTo>
                  <a:cubicBezTo>
                    <a:pt x="2134" y="0"/>
                    <a:pt x="1657" y="166"/>
                    <a:pt x="1429" y="261"/>
                  </a:cubicBezTo>
                  <a:cubicBezTo>
                    <a:pt x="1186" y="383"/>
                    <a:pt x="973" y="535"/>
                    <a:pt x="790" y="687"/>
                  </a:cubicBezTo>
                  <a:cubicBezTo>
                    <a:pt x="486" y="960"/>
                    <a:pt x="213" y="1295"/>
                    <a:pt x="122" y="1720"/>
                  </a:cubicBezTo>
                  <a:cubicBezTo>
                    <a:pt x="61" y="1872"/>
                    <a:pt x="0" y="2055"/>
                    <a:pt x="61" y="2207"/>
                  </a:cubicBezTo>
                  <a:cubicBezTo>
                    <a:pt x="91" y="2511"/>
                    <a:pt x="274" y="2723"/>
                    <a:pt x="578" y="2784"/>
                  </a:cubicBezTo>
                  <a:cubicBezTo>
                    <a:pt x="615" y="2788"/>
                    <a:pt x="652" y="2790"/>
                    <a:pt x="689" y="2790"/>
                  </a:cubicBezTo>
                  <a:cubicBezTo>
                    <a:pt x="1218" y="2790"/>
                    <a:pt x="1667" y="2396"/>
                    <a:pt x="2037" y="2055"/>
                  </a:cubicBezTo>
                  <a:cubicBezTo>
                    <a:pt x="2371" y="1659"/>
                    <a:pt x="2888" y="1204"/>
                    <a:pt x="3101" y="717"/>
                  </a:cubicBezTo>
                  <a:cubicBezTo>
                    <a:pt x="3161" y="565"/>
                    <a:pt x="3161" y="383"/>
                    <a:pt x="3101" y="231"/>
                  </a:cubicBezTo>
                  <a:cubicBezTo>
                    <a:pt x="2987" y="60"/>
                    <a:pt x="2774" y="0"/>
                    <a:pt x="2534" y="0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8"/>
          <p:cNvSpPr txBox="1">
            <a:spLocks noGrp="1"/>
          </p:cNvSpPr>
          <p:nvPr>
            <p:ph type="title"/>
          </p:nvPr>
        </p:nvSpPr>
        <p:spPr>
          <a:xfrm>
            <a:off x="957634" y="266308"/>
            <a:ext cx="3089818" cy="1028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</a:rPr>
              <a:t>South</a:t>
            </a:r>
            <a:r>
              <a:rPr lang="zh-CN" altLang="en-US" b="1" dirty="0">
                <a:solidFill>
                  <a:schemeClr val="accent2"/>
                </a:solidFill>
              </a:rPr>
              <a:t> </a:t>
            </a:r>
            <a:r>
              <a:rPr lang="en-US" altLang="zh-CN" b="1" dirty="0">
                <a:solidFill>
                  <a:schemeClr val="accent2"/>
                </a:solidFill>
              </a:rPr>
              <a:t>VS</a:t>
            </a:r>
            <a:r>
              <a:rPr lang="zh-CN" altLang="en-US" b="1" dirty="0">
                <a:solidFill>
                  <a:schemeClr val="accent2"/>
                </a:solidFill>
              </a:rPr>
              <a:t> </a:t>
            </a:r>
            <a:r>
              <a:rPr lang="en-US" altLang="zh-CN" b="1" dirty="0">
                <a:solidFill>
                  <a:schemeClr val="accent2"/>
                </a:solidFill>
              </a:rPr>
              <a:t>North</a:t>
            </a:r>
            <a:endParaRPr dirty="0"/>
          </a:p>
        </p:txBody>
      </p:sp>
      <p:pic>
        <p:nvPicPr>
          <p:cNvPr id="4" name="图片 3" descr="碗里有许多水果&#10;&#10;描述已自动生成">
            <a:extLst>
              <a:ext uri="{FF2B5EF4-FFF2-40B4-BE49-F238E27FC236}">
                <a16:creationId xmlns:a16="http://schemas.microsoft.com/office/drawing/2014/main" id="{FC512227-7D2C-5444-B0A5-A0B871FC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02" y="98921"/>
            <a:ext cx="3293885" cy="4945657"/>
          </a:xfrm>
          <a:prstGeom prst="rect">
            <a:avLst/>
          </a:prstGeom>
        </p:spPr>
      </p:pic>
      <p:graphicFrame>
        <p:nvGraphicFramePr>
          <p:cNvPr id="42" name="Google Shape;4772;p63">
            <a:extLst>
              <a:ext uri="{FF2B5EF4-FFF2-40B4-BE49-F238E27FC236}">
                <a16:creationId xmlns:a16="http://schemas.microsoft.com/office/drawing/2014/main" id="{68C48654-09A8-924F-9D1F-4525562CF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845809"/>
              </p:ext>
            </p:extLst>
          </p:nvPr>
        </p:nvGraphicFramePr>
        <p:xfrm>
          <a:off x="433086" y="1360997"/>
          <a:ext cx="4138913" cy="2605554"/>
        </p:xfrm>
        <a:graphic>
          <a:graphicData uri="http://schemas.openxmlformats.org/drawingml/2006/table">
            <a:tbl>
              <a:tblPr>
                <a:noFill/>
                <a:tableStyleId>{130FF322-2D8A-4E38-BC87-38DBD8410598}</a:tableStyleId>
              </a:tblPr>
              <a:tblGrid>
                <a:gridCol w="209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0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dirty="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South</a:t>
                      </a:r>
                      <a:endParaRPr sz="2000" b="1" dirty="0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North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Tangyuan</a:t>
                      </a:r>
                      <a:endParaRPr dirty="0">
                        <a:solidFill>
                          <a:schemeClr val="dk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 err="1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Yuanxiao</a:t>
                      </a:r>
                      <a:endParaRPr dirty="0">
                        <a:solidFill>
                          <a:schemeClr val="dk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Mix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the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flour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and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the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water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first</a:t>
                      </a:r>
                      <a:endParaRPr dirty="0">
                        <a:solidFill>
                          <a:schemeClr val="dk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Dip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the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fillings in water and roll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it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in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glutinous rice flour</a:t>
                      </a:r>
                      <a:endParaRPr dirty="0">
                        <a:solidFill>
                          <a:schemeClr val="dk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6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Sweet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&amp;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Salty</a:t>
                      </a:r>
                      <a:endParaRPr dirty="0">
                        <a:solidFill>
                          <a:schemeClr val="dk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Sweet</a:t>
                      </a:r>
                      <a:endParaRPr dirty="0">
                        <a:solidFill>
                          <a:schemeClr val="dk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Boiling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it</a:t>
                      </a:r>
                      <a:endParaRPr dirty="0">
                        <a:solidFill>
                          <a:schemeClr val="dk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Boiling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&amp;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Frying</a:t>
                      </a:r>
                      <a:endParaRPr dirty="0">
                        <a:solidFill>
                          <a:schemeClr val="dk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295</Words>
  <Application>Microsoft Macintosh PowerPoint</Application>
  <PresentationFormat>全屏显示(16:9)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-apple-system</vt:lpstr>
      <vt:lpstr>Anaheim</vt:lpstr>
      <vt:lpstr>Arial</vt:lpstr>
      <vt:lpstr>Poppins</vt:lpstr>
      <vt:lpstr>Dongzhi Festival by Slidesgo</vt:lpstr>
      <vt:lpstr>CHINESE TANGYUAN</vt:lpstr>
      <vt:lpstr>01</vt:lpstr>
      <vt:lpstr>INTRODUCTION</vt:lpstr>
      <vt:lpstr>TANGYUAN INTRODUCTION</vt:lpstr>
      <vt:lpstr>HISTOTY</vt:lpstr>
      <vt:lpstr>PowerPoint 演示文稿</vt:lpstr>
      <vt:lpstr>Tangyuan History</vt:lpstr>
      <vt:lpstr>Geographical Differences </vt:lpstr>
      <vt:lpstr>South VS North</vt:lpstr>
      <vt:lpstr>Sweet OR Salty？</vt:lpstr>
      <vt:lpstr>International Influences</vt:lpstr>
      <vt:lpstr>International Influences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DONGZHI FESTIVAL</dc:title>
  <cp:lastModifiedBy>1343</cp:lastModifiedBy>
  <cp:revision>6</cp:revision>
  <dcterms:modified xsi:type="dcterms:W3CDTF">2023-03-09T13:31:21Z</dcterms:modified>
</cp:coreProperties>
</file>