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57" r:id="rId3"/>
    <p:sldId id="258" r:id="rId4"/>
    <p:sldId id="363" r:id="rId5"/>
    <p:sldId id="260" r:id="rId6"/>
    <p:sldId id="352" r:id="rId7"/>
    <p:sldId id="261" r:id="rId8"/>
    <p:sldId id="316" r:id="rId9"/>
    <p:sldId id="263" r:id="rId10"/>
    <p:sldId id="355" r:id="rId11"/>
    <p:sldId id="280" r:id="rId12"/>
    <p:sldId id="356" r:id="rId13"/>
    <p:sldId id="301" r:id="rId14"/>
    <p:sldId id="307" r:id="rId16"/>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33CC"/>
    <a:srgbClr val="FAD85D"/>
    <a:srgbClr val="6CD85D"/>
    <a:srgbClr val="F09B34"/>
    <a:srgbClr val="EBEBEB"/>
    <a:srgbClr val="6C7F90"/>
    <a:srgbClr val="444444"/>
    <a:srgbClr val="2E4860"/>
    <a:srgbClr val="2323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96" autoAdjust="0"/>
    <p:restoredTop sz="96000" autoAdjust="0"/>
  </p:normalViewPr>
  <p:slideViewPr>
    <p:cSldViewPr snapToGrid="0" showGuides="1">
      <p:cViewPr>
        <p:scale>
          <a:sx n="110" d="100"/>
          <a:sy n="110" d="100"/>
        </p:scale>
        <p:origin x="12" y="696"/>
      </p:cViewPr>
      <p:guideLst>
        <p:guide orient="horz" pos="1619"/>
        <p:guide pos="2878"/>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3.xml"/><Relationship Id="rId15" Type="http://schemas.openxmlformats.org/officeDocument/2006/relationships/notesMaster" Target="notesMasters/notesMaster1.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EBAA85-57E8-4AC4-BB15-5D6F1930E889}"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56A6E8-2541-4DD4-B41A-9AD8EE66A460}"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272"/>
        <p:cNvGrpSpPr/>
        <p:nvPr/>
      </p:nvGrpSpPr>
      <p:grpSpPr>
        <a:xfrm>
          <a:off x="0" y="0"/>
          <a:ext cx="0" cy="0"/>
          <a:chOff x="0" y="0"/>
          <a:chExt cx="0" cy="0"/>
        </a:xfrm>
      </p:grpSpPr>
      <p:sp>
        <p:nvSpPr>
          <p:cNvPr id="273" name="Shape 2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74" name="Shape 27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304"/>
        <p:cNvGrpSpPr/>
        <p:nvPr/>
      </p:nvGrpSpPr>
      <p:grpSpPr>
        <a:xfrm>
          <a:off x="0" y="0"/>
          <a:ext cx="0" cy="0"/>
          <a:chOff x="0" y="0"/>
          <a:chExt cx="0" cy="0"/>
        </a:xfrm>
      </p:grpSpPr>
      <p:sp>
        <p:nvSpPr>
          <p:cNvPr id="305" name="Shape 305"/>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ctr" anchorCtr="0">
            <a:noAutofit/>
          </a:bodyPr>
          <a:lstStyle/>
          <a:p>
            <a:pPr lvl="0">
              <a:spcBef>
                <a:spcPts val="0"/>
              </a:spcBef>
              <a:buNone/>
            </a:pPr>
          </a:p>
        </p:txBody>
      </p:sp>
      <p:sp>
        <p:nvSpPr>
          <p:cNvPr id="306" name="Shape 30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1419EC6-A7F9-4038-B584-32C3F4D916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0C4D196-4731-488D-BBC2-0FF6E27DC5CD}"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1419EC6-A7F9-4038-B584-32C3F4D916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0C4D196-4731-488D-BBC2-0FF6E27DC5CD}"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1419EC6-A7F9-4038-B584-32C3F4D916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0C4D196-4731-488D-BBC2-0FF6E27DC5CD}"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1419EC6-A7F9-4038-B584-32C3F4D916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0C4D196-4731-488D-BBC2-0FF6E27DC5CD}"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1419EC6-A7F9-4038-B584-32C3F4D916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0C4D196-4731-488D-BBC2-0FF6E27DC5CD}"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1419EC6-A7F9-4038-B584-32C3F4D916B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0C4D196-4731-488D-BBC2-0FF6E27DC5CD}"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1419EC6-A7F9-4038-B584-32C3F4D916B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0C4D196-4731-488D-BBC2-0FF6E27DC5CD}"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1419EC6-A7F9-4038-B584-32C3F4D916B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0C4D196-4731-488D-BBC2-0FF6E27DC5CD}"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1419EC6-A7F9-4038-B584-32C3F4D916B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0C4D196-4731-488D-BBC2-0FF6E27DC5CD}"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1419EC6-A7F9-4038-B584-32C3F4D916B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0C4D196-4731-488D-BBC2-0FF6E27DC5CD}"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1419EC6-A7F9-4038-B584-32C3F4D916B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0C4D196-4731-488D-BBC2-0FF6E27DC5CD}"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D1419EC6-A7F9-4038-B584-32C3F4D916B2}" type="datetimeFigureOut">
              <a:rPr lang="zh-CN" altLang="en-US" smtClean="0"/>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E0C4D196-4731-488D-BBC2-0FF6E27DC5CD}"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38414" y="90166"/>
            <a:ext cx="5433134" cy="4607511"/>
          </a:xfrm>
          <a:prstGeom prst="rect">
            <a:avLst/>
          </a:prstGeom>
          <a:solidFill>
            <a:srgbClr val="F8C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矩形 1"/>
          <p:cNvSpPr/>
          <p:nvPr/>
        </p:nvSpPr>
        <p:spPr>
          <a:xfrm>
            <a:off x="542925" y="547683"/>
            <a:ext cx="4595813" cy="71438"/>
          </a:xfrm>
          <a:prstGeom prst="rect">
            <a:avLst/>
          </a:prstGeom>
          <a:solidFill>
            <a:srgbClr val="F8C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42925" y="4342443"/>
            <a:ext cx="4595813" cy="71438"/>
          </a:xfrm>
          <a:prstGeom prst="rect">
            <a:avLst/>
          </a:prstGeom>
          <a:solidFill>
            <a:srgbClr val="F8C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TextBox 2"/>
          <p:cNvSpPr txBox="1"/>
          <p:nvPr/>
        </p:nvSpPr>
        <p:spPr>
          <a:xfrm>
            <a:off x="438150" y="592455"/>
            <a:ext cx="6617970" cy="1938020"/>
          </a:xfrm>
          <a:prstGeom prst="rect">
            <a:avLst/>
          </a:prstGeom>
          <a:noFill/>
        </p:spPr>
        <p:txBody>
          <a:bodyPr wrap="square" rtlCol="0">
            <a:spAutoFit/>
          </a:bodyPr>
          <a:lstStyle/>
          <a:p>
            <a:r>
              <a:rPr lang="zh-CN" altLang="en-US" sz="6000" b="1" dirty="0">
                <a:solidFill>
                  <a:srgbClr val="2E4860"/>
                </a:solidFill>
                <a:latin typeface="Arial" panose="020B0604020202020204" pitchFamily="34" charset="0"/>
                <a:cs typeface="Arial" panose="020B0604020202020204" pitchFamily="34" charset="0"/>
              </a:rPr>
              <a:t>Amplification And Omission</a:t>
            </a:r>
            <a:endParaRPr lang="zh-CN" altLang="en-US" sz="6000" b="1" dirty="0">
              <a:solidFill>
                <a:srgbClr val="2E4860"/>
              </a:solidFill>
              <a:latin typeface="Arial" panose="020B0604020202020204" pitchFamily="34" charset="0"/>
              <a:cs typeface="Arial" panose="020B0604020202020204" pitchFamily="34" charset="0"/>
            </a:endParaRPr>
          </a:p>
        </p:txBody>
      </p:sp>
      <p:cxnSp>
        <p:nvCxnSpPr>
          <p:cNvPr id="6" name="直接连接符 5"/>
          <p:cNvCxnSpPr/>
          <p:nvPr/>
        </p:nvCxnSpPr>
        <p:spPr>
          <a:xfrm>
            <a:off x="542925" y="3505200"/>
            <a:ext cx="4595813" cy="4763"/>
          </a:xfrm>
          <a:prstGeom prst="line">
            <a:avLst/>
          </a:prstGeom>
          <a:ln w="15875">
            <a:solidFill>
              <a:srgbClr val="444444"/>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861041" y="3652360"/>
            <a:ext cx="4211955" cy="337185"/>
          </a:xfrm>
          <a:prstGeom prst="rect">
            <a:avLst/>
          </a:prstGeom>
          <a:noFill/>
        </p:spPr>
        <p:txBody>
          <a:bodyPr wrap="square" rtlCol="0">
            <a:spAutoFit/>
          </a:bodyPr>
          <a:lstStyle/>
          <a:p>
            <a:r>
              <a:rPr lang="zh-CN" altLang="en-US" sz="1600" b="1" spc="-10" dirty="0" smtClean="0">
                <a:solidFill>
                  <a:srgbClr val="232323"/>
                </a:solidFill>
                <a:latin typeface="Arial" panose="020B0604020202020204" pitchFamily="34" charset="0"/>
                <a:cs typeface="Arial" panose="020B0604020202020204" pitchFamily="34" charset="0"/>
              </a:rPr>
              <a:t>文偲荇 李梦</a:t>
            </a:r>
            <a:endParaRPr lang="zh-CN" altLang="en-US" sz="1600" b="1" spc="-10" dirty="0" smtClean="0">
              <a:solidFill>
                <a:srgbClr val="232323"/>
              </a:solidFill>
              <a:latin typeface="Arial" panose="020B0604020202020204" pitchFamily="34" charset="0"/>
              <a:cs typeface="Arial" panose="020B0604020202020204" pitchFamily="34" charset="0"/>
            </a:endParaRPr>
          </a:p>
        </p:txBody>
      </p:sp>
      <p:sp>
        <p:nvSpPr>
          <p:cNvPr id="8" name="TextBox 7"/>
          <p:cNvSpPr txBox="1"/>
          <p:nvPr/>
        </p:nvSpPr>
        <p:spPr>
          <a:xfrm>
            <a:off x="505441" y="3550062"/>
            <a:ext cx="368300" cy="800219"/>
          </a:xfrm>
          <a:prstGeom prst="rect">
            <a:avLst/>
          </a:prstGeom>
          <a:noFill/>
        </p:spPr>
        <p:txBody>
          <a:bodyPr wrap="square" rtlCol="0">
            <a:spAutoFit/>
          </a:bodyPr>
          <a:lstStyle/>
          <a:p>
            <a:r>
              <a:rPr lang="en-US" altLang="zh-CN" sz="4600" b="1" dirty="0" smtClean="0">
                <a:solidFill>
                  <a:srgbClr val="232323"/>
                </a:solidFill>
                <a:latin typeface="Arial" panose="020B0604020202020204" pitchFamily="34" charset="0"/>
                <a:cs typeface="Arial" panose="020B0604020202020204" pitchFamily="34" charset="0"/>
              </a:rPr>
              <a:t>”</a:t>
            </a:r>
            <a:endParaRPr lang="zh-CN" altLang="en-US" sz="4600" b="1" dirty="0">
              <a:solidFill>
                <a:srgbClr val="232323"/>
              </a:solidFill>
              <a:latin typeface="Arial" panose="020B0604020202020204" pitchFamily="34" charset="0"/>
              <a:cs typeface="Arial" panose="020B0604020202020204" pitchFamily="34" charset="0"/>
            </a:endParaRPr>
          </a:p>
        </p:txBody>
      </p:sp>
      <p:sp>
        <p:nvSpPr>
          <p:cNvPr id="9" name="TextBox 8"/>
          <p:cNvSpPr txBox="1"/>
          <p:nvPr/>
        </p:nvSpPr>
        <p:spPr>
          <a:xfrm>
            <a:off x="486391" y="4451350"/>
            <a:ext cx="2955925" cy="246221"/>
          </a:xfrm>
          <a:prstGeom prst="rect">
            <a:avLst/>
          </a:prstGeom>
          <a:noFill/>
        </p:spPr>
        <p:txBody>
          <a:bodyPr wrap="square" rtlCol="0">
            <a:spAutoFit/>
          </a:bodyPr>
          <a:lstStyle/>
          <a:p>
            <a:endParaRPr lang="zh-CN" altLang="en-US" sz="1000" i="1" dirty="0">
              <a:solidFill>
                <a:srgbClr val="232323"/>
              </a:solidFill>
              <a:latin typeface="Arial" panose="020B0604020202020204" pitchFamily="34" charset="0"/>
              <a:cs typeface="Arial" panose="020B0604020202020204" pitchFamily="34" charset="0"/>
            </a:endParaRPr>
          </a:p>
        </p:txBody>
      </p:sp>
      <p:cxnSp>
        <p:nvCxnSpPr>
          <p:cNvPr id="11" name="直接连接符 10"/>
          <p:cNvCxnSpPr/>
          <p:nvPr/>
        </p:nvCxnSpPr>
        <p:spPr>
          <a:xfrm>
            <a:off x="6011863" y="2486501"/>
            <a:ext cx="1092993" cy="1090613"/>
          </a:xfrm>
          <a:prstGeom prst="line">
            <a:avLst/>
          </a:prstGeom>
          <a:ln>
            <a:solidFill>
              <a:srgbClr val="F8C937"/>
            </a:solidFill>
          </a:ln>
        </p:spPr>
        <p:style>
          <a:lnRef idx="1">
            <a:schemeClr val="accent1"/>
          </a:lnRef>
          <a:fillRef idx="0">
            <a:schemeClr val="accent1"/>
          </a:fillRef>
          <a:effectRef idx="0">
            <a:schemeClr val="accent1"/>
          </a:effectRef>
          <a:fontRef idx="minor">
            <a:schemeClr val="tx1"/>
          </a:fontRef>
        </p:style>
      </p:cxnSp>
      <p:sp>
        <p:nvSpPr>
          <p:cNvPr id="13" name="椭圆 12"/>
          <p:cNvSpPr/>
          <p:nvPr/>
        </p:nvSpPr>
        <p:spPr>
          <a:xfrm>
            <a:off x="5138894" y="1612201"/>
            <a:ext cx="2839245" cy="2839245"/>
          </a:xfrm>
          <a:prstGeom prst="ellipse">
            <a:avLst/>
          </a:prstGeom>
          <a:noFill/>
          <a:ln w="9525">
            <a:solidFill>
              <a:srgbClr val="EBEB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fill="hold"/>
                                        <p:tgtEl>
                                          <p:spTgt spid="7"/>
                                        </p:tgtEl>
                                        <p:attrNameLst>
                                          <p:attrName>ppt_x</p:attrName>
                                        </p:attrNameLst>
                                      </p:cBhvr>
                                      <p:tavLst>
                                        <p:tav tm="0">
                                          <p:val>
                                            <p:strVal val="#ppt_x"/>
                                          </p:val>
                                        </p:tav>
                                        <p:tav tm="100000">
                                          <p:val>
                                            <p:strVal val="#ppt_x"/>
                                          </p:val>
                                        </p:tav>
                                      </p:tavLst>
                                    </p:anim>
                                    <p:anim calcmode="lin" valueType="num">
                                      <p:cBhvr additive="base">
                                        <p:cTn id="2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7924802" y="4617752"/>
            <a:ext cx="1219198" cy="535990"/>
          </a:xfrm>
          <a:prstGeom prst="rect">
            <a:avLst/>
          </a:prstGeom>
          <a:solidFill>
            <a:srgbClr val="2E4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TextBox 5"/>
          <p:cNvSpPr txBox="1"/>
          <p:nvPr/>
        </p:nvSpPr>
        <p:spPr>
          <a:xfrm>
            <a:off x="8058149" y="4731859"/>
            <a:ext cx="459581" cy="306705"/>
          </a:xfrm>
          <a:prstGeom prst="rect">
            <a:avLst/>
          </a:prstGeom>
          <a:noFill/>
        </p:spPr>
        <p:txBody>
          <a:bodyPr wrap="square" rtlCol="0">
            <a:spAutoFit/>
          </a:bodyPr>
          <a:lstStyle/>
          <a:p>
            <a:r>
              <a:rPr lang="en-US" altLang="zh-CN" sz="1400" b="1" dirty="0">
                <a:solidFill>
                  <a:schemeClr val="bg1"/>
                </a:solidFill>
                <a:latin typeface="Arial" panose="020B0604020202020204" pitchFamily="34" charset="0"/>
                <a:cs typeface="Arial" panose="020B0604020202020204" pitchFamily="34" charset="0"/>
              </a:rPr>
              <a:t>10</a:t>
            </a:r>
            <a:endParaRPr lang="en-US" altLang="zh-CN" sz="1400" b="1" dirty="0">
              <a:solidFill>
                <a:schemeClr val="bg1"/>
              </a:solidFill>
              <a:latin typeface="Arial" panose="020B0604020202020204" pitchFamily="34" charset="0"/>
              <a:cs typeface="Arial" panose="020B0604020202020204" pitchFamily="34" charset="0"/>
            </a:endParaRPr>
          </a:p>
        </p:txBody>
      </p:sp>
      <p:sp>
        <p:nvSpPr>
          <p:cNvPr id="7" name="矩形 6"/>
          <p:cNvSpPr/>
          <p:nvPr/>
        </p:nvSpPr>
        <p:spPr>
          <a:xfrm>
            <a:off x="1" y="205625"/>
            <a:ext cx="2254927" cy="518604"/>
          </a:xfrm>
          <a:prstGeom prst="rect">
            <a:avLst/>
          </a:prstGeom>
          <a:solidFill>
            <a:srgbClr val="2E4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336661" y="205855"/>
            <a:ext cx="1918344" cy="337185"/>
          </a:xfrm>
          <a:prstGeom prst="rect">
            <a:avLst/>
          </a:prstGeom>
          <a:noFill/>
        </p:spPr>
        <p:txBody>
          <a:bodyPr wrap="square" rtlCol="0">
            <a:spAutoFit/>
          </a:bodyPr>
          <a:lstStyle/>
          <a:p>
            <a:r>
              <a:rPr lang="en-US" altLang="zh-CN" sz="3600" b="1">
                <a:gradFill>
                  <a:gsLst>
                    <a:gs pos="0">
                      <a:srgbClr val="FECF40"/>
                    </a:gs>
                    <a:gs pos="100000">
                      <a:srgbClr val="846C21"/>
                    </a:gs>
                  </a:gsLst>
                  <a:lin scaled="0"/>
                </a:gradFill>
                <a:sym typeface="+mn-ea"/>
              </a:rPr>
              <a:t>C→E</a:t>
            </a:r>
            <a:endParaRPr lang="en-US" altLang="zh-CN" sz="3600" b="1">
              <a:gradFill>
                <a:gsLst>
                  <a:gs pos="0">
                    <a:srgbClr val="FECF40"/>
                  </a:gs>
                  <a:gs pos="100000">
                    <a:srgbClr val="846C21"/>
                  </a:gs>
                </a:gsLst>
                <a:lin scaled="0"/>
              </a:gradFill>
            </a:endParaRPr>
          </a:p>
        </p:txBody>
      </p:sp>
      <p:cxnSp>
        <p:nvCxnSpPr>
          <p:cNvPr id="18" name="直接连接符 17"/>
          <p:cNvCxnSpPr/>
          <p:nvPr/>
        </p:nvCxnSpPr>
        <p:spPr>
          <a:xfrm>
            <a:off x="562490" y="3272452"/>
            <a:ext cx="251787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52120" y="1007110"/>
            <a:ext cx="8065770" cy="2830195"/>
          </a:xfrm>
          <a:prstGeom prst="rect">
            <a:avLst/>
          </a:prstGeom>
          <a:noFill/>
        </p:spPr>
        <p:txBody>
          <a:bodyPr wrap="square" rtlCol="0">
            <a:spAutoFit/>
          </a:bodyPr>
          <a:p>
            <a:r>
              <a:rPr lang="zh-CN" altLang="en-US" sz="2000" b="1"/>
              <a:t>(1)Omitting Redundant Words</a:t>
            </a:r>
            <a:endParaRPr lang="zh-CN" altLang="en-US" sz="2000" b="1"/>
          </a:p>
          <a:p>
            <a:r>
              <a:rPr lang="zh-CN" altLang="en-US" sz="2000"/>
              <a:t>我已经提前完成了交给我的工作，他也提前完成了交给他的工作。</a:t>
            </a:r>
            <a:endParaRPr lang="zh-CN" altLang="en-US" sz="2000"/>
          </a:p>
          <a:p>
            <a:r>
              <a:rPr lang="zh-CN" altLang="en-US" sz="2000"/>
              <a:t>I have fulfilled my assigned work ahead of schedule, so has he.</a:t>
            </a:r>
            <a:endParaRPr lang="zh-CN" altLang="en-US" sz="2000"/>
          </a:p>
          <a:p>
            <a:endParaRPr lang="zh-CN" altLang="en-US" sz="2000" b="1"/>
          </a:p>
          <a:p>
            <a:r>
              <a:rPr lang="zh-CN" altLang="en-US" sz="2000" b="1"/>
              <a:t>(2)Omitting Words of Conceptual Category</a:t>
            </a:r>
            <a:endParaRPr lang="zh-CN" altLang="en-US" sz="2000" b="1"/>
          </a:p>
          <a:p>
            <a:r>
              <a:rPr lang="zh-CN" altLang="en-US" sz="2000"/>
              <a:t>这些都是人民内部矛盾问题。</a:t>
            </a:r>
            <a:endParaRPr lang="zh-CN" altLang="en-US" sz="2000"/>
          </a:p>
          <a:p>
            <a:r>
              <a:rPr lang="zh-CN" altLang="en-US" sz="2000"/>
              <a:t>All these are contradictions among the people.</a:t>
            </a:r>
            <a:endParaRPr lang="zh-CN" altLang="en-US" sz="2000"/>
          </a:p>
          <a:p>
            <a:endParaRPr lang="zh-CN" altLang="en-US" sz="2000" b="1"/>
          </a:p>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8013700" y="4637405"/>
            <a:ext cx="1119505" cy="516255"/>
          </a:xfrm>
          <a:prstGeom prst="rect">
            <a:avLst/>
          </a:prstGeom>
          <a:solidFill>
            <a:srgbClr val="2E4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TextBox 5"/>
          <p:cNvSpPr txBox="1"/>
          <p:nvPr/>
        </p:nvSpPr>
        <p:spPr>
          <a:xfrm>
            <a:off x="8190230" y="4846955"/>
            <a:ext cx="1024890" cy="306705"/>
          </a:xfrm>
          <a:prstGeom prst="rect">
            <a:avLst/>
          </a:prstGeom>
          <a:noFill/>
        </p:spPr>
        <p:txBody>
          <a:bodyPr wrap="square" rtlCol="0">
            <a:spAutoFit/>
          </a:bodyPr>
          <a:lstStyle/>
          <a:p>
            <a:r>
              <a:rPr lang="en-US" altLang="zh-CN" sz="1400" b="1" dirty="0" smtClean="0">
                <a:solidFill>
                  <a:schemeClr val="bg1"/>
                </a:solidFill>
                <a:latin typeface="Arial" panose="020B0604020202020204" pitchFamily="34" charset="0"/>
                <a:cs typeface="Arial" panose="020B0604020202020204" pitchFamily="34" charset="0"/>
              </a:rPr>
              <a:t>11</a:t>
            </a:r>
            <a:endParaRPr lang="zh-CN" altLang="en-US" sz="1400" b="1" dirty="0">
              <a:solidFill>
                <a:schemeClr val="bg1"/>
              </a:solidFill>
              <a:latin typeface="Arial" panose="020B0604020202020204" pitchFamily="34" charset="0"/>
              <a:cs typeface="Arial" panose="020B0604020202020204" pitchFamily="34" charset="0"/>
            </a:endParaRPr>
          </a:p>
        </p:txBody>
      </p:sp>
      <p:sp>
        <p:nvSpPr>
          <p:cNvPr id="7" name="矩形 6"/>
          <p:cNvSpPr/>
          <p:nvPr/>
        </p:nvSpPr>
        <p:spPr>
          <a:xfrm>
            <a:off x="1" y="205625"/>
            <a:ext cx="2254927" cy="518604"/>
          </a:xfrm>
          <a:prstGeom prst="rect">
            <a:avLst/>
          </a:prstGeom>
          <a:solidFill>
            <a:srgbClr val="2E4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336661" y="205855"/>
            <a:ext cx="1918344" cy="645160"/>
          </a:xfrm>
          <a:prstGeom prst="rect">
            <a:avLst/>
          </a:prstGeom>
          <a:noFill/>
        </p:spPr>
        <p:txBody>
          <a:bodyPr wrap="square" rtlCol="0">
            <a:spAutoFit/>
          </a:bodyPr>
          <a:lstStyle/>
          <a:p>
            <a:pPr algn="l">
              <a:buClrTx/>
              <a:buSzTx/>
              <a:buFontTx/>
            </a:pPr>
            <a:r>
              <a:rPr lang="en-US" altLang="zh-CN" sz="3600" b="1">
                <a:gradFill>
                  <a:gsLst>
                    <a:gs pos="0">
                      <a:srgbClr val="FECF40"/>
                    </a:gs>
                    <a:gs pos="100000">
                      <a:srgbClr val="846C21"/>
                    </a:gs>
                  </a:gsLst>
                  <a:lin scaled="0"/>
                </a:gradFill>
                <a:sym typeface="+mn-ea"/>
              </a:rPr>
              <a:t> E→C</a:t>
            </a:r>
            <a:endParaRPr lang="en-US" altLang="zh-CN" sz="3600" b="1">
              <a:gradFill>
                <a:gsLst>
                  <a:gs pos="0">
                    <a:srgbClr val="FECF40"/>
                  </a:gs>
                  <a:gs pos="100000">
                    <a:srgbClr val="846C21"/>
                  </a:gs>
                </a:gsLst>
                <a:lin scaled="0"/>
              </a:gradFill>
            </a:endParaRPr>
          </a:p>
        </p:txBody>
      </p:sp>
      <p:cxnSp>
        <p:nvCxnSpPr>
          <p:cNvPr id="18" name="直接连接符 17"/>
          <p:cNvCxnSpPr/>
          <p:nvPr/>
        </p:nvCxnSpPr>
        <p:spPr>
          <a:xfrm>
            <a:off x="562490" y="3272452"/>
            <a:ext cx="251787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335915" y="951230"/>
            <a:ext cx="8066405" cy="3476625"/>
          </a:xfrm>
          <a:prstGeom prst="rect">
            <a:avLst/>
          </a:prstGeom>
          <a:noFill/>
        </p:spPr>
        <p:txBody>
          <a:bodyPr wrap="square" rtlCol="0">
            <a:spAutoFit/>
          </a:bodyPr>
          <a:p>
            <a:r>
              <a:rPr lang="zh-CN" altLang="en-US" sz="2000" b="1"/>
              <a:t>(1)Omitting the Pronoun</a:t>
            </a:r>
            <a:endParaRPr lang="zh-CN" altLang="en-US" sz="2000" b="1"/>
          </a:p>
          <a:p>
            <a:r>
              <a:rPr lang="zh-CN" altLang="en-US" sz="2000"/>
              <a:t>He put his hands into his pockets and then shrugged his shoulders. </a:t>
            </a:r>
            <a:endParaRPr lang="zh-CN" altLang="en-US" sz="2000"/>
          </a:p>
          <a:p>
            <a:r>
              <a:rPr lang="zh-CN" altLang="en-US" sz="2000"/>
              <a:t>他将双手放进口袋，然后耸了耸肩。</a:t>
            </a:r>
            <a:endParaRPr lang="zh-CN" altLang="en-US" sz="2000"/>
          </a:p>
          <a:p>
            <a:endParaRPr lang="zh-CN" altLang="en-US" sz="2000" b="1"/>
          </a:p>
          <a:p>
            <a:r>
              <a:rPr lang="zh-CN" altLang="en-US" sz="2000" b="1"/>
              <a:t>(2)Omitting the Article</a:t>
            </a:r>
            <a:endParaRPr lang="zh-CN" altLang="en-US" sz="2000" b="1"/>
          </a:p>
          <a:p>
            <a:r>
              <a:rPr lang="zh-CN" altLang="en-US" sz="2000"/>
              <a:t>The moon was slowly rising above the sea.</a:t>
            </a:r>
            <a:endParaRPr lang="zh-CN" altLang="en-US" sz="2000"/>
          </a:p>
          <a:p>
            <a:r>
              <a:rPr lang="zh-CN" altLang="en-US" sz="2000"/>
              <a:t>月亮慢慢从海上升起</a:t>
            </a:r>
            <a:r>
              <a:rPr lang="zh-CN" altLang="en-US" sz="2000" b="1"/>
              <a:t>。</a:t>
            </a:r>
            <a:endParaRPr lang="zh-CN" altLang="en-US" sz="2000" b="1"/>
          </a:p>
          <a:p>
            <a:endParaRPr lang="zh-CN" altLang="en-US" sz="2000" b="1"/>
          </a:p>
          <a:p>
            <a:endParaRPr lang="zh-CN" altLang="en-US" sz="2000"/>
          </a:p>
          <a:p>
            <a:endParaRPr lang="zh-CN" altLang="en-US" sz="2000" b="1"/>
          </a:p>
          <a:p>
            <a:endParaRPr lang="zh-CN" altLang="en-US" sz="20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xit" presetSubtype="4" fill="hold" nodeType="clickEffect">
                                  <p:stCondLst>
                                    <p:cond delay="0"/>
                                  </p:stCondLst>
                                  <p:childTnLst>
                                    <p:anim calcmode="lin" valueType="num">
                                      <p:cBhvr additive="base">
                                        <p:cTn id="34"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5" dur="500"/>
                                        <p:tgtEl>
                                          <p:spTgt spid="3">
                                            <p:txEl>
                                              <p:pRg st="0" end="0"/>
                                            </p:txEl>
                                          </p:spTgt>
                                        </p:tgtEl>
                                        <p:attrNameLst>
                                          <p:attrName>ppt_y</p:attrName>
                                        </p:attrNameLst>
                                      </p:cBhvr>
                                      <p:tavLst>
                                        <p:tav tm="0">
                                          <p:val>
                                            <p:strVal val="ppt_y"/>
                                          </p:val>
                                        </p:tav>
                                        <p:tav tm="100000">
                                          <p:val>
                                            <p:strVal val="1+ppt_h/2"/>
                                          </p:val>
                                        </p:tav>
                                      </p:tavLst>
                                    </p:anim>
                                    <p:set>
                                      <p:cBhvr>
                                        <p:cTn id="36" dur="1" fill="hold">
                                          <p:stCondLst>
                                            <p:cond delay="499"/>
                                          </p:stCondLst>
                                        </p:cTn>
                                        <p:tgtEl>
                                          <p:spTgt spid="3">
                                            <p:txEl>
                                              <p:pRg st="0" end="0"/>
                                            </p:txEl>
                                          </p:spTgt>
                                        </p:tgtEl>
                                        <p:attrNameLst>
                                          <p:attrName>style.visibility</p:attrName>
                                        </p:attrNameLst>
                                      </p:cBhvr>
                                      <p:to>
                                        <p:strVal val="hidden"/>
                                      </p:to>
                                    </p:set>
                                  </p:childTnLst>
                                </p:cTn>
                              </p:par>
                              <p:par>
                                <p:cTn id="37" presetID="2" presetClass="exit" presetSubtype="4" fill="hold" nodeType="withEffect">
                                  <p:stCondLst>
                                    <p:cond delay="0"/>
                                  </p:stCondLst>
                                  <p:childTnLst>
                                    <p:anim calcmode="lin" valueType="num">
                                      <p:cBhvr additive="base">
                                        <p:cTn id="38" dur="5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9" dur="500"/>
                                        <p:tgtEl>
                                          <p:spTgt spid="3">
                                            <p:txEl>
                                              <p:pRg st="1" end="1"/>
                                            </p:txEl>
                                          </p:spTgt>
                                        </p:tgtEl>
                                        <p:attrNameLst>
                                          <p:attrName>ppt_y</p:attrName>
                                        </p:attrNameLst>
                                      </p:cBhvr>
                                      <p:tavLst>
                                        <p:tav tm="0">
                                          <p:val>
                                            <p:strVal val="ppt_y"/>
                                          </p:val>
                                        </p:tav>
                                        <p:tav tm="100000">
                                          <p:val>
                                            <p:strVal val="1+ppt_h/2"/>
                                          </p:val>
                                        </p:tav>
                                      </p:tavLst>
                                    </p:anim>
                                    <p:set>
                                      <p:cBhvr>
                                        <p:cTn id="40" dur="1" fill="hold">
                                          <p:stCondLst>
                                            <p:cond delay="499"/>
                                          </p:stCondLst>
                                        </p:cTn>
                                        <p:tgtEl>
                                          <p:spTgt spid="3">
                                            <p:txEl>
                                              <p:pRg st="1" end="1"/>
                                            </p:txEl>
                                          </p:spTgt>
                                        </p:tgtEl>
                                        <p:attrNameLst>
                                          <p:attrName>style.visibility</p:attrName>
                                        </p:attrNameLst>
                                      </p:cBhvr>
                                      <p:to>
                                        <p:strVal val="hidden"/>
                                      </p:to>
                                    </p:set>
                                  </p:childTnLst>
                                </p:cTn>
                              </p:par>
                              <p:par>
                                <p:cTn id="41" presetID="2" presetClass="exit" presetSubtype="4" fill="hold" nodeType="withEffect">
                                  <p:stCondLst>
                                    <p:cond delay="0"/>
                                  </p:stCondLst>
                                  <p:childTnLst>
                                    <p:anim calcmode="lin" valueType="num">
                                      <p:cBhvr additive="base">
                                        <p:cTn id="42" dur="500"/>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43" dur="500"/>
                                        <p:tgtEl>
                                          <p:spTgt spid="3">
                                            <p:txEl>
                                              <p:pRg st="2" end="2"/>
                                            </p:txEl>
                                          </p:spTgt>
                                        </p:tgtEl>
                                        <p:attrNameLst>
                                          <p:attrName>ppt_y</p:attrName>
                                        </p:attrNameLst>
                                      </p:cBhvr>
                                      <p:tavLst>
                                        <p:tav tm="0">
                                          <p:val>
                                            <p:strVal val="ppt_y"/>
                                          </p:val>
                                        </p:tav>
                                        <p:tav tm="100000">
                                          <p:val>
                                            <p:strVal val="1+ppt_h/2"/>
                                          </p:val>
                                        </p:tav>
                                      </p:tavLst>
                                    </p:anim>
                                    <p:set>
                                      <p:cBhvr>
                                        <p:cTn id="44" dur="1" fill="hold">
                                          <p:stCondLst>
                                            <p:cond delay="499"/>
                                          </p:stCondLst>
                                        </p:cTn>
                                        <p:tgtEl>
                                          <p:spTgt spid="3">
                                            <p:txEl>
                                              <p:pRg st="2" end="2"/>
                                            </p:txEl>
                                          </p:spTgt>
                                        </p:tgtEl>
                                        <p:attrNameLst>
                                          <p:attrName>style.visibility</p:attrName>
                                        </p:attrNameLst>
                                      </p:cBhvr>
                                      <p:to>
                                        <p:strVal val="hidden"/>
                                      </p:to>
                                    </p:set>
                                  </p:childTnLst>
                                </p:cTn>
                              </p:par>
                              <p:par>
                                <p:cTn id="45" presetID="2" presetClass="exit" presetSubtype="4" fill="hold" nodeType="withEffect">
                                  <p:stCondLst>
                                    <p:cond delay="0"/>
                                  </p:stCondLst>
                                  <p:childTnLst>
                                    <p:anim calcmode="lin" valueType="num">
                                      <p:cBhvr additive="base">
                                        <p:cTn id="46" dur="500"/>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7" dur="500"/>
                                        <p:tgtEl>
                                          <p:spTgt spid="3">
                                            <p:txEl>
                                              <p:pRg st="4" end="4"/>
                                            </p:txEl>
                                          </p:spTgt>
                                        </p:tgtEl>
                                        <p:attrNameLst>
                                          <p:attrName>ppt_y</p:attrName>
                                        </p:attrNameLst>
                                      </p:cBhvr>
                                      <p:tavLst>
                                        <p:tav tm="0">
                                          <p:val>
                                            <p:strVal val="ppt_y"/>
                                          </p:val>
                                        </p:tav>
                                        <p:tav tm="100000">
                                          <p:val>
                                            <p:strVal val="1+ppt_h/2"/>
                                          </p:val>
                                        </p:tav>
                                      </p:tavLst>
                                    </p:anim>
                                    <p:set>
                                      <p:cBhvr>
                                        <p:cTn id="48" dur="1" fill="hold">
                                          <p:stCondLst>
                                            <p:cond delay="499"/>
                                          </p:stCondLst>
                                        </p:cTn>
                                        <p:tgtEl>
                                          <p:spTgt spid="3">
                                            <p:txEl>
                                              <p:pRg st="4" end="4"/>
                                            </p:txEl>
                                          </p:spTgt>
                                        </p:tgtEl>
                                        <p:attrNameLst>
                                          <p:attrName>style.visibility</p:attrName>
                                        </p:attrNameLst>
                                      </p:cBhvr>
                                      <p:to>
                                        <p:strVal val="hidden"/>
                                      </p:to>
                                    </p:set>
                                  </p:childTnLst>
                                </p:cTn>
                              </p:par>
                              <p:par>
                                <p:cTn id="49" presetID="2" presetClass="exit" presetSubtype="4" fill="hold" nodeType="withEffect">
                                  <p:stCondLst>
                                    <p:cond delay="0"/>
                                  </p:stCondLst>
                                  <p:childTnLst>
                                    <p:anim calcmode="lin" valueType="num">
                                      <p:cBhvr additive="base">
                                        <p:cTn id="50" dur="500"/>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51" dur="500"/>
                                        <p:tgtEl>
                                          <p:spTgt spid="3">
                                            <p:txEl>
                                              <p:pRg st="5" end="5"/>
                                            </p:txEl>
                                          </p:spTgt>
                                        </p:tgtEl>
                                        <p:attrNameLst>
                                          <p:attrName>ppt_y</p:attrName>
                                        </p:attrNameLst>
                                      </p:cBhvr>
                                      <p:tavLst>
                                        <p:tav tm="0">
                                          <p:val>
                                            <p:strVal val="ppt_y"/>
                                          </p:val>
                                        </p:tav>
                                        <p:tav tm="100000">
                                          <p:val>
                                            <p:strVal val="1+ppt_h/2"/>
                                          </p:val>
                                        </p:tav>
                                      </p:tavLst>
                                    </p:anim>
                                    <p:set>
                                      <p:cBhvr>
                                        <p:cTn id="52" dur="1" fill="hold">
                                          <p:stCondLst>
                                            <p:cond delay="499"/>
                                          </p:stCondLst>
                                        </p:cTn>
                                        <p:tgtEl>
                                          <p:spTgt spid="3">
                                            <p:txEl>
                                              <p:pRg st="5" end="5"/>
                                            </p:txEl>
                                          </p:spTgt>
                                        </p:tgtEl>
                                        <p:attrNameLst>
                                          <p:attrName>style.visibility</p:attrName>
                                        </p:attrNameLst>
                                      </p:cBhvr>
                                      <p:to>
                                        <p:strVal val="hidden"/>
                                      </p:to>
                                    </p:set>
                                  </p:childTnLst>
                                </p:cTn>
                              </p:par>
                              <p:par>
                                <p:cTn id="53" presetID="2" presetClass="exit" presetSubtype="4" fill="hold" nodeType="withEffect">
                                  <p:stCondLst>
                                    <p:cond delay="0"/>
                                  </p:stCondLst>
                                  <p:childTnLst>
                                    <p:anim calcmode="lin" valueType="num">
                                      <p:cBhvr additive="base">
                                        <p:cTn id="54" dur="500"/>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5" dur="500"/>
                                        <p:tgtEl>
                                          <p:spTgt spid="3">
                                            <p:txEl>
                                              <p:pRg st="6" end="6"/>
                                            </p:txEl>
                                          </p:spTgt>
                                        </p:tgtEl>
                                        <p:attrNameLst>
                                          <p:attrName>ppt_y</p:attrName>
                                        </p:attrNameLst>
                                      </p:cBhvr>
                                      <p:tavLst>
                                        <p:tav tm="0">
                                          <p:val>
                                            <p:strVal val="ppt_y"/>
                                          </p:val>
                                        </p:tav>
                                        <p:tav tm="100000">
                                          <p:val>
                                            <p:strVal val="1+ppt_h/2"/>
                                          </p:val>
                                        </p:tav>
                                      </p:tavLst>
                                    </p:anim>
                                    <p:set>
                                      <p:cBhvr>
                                        <p:cTn id="56" dur="1" fill="hold">
                                          <p:stCondLst>
                                            <p:cond delay="499"/>
                                          </p:stCondLst>
                                        </p:cTn>
                                        <p:tgtEl>
                                          <p:spTgt spid="3">
                                            <p:txEl>
                                              <p:pRg st="6" end="6"/>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Shape 276"/>
          <p:cNvSpPr txBox="1"/>
          <p:nvPr/>
        </p:nvSpPr>
        <p:spPr>
          <a:xfrm>
            <a:off x="1656565" y="-3265"/>
            <a:ext cx="3553800" cy="841800"/>
          </a:xfrm>
          <a:prstGeom prst="rect">
            <a:avLst/>
          </a:prstGeom>
          <a:noFill/>
          <a:ln>
            <a:noFill/>
          </a:ln>
        </p:spPr>
        <p:txBody>
          <a:bodyPr wrap="square" lIns="91425" tIns="91425" rIns="91425" bIns="91425" anchor="t" anchorCtr="0">
            <a:noAutofit/>
          </a:bodyPr>
          <a:lstStyle/>
          <a:p>
            <a:pPr lvl="0">
              <a:spcBef>
                <a:spcPts val="0"/>
              </a:spcBef>
              <a:buNone/>
            </a:pPr>
            <a:r>
              <a:rPr lang="zh-CN" altLang="en-US" sz="2800" b="1" dirty="0">
                <a:solidFill>
                  <a:srgbClr val="232323"/>
                </a:solidFill>
              </a:rPr>
              <a:t>Reference</a:t>
            </a:r>
            <a:r>
              <a:rPr lang="en-US"/>
              <a:t> </a:t>
            </a:r>
            <a:endParaRPr lang="en-US"/>
          </a:p>
        </p:txBody>
      </p:sp>
      <p:sp>
        <p:nvSpPr>
          <p:cNvPr id="100" name="Shape 100"/>
          <p:cNvSpPr/>
          <p:nvPr/>
        </p:nvSpPr>
        <p:spPr>
          <a:xfrm>
            <a:off x="7924802" y="4617752"/>
            <a:ext cx="1219198" cy="535990"/>
          </a:xfrm>
          <a:prstGeom prst="rect">
            <a:avLst/>
          </a:prstGeom>
          <a:solidFill>
            <a:srgbClr val="2E4860"/>
          </a:solidFill>
          <a:ln>
            <a:noFill/>
          </a:ln>
        </p:spPr>
        <p:txBody>
          <a:bodyPr wrap="square" lIns="91425" tIns="45700" rIns="91425" bIns="45700" anchor="ctr" anchorCtr="0">
            <a:noAutofit/>
          </a:bodyPr>
          <a:lstStyle/>
          <a:p>
            <a:pPr marL="0" marR="0" lvl="0" indent="0" algn="ctr" rtl="0">
              <a:spcBef>
                <a:spcPts val="0"/>
              </a:spcBef>
              <a:buNone/>
            </a:pPr>
            <a:r>
              <a:rPr lang="en-US" sz="1800">
                <a:solidFill>
                  <a:schemeClr val="lt1"/>
                </a:solidFill>
                <a:latin typeface="Arial" panose="020B0604020202020204"/>
                <a:ea typeface="Arial" panose="020B0604020202020204"/>
                <a:cs typeface="Arial" panose="020B0604020202020204"/>
                <a:sym typeface="Arial" panose="020B0604020202020204"/>
              </a:rPr>
              <a:t>12</a:t>
            </a:r>
            <a:endParaRPr lang="en-US" sz="1800">
              <a:solidFill>
                <a:schemeClr val="lt1"/>
              </a:solidFill>
              <a:latin typeface="Arial" panose="020B0604020202020204"/>
              <a:ea typeface="Arial" panose="020B0604020202020204"/>
              <a:cs typeface="Arial" panose="020B0604020202020204"/>
              <a:sym typeface="Arial" panose="020B0604020202020204"/>
            </a:endParaRPr>
          </a:p>
        </p:txBody>
      </p:sp>
      <p:sp>
        <p:nvSpPr>
          <p:cNvPr id="29" name="任意多边形 28"/>
          <p:cNvSpPr/>
          <p:nvPr>
            <p:custDataLst>
              <p:tags r:id="rId1"/>
            </p:custDataLst>
          </p:nvPr>
        </p:nvSpPr>
        <p:spPr bwMode="auto">
          <a:xfrm>
            <a:off x="452120" y="609298"/>
            <a:ext cx="4772180" cy="1220769"/>
          </a:xfrm>
          <a:custGeom>
            <a:avLst/>
            <a:gdLst>
              <a:gd name="connsiteX0" fmla="*/ 9172116 w 9559256"/>
              <a:gd name="connsiteY0" fmla="*/ 443714 h 979708"/>
              <a:gd name="connsiteX1" fmla="*/ 0 w 9559256"/>
              <a:gd name="connsiteY1" fmla="*/ 443714 h 979708"/>
              <a:gd name="connsiteX2" fmla="*/ 0 w 9559256"/>
              <a:gd name="connsiteY2" fmla="*/ 332875 h 979708"/>
              <a:gd name="connsiteX3" fmla="*/ 8939653 w 9559256"/>
              <a:gd name="connsiteY3" fmla="*/ 332875 h 979708"/>
              <a:gd name="connsiteX4" fmla="*/ 8914087 w 9559256"/>
              <a:gd name="connsiteY4" fmla="*/ 313673 h 979708"/>
              <a:gd name="connsiteX5" fmla="*/ 8907645 w 9559256"/>
              <a:gd name="connsiteY5" fmla="*/ 306607 h 979708"/>
              <a:gd name="connsiteX6" fmla="*/ 8901202 w 9559256"/>
              <a:gd name="connsiteY6" fmla="*/ 299541 h 979708"/>
              <a:gd name="connsiteX7" fmla="*/ 8895680 w 9559256"/>
              <a:gd name="connsiteY7" fmla="*/ 292475 h 979708"/>
              <a:gd name="connsiteX8" fmla="*/ 8890771 w 9559256"/>
              <a:gd name="connsiteY8" fmla="*/ 284487 h 979708"/>
              <a:gd name="connsiteX9" fmla="*/ 8885863 w 9559256"/>
              <a:gd name="connsiteY9" fmla="*/ 276807 h 979708"/>
              <a:gd name="connsiteX10" fmla="*/ 8881261 w 9559256"/>
              <a:gd name="connsiteY10" fmla="*/ 269126 h 979708"/>
              <a:gd name="connsiteX11" fmla="*/ 8877273 w 9559256"/>
              <a:gd name="connsiteY11" fmla="*/ 260831 h 979708"/>
              <a:gd name="connsiteX12" fmla="*/ 8873898 w 9559256"/>
              <a:gd name="connsiteY12" fmla="*/ 252844 h 979708"/>
              <a:gd name="connsiteX13" fmla="*/ 8870524 w 9559256"/>
              <a:gd name="connsiteY13" fmla="*/ 244241 h 979708"/>
              <a:gd name="connsiteX14" fmla="*/ 8867763 w 9559256"/>
              <a:gd name="connsiteY14" fmla="*/ 235639 h 979708"/>
              <a:gd name="connsiteX15" fmla="*/ 8865615 w 9559256"/>
              <a:gd name="connsiteY15" fmla="*/ 227344 h 979708"/>
              <a:gd name="connsiteX16" fmla="*/ 8863468 w 9559256"/>
              <a:gd name="connsiteY16" fmla="*/ 218742 h 979708"/>
              <a:gd name="connsiteX17" fmla="*/ 8862240 w 9559256"/>
              <a:gd name="connsiteY17" fmla="*/ 209832 h 979708"/>
              <a:gd name="connsiteX18" fmla="*/ 8861013 w 9559256"/>
              <a:gd name="connsiteY18" fmla="*/ 201230 h 979708"/>
              <a:gd name="connsiteX19" fmla="*/ 8860706 w 9559256"/>
              <a:gd name="connsiteY19" fmla="*/ 192321 h 979708"/>
              <a:gd name="connsiteX20" fmla="*/ 8860400 w 9559256"/>
              <a:gd name="connsiteY20" fmla="*/ 183719 h 979708"/>
              <a:gd name="connsiteX21" fmla="*/ 8860706 w 9559256"/>
              <a:gd name="connsiteY21" fmla="*/ 175116 h 979708"/>
              <a:gd name="connsiteX22" fmla="*/ 8861013 w 9559256"/>
              <a:gd name="connsiteY22" fmla="*/ 166207 h 979708"/>
              <a:gd name="connsiteX23" fmla="*/ 8862240 w 9559256"/>
              <a:gd name="connsiteY23" fmla="*/ 157298 h 979708"/>
              <a:gd name="connsiteX24" fmla="*/ 8863468 w 9559256"/>
              <a:gd name="connsiteY24" fmla="*/ 148388 h 979708"/>
              <a:gd name="connsiteX25" fmla="*/ 8865615 w 9559256"/>
              <a:gd name="connsiteY25" fmla="*/ 140093 h 979708"/>
              <a:gd name="connsiteX26" fmla="*/ 8867763 w 9559256"/>
              <a:gd name="connsiteY26" fmla="*/ 131491 h 979708"/>
              <a:gd name="connsiteX27" fmla="*/ 8870524 w 9559256"/>
              <a:gd name="connsiteY27" fmla="*/ 122889 h 979708"/>
              <a:gd name="connsiteX28" fmla="*/ 8873898 w 9559256"/>
              <a:gd name="connsiteY28" fmla="*/ 114594 h 979708"/>
              <a:gd name="connsiteX29" fmla="*/ 8877273 w 9559256"/>
              <a:gd name="connsiteY29" fmla="*/ 106299 h 979708"/>
              <a:gd name="connsiteX30" fmla="*/ 8881261 w 9559256"/>
              <a:gd name="connsiteY30" fmla="*/ 98311 h 979708"/>
              <a:gd name="connsiteX31" fmla="*/ 8885863 w 9559256"/>
              <a:gd name="connsiteY31" fmla="*/ 90630 h 979708"/>
              <a:gd name="connsiteX32" fmla="*/ 8890771 w 9559256"/>
              <a:gd name="connsiteY32" fmla="*/ 82643 h 979708"/>
              <a:gd name="connsiteX33" fmla="*/ 8895680 w 9559256"/>
              <a:gd name="connsiteY33" fmla="*/ 75269 h 979708"/>
              <a:gd name="connsiteX34" fmla="*/ 8901202 w 9559256"/>
              <a:gd name="connsiteY34" fmla="*/ 67896 h 979708"/>
              <a:gd name="connsiteX35" fmla="*/ 8907645 w 9559256"/>
              <a:gd name="connsiteY35" fmla="*/ 60830 h 979708"/>
              <a:gd name="connsiteX36" fmla="*/ 8914087 w 9559256"/>
              <a:gd name="connsiteY36" fmla="*/ 53764 h 979708"/>
              <a:gd name="connsiteX37" fmla="*/ 8920836 w 9559256"/>
              <a:gd name="connsiteY37" fmla="*/ 47312 h 979708"/>
              <a:gd name="connsiteX38" fmla="*/ 8928199 w 9559256"/>
              <a:gd name="connsiteY38" fmla="*/ 41475 h 979708"/>
              <a:gd name="connsiteX39" fmla="*/ 8935255 w 9559256"/>
              <a:gd name="connsiteY39" fmla="*/ 35638 h 979708"/>
              <a:gd name="connsiteX40" fmla="*/ 8942925 w 9559256"/>
              <a:gd name="connsiteY40" fmla="*/ 30415 h 979708"/>
              <a:gd name="connsiteX41" fmla="*/ 8950288 w 9559256"/>
              <a:gd name="connsiteY41" fmla="*/ 25499 h 979708"/>
              <a:gd name="connsiteX42" fmla="*/ 8958571 w 9559256"/>
              <a:gd name="connsiteY42" fmla="*/ 21198 h 979708"/>
              <a:gd name="connsiteX43" fmla="*/ 8966547 w 9559256"/>
              <a:gd name="connsiteY43" fmla="*/ 16897 h 979708"/>
              <a:gd name="connsiteX44" fmla="*/ 8974830 w 9559256"/>
              <a:gd name="connsiteY44" fmla="*/ 13518 h 979708"/>
              <a:gd name="connsiteX45" fmla="*/ 8982807 w 9559256"/>
              <a:gd name="connsiteY45" fmla="*/ 10138 h 979708"/>
              <a:gd name="connsiteX46" fmla="*/ 8991397 w 9559256"/>
              <a:gd name="connsiteY46" fmla="*/ 7680 h 979708"/>
              <a:gd name="connsiteX47" fmla="*/ 8999987 w 9559256"/>
              <a:gd name="connsiteY47" fmla="*/ 5223 h 979708"/>
              <a:gd name="connsiteX48" fmla="*/ 9008577 w 9559256"/>
              <a:gd name="connsiteY48" fmla="*/ 3687 h 979708"/>
              <a:gd name="connsiteX49" fmla="*/ 9017474 w 9559256"/>
              <a:gd name="connsiteY49" fmla="*/ 2150 h 979708"/>
              <a:gd name="connsiteX50" fmla="*/ 9025757 w 9559256"/>
              <a:gd name="connsiteY50" fmla="*/ 1229 h 979708"/>
              <a:gd name="connsiteX51" fmla="*/ 9034654 w 9559256"/>
              <a:gd name="connsiteY51" fmla="*/ 307 h 979708"/>
              <a:gd name="connsiteX52" fmla="*/ 9043550 w 9559256"/>
              <a:gd name="connsiteY52" fmla="*/ 0 h 979708"/>
              <a:gd name="connsiteX53" fmla="*/ 9052447 w 9559256"/>
              <a:gd name="connsiteY53" fmla="*/ 307 h 979708"/>
              <a:gd name="connsiteX54" fmla="*/ 9061037 w 9559256"/>
              <a:gd name="connsiteY54" fmla="*/ 1229 h 979708"/>
              <a:gd name="connsiteX55" fmla="*/ 9069934 w 9559256"/>
              <a:gd name="connsiteY55" fmla="*/ 2150 h 979708"/>
              <a:gd name="connsiteX56" fmla="*/ 9078524 w 9559256"/>
              <a:gd name="connsiteY56" fmla="*/ 3687 h 979708"/>
              <a:gd name="connsiteX57" fmla="*/ 9087421 w 9559256"/>
              <a:gd name="connsiteY57" fmla="*/ 5223 h 979708"/>
              <a:gd name="connsiteX58" fmla="*/ 9095704 w 9559256"/>
              <a:gd name="connsiteY58" fmla="*/ 7680 h 979708"/>
              <a:gd name="connsiteX59" fmla="*/ 9104294 w 9559256"/>
              <a:gd name="connsiteY59" fmla="*/ 10138 h 979708"/>
              <a:gd name="connsiteX60" fmla="*/ 9112577 w 9559256"/>
              <a:gd name="connsiteY60" fmla="*/ 13518 h 979708"/>
              <a:gd name="connsiteX61" fmla="*/ 9120860 w 9559256"/>
              <a:gd name="connsiteY61" fmla="*/ 16897 h 979708"/>
              <a:gd name="connsiteX62" fmla="*/ 9128837 w 9559256"/>
              <a:gd name="connsiteY62" fmla="*/ 21198 h 979708"/>
              <a:gd name="connsiteX63" fmla="*/ 9136813 w 9559256"/>
              <a:gd name="connsiteY63" fmla="*/ 25499 h 979708"/>
              <a:gd name="connsiteX64" fmla="*/ 9144483 w 9559256"/>
              <a:gd name="connsiteY64" fmla="*/ 30415 h 979708"/>
              <a:gd name="connsiteX65" fmla="*/ 9151846 w 9559256"/>
              <a:gd name="connsiteY65" fmla="*/ 35638 h 979708"/>
              <a:gd name="connsiteX66" fmla="*/ 9159208 w 9559256"/>
              <a:gd name="connsiteY66" fmla="*/ 41475 h 979708"/>
              <a:gd name="connsiteX67" fmla="*/ 9166264 w 9559256"/>
              <a:gd name="connsiteY67" fmla="*/ 47312 h 979708"/>
              <a:gd name="connsiteX68" fmla="*/ 9173014 w 9559256"/>
              <a:gd name="connsiteY68" fmla="*/ 53764 h 979708"/>
              <a:gd name="connsiteX69" fmla="*/ 9505569 w 9559256"/>
              <a:gd name="connsiteY69" fmla="*/ 386793 h 979708"/>
              <a:gd name="connsiteX70" fmla="*/ 9511398 w 9559256"/>
              <a:gd name="connsiteY70" fmla="*/ 392937 h 979708"/>
              <a:gd name="connsiteX71" fmla="*/ 9517226 w 9559256"/>
              <a:gd name="connsiteY71" fmla="*/ 399696 h 979708"/>
              <a:gd name="connsiteX72" fmla="*/ 9522749 w 9559256"/>
              <a:gd name="connsiteY72" fmla="*/ 406455 h 979708"/>
              <a:gd name="connsiteX73" fmla="*/ 9527657 w 9559256"/>
              <a:gd name="connsiteY73" fmla="*/ 413828 h 979708"/>
              <a:gd name="connsiteX74" fmla="*/ 9532566 w 9559256"/>
              <a:gd name="connsiteY74" fmla="*/ 421509 h 979708"/>
              <a:gd name="connsiteX75" fmla="*/ 9536861 w 9559256"/>
              <a:gd name="connsiteY75" fmla="*/ 428882 h 979708"/>
              <a:gd name="connsiteX76" fmla="*/ 9540849 w 9559256"/>
              <a:gd name="connsiteY76" fmla="*/ 436870 h 979708"/>
              <a:gd name="connsiteX77" fmla="*/ 9544837 w 9559256"/>
              <a:gd name="connsiteY77" fmla="*/ 445165 h 979708"/>
              <a:gd name="connsiteX78" fmla="*/ 9547905 w 9559256"/>
              <a:gd name="connsiteY78" fmla="*/ 453153 h 979708"/>
              <a:gd name="connsiteX79" fmla="*/ 9550666 w 9559256"/>
              <a:gd name="connsiteY79" fmla="*/ 461755 h 979708"/>
              <a:gd name="connsiteX80" fmla="*/ 9553120 w 9559256"/>
              <a:gd name="connsiteY80" fmla="*/ 470357 h 979708"/>
              <a:gd name="connsiteX81" fmla="*/ 9555268 w 9559256"/>
              <a:gd name="connsiteY81" fmla="*/ 479266 h 979708"/>
              <a:gd name="connsiteX82" fmla="*/ 9557108 w 9559256"/>
              <a:gd name="connsiteY82" fmla="*/ 488483 h 979708"/>
              <a:gd name="connsiteX83" fmla="*/ 9558029 w 9559256"/>
              <a:gd name="connsiteY83" fmla="*/ 497700 h 979708"/>
              <a:gd name="connsiteX84" fmla="*/ 9558949 w 9559256"/>
              <a:gd name="connsiteY84" fmla="*/ 506916 h 979708"/>
              <a:gd name="connsiteX85" fmla="*/ 9559256 w 9559256"/>
              <a:gd name="connsiteY85" fmla="*/ 516440 h 979708"/>
              <a:gd name="connsiteX86" fmla="*/ 9558949 w 9559256"/>
              <a:gd name="connsiteY86" fmla="*/ 525964 h 979708"/>
              <a:gd name="connsiteX87" fmla="*/ 9558029 w 9559256"/>
              <a:gd name="connsiteY87" fmla="*/ 535181 h 979708"/>
              <a:gd name="connsiteX88" fmla="*/ 9557108 w 9559256"/>
              <a:gd name="connsiteY88" fmla="*/ 544397 h 979708"/>
              <a:gd name="connsiteX89" fmla="*/ 9555268 w 9559256"/>
              <a:gd name="connsiteY89" fmla="*/ 553307 h 979708"/>
              <a:gd name="connsiteX90" fmla="*/ 9553120 w 9559256"/>
              <a:gd name="connsiteY90" fmla="*/ 562524 h 979708"/>
              <a:gd name="connsiteX91" fmla="*/ 9550666 w 9559256"/>
              <a:gd name="connsiteY91" fmla="*/ 570819 h 979708"/>
              <a:gd name="connsiteX92" fmla="*/ 9547905 w 9559256"/>
              <a:gd name="connsiteY92" fmla="*/ 579421 h 979708"/>
              <a:gd name="connsiteX93" fmla="*/ 9544837 w 9559256"/>
              <a:gd name="connsiteY93" fmla="*/ 587716 h 979708"/>
              <a:gd name="connsiteX94" fmla="*/ 9540849 w 9559256"/>
              <a:gd name="connsiteY94" fmla="*/ 596011 h 979708"/>
              <a:gd name="connsiteX95" fmla="*/ 9536861 w 9559256"/>
              <a:gd name="connsiteY95" fmla="*/ 603691 h 979708"/>
              <a:gd name="connsiteX96" fmla="*/ 9532566 w 9559256"/>
              <a:gd name="connsiteY96" fmla="*/ 611679 h 979708"/>
              <a:gd name="connsiteX97" fmla="*/ 9527657 w 9559256"/>
              <a:gd name="connsiteY97" fmla="*/ 619052 h 979708"/>
              <a:gd name="connsiteX98" fmla="*/ 9522749 w 9559256"/>
              <a:gd name="connsiteY98" fmla="*/ 626426 h 979708"/>
              <a:gd name="connsiteX99" fmla="*/ 9517226 w 9559256"/>
              <a:gd name="connsiteY99" fmla="*/ 633185 h 979708"/>
              <a:gd name="connsiteX100" fmla="*/ 9511398 w 9559256"/>
              <a:gd name="connsiteY100" fmla="*/ 639943 h 979708"/>
              <a:gd name="connsiteX101" fmla="*/ 9505569 w 9559256"/>
              <a:gd name="connsiteY101" fmla="*/ 646088 h 979708"/>
              <a:gd name="connsiteX102" fmla="*/ 9173014 w 9559256"/>
              <a:gd name="connsiteY102" fmla="*/ 978809 h 979708"/>
              <a:gd name="connsiteX103" fmla="*/ 9172116 w 9559256"/>
              <a:gd name="connsiteY103" fmla="*/ 979708 h 979708"/>
              <a:gd name="connsiteX104" fmla="*/ 9263556 w 9559256"/>
              <a:gd name="connsiteY104" fmla="*/ 535154 h 979708"/>
              <a:gd name="connsiteX0-1" fmla="*/ 9172116 w 9559256"/>
              <a:gd name="connsiteY0-2" fmla="*/ 443714 h 979708"/>
              <a:gd name="connsiteX1-3" fmla="*/ 0 w 9559256"/>
              <a:gd name="connsiteY1-4" fmla="*/ 443714 h 979708"/>
              <a:gd name="connsiteX2-5" fmla="*/ 0 w 9559256"/>
              <a:gd name="connsiteY2-6" fmla="*/ 332875 h 979708"/>
              <a:gd name="connsiteX3-7" fmla="*/ 8939653 w 9559256"/>
              <a:gd name="connsiteY3-8" fmla="*/ 332875 h 979708"/>
              <a:gd name="connsiteX4-9" fmla="*/ 8914087 w 9559256"/>
              <a:gd name="connsiteY4-10" fmla="*/ 313673 h 979708"/>
              <a:gd name="connsiteX5-11" fmla="*/ 8907645 w 9559256"/>
              <a:gd name="connsiteY5-12" fmla="*/ 306607 h 979708"/>
              <a:gd name="connsiteX6-13" fmla="*/ 8901202 w 9559256"/>
              <a:gd name="connsiteY6-14" fmla="*/ 299541 h 979708"/>
              <a:gd name="connsiteX7-15" fmla="*/ 8895680 w 9559256"/>
              <a:gd name="connsiteY7-16" fmla="*/ 292475 h 979708"/>
              <a:gd name="connsiteX8-17" fmla="*/ 8890771 w 9559256"/>
              <a:gd name="connsiteY8-18" fmla="*/ 284487 h 979708"/>
              <a:gd name="connsiteX9-19" fmla="*/ 8885863 w 9559256"/>
              <a:gd name="connsiteY9-20" fmla="*/ 276807 h 979708"/>
              <a:gd name="connsiteX10-21" fmla="*/ 8881261 w 9559256"/>
              <a:gd name="connsiteY10-22" fmla="*/ 269126 h 979708"/>
              <a:gd name="connsiteX11-23" fmla="*/ 8877273 w 9559256"/>
              <a:gd name="connsiteY11-24" fmla="*/ 260831 h 979708"/>
              <a:gd name="connsiteX12-25" fmla="*/ 8873898 w 9559256"/>
              <a:gd name="connsiteY12-26" fmla="*/ 252844 h 979708"/>
              <a:gd name="connsiteX13-27" fmla="*/ 8870524 w 9559256"/>
              <a:gd name="connsiteY13-28" fmla="*/ 244241 h 979708"/>
              <a:gd name="connsiteX14-29" fmla="*/ 8867763 w 9559256"/>
              <a:gd name="connsiteY14-30" fmla="*/ 235639 h 979708"/>
              <a:gd name="connsiteX15-31" fmla="*/ 8865615 w 9559256"/>
              <a:gd name="connsiteY15-32" fmla="*/ 227344 h 979708"/>
              <a:gd name="connsiteX16-33" fmla="*/ 8863468 w 9559256"/>
              <a:gd name="connsiteY16-34" fmla="*/ 218742 h 979708"/>
              <a:gd name="connsiteX17-35" fmla="*/ 8862240 w 9559256"/>
              <a:gd name="connsiteY17-36" fmla="*/ 209832 h 979708"/>
              <a:gd name="connsiteX18-37" fmla="*/ 8861013 w 9559256"/>
              <a:gd name="connsiteY18-38" fmla="*/ 201230 h 979708"/>
              <a:gd name="connsiteX19-39" fmla="*/ 8860706 w 9559256"/>
              <a:gd name="connsiteY19-40" fmla="*/ 192321 h 979708"/>
              <a:gd name="connsiteX20-41" fmla="*/ 8860400 w 9559256"/>
              <a:gd name="connsiteY20-42" fmla="*/ 183719 h 979708"/>
              <a:gd name="connsiteX21-43" fmla="*/ 8860706 w 9559256"/>
              <a:gd name="connsiteY21-44" fmla="*/ 175116 h 979708"/>
              <a:gd name="connsiteX22-45" fmla="*/ 8861013 w 9559256"/>
              <a:gd name="connsiteY22-46" fmla="*/ 166207 h 979708"/>
              <a:gd name="connsiteX23-47" fmla="*/ 8862240 w 9559256"/>
              <a:gd name="connsiteY23-48" fmla="*/ 157298 h 979708"/>
              <a:gd name="connsiteX24-49" fmla="*/ 8863468 w 9559256"/>
              <a:gd name="connsiteY24-50" fmla="*/ 148388 h 979708"/>
              <a:gd name="connsiteX25-51" fmla="*/ 8865615 w 9559256"/>
              <a:gd name="connsiteY25-52" fmla="*/ 140093 h 979708"/>
              <a:gd name="connsiteX26-53" fmla="*/ 8867763 w 9559256"/>
              <a:gd name="connsiteY26-54" fmla="*/ 131491 h 979708"/>
              <a:gd name="connsiteX27-55" fmla="*/ 8870524 w 9559256"/>
              <a:gd name="connsiteY27-56" fmla="*/ 122889 h 979708"/>
              <a:gd name="connsiteX28-57" fmla="*/ 8873898 w 9559256"/>
              <a:gd name="connsiteY28-58" fmla="*/ 114594 h 979708"/>
              <a:gd name="connsiteX29-59" fmla="*/ 8877273 w 9559256"/>
              <a:gd name="connsiteY29-60" fmla="*/ 106299 h 979708"/>
              <a:gd name="connsiteX30-61" fmla="*/ 8881261 w 9559256"/>
              <a:gd name="connsiteY30-62" fmla="*/ 98311 h 979708"/>
              <a:gd name="connsiteX31-63" fmla="*/ 8885863 w 9559256"/>
              <a:gd name="connsiteY31-64" fmla="*/ 90630 h 979708"/>
              <a:gd name="connsiteX32-65" fmla="*/ 8890771 w 9559256"/>
              <a:gd name="connsiteY32-66" fmla="*/ 82643 h 979708"/>
              <a:gd name="connsiteX33-67" fmla="*/ 8895680 w 9559256"/>
              <a:gd name="connsiteY33-68" fmla="*/ 75269 h 979708"/>
              <a:gd name="connsiteX34-69" fmla="*/ 8901202 w 9559256"/>
              <a:gd name="connsiteY34-70" fmla="*/ 67896 h 979708"/>
              <a:gd name="connsiteX35-71" fmla="*/ 8907645 w 9559256"/>
              <a:gd name="connsiteY35-72" fmla="*/ 60830 h 979708"/>
              <a:gd name="connsiteX36-73" fmla="*/ 8914087 w 9559256"/>
              <a:gd name="connsiteY36-74" fmla="*/ 53764 h 979708"/>
              <a:gd name="connsiteX37-75" fmla="*/ 8920836 w 9559256"/>
              <a:gd name="connsiteY37-76" fmla="*/ 47312 h 979708"/>
              <a:gd name="connsiteX38-77" fmla="*/ 8928199 w 9559256"/>
              <a:gd name="connsiteY38-78" fmla="*/ 41475 h 979708"/>
              <a:gd name="connsiteX39-79" fmla="*/ 8935255 w 9559256"/>
              <a:gd name="connsiteY39-80" fmla="*/ 35638 h 979708"/>
              <a:gd name="connsiteX40-81" fmla="*/ 8942925 w 9559256"/>
              <a:gd name="connsiteY40-82" fmla="*/ 30415 h 979708"/>
              <a:gd name="connsiteX41-83" fmla="*/ 8950288 w 9559256"/>
              <a:gd name="connsiteY41-84" fmla="*/ 25499 h 979708"/>
              <a:gd name="connsiteX42-85" fmla="*/ 8958571 w 9559256"/>
              <a:gd name="connsiteY42-86" fmla="*/ 21198 h 979708"/>
              <a:gd name="connsiteX43-87" fmla="*/ 8966547 w 9559256"/>
              <a:gd name="connsiteY43-88" fmla="*/ 16897 h 979708"/>
              <a:gd name="connsiteX44-89" fmla="*/ 8974830 w 9559256"/>
              <a:gd name="connsiteY44-90" fmla="*/ 13518 h 979708"/>
              <a:gd name="connsiteX45-91" fmla="*/ 8982807 w 9559256"/>
              <a:gd name="connsiteY45-92" fmla="*/ 10138 h 979708"/>
              <a:gd name="connsiteX46-93" fmla="*/ 8991397 w 9559256"/>
              <a:gd name="connsiteY46-94" fmla="*/ 7680 h 979708"/>
              <a:gd name="connsiteX47-95" fmla="*/ 8999987 w 9559256"/>
              <a:gd name="connsiteY47-96" fmla="*/ 5223 h 979708"/>
              <a:gd name="connsiteX48-97" fmla="*/ 9008577 w 9559256"/>
              <a:gd name="connsiteY48-98" fmla="*/ 3687 h 979708"/>
              <a:gd name="connsiteX49-99" fmla="*/ 9017474 w 9559256"/>
              <a:gd name="connsiteY49-100" fmla="*/ 2150 h 979708"/>
              <a:gd name="connsiteX50-101" fmla="*/ 9025757 w 9559256"/>
              <a:gd name="connsiteY50-102" fmla="*/ 1229 h 979708"/>
              <a:gd name="connsiteX51-103" fmla="*/ 9034654 w 9559256"/>
              <a:gd name="connsiteY51-104" fmla="*/ 307 h 979708"/>
              <a:gd name="connsiteX52-105" fmla="*/ 9043550 w 9559256"/>
              <a:gd name="connsiteY52-106" fmla="*/ 0 h 979708"/>
              <a:gd name="connsiteX53-107" fmla="*/ 9052447 w 9559256"/>
              <a:gd name="connsiteY53-108" fmla="*/ 307 h 979708"/>
              <a:gd name="connsiteX54-109" fmla="*/ 9061037 w 9559256"/>
              <a:gd name="connsiteY54-110" fmla="*/ 1229 h 979708"/>
              <a:gd name="connsiteX55-111" fmla="*/ 9069934 w 9559256"/>
              <a:gd name="connsiteY55-112" fmla="*/ 2150 h 979708"/>
              <a:gd name="connsiteX56-113" fmla="*/ 9078524 w 9559256"/>
              <a:gd name="connsiteY56-114" fmla="*/ 3687 h 979708"/>
              <a:gd name="connsiteX57-115" fmla="*/ 9087421 w 9559256"/>
              <a:gd name="connsiteY57-116" fmla="*/ 5223 h 979708"/>
              <a:gd name="connsiteX58-117" fmla="*/ 9095704 w 9559256"/>
              <a:gd name="connsiteY58-118" fmla="*/ 7680 h 979708"/>
              <a:gd name="connsiteX59-119" fmla="*/ 9104294 w 9559256"/>
              <a:gd name="connsiteY59-120" fmla="*/ 10138 h 979708"/>
              <a:gd name="connsiteX60-121" fmla="*/ 9112577 w 9559256"/>
              <a:gd name="connsiteY60-122" fmla="*/ 13518 h 979708"/>
              <a:gd name="connsiteX61-123" fmla="*/ 9120860 w 9559256"/>
              <a:gd name="connsiteY61-124" fmla="*/ 16897 h 979708"/>
              <a:gd name="connsiteX62-125" fmla="*/ 9128837 w 9559256"/>
              <a:gd name="connsiteY62-126" fmla="*/ 21198 h 979708"/>
              <a:gd name="connsiteX63-127" fmla="*/ 9136813 w 9559256"/>
              <a:gd name="connsiteY63-128" fmla="*/ 25499 h 979708"/>
              <a:gd name="connsiteX64-129" fmla="*/ 9144483 w 9559256"/>
              <a:gd name="connsiteY64-130" fmla="*/ 30415 h 979708"/>
              <a:gd name="connsiteX65-131" fmla="*/ 9151846 w 9559256"/>
              <a:gd name="connsiteY65-132" fmla="*/ 35638 h 979708"/>
              <a:gd name="connsiteX66-133" fmla="*/ 9159208 w 9559256"/>
              <a:gd name="connsiteY66-134" fmla="*/ 41475 h 979708"/>
              <a:gd name="connsiteX67-135" fmla="*/ 9166264 w 9559256"/>
              <a:gd name="connsiteY67-136" fmla="*/ 47312 h 979708"/>
              <a:gd name="connsiteX68-137" fmla="*/ 9173014 w 9559256"/>
              <a:gd name="connsiteY68-138" fmla="*/ 53764 h 979708"/>
              <a:gd name="connsiteX69-139" fmla="*/ 9505569 w 9559256"/>
              <a:gd name="connsiteY69-140" fmla="*/ 386793 h 979708"/>
              <a:gd name="connsiteX70-141" fmla="*/ 9511398 w 9559256"/>
              <a:gd name="connsiteY70-142" fmla="*/ 392937 h 979708"/>
              <a:gd name="connsiteX71-143" fmla="*/ 9517226 w 9559256"/>
              <a:gd name="connsiteY71-144" fmla="*/ 399696 h 979708"/>
              <a:gd name="connsiteX72-145" fmla="*/ 9522749 w 9559256"/>
              <a:gd name="connsiteY72-146" fmla="*/ 406455 h 979708"/>
              <a:gd name="connsiteX73-147" fmla="*/ 9527657 w 9559256"/>
              <a:gd name="connsiteY73-148" fmla="*/ 413828 h 979708"/>
              <a:gd name="connsiteX74-149" fmla="*/ 9532566 w 9559256"/>
              <a:gd name="connsiteY74-150" fmla="*/ 421509 h 979708"/>
              <a:gd name="connsiteX75-151" fmla="*/ 9536861 w 9559256"/>
              <a:gd name="connsiteY75-152" fmla="*/ 428882 h 979708"/>
              <a:gd name="connsiteX76-153" fmla="*/ 9540849 w 9559256"/>
              <a:gd name="connsiteY76-154" fmla="*/ 436870 h 979708"/>
              <a:gd name="connsiteX77-155" fmla="*/ 9544837 w 9559256"/>
              <a:gd name="connsiteY77-156" fmla="*/ 445165 h 979708"/>
              <a:gd name="connsiteX78-157" fmla="*/ 9547905 w 9559256"/>
              <a:gd name="connsiteY78-158" fmla="*/ 453153 h 979708"/>
              <a:gd name="connsiteX79-159" fmla="*/ 9550666 w 9559256"/>
              <a:gd name="connsiteY79-160" fmla="*/ 461755 h 979708"/>
              <a:gd name="connsiteX80-161" fmla="*/ 9553120 w 9559256"/>
              <a:gd name="connsiteY80-162" fmla="*/ 470357 h 979708"/>
              <a:gd name="connsiteX81-163" fmla="*/ 9555268 w 9559256"/>
              <a:gd name="connsiteY81-164" fmla="*/ 479266 h 979708"/>
              <a:gd name="connsiteX82-165" fmla="*/ 9557108 w 9559256"/>
              <a:gd name="connsiteY82-166" fmla="*/ 488483 h 979708"/>
              <a:gd name="connsiteX83-167" fmla="*/ 9558029 w 9559256"/>
              <a:gd name="connsiteY83-168" fmla="*/ 497700 h 979708"/>
              <a:gd name="connsiteX84-169" fmla="*/ 9558949 w 9559256"/>
              <a:gd name="connsiteY84-170" fmla="*/ 506916 h 979708"/>
              <a:gd name="connsiteX85-171" fmla="*/ 9559256 w 9559256"/>
              <a:gd name="connsiteY85-172" fmla="*/ 516440 h 979708"/>
              <a:gd name="connsiteX86-173" fmla="*/ 9558949 w 9559256"/>
              <a:gd name="connsiteY86-174" fmla="*/ 525964 h 979708"/>
              <a:gd name="connsiteX87-175" fmla="*/ 9558029 w 9559256"/>
              <a:gd name="connsiteY87-176" fmla="*/ 535181 h 979708"/>
              <a:gd name="connsiteX88-177" fmla="*/ 9557108 w 9559256"/>
              <a:gd name="connsiteY88-178" fmla="*/ 544397 h 979708"/>
              <a:gd name="connsiteX89-179" fmla="*/ 9555268 w 9559256"/>
              <a:gd name="connsiteY89-180" fmla="*/ 553307 h 979708"/>
              <a:gd name="connsiteX90-181" fmla="*/ 9553120 w 9559256"/>
              <a:gd name="connsiteY90-182" fmla="*/ 562524 h 979708"/>
              <a:gd name="connsiteX91-183" fmla="*/ 9550666 w 9559256"/>
              <a:gd name="connsiteY91-184" fmla="*/ 570819 h 979708"/>
              <a:gd name="connsiteX92-185" fmla="*/ 9547905 w 9559256"/>
              <a:gd name="connsiteY92-186" fmla="*/ 579421 h 979708"/>
              <a:gd name="connsiteX93-187" fmla="*/ 9544837 w 9559256"/>
              <a:gd name="connsiteY93-188" fmla="*/ 587716 h 979708"/>
              <a:gd name="connsiteX94-189" fmla="*/ 9540849 w 9559256"/>
              <a:gd name="connsiteY94-190" fmla="*/ 596011 h 979708"/>
              <a:gd name="connsiteX95-191" fmla="*/ 9536861 w 9559256"/>
              <a:gd name="connsiteY95-192" fmla="*/ 603691 h 979708"/>
              <a:gd name="connsiteX96-193" fmla="*/ 9532566 w 9559256"/>
              <a:gd name="connsiteY96-194" fmla="*/ 611679 h 979708"/>
              <a:gd name="connsiteX97-195" fmla="*/ 9527657 w 9559256"/>
              <a:gd name="connsiteY97-196" fmla="*/ 619052 h 979708"/>
              <a:gd name="connsiteX98-197" fmla="*/ 9522749 w 9559256"/>
              <a:gd name="connsiteY98-198" fmla="*/ 626426 h 979708"/>
              <a:gd name="connsiteX99-199" fmla="*/ 9517226 w 9559256"/>
              <a:gd name="connsiteY99-200" fmla="*/ 633185 h 979708"/>
              <a:gd name="connsiteX100-201" fmla="*/ 9511398 w 9559256"/>
              <a:gd name="connsiteY100-202" fmla="*/ 639943 h 979708"/>
              <a:gd name="connsiteX101-203" fmla="*/ 9505569 w 9559256"/>
              <a:gd name="connsiteY101-204" fmla="*/ 646088 h 979708"/>
              <a:gd name="connsiteX102-205" fmla="*/ 9173014 w 9559256"/>
              <a:gd name="connsiteY102-206" fmla="*/ 978809 h 979708"/>
              <a:gd name="connsiteX103-207" fmla="*/ 9172116 w 9559256"/>
              <a:gd name="connsiteY103-208" fmla="*/ 979708 h 979708"/>
              <a:gd name="connsiteX0-209" fmla="*/ 0 w 9559256"/>
              <a:gd name="connsiteY0-210" fmla="*/ 443714 h 979708"/>
              <a:gd name="connsiteX1-211" fmla="*/ 0 w 9559256"/>
              <a:gd name="connsiteY1-212" fmla="*/ 332875 h 979708"/>
              <a:gd name="connsiteX2-213" fmla="*/ 8939653 w 9559256"/>
              <a:gd name="connsiteY2-214" fmla="*/ 332875 h 979708"/>
              <a:gd name="connsiteX3-215" fmla="*/ 8914087 w 9559256"/>
              <a:gd name="connsiteY3-216" fmla="*/ 313673 h 979708"/>
              <a:gd name="connsiteX4-217" fmla="*/ 8907645 w 9559256"/>
              <a:gd name="connsiteY4-218" fmla="*/ 306607 h 979708"/>
              <a:gd name="connsiteX5-219" fmla="*/ 8901202 w 9559256"/>
              <a:gd name="connsiteY5-220" fmla="*/ 299541 h 979708"/>
              <a:gd name="connsiteX6-221" fmla="*/ 8895680 w 9559256"/>
              <a:gd name="connsiteY6-222" fmla="*/ 292475 h 979708"/>
              <a:gd name="connsiteX7-223" fmla="*/ 8890771 w 9559256"/>
              <a:gd name="connsiteY7-224" fmla="*/ 284487 h 979708"/>
              <a:gd name="connsiteX8-225" fmla="*/ 8885863 w 9559256"/>
              <a:gd name="connsiteY8-226" fmla="*/ 276807 h 979708"/>
              <a:gd name="connsiteX9-227" fmla="*/ 8881261 w 9559256"/>
              <a:gd name="connsiteY9-228" fmla="*/ 269126 h 979708"/>
              <a:gd name="connsiteX10-229" fmla="*/ 8877273 w 9559256"/>
              <a:gd name="connsiteY10-230" fmla="*/ 260831 h 979708"/>
              <a:gd name="connsiteX11-231" fmla="*/ 8873898 w 9559256"/>
              <a:gd name="connsiteY11-232" fmla="*/ 252844 h 979708"/>
              <a:gd name="connsiteX12-233" fmla="*/ 8870524 w 9559256"/>
              <a:gd name="connsiteY12-234" fmla="*/ 244241 h 979708"/>
              <a:gd name="connsiteX13-235" fmla="*/ 8867763 w 9559256"/>
              <a:gd name="connsiteY13-236" fmla="*/ 235639 h 979708"/>
              <a:gd name="connsiteX14-237" fmla="*/ 8865615 w 9559256"/>
              <a:gd name="connsiteY14-238" fmla="*/ 227344 h 979708"/>
              <a:gd name="connsiteX15-239" fmla="*/ 8863468 w 9559256"/>
              <a:gd name="connsiteY15-240" fmla="*/ 218742 h 979708"/>
              <a:gd name="connsiteX16-241" fmla="*/ 8862240 w 9559256"/>
              <a:gd name="connsiteY16-242" fmla="*/ 209832 h 979708"/>
              <a:gd name="connsiteX17-243" fmla="*/ 8861013 w 9559256"/>
              <a:gd name="connsiteY17-244" fmla="*/ 201230 h 979708"/>
              <a:gd name="connsiteX18-245" fmla="*/ 8860706 w 9559256"/>
              <a:gd name="connsiteY18-246" fmla="*/ 192321 h 979708"/>
              <a:gd name="connsiteX19-247" fmla="*/ 8860400 w 9559256"/>
              <a:gd name="connsiteY19-248" fmla="*/ 183719 h 979708"/>
              <a:gd name="connsiteX20-249" fmla="*/ 8860706 w 9559256"/>
              <a:gd name="connsiteY20-250" fmla="*/ 175116 h 979708"/>
              <a:gd name="connsiteX21-251" fmla="*/ 8861013 w 9559256"/>
              <a:gd name="connsiteY21-252" fmla="*/ 166207 h 979708"/>
              <a:gd name="connsiteX22-253" fmla="*/ 8862240 w 9559256"/>
              <a:gd name="connsiteY22-254" fmla="*/ 157298 h 979708"/>
              <a:gd name="connsiteX23-255" fmla="*/ 8863468 w 9559256"/>
              <a:gd name="connsiteY23-256" fmla="*/ 148388 h 979708"/>
              <a:gd name="connsiteX24-257" fmla="*/ 8865615 w 9559256"/>
              <a:gd name="connsiteY24-258" fmla="*/ 140093 h 979708"/>
              <a:gd name="connsiteX25-259" fmla="*/ 8867763 w 9559256"/>
              <a:gd name="connsiteY25-260" fmla="*/ 131491 h 979708"/>
              <a:gd name="connsiteX26-261" fmla="*/ 8870524 w 9559256"/>
              <a:gd name="connsiteY26-262" fmla="*/ 122889 h 979708"/>
              <a:gd name="connsiteX27-263" fmla="*/ 8873898 w 9559256"/>
              <a:gd name="connsiteY27-264" fmla="*/ 114594 h 979708"/>
              <a:gd name="connsiteX28-265" fmla="*/ 8877273 w 9559256"/>
              <a:gd name="connsiteY28-266" fmla="*/ 106299 h 979708"/>
              <a:gd name="connsiteX29-267" fmla="*/ 8881261 w 9559256"/>
              <a:gd name="connsiteY29-268" fmla="*/ 98311 h 979708"/>
              <a:gd name="connsiteX30-269" fmla="*/ 8885863 w 9559256"/>
              <a:gd name="connsiteY30-270" fmla="*/ 90630 h 979708"/>
              <a:gd name="connsiteX31-271" fmla="*/ 8890771 w 9559256"/>
              <a:gd name="connsiteY31-272" fmla="*/ 82643 h 979708"/>
              <a:gd name="connsiteX32-273" fmla="*/ 8895680 w 9559256"/>
              <a:gd name="connsiteY32-274" fmla="*/ 75269 h 979708"/>
              <a:gd name="connsiteX33-275" fmla="*/ 8901202 w 9559256"/>
              <a:gd name="connsiteY33-276" fmla="*/ 67896 h 979708"/>
              <a:gd name="connsiteX34-277" fmla="*/ 8907645 w 9559256"/>
              <a:gd name="connsiteY34-278" fmla="*/ 60830 h 979708"/>
              <a:gd name="connsiteX35-279" fmla="*/ 8914087 w 9559256"/>
              <a:gd name="connsiteY35-280" fmla="*/ 53764 h 979708"/>
              <a:gd name="connsiteX36-281" fmla="*/ 8920836 w 9559256"/>
              <a:gd name="connsiteY36-282" fmla="*/ 47312 h 979708"/>
              <a:gd name="connsiteX37-283" fmla="*/ 8928199 w 9559256"/>
              <a:gd name="connsiteY37-284" fmla="*/ 41475 h 979708"/>
              <a:gd name="connsiteX38-285" fmla="*/ 8935255 w 9559256"/>
              <a:gd name="connsiteY38-286" fmla="*/ 35638 h 979708"/>
              <a:gd name="connsiteX39-287" fmla="*/ 8942925 w 9559256"/>
              <a:gd name="connsiteY39-288" fmla="*/ 30415 h 979708"/>
              <a:gd name="connsiteX40-289" fmla="*/ 8950288 w 9559256"/>
              <a:gd name="connsiteY40-290" fmla="*/ 25499 h 979708"/>
              <a:gd name="connsiteX41-291" fmla="*/ 8958571 w 9559256"/>
              <a:gd name="connsiteY41-292" fmla="*/ 21198 h 979708"/>
              <a:gd name="connsiteX42-293" fmla="*/ 8966547 w 9559256"/>
              <a:gd name="connsiteY42-294" fmla="*/ 16897 h 979708"/>
              <a:gd name="connsiteX43-295" fmla="*/ 8974830 w 9559256"/>
              <a:gd name="connsiteY43-296" fmla="*/ 13518 h 979708"/>
              <a:gd name="connsiteX44-297" fmla="*/ 8982807 w 9559256"/>
              <a:gd name="connsiteY44-298" fmla="*/ 10138 h 979708"/>
              <a:gd name="connsiteX45-299" fmla="*/ 8991397 w 9559256"/>
              <a:gd name="connsiteY45-300" fmla="*/ 7680 h 979708"/>
              <a:gd name="connsiteX46-301" fmla="*/ 8999987 w 9559256"/>
              <a:gd name="connsiteY46-302" fmla="*/ 5223 h 979708"/>
              <a:gd name="connsiteX47-303" fmla="*/ 9008577 w 9559256"/>
              <a:gd name="connsiteY47-304" fmla="*/ 3687 h 979708"/>
              <a:gd name="connsiteX48-305" fmla="*/ 9017474 w 9559256"/>
              <a:gd name="connsiteY48-306" fmla="*/ 2150 h 979708"/>
              <a:gd name="connsiteX49-307" fmla="*/ 9025757 w 9559256"/>
              <a:gd name="connsiteY49-308" fmla="*/ 1229 h 979708"/>
              <a:gd name="connsiteX50-309" fmla="*/ 9034654 w 9559256"/>
              <a:gd name="connsiteY50-310" fmla="*/ 307 h 979708"/>
              <a:gd name="connsiteX51-311" fmla="*/ 9043550 w 9559256"/>
              <a:gd name="connsiteY51-312" fmla="*/ 0 h 979708"/>
              <a:gd name="connsiteX52-313" fmla="*/ 9052447 w 9559256"/>
              <a:gd name="connsiteY52-314" fmla="*/ 307 h 979708"/>
              <a:gd name="connsiteX53-315" fmla="*/ 9061037 w 9559256"/>
              <a:gd name="connsiteY53-316" fmla="*/ 1229 h 979708"/>
              <a:gd name="connsiteX54-317" fmla="*/ 9069934 w 9559256"/>
              <a:gd name="connsiteY54-318" fmla="*/ 2150 h 979708"/>
              <a:gd name="connsiteX55-319" fmla="*/ 9078524 w 9559256"/>
              <a:gd name="connsiteY55-320" fmla="*/ 3687 h 979708"/>
              <a:gd name="connsiteX56-321" fmla="*/ 9087421 w 9559256"/>
              <a:gd name="connsiteY56-322" fmla="*/ 5223 h 979708"/>
              <a:gd name="connsiteX57-323" fmla="*/ 9095704 w 9559256"/>
              <a:gd name="connsiteY57-324" fmla="*/ 7680 h 979708"/>
              <a:gd name="connsiteX58-325" fmla="*/ 9104294 w 9559256"/>
              <a:gd name="connsiteY58-326" fmla="*/ 10138 h 979708"/>
              <a:gd name="connsiteX59-327" fmla="*/ 9112577 w 9559256"/>
              <a:gd name="connsiteY59-328" fmla="*/ 13518 h 979708"/>
              <a:gd name="connsiteX60-329" fmla="*/ 9120860 w 9559256"/>
              <a:gd name="connsiteY60-330" fmla="*/ 16897 h 979708"/>
              <a:gd name="connsiteX61-331" fmla="*/ 9128837 w 9559256"/>
              <a:gd name="connsiteY61-332" fmla="*/ 21198 h 979708"/>
              <a:gd name="connsiteX62-333" fmla="*/ 9136813 w 9559256"/>
              <a:gd name="connsiteY62-334" fmla="*/ 25499 h 979708"/>
              <a:gd name="connsiteX63-335" fmla="*/ 9144483 w 9559256"/>
              <a:gd name="connsiteY63-336" fmla="*/ 30415 h 979708"/>
              <a:gd name="connsiteX64-337" fmla="*/ 9151846 w 9559256"/>
              <a:gd name="connsiteY64-338" fmla="*/ 35638 h 979708"/>
              <a:gd name="connsiteX65-339" fmla="*/ 9159208 w 9559256"/>
              <a:gd name="connsiteY65-340" fmla="*/ 41475 h 979708"/>
              <a:gd name="connsiteX66-341" fmla="*/ 9166264 w 9559256"/>
              <a:gd name="connsiteY66-342" fmla="*/ 47312 h 979708"/>
              <a:gd name="connsiteX67-343" fmla="*/ 9173014 w 9559256"/>
              <a:gd name="connsiteY67-344" fmla="*/ 53764 h 979708"/>
              <a:gd name="connsiteX68-345" fmla="*/ 9505569 w 9559256"/>
              <a:gd name="connsiteY68-346" fmla="*/ 386793 h 979708"/>
              <a:gd name="connsiteX69-347" fmla="*/ 9511398 w 9559256"/>
              <a:gd name="connsiteY69-348" fmla="*/ 392937 h 979708"/>
              <a:gd name="connsiteX70-349" fmla="*/ 9517226 w 9559256"/>
              <a:gd name="connsiteY70-350" fmla="*/ 399696 h 979708"/>
              <a:gd name="connsiteX71-351" fmla="*/ 9522749 w 9559256"/>
              <a:gd name="connsiteY71-352" fmla="*/ 406455 h 979708"/>
              <a:gd name="connsiteX72-353" fmla="*/ 9527657 w 9559256"/>
              <a:gd name="connsiteY72-354" fmla="*/ 413828 h 979708"/>
              <a:gd name="connsiteX73-355" fmla="*/ 9532566 w 9559256"/>
              <a:gd name="connsiteY73-356" fmla="*/ 421509 h 979708"/>
              <a:gd name="connsiteX74-357" fmla="*/ 9536861 w 9559256"/>
              <a:gd name="connsiteY74-358" fmla="*/ 428882 h 979708"/>
              <a:gd name="connsiteX75-359" fmla="*/ 9540849 w 9559256"/>
              <a:gd name="connsiteY75-360" fmla="*/ 436870 h 979708"/>
              <a:gd name="connsiteX76-361" fmla="*/ 9544837 w 9559256"/>
              <a:gd name="connsiteY76-362" fmla="*/ 445165 h 979708"/>
              <a:gd name="connsiteX77-363" fmla="*/ 9547905 w 9559256"/>
              <a:gd name="connsiteY77-364" fmla="*/ 453153 h 979708"/>
              <a:gd name="connsiteX78-365" fmla="*/ 9550666 w 9559256"/>
              <a:gd name="connsiteY78-366" fmla="*/ 461755 h 979708"/>
              <a:gd name="connsiteX79-367" fmla="*/ 9553120 w 9559256"/>
              <a:gd name="connsiteY79-368" fmla="*/ 470357 h 979708"/>
              <a:gd name="connsiteX80-369" fmla="*/ 9555268 w 9559256"/>
              <a:gd name="connsiteY80-370" fmla="*/ 479266 h 979708"/>
              <a:gd name="connsiteX81-371" fmla="*/ 9557108 w 9559256"/>
              <a:gd name="connsiteY81-372" fmla="*/ 488483 h 979708"/>
              <a:gd name="connsiteX82-373" fmla="*/ 9558029 w 9559256"/>
              <a:gd name="connsiteY82-374" fmla="*/ 497700 h 979708"/>
              <a:gd name="connsiteX83-375" fmla="*/ 9558949 w 9559256"/>
              <a:gd name="connsiteY83-376" fmla="*/ 506916 h 979708"/>
              <a:gd name="connsiteX84-377" fmla="*/ 9559256 w 9559256"/>
              <a:gd name="connsiteY84-378" fmla="*/ 516440 h 979708"/>
              <a:gd name="connsiteX85-379" fmla="*/ 9558949 w 9559256"/>
              <a:gd name="connsiteY85-380" fmla="*/ 525964 h 979708"/>
              <a:gd name="connsiteX86-381" fmla="*/ 9558029 w 9559256"/>
              <a:gd name="connsiteY86-382" fmla="*/ 535181 h 979708"/>
              <a:gd name="connsiteX87-383" fmla="*/ 9557108 w 9559256"/>
              <a:gd name="connsiteY87-384" fmla="*/ 544397 h 979708"/>
              <a:gd name="connsiteX88-385" fmla="*/ 9555268 w 9559256"/>
              <a:gd name="connsiteY88-386" fmla="*/ 553307 h 979708"/>
              <a:gd name="connsiteX89-387" fmla="*/ 9553120 w 9559256"/>
              <a:gd name="connsiteY89-388" fmla="*/ 562524 h 979708"/>
              <a:gd name="connsiteX90-389" fmla="*/ 9550666 w 9559256"/>
              <a:gd name="connsiteY90-390" fmla="*/ 570819 h 979708"/>
              <a:gd name="connsiteX91-391" fmla="*/ 9547905 w 9559256"/>
              <a:gd name="connsiteY91-392" fmla="*/ 579421 h 979708"/>
              <a:gd name="connsiteX92-393" fmla="*/ 9544837 w 9559256"/>
              <a:gd name="connsiteY92-394" fmla="*/ 587716 h 979708"/>
              <a:gd name="connsiteX93-395" fmla="*/ 9540849 w 9559256"/>
              <a:gd name="connsiteY93-396" fmla="*/ 596011 h 979708"/>
              <a:gd name="connsiteX94-397" fmla="*/ 9536861 w 9559256"/>
              <a:gd name="connsiteY94-398" fmla="*/ 603691 h 979708"/>
              <a:gd name="connsiteX95-399" fmla="*/ 9532566 w 9559256"/>
              <a:gd name="connsiteY95-400" fmla="*/ 611679 h 979708"/>
              <a:gd name="connsiteX96-401" fmla="*/ 9527657 w 9559256"/>
              <a:gd name="connsiteY96-402" fmla="*/ 619052 h 979708"/>
              <a:gd name="connsiteX97-403" fmla="*/ 9522749 w 9559256"/>
              <a:gd name="connsiteY97-404" fmla="*/ 626426 h 979708"/>
              <a:gd name="connsiteX98-405" fmla="*/ 9517226 w 9559256"/>
              <a:gd name="connsiteY98-406" fmla="*/ 633185 h 979708"/>
              <a:gd name="connsiteX99-407" fmla="*/ 9511398 w 9559256"/>
              <a:gd name="connsiteY99-408" fmla="*/ 639943 h 979708"/>
              <a:gd name="connsiteX100-409" fmla="*/ 9505569 w 9559256"/>
              <a:gd name="connsiteY100-410" fmla="*/ 646088 h 979708"/>
              <a:gd name="connsiteX101-411" fmla="*/ 9173014 w 9559256"/>
              <a:gd name="connsiteY101-412" fmla="*/ 978809 h 979708"/>
              <a:gd name="connsiteX102-413" fmla="*/ 9172116 w 9559256"/>
              <a:gd name="connsiteY102-414" fmla="*/ 979708 h 979708"/>
              <a:gd name="connsiteX0-415" fmla="*/ 0 w 9559256"/>
              <a:gd name="connsiteY0-416" fmla="*/ 332875 h 979708"/>
              <a:gd name="connsiteX1-417" fmla="*/ 8939653 w 9559256"/>
              <a:gd name="connsiteY1-418" fmla="*/ 332875 h 979708"/>
              <a:gd name="connsiteX2-419" fmla="*/ 8914087 w 9559256"/>
              <a:gd name="connsiteY2-420" fmla="*/ 313673 h 979708"/>
              <a:gd name="connsiteX3-421" fmla="*/ 8907645 w 9559256"/>
              <a:gd name="connsiteY3-422" fmla="*/ 306607 h 979708"/>
              <a:gd name="connsiteX4-423" fmla="*/ 8901202 w 9559256"/>
              <a:gd name="connsiteY4-424" fmla="*/ 299541 h 979708"/>
              <a:gd name="connsiteX5-425" fmla="*/ 8895680 w 9559256"/>
              <a:gd name="connsiteY5-426" fmla="*/ 292475 h 979708"/>
              <a:gd name="connsiteX6-427" fmla="*/ 8890771 w 9559256"/>
              <a:gd name="connsiteY6-428" fmla="*/ 284487 h 979708"/>
              <a:gd name="connsiteX7-429" fmla="*/ 8885863 w 9559256"/>
              <a:gd name="connsiteY7-430" fmla="*/ 276807 h 979708"/>
              <a:gd name="connsiteX8-431" fmla="*/ 8881261 w 9559256"/>
              <a:gd name="connsiteY8-432" fmla="*/ 269126 h 979708"/>
              <a:gd name="connsiteX9-433" fmla="*/ 8877273 w 9559256"/>
              <a:gd name="connsiteY9-434" fmla="*/ 260831 h 979708"/>
              <a:gd name="connsiteX10-435" fmla="*/ 8873898 w 9559256"/>
              <a:gd name="connsiteY10-436" fmla="*/ 252844 h 979708"/>
              <a:gd name="connsiteX11-437" fmla="*/ 8870524 w 9559256"/>
              <a:gd name="connsiteY11-438" fmla="*/ 244241 h 979708"/>
              <a:gd name="connsiteX12-439" fmla="*/ 8867763 w 9559256"/>
              <a:gd name="connsiteY12-440" fmla="*/ 235639 h 979708"/>
              <a:gd name="connsiteX13-441" fmla="*/ 8865615 w 9559256"/>
              <a:gd name="connsiteY13-442" fmla="*/ 227344 h 979708"/>
              <a:gd name="connsiteX14-443" fmla="*/ 8863468 w 9559256"/>
              <a:gd name="connsiteY14-444" fmla="*/ 218742 h 979708"/>
              <a:gd name="connsiteX15-445" fmla="*/ 8862240 w 9559256"/>
              <a:gd name="connsiteY15-446" fmla="*/ 209832 h 979708"/>
              <a:gd name="connsiteX16-447" fmla="*/ 8861013 w 9559256"/>
              <a:gd name="connsiteY16-448" fmla="*/ 201230 h 979708"/>
              <a:gd name="connsiteX17-449" fmla="*/ 8860706 w 9559256"/>
              <a:gd name="connsiteY17-450" fmla="*/ 192321 h 979708"/>
              <a:gd name="connsiteX18-451" fmla="*/ 8860400 w 9559256"/>
              <a:gd name="connsiteY18-452" fmla="*/ 183719 h 979708"/>
              <a:gd name="connsiteX19-453" fmla="*/ 8860706 w 9559256"/>
              <a:gd name="connsiteY19-454" fmla="*/ 175116 h 979708"/>
              <a:gd name="connsiteX20-455" fmla="*/ 8861013 w 9559256"/>
              <a:gd name="connsiteY20-456" fmla="*/ 166207 h 979708"/>
              <a:gd name="connsiteX21-457" fmla="*/ 8862240 w 9559256"/>
              <a:gd name="connsiteY21-458" fmla="*/ 157298 h 979708"/>
              <a:gd name="connsiteX22-459" fmla="*/ 8863468 w 9559256"/>
              <a:gd name="connsiteY22-460" fmla="*/ 148388 h 979708"/>
              <a:gd name="connsiteX23-461" fmla="*/ 8865615 w 9559256"/>
              <a:gd name="connsiteY23-462" fmla="*/ 140093 h 979708"/>
              <a:gd name="connsiteX24-463" fmla="*/ 8867763 w 9559256"/>
              <a:gd name="connsiteY24-464" fmla="*/ 131491 h 979708"/>
              <a:gd name="connsiteX25-465" fmla="*/ 8870524 w 9559256"/>
              <a:gd name="connsiteY25-466" fmla="*/ 122889 h 979708"/>
              <a:gd name="connsiteX26-467" fmla="*/ 8873898 w 9559256"/>
              <a:gd name="connsiteY26-468" fmla="*/ 114594 h 979708"/>
              <a:gd name="connsiteX27-469" fmla="*/ 8877273 w 9559256"/>
              <a:gd name="connsiteY27-470" fmla="*/ 106299 h 979708"/>
              <a:gd name="connsiteX28-471" fmla="*/ 8881261 w 9559256"/>
              <a:gd name="connsiteY28-472" fmla="*/ 98311 h 979708"/>
              <a:gd name="connsiteX29-473" fmla="*/ 8885863 w 9559256"/>
              <a:gd name="connsiteY29-474" fmla="*/ 90630 h 979708"/>
              <a:gd name="connsiteX30-475" fmla="*/ 8890771 w 9559256"/>
              <a:gd name="connsiteY30-476" fmla="*/ 82643 h 979708"/>
              <a:gd name="connsiteX31-477" fmla="*/ 8895680 w 9559256"/>
              <a:gd name="connsiteY31-478" fmla="*/ 75269 h 979708"/>
              <a:gd name="connsiteX32-479" fmla="*/ 8901202 w 9559256"/>
              <a:gd name="connsiteY32-480" fmla="*/ 67896 h 979708"/>
              <a:gd name="connsiteX33-481" fmla="*/ 8907645 w 9559256"/>
              <a:gd name="connsiteY33-482" fmla="*/ 60830 h 979708"/>
              <a:gd name="connsiteX34-483" fmla="*/ 8914087 w 9559256"/>
              <a:gd name="connsiteY34-484" fmla="*/ 53764 h 979708"/>
              <a:gd name="connsiteX35-485" fmla="*/ 8920836 w 9559256"/>
              <a:gd name="connsiteY35-486" fmla="*/ 47312 h 979708"/>
              <a:gd name="connsiteX36-487" fmla="*/ 8928199 w 9559256"/>
              <a:gd name="connsiteY36-488" fmla="*/ 41475 h 979708"/>
              <a:gd name="connsiteX37-489" fmla="*/ 8935255 w 9559256"/>
              <a:gd name="connsiteY37-490" fmla="*/ 35638 h 979708"/>
              <a:gd name="connsiteX38-491" fmla="*/ 8942925 w 9559256"/>
              <a:gd name="connsiteY38-492" fmla="*/ 30415 h 979708"/>
              <a:gd name="connsiteX39-493" fmla="*/ 8950288 w 9559256"/>
              <a:gd name="connsiteY39-494" fmla="*/ 25499 h 979708"/>
              <a:gd name="connsiteX40-495" fmla="*/ 8958571 w 9559256"/>
              <a:gd name="connsiteY40-496" fmla="*/ 21198 h 979708"/>
              <a:gd name="connsiteX41-497" fmla="*/ 8966547 w 9559256"/>
              <a:gd name="connsiteY41-498" fmla="*/ 16897 h 979708"/>
              <a:gd name="connsiteX42-499" fmla="*/ 8974830 w 9559256"/>
              <a:gd name="connsiteY42-500" fmla="*/ 13518 h 979708"/>
              <a:gd name="connsiteX43-501" fmla="*/ 8982807 w 9559256"/>
              <a:gd name="connsiteY43-502" fmla="*/ 10138 h 979708"/>
              <a:gd name="connsiteX44-503" fmla="*/ 8991397 w 9559256"/>
              <a:gd name="connsiteY44-504" fmla="*/ 7680 h 979708"/>
              <a:gd name="connsiteX45-505" fmla="*/ 8999987 w 9559256"/>
              <a:gd name="connsiteY45-506" fmla="*/ 5223 h 979708"/>
              <a:gd name="connsiteX46-507" fmla="*/ 9008577 w 9559256"/>
              <a:gd name="connsiteY46-508" fmla="*/ 3687 h 979708"/>
              <a:gd name="connsiteX47-509" fmla="*/ 9017474 w 9559256"/>
              <a:gd name="connsiteY47-510" fmla="*/ 2150 h 979708"/>
              <a:gd name="connsiteX48-511" fmla="*/ 9025757 w 9559256"/>
              <a:gd name="connsiteY48-512" fmla="*/ 1229 h 979708"/>
              <a:gd name="connsiteX49-513" fmla="*/ 9034654 w 9559256"/>
              <a:gd name="connsiteY49-514" fmla="*/ 307 h 979708"/>
              <a:gd name="connsiteX50-515" fmla="*/ 9043550 w 9559256"/>
              <a:gd name="connsiteY50-516" fmla="*/ 0 h 979708"/>
              <a:gd name="connsiteX51-517" fmla="*/ 9052447 w 9559256"/>
              <a:gd name="connsiteY51-518" fmla="*/ 307 h 979708"/>
              <a:gd name="connsiteX52-519" fmla="*/ 9061037 w 9559256"/>
              <a:gd name="connsiteY52-520" fmla="*/ 1229 h 979708"/>
              <a:gd name="connsiteX53-521" fmla="*/ 9069934 w 9559256"/>
              <a:gd name="connsiteY53-522" fmla="*/ 2150 h 979708"/>
              <a:gd name="connsiteX54-523" fmla="*/ 9078524 w 9559256"/>
              <a:gd name="connsiteY54-524" fmla="*/ 3687 h 979708"/>
              <a:gd name="connsiteX55-525" fmla="*/ 9087421 w 9559256"/>
              <a:gd name="connsiteY55-526" fmla="*/ 5223 h 979708"/>
              <a:gd name="connsiteX56-527" fmla="*/ 9095704 w 9559256"/>
              <a:gd name="connsiteY56-528" fmla="*/ 7680 h 979708"/>
              <a:gd name="connsiteX57-529" fmla="*/ 9104294 w 9559256"/>
              <a:gd name="connsiteY57-530" fmla="*/ 10138 h 979708"/>
              <a:gd name="connsiteX58-531" fmla="*/ 9112577 w 9559256"/>
              <a:gd name="connsiteY58-532" fmla="*/ 13518 h 979708"/>
              <a:gd name="connsiteX59-533" fmla="*/ 9120860 w 9559256"/>
              <a:gd name="connsiteY59-534" fmla="*/ 16897 h 979708"/>
              <a:gd name="connsiteX60-535" fmla="*/ 9128837 w 9559256"/>
              <a:gd name="connsiteY60-536" fmla="*/ 21198 h 979708"/>
              <a:gd name="connsiteX61-537" fmla="*/ 9136813 w 9559256"/>
              <a:gd name="connsiteY61-538" fmla="*/ 25499 h 979708"/>
              <a:gd name="connsiteX62-539" fmla="*/ 9144483 w 9559256"/>
              <a:gd name="connsiteY62-540" fmla="*/ 30415 h 979708"/>
              <a:gd name="connsiteX63-541" fmla="*/ 9151846 w 9559256"/>
              <a:gd name="connsiteY63-542" fmla="*/ 35638 h 979708"/>
              <a:gd name="connsiteX64-543" fmla="*/ 9159208 w 9559256"/>
              <a:gd name="connsiteY64-544" fmla="*/ 41475 h 979708"/>
              <a:gd name="connsiteX65-545" fmla="*/ 9166264 w 9559256"/>
              <a:gd name="connsiteY65-546" fmla="*/ 47312 h 979708"/>
              <a:gd name="connsiteX66-547" fmla="*/ 9173014 w 9559256"/>
              <a:gd name="connsiteY66-548" fmla="*/ 53764 h 979708"/>
              <a:gd name="connsiteX67-549" fmla="*/ 9505569 w 9559256"/>
              <a:gd name="connsiteY67-550" fmla="*/ 386793 h 979708"/>
              <a:gd name="connsiteX68-551" fmla="*/ 9511398 w 9559256"/>
              <a:gd name="connsiteY68-552" fmla="*/ 392937 h 979708"/>
              <a:gd name="connsiteX69-553" fmla="*/ 9517226 w 9559256"/>
              <a:gd name="connsiteY69-554" fmla="*/ 399696 h 979708"/>
              <a:gd name="connsiteX70-555" fmla="*/ 9522749 w 9559256"/>
              <a:gd name="connsiteY70-556" fmla="*/ 406455 h 979708"/>
              <a:gd name="connsiteX71-557" fmla="*/ 9527657 w 9559256"/>
              <a:gd name="connsiteY71-558" fmla="*/ 413828 h 979708"/>
              <a:gd name="connsiteX72-559" fmla="*/ 9532566 w 9559256"/>
              <a:gd name="connsiteY72-560" fmla="*/ 421509 h 979708"/>
              <a:gd name="connsiteX73-561" fmla="*/ 9536861 w 9559256"/>
              <a:gd name="connsiteY73-562" fmla="*/ 428882 h 979708"/>
              <a:gd name="connsiteX74-563" fmla="*/ 9540849 w 9559256"/>
              <a:gd name="connsiteY74-564" fmla="*/ 436870 h 979708"/>
              <a:gd name="connsiteX75-565" fmla="*/ 9544837 w 9559256"/>
              <a:gd name="connsiteY75-566" fmla="*/ 445165 h 979708"/>
              <a:gd name="connsiteX76-567" fmla="*/ 9547905 w 9559256"/>
              <a:gd name="connsiteY76-568" fmla="*/ 453153 h 979708"/>
              <a:gd name="connsiteX77-569" fmla="*/ 9550666 w 9559256"/>
              <a:gd name="connsiteY77-570" fmla="*/ 461755 h 979708"/>
              <a:gd name="connsiteX78-571" fmla="*/ 9553120 w 9559256"/>
              <a:gd name="connsiteY78-572" fmla="*/ 470357 h 979708"/>
              <a:gd name="connsiteX79-573" fmla="*/ 9555268 w 9559256"/>
              <a:gd name="connsiteY79-574" fmla="*/ 479266 h 979708"/>
              <a:gd name="connsiteX80-575" fmla="*/ 9557108 w 9559256"/>
              <a:gd name="connsiteY80-576" fmla="*/ 488483 h 979708"/>
              <a:gd name="connsiteX81-577" fmla="*/ 9558029 w 9559256"/>
              <a:gd name="connsiteY81-578" fmla="*/ 497700 h 979708"/>
              <a:gd name="connsiteX82-579" fmla="*/ 9558949 w 9559256"/>
              <a:gd name="connsiteY82-580" fmla="*/ 506916 h 979708"/>
              <a:gd name="connsiteX83-581" fmla="*/ 9559256 w 9559256"/>
              <a:gd name="connsiteY83-582" fmla="*/ 516440 h 979708"/>
              <a:gd name="connsiteX84-583" fmla="*/ 9558949 w 9559256"/>
              <a:gd name="connsiteY84-584" fmla="*/ 525964 h 979708"/>
              <a:gd name="connsiteX85-585" fmla="*/ 9558029 w 9559256"/>
              <a:gd name="connsiteY85-586" fmla="*/ 535181 h 979708"/>
              <a:gd name="connsiteX86-587" fmla="*/ 9557108 w 9559256"/>
              <a:gd name="connsiteY86-588" fmla="*/ 544397 h 979708"/>
              <a:gd name="connsiteX87-589" fmla="*/ 9555268 w 9559256"/>
              <a:gd name="connsiteY87-590" fmla="*/ 553307 h 979708"/>
              <a:gd name="connsiteX88-591" fmla="*/ 9553120 w 9559256"/>
              <a:gd name="connsiteY88-592" fmla="*/ 562524 h 979708"/>
              <a:gd name="connsiteX89-593" fmla="*/ 9550666 w 9559256"/>
              <a:gd name="connsiteY89-594" fmla="*/ 570819 h 979708"/>
              <a:gd name="connsiteX90-595" fmla="*/ 9547905 w 9559256"/>
              <a:gd name="connsiteY90-596" fmla="*/ 579421 h 979708"/>
              <a:gd name="connsiteX91-597" fmla="*/ 9544837 w 9559256"/>
              <a:gd name="connsiteY91-598" fmla="*/ 587716 h 979708"/>
              <a:gd name="connsiteX92-599" fmla="*/ 9540849 w 9559256"/>
              <a:gd name="connsiteY92-600" fmla="*/ 596011 h 979708"/>
              <a:gd name="connsiteX93-601" fmla="*/ 9536861 w 9559256"/>
              <a:gd name="connsiteY93-602" fmla="*/ 603691 h 979708"/>
              <a:gd name="connsiteX94-603" fmla="*/ 9532566 w 9559256"/>
              <a:gd name="connsiteY94-604" fmla="*/ 611679 h 979708"/>
              <a:gd name="connsiteX95-605" fmla="*/ 9527657 w 9559256"/>
              <a:gd name="connsiteY95-606" fmla="*/ 619052 h 979708"/>
              <a:gd name="connsiteX96-607" fmla="*/ 9522749 w 9559256"/>
              <a:gd name="connsiteY96-608" fmla="*/ 626426 h 979708"/>
              <a:gd name="connsiteX97-609" fmla="*/ 9517226 w 9559256"/>
              <a:gd name="connsiteY97-610" fmla="*/ 633185 h 979708"/>
              <a:gd name="connsiteX98-611" fmla="*/ 9511398 w 9559256"/>
              <a:gd name="connsiteY98-612" fmla="*/ 639943 h 979708"/>
              <a:gd name="connsiteX99-613" fmla="*/ 9505569 w 9559256"/>
              <a:gd name="connsiteY99-614" fmla="*/ 646088 h 979708"/>
              <a:gd name="connsiteX100-615" fmla="*/ 9173014 w 9559256"/>
              <a:gd name="connsiteY100-616" fmla="*/ 978809 h 979708"/>
              <a:gd name="connsiteX101-617" fmla="*/ 9172116 w 9559256"/>
              <a:gd name="connsiteY101-618" fmla="*/ 979708 h 979708"/>
            </a:gdLst>
            <a:ahLst/>
            <a:cxnLst>
              <a:cxn ang="0">
                <a:pos x="connsiteX0-415" y="connsiteY0-416"/>
              </a:cxn>
              <a:cxn ang="0">
                <a:pos x="connsiteX1-417" y="connsiteY1-418"/>
              </a:cxn>
              <a:cxn ang="0">
                <a:pos x="connsiteX2-419" y="connsiteY2-420"/>
              </a:cxn>
              <a:cxn ang="0">
                <a:pos x="connsiteX3-421" y="connsiteY3-422"/>
              </a:cxn>
              <a:cxn ang="0">
                <a:pos x="connsiteX4-423" y="connsiteY4-424"/>
              </a:cxn>
              <a:cxn ang="0">
                <a:pos x="connsiteX5-425" y="connsiteY5-426"/>
              </a:cxn>
              <a:cxn ang="0">
                <a:pos x="connsiteX6-427" y="connsiteY6-428"/>
              </a:cxn>
              <a:cxn ang="0">
                <a:pos x="connsiteX7-429" y="connsiteY7-430"/>
              </a:cxn>
              <a:cxn ang="0">
                <a:pos x="connsiteX8-431" y="connsiteY8-432"/>
              </a:cxn>
              <a:cxn ang="0">
                <a:pos x="connsiteX9-433" y="connsiteY9-434"/>
              </a:cxn>
              <a:cxn ang="0">
                <a:pos x="connsiteX10-435" y="connsiteY10-436"/>
              </a:cxn>
              <a:cxn ang="0">
                <a:pos x="connsiteX11-437" y="connsiteY11-438"/>
              </a:cxn>
              <a:cxn ang="0">
                <a:pos x="connsiteX12-439" y="connsiteY12-440"/>
              </a:cxn>
              <a:cxn ang="0">
                <a:pos x="connsiteX13-441" y="connsiteY13-442"/>
              </a:cxn>
              <a:cxn ang="0">
                <a:pos x="connsiteX14-443" y="connsiteY14-444"/>
              </a:cxn>
              <a:cxn ang="0">
                <a:pos x="connsiteX15-445" y="connsiteY15-446"/>
              </a:cxn>
              <a:cxn ang="0">
                <a:pos x="connsiteX16-447" y="connsiteY16-448"/>
              </a:cxn>
              <a:cxn ang="0">
                <a:pos x="connsiteX17-449" y="connsiteY17-450"/>
              </a:cxn>
              <a:cxn ang="0">
                <a:pos x="connsiteX18-451" y="connsiteY18-452"/>
              </a:cxn>
              <a:cxn ang="0">
                <a:pos x="connsiteX19-453" y="connsiteY19-454"/>
              </a:cxn>
              <a:cxn ang="0">
                <a:pos x="connsiteX20-455" y="connsiteY20-456"/>
              </a:cxn>
              <a:cxn ang="0">
                <a:pos x="connsiteX21-457" y="connsiteY21-458"/>
              </a:cxn>
              <a:cxn ang="0">
                <a:pos x="connsiteX22-459" y="connsiteY22-460"/>
              </a:cxn>
              <a:cxn ang="0">
                <a:pos x="connsiteX23-461" y="connsiteY23-462"/>
              </a:cxn>
              <a:cxn ang="0">
                <a:pos x="connsiteX24-463" y="connsiteY24-464"/>
              </a:cxn>
              <a:cxn ang="0">
                <a:pos x="connsiteX25-465" y="connsiteY25-466"/>
              </a:cxn>
              <a:cxn ang="0">
                <a:pos x="connsiteX26-467" y="connsiteY26-468"/>
              </a:cxn>
              <a:cxn ang="0">
                <a:pos x="connsiteX27-469" y="connsiteY27-470"/>
              </a:cxn>
              <a:cxn ang="0">
                <a:pos x="connsiteX28-471" y="connsiteY28-472"/>
              </a:cxn>
              <a:cxn ang="0">
                <a:pos x="connsiteX29-473" y="connsiteY29-474"/>
              </a:cxn>
              <a:cxn ang="0">
                <a:pos x="connsiteX30-475" y="connsiteY30-476"/>
              </a:cxn>
              <a:cxn ang="0">
                <a:pos x="connsiteX31-477" y="connsiteY31-478"/>
              </a:cxn>
              <a:cxn ang="0">
                <a:pos x="connsiteX32-479" y="connsiteY32-480"/>
              </a:cxn>
              <a:cxn ang="0">
                <a:pos x="connsiteX33-481" y="connsiteY33-482"/>
              </a:cxn>
              <a:cxn ang="0">
                <a:pos x="connsiteX34-483" y="connsiteY34-484"/>
              </a:cxn>
              <a:cxn ang="0">
                <a:pos x="connsiteX35-485" y="connsiteY35-486"/>
              </a:cxn>
              <a:cxn ang="0">
                <a:pos x="connsiteX36-487" y="connsiteY36-488"/>
              </a:cxn>
              <a:cxn ang="0">
                <a:pos x="connsiteX37-489" y="connsiteY37-490"/>
              </a:cxn>
              <a:cxn ang="0">
                <a:pos x="connsiteX38-491" y="connsiteY38-492"/>
              </a:cxn>
              <a:cxn ang="0">
                <a:pos x="connsiteX39-493" y="connsiteY39-494"/>
              </a:cxn>
              <a:cxn ang="0">
                <a:pos x="connsiteX40-495" y="connsiteY40-496"/>
              </a:cxn>
              <a:cxn ang="0">
                <a:pos x="connsiteX41-497" y="connsiteY41-498"/>
              </a:cxn>
              <a:cxn ang="0">
                <a:pos x="connsiteX42-499" y="connsiteY42-500"/>
              </a:cxn>
              <a:cxn ang="0">
                <a:pos x="connsiteX43-501" y="connsiteY43-502"/>
              </a:cxn>
              <a:cxn ang="0">
                <a:pos x="connsiteX44-503" y="connsiteY44-504"/>
              </a:cxn>
              <a:cxn ang="0">
                <a:pos x="connsiteX45-505" y="connsiteY45-506"/>
              </a:cxn>
              <a:cxn ang="0">
                <a:pos x="connsiteX46-507" y="connsiteY46-508"/>
              </a:cxn>
              <a:cxn ang="0">
                <a:pos x="connsiteX47-509" y="connsiteY47-510"/>
              </a:cxn>
              <a:cxn ang="0">
                <a:pos x="connsiteX48-511" y="connsiteY48-512"/>
              </a:cxn>
              <a:cxn ang="0">
                <a:pos x="connsiteX49-513" y="connsiteY49-514"/>
              </a:cxn>
              <a:cxn ang="0">
                <a:pos x="connsiteX50-515" y="connsiteY50-516"/>
              </a:cxn>
              <a:cxn ang="0">
                <a:pos x="connsiteX51-517" y="connsiteY51-518"/>
              </a:cxn>
              <a:cxn ang="0">
                <a:pos x="connsiteX52-519" y="connsiteY52-520"/>
              </a:cxn>
              <a:cxn ang="0">
                <a:pos x="connsiteX53-521" y="connsiteY53-522"/>
              </a:cxn>
              <a:cxn ang="0">
                <a:pos x="connsiteX54-523" y="connsiteY54-524"/>
              </a:cxn>
              <a:cxn ang="0">
                <a:pos x="connsiteX55-525" y="connsiteY55-526"/>
              </a:cxn>
              <a:cxn ang="0">
                <a:pos x="connsiteX56-527" y="connsiteY56-528"/>
              </a:cxn>
              <a:cxn ang="0">
                <a:pos x="connsiteX57-529" y="connsiteY57-530"/>
              </a:cxn>
              <a:cxn ang="0">
                <a:pos x="connsiteX58-531" y="connsiteY58-532"/>
              </a:cxn>
              <a:cxn ang="0">
                <a:pos x="connsiteX59-533" y="connsiteY59-534"/>
              </a:cxn>
              <a:cxn ang="0">
                <a:pos x="connsiteX60-535" y="connsiteY60-536"/>
              </a:cxn>
              <a:cxn ang="0">
                <a:pos x="connsiteX61-537" y="connsiteY61-538"/>
              </a:cxn>
              <a:cxn ang="0">
                <a:pos x="connsiteX62-539" y="connsiteY62-540"/>
              </a:cxn>
              <a:cxn ang="0">
                <a:pos x="connsiteX63-541" y="connsiteY63-542"/>
              </a:cxn>
              <a:cxn ang="0">
                <a:pos x="connsiteX64-543" y="connsiteY64-544"/>
              </a:cxn>
              <a:cxn ang="0">
                <a:pos x="connsiteX65-545" y="connsiteY65-546"/>
              </a:cxn>
              <a:cxn ang="0">
                <a:pos x="connsiteX66-547" y="connsiteY66-548"/>
              </a:cxn>
              <a:cxn ang="0">
                <a:pos x="connsiteX67-549" y="connsiteY67-550"/>
              </a:cxn>
              <a:cxn ang="0">
                <a:pos x="connsiteX68-551" y="connsiteY68-552"/>
              </a:cxn>
              <a:cxn ang="0">
                <a:pos x="connsiteX69-553" y="connsiteY69-554"/>
              </a:cxn>
              <a:cxn ang="0">
                <a:pos x="connsiteX70-555" y="connsiteY70-556"/>
              </a:cxn>
              <a:cxn ang="0">
                <a:pos x="connsiteX71-557" y="connsiteY71-558"/>
              </a:cxn>
              <a:cxn ang="0">
                <a:pos x="connsiteX72-559" y="connsiteY72-560"/>
              </a:cxn>
              <a:cxn ang="0">
                <a:pos x="connsiteX73-561" y="connsiteY73-562"/>
              </a:cxn>
              <a:cxn ang="0">
                <a:pos x="connsiteX74-563" y="connsiteY74-564"/>
              </a:cxn>
              <a:cxn ang="0">
                <a:pos x="connsiteX75-565" y="connsiteY75-566"/>
              </a:cxn>
              <a:cxn ang="0">
                <a:pos x="connsiteX76-567" y="connsiteY76-568"/>
              </a:cxn>
              <a:cxn ang="0">
                <a:pos x="connsiteX77-569" y="connsiteY77-570"/>
              </a:cxn>
              <a:cxn ang="0">
                <a:pos x="connsiteX78-571" y="connsiteY78-572"/>
              </a:cxn>
              <a:cxn ang="0">
                <a:pos x="connsiteX79-573" y="connsiteY79-574"/>
              </a:cxn>
              <a:cxn ang="0">
                <a:pos x="connsiteX80-575" y="connsiteY80-576"/>
              </a:cxn>
              <a:cxn ang="0">
                <a:pos x="connsiteX81-577" y="connsiteY81-578"/>
              </a:cxn>
              <a:cxn ang="0">
                <a:pos x="connsiteX82-579" y="connsiteY82-580"/>
              </a:cxn>
              <a:cxn ang="0">
                <a:pos x="connsiteX83-581" y="connsiteY83-582"/>
              </a:cxn>
              <a:cxn ang="0">
                <a:pos x="connsiteX84-583" y="connsiteY84-584"/>
              </a:cxn>
              <a:cxn ang="0">
                <a:pos x="connsiteX85-585" y="connsiteY85-586"/>
              </a:cxn>
              <a:cxn ang="0">
                <a:pos x="connsiteX86-587" y="connsiteY86-588"/>
              </a:cxn>
              <a:cxn ang="0">
                <a:pos x="connsiteX87-589" y="connsiteY87-590"/>
              </a:cxn>
              <a:cxn ang="0">
                <a:pos x="connsiteX88-591" y="connsiteY88-592"/>
              </a:cxn>
              <a:cxn ang="0">
                <a:pos x="connsiteX89-593" y="connsiteY89-594"/>
              </a:cxn>
              <a:cxn ang="0">
                <a:pos x="connsiteX90-595" y="connsiteY90-596"/>
              </a:cxn>
              <a:cxn ang="0">
                <a:pos x="connsiteX91-597" y="connsiteY91-598"/>
              </a:cxn>
              <a:cxn ang="0">
                <a:pos x="connsiteX92-599" y="connsiteY92-600"/>
              </a:cxn>
              <a:cxn ang="0">
                <a:pos x="connsiteX93-601" y="connsiteY93-602"/>
              </a:cxn>
              <a:cxn ang="0">
                <a:pos x="connsiteX94-603" y="connsiteY94-604"/>
              </a:cxn>
              <a:cxn ang="0">
                <a:pos x="connsiteX95-605" y="connsiteY95-606"/>
              </a:cxn>
              <a:cxn ang="0">
                <a:pos x="connsiteX96-607" y="connsiteY96-608"/>
              </a:cxn>
              <a:cxn ang="0">
                <a:pos x="connsiteX97-609" y="connsiteY97-610"/>
              </a:cxn>
              <a:cxn ang="0">
                <a:pos x="connsiteX98-611" y="connsiteY98-612"/>
              </a:cxn>
              <a:cxn ang="0">
                <a:pos x="connsiteX99-613" y="connsiteY99-614"/>
              </a:cxn>
              <a:cxn ang="0">
                <a:pos x="connsiteX100-615" y="connsiteY100-616"/>
              </a:cxn>
              <a:cxn ang="0">
                <a:pos x="connsiteX101-617" y="connsiteY101-618"/>
              </a:cxn>
            </a:cxnLst>
            <a:rect l="l" t="t" r="r" b="b"/>
            <a:pathLst>
              <a:path w="9559256" h="979708">
                <a:moveTo>
                  <a:pt x="0" y="332875"/>
                </a:moveTo>
                <a:lnTo>
                  <a:pt x="8939653" y="332875"/>
                </a:lnTo>
                <a:lnTo>
                  <a:pt x="8914087" y="313673"/>
                </a:lnTo>
                <a:lnTo>
                  <a:pt x="8907645" y="306607"/>
                </a:lnTo>
                <a:lnTo>
                  <a:pt x="8901202" y="299541"/>
                </a:lnTo>
                <a:lnTo>
                  <a:pt x="8895680" y="292475"/>
                </a:lnTo>
                <a:lnTo>
                  <a:pt x="8890771" y="284487"/>
                </a:lnTo>
                <a:lnTo>
                  <a:pt x="8885863" y="276807"/>
                </a:lnTo>
                <a:lnTo>
                  <a:pt x="8881261" y="269126"/>
                </a:lnTo>
                <a:lnTo>
                  <a:pt x="8877273" y="260831"/>
                </a:lnTo>
                <a:lnTo>
                  <a:pt x="8873898" y="252844"/>
                </a:lnTo>
                <a:lnTo>
                  <a:pt x="8870524" y="244241"/>
                </a:lnTo>
                <a:lnTo>
                  <a:pt x="8867763" y="235639"/>
                </a:lnTo>
                <a:lnTo>
                  <a:pt x="8865615" y="227344"/>
                </a:lnTo>
                <a:lnTo>
                  <a:pt x="8863468" y="218742"/>
                </a:lnTo>
                <a:lnTo>
                  <a:pt x="8862240" y="209832"/>
                </a:lnTo>
                <a:lnTo>
                  <a:pt x="8861013" y="201230"/>
                </a:lnTo>
                <a:cubicBezTo>
                  <a:pt x="8860911" y="198260"/>
                  <a:pt x="8860808" y="195291"/>
                  <a:pt x="8860706" y="192321"/>
                </a:cubicBezTo>
                <a:lnTo>
                  <a:pt x="8860400" y="183719"/>
                </a:lnTo>
                <a:lnTo>
                  <a:pt x="8860706" y="175116"/>
                </a:lnTo>
                <a:cubicBezTo>
                  <a:pt x="8860808" y="172146"/>
                  <a:pt x="8860911" y="169177"/>
                  <a:pt x="8861013" y="166207"/>
                </a:cubicBezTo>
                <a:lnTo>
                  <a:pt x="8862240" y="157298"/>
                </a:lnTo>
                <a:lnTo>
                  <a:pt x="8863468" y="148388"/>
                </a:lnTo>
                <a:lnTo>
                  <a:pt x="8865615" y="140093"/>
                </a:lnTo>
                <a:lnTo>
                  <a:pt x="8867763" y="131491"/>
                </a:lnTo>
                <a:lnTo>
                  <a:pt x="8870524" y="122889"/>
                </a:lnTo>
                <a:lnTo>
                  <a:pt x="8873898" y="114594"/>
                </a:lnTo>
                <a:lnTo>
                  <a:pt x="8877273" y="106299"/>
                </a:lnTo>
                <a:lnTo>
                  <a:pt x="8881261" y="98311"/>
                </a:lnTo>
                <a:lnTo>
                  <a:pt x="8885863" y="90630"/>
                </a:lnTo>
                <a:lnTo>
                  <a:pt x="8890771" y="82643"/>
                </a:lnTo>
                <a:lnTo>
                  <a:pt x="8895680" y="75269"/>
                </a:lnTo>
                <a:lnTo>
                  <a:pt x="8901202" y="67896"/>
                </a:lnTo>
                <a:lnTo>
                  <a:pt x="8907645" y="60830"/>
                </a:lnTo>
                <a:lnTo>
                  <a:pt x="8914087" y="53764"/>
                </a:lnTo>
                <a:lnTo>
                  <a:pt x="8920836" y="47312"/>
                </a:lnTo>
                <a:lnTo>
                  <a:pt x="8928199" y="41475"/>
                </a:lnTo>
                <a:lnTo>
                  <a:pt x="8935255" y="35638"/>
                </a:lnTo>
                <a:lnTo>
                  <a:pt x="8942925" y="30415"/>
                </a:lnTo>
                <a:lnTo>
                  <a:pt x="8950288" y="25499"/>
                </a:lnTo>
                <a:lnTo>
                  <a:pt x="8958571" y="21198"/>
                </a:lnTo>
                <a:lnTo>
                  <a:pt x="8966547" y="16897"/>
                </a:lnTo>
                <a:lnTo>
                  <a:pt x="8974830" y="13518"/>
                </a:lnTo>
                <a:lnTo>
                  <a:pt x="8982807" y="10138"/>
                </a:lnTo>
                <a:lnTo>
                  <a:pt x="8991397" y="7680"/>
                </a:lnTo>
                <a:lnTo>
                  <a:pt x="8999987" y="5223"/>
                </a:lnTo>
                <a:lnTo>
                  <a:pt x="9008577" y="3687"/>
                </a:lnTo>
                <a:lnTo>
                  <a:pt x="9017474" y="2150"/>
                </a:lnTo>
                <a:lnTo>
                  <a:pt x="9025757" y="1229"/>
                </a:lnTo>
                <a:lnTo>
                  <a:pt x="9034654" y="307"/>
                </a:lnTo>
                <a:lnTo>
                  <a:pt x="9043550" y="0"/>
                </a:lnTo>
                <a:lnTo>
                  <a:pt x="9052447" y="307"/>
                </a:lnTo>
                <a:lnTo>
                  <a:pt x="9061037" y="1229"/>
                </a:lnTo>
                <a:lnTo>
                  <a:pt x="9069934" y="2150"/>
                </a:lnTo>
                <a:lnTo>
                  <a:pt x="9078524" y="3687"/>
                </a:lnTo>
                <a:lnTo>
                  <a:pt x="9087421" y="5223"/>
                </a:lnTo>
                <a:lnTo>
                  <a:pt x="9095704" y="7680"/>
                </a:lnTo>
                <a:lnTo>
                  <a:pt x="9104294" y="10138"/>
                </a:lnTo>
                <a:lnTo>
                  <a:pt x="9112577" y="13518"/>
                </a:lnTo>
                <a:lnTo>
                  <a:pt x="9120860" y="16897"/>
                </a:lnTo>
                <a:lnTo>
                  <a:pt x="9128837" y="21198"/>
                </a:lnTo>
                <a:lnTo>
                  <a:pt x="9136813" y="25499"/>
                </a:lnTo>
                <a:lnTo>
                  <a:pt x="9144483" y="30415"/>
                </a:lnTo>
                <a:lnTo>
                  <a:pt x="9151846" y="35638"/>
                </a:lnTo>
                <a:lnTo>
                  <a:pt x="9159208" y="41475"/>
                </a:lnTo>
                <a:lnTo>
                  <a:pt x="9166264" y="47312"/>
                </a:lnTo>
                <a:lnTo>
                  <a:pt x="9173014" y="53764"/>
                </a:lnTo>
                <a:lnTo>
                  <a:pt x="9505569" y="386793"/>
                </a:lnTo>
                <a:lnTo>
                  <a:pt x="9511398" y="392937"/>
                </a:lnTo>
                <a:lnTo>
                  <a:pt x="9517226" y="399696"/>
                </a:lnTo>
                <a:lnTo>
                  <a:pt x="9522749" y="406455"/>
                </a:lnTo>
                <a:lnTo>
                  <a:pt x="9527657" y="413828"/>
                </a:lnTo>
                <a:lnTo>
                  <a:pt x="9532566" y="421509"/>
                </a:lnTo>
                <a:lnTo>
                  <a:pt x="9536861" y="428882"/>
                </a:lnTo>
                <a:lnTo>
                  <a:pt x="9540849" y="436870"/>
                </a:lnTo>
                <a:lnTo>
                  <a:pt x="9544837" y="445165"/>
                </a:lnTo>
                <a:lnTo>
                  <a:pt x="9547905" y="453153"/>
                </a:lnTo>
                <a:lnTo>
                  <a:pt x="9550666" y="461755"/>
                </a:lnTo>
                <a:lnTo>
                  <a:pt x="9553120" y="470357"/>
                </a:lnTo>
                <a:lnTo>
                  <a:pt x="9555268" y="479266"/>
                </a:lnTo>
                <a:lnTo>
                  <a:pt x="9557108" y="488483"/>
                </a:lnTo>
                <a:lnTo>
                  <a:pt x="9558029" y="497700"/>
                </a:lnTo>
                <a:cubicBezTo>
                  <a:pt x="9558336" y="500772"/>
                  <a:pt x="9558642" y="503844"/>
                  <a:pt x="9558949" y="506916"/>
                </a:cubicBezTo>
                <a:cubicBezTo>
                  <a:pt x="9559051" y="510091"/>
                  <a:pt x="9559154" y="513265"/>
                  <a:pt x="9559256" y="516440"/>
                </a:cubicBezTo>
                <a:cubicBezTo>
                  <a:pt x="9559154" y="519615"/>
                  <a:pt x="9559051" y="522789"/>
                  <a:pt x="9558949" y="525964"/>
                </a:cubicBezTo>
                <a:cubicBezTo>
                  <a:pt x="9558642" y="529036"/>
                  <a:pt x="9558336" y="532109"/>
                  <a:pt x="9558029" y="535181"/>
                </a:cubicBezTo>
                <a:lnTo>
                  <a:pt x="9557108" y="544397"/>
                </a:lnTo>
                <a:lnTo>
                  <a:pt x="9555268" y="553307"/>
                </a:lnTo>
                <a:lnTo>
                  <a:pt x="9553120" y="562524"/>
                </a:lnTo>
                <a:lnTo>
                  <a:pt x="9550666" y="570819"/>
                </a:lnTo>
                <a:lnTo>
                  <a:pt x="9547905" y="579421"/>
                </a:lnTo>
                <a:lnTo>
                  <a:pt x="9544837" y="587716"/>
                </a:lnTo>
                <a:lnTo>
                  <a:pt x="9540849" y="596011"/>
                </a:lnTo>
                <a:lnTo>
                  <a:pt x="9536861" y="603691"/>
                </a:lnTo>
                <a:lnTo>
                  <a:pt x="9532566" y="611679"/>
                </a:lnTo>
                <a:lnTo>
                  <a:pt x="9527657" y="619052"/>
                </a:lnTo>
                <a:lnTo>
                  <a:pt x="9522749" y="626426"/>
                </a:lnTo>
                <a:lnTo>
                  <a:pt x="9517226" y="633185"/>
                </a:lnTo>
                <a:lnTo>
                  <a:pt x="9511398" y="639943"/>
                </a:lnTo>
                <a:lnTo>
                  <a:pt x="9505569" y="646088"/>
                </a:lnTo>
                <a:lnTo>
                  <a:pt x="9173014" y="978809"/>
                </a:lnTo>
                <a:lnTo>
                  <a:pt x="9172116" y="979708"/>
                </a:lnTo>
              </a:path>
            </a:pathLst>
          </a:custGeom>
          <a:noFill/>
          <a:ln w="28575">
            <a:solidFill>
              <a:srgbClr val="F07F09"/>
            </a:solidFill>
          </a:ln>
        </p:spPr>
        <p:txBody>
          <a:bodyPr wrap="square" tIns="270000" anchor="ctr"/>
          <a:lstStyle>
            <a:defPPr>
              <a:defRPr lang="zh-CN"/>
            </a:defPPr>
            <a:lvl1pPr marL="0" algn="l" defTabSz="914400" rtl="0" eaLnBrk="1" latinLnBrk="0" hangingPunct="1">
              <a:defRPr sz="1800" kern="1200">
                <a:solidFill>
                  <a:srgbClr val="5F5F5F"/>
                </a:solidFill>
                <a:latin typeface="Arial" panose="020B0604020202020204" pitchFamily="34" charset="0"/>
                <a:ea typeface="黑体" panose="02010609060101010101" charset="-122"/>
                <a:cs typeface="+mn-ea"/>
              </a:defRPr>
            </a:lvl1pPr>
            <a:lvl2pPr marL="457200" algn="l" defTabSz="914400" rtl="0" eaLnBrk="1" latinLnBrk="0" hangingPunct="1">
              <a:defRPr sz="1800" kern="1200">
                <a:solidFill>
                  <a:srgbClr val="5F5F5F"/>
                </a:solidFill>
                <a:latin typeface="Arial" panose="020B0604020202020204" pitchFamily="34" charset="0"/>
                <a:ea typeface="黑体" panose="02010609060101010101" charset="-122"/>
                <a:cs typeface="+mn-ea"/>
              </a:defRPr>
            </a:lvl2pPr>
            <a:lvl3pPr marL="914400" algn="l" defTabSz="914400" rtl="0" eaLnBrk="1" latinLnBrk="0" hangingPunct="1">
              <a:defRPr sz="1800" kern="1200">
                <a:solidFill>
                  <a:srgbClr val="5F5F5F"/>
                </a:solidFill>
                <a:latin typeface="Arial" panose="020B0604020202020204" pitchFamily="34" charset="0"/>
                <a:ea typeface="黑体" panose="02010609060101010101" charset="-122"/>
                <a:cs typeface="+mn-ea"/>
              </a:defRPr>
            </a:lvl3pPr>
            <a:lvl4pPr marL="1371600" algn="l" defTabSz="914400" rtl="0" eaLnBrk="1" latinLnBrk="0" hangingPunct="1">
              <a:defRPr sz="1800" kern="1200">
                <a:solidFill>
                  <a:srgbClr val="5F5F5F"/>
                </a:solidFill>
                <a:latin typeface="Arial" panose="020B0604020202020204" pitchFamily="34" charset="0"/>
                <a:ea typeface="黑体" panose="02010609060101010101" charset="-122"/>
                <a:cs typeface="+mn-ea"/>
              </a:defRPr>
            </a:lvl4pPr>
            <a:lvl5pPr marL="1828800" algn="l" defTabSz="914400" rtl="0" eaLnBrk="1" latinLnBrk="0" hangingPunct="1">
              <a:defRPr sz="1800" kern="1200">
                <a:solidFill>
                  <a:srgbClr val="5F5F5F"/>
                </a:solidFill>
                <a:latin typeface="Arial" panose="020B0604020202020204" pitchFamily="34" charset="0"/>
                <a:ea typeface="黑体" panose="02010609060101010101" charset="-122"/>
                <a:cs typeface="+mn-ea"/>
              </a:defRPr>
            </a:lvl5pPr>
            <a:lvl6pPr marL="2286000" algn="l" defTabSz="914400" rtl="0" eaLnBrk="1" latinLnBrk="0" hangingPunct="1">
              <a:defRPr sz="1800" kern="1200">
                <a:solidFill>
                  <a:srgbClr val="5F5F5F"/>
                </a:solidFill>
                <a:latin typeface="Arial" panose="020B0604020202020204" pitchFamily="34" charset="0"/>
                <a:ea typeface="黑体" panose="02010609060101010101" charset="-122"/>
                <a:cs typeface="+mn-ea"/>
              </a:defRPr>
            </a:lvl6pPr>
            <a:lvl7pPr marL="2743200" algn="l" defTabSz="914400" rtl="0" eaLnBrk="1" latinLnBrk="0" hangingPunct="1">
              <a:defRPr sz="1800" kern="1200">
                <a:solidFill>
                  <a:srgbClr val="5F5F5F"/>
                </a:solidFill>
                <a:latin typeface="Arial" panose="020B0604020202020204" pitchFamily="34" charset="0"/>
                <a:ea typeface="黑体" panose="02010609060101010101" charset="-122"/>
                <a:cs typeface="+mn-ea"/>
              </a:defRPr>
            </a:lvl7pPr>
            <a:lvl8pPr marL="3200400" algn="l" defTabSz="914400" rtl="0" eaLnBrk="1" latinLnBrk="0" hangingPunct="1">
              <a:defRPr sz="1800" kern="1200">
                <a:solidFill>
                  <a:srgbClr val="5F5F5F"/>
                </a:solidFill>
                <a:latin typeface="Arial" panose="020B0604020202020204" pitchFamily="34" charset="0"/>
                <a:ea typeface="黑体" panose="02010609060101010101" charset="-122"/>
                <a:cs typeface="+mn-ea"/>
              </a:defRPr>
            </a:lvl8pPr>
            <a:lvl9pPr marL="3657600" algn="l" defTabSz="914400" rtl="0" eaLnBrk="1" latinLnBrk="0" hangingPunct="1">
              <a:defRPr sz="1800" kern="1200">
                <a:solidFill>
                  <a:srgbClr val="5F5F5F"/>
                </a:solidFill>
                <a:latin typeface="Arial" panose="020B0604020202020204" pitchFamily="34" charset="0"/>
                <a:ea typeface="黑体" panose="02010609060101010101" charset="-122"/>
                <a:cs typeface="+mn-ea"/>
              </a:defRPr>
            </a:lvl9pPr>
          </a:lstStyle>
          <a:p>
            <a:pPr lvl="0">
              <a:spcBef>
                <a:spcPts val="0"/>
              </a:spcBef>
              <a:buNone/>
            </a:pPr>
            <a:endParaRPr lang="en-US" altLang="en-US" sz="1400" dirty="0">
              <a:solidFill>
                <a:srgbClr val="000000"/>
              </a:solidFill>
              <a:sym typeface="+mn-ea"/>
            </a:endParaRPr>
          </a:p>
        </p:txBody>
      </p:sp>
      <p:sp>
        <p:nvSpPr>
          <p:cNvPr id="162" name="Shape 162"/>
          <p:cNvSpPr/>
          <p:nvPr/>
        </p:nvSpPr>
        <p:spPr>
          <a:xfrm>
            <a:off x="-34290" y="-3175"/>
            <a:ext cx="1691005" cy="456565"/>
          </a:xfrm>
          <a:prstGeom prst="rect">
            <a:avLst/>
          </a:prstGeom>
          <a:solidFill>
            <a:srgbClr val="2E4860"/>
          </a:solidFill>
          <a:ln>
            <a:noFill/>
          </a:ln>
        </p:spPr>
        <p:txBody>
          <a:bodyPr wrap="square" lIns="91425" tIns="45700" rIns="91425" bIns="45700" anchor="ctr" anchorCtr="0">
            <a:noAutofit/>
          </a:bodyPr>
          <a:lstStyle/>
          <a:p>
            <a:pPr marL="0" marR="0" lvl="0" indent="0" algn="ctr" rtl="0">
              <a:spcBef>
                <a:spcPts val="0"/>
              </a:spcBef>
              <a:buNone/>
            </a:pPr>
            <a:endParaRPr sz="1800">
              <a:solidFill>
                <a:schemeClr val="lt1"/>
              </a:solidFill>
              <a:latin typeface="Arial" panose="020B0604020202020204"/>
              <a:ea typeface="Arial" panose="020B0604020202020204"/>
              <a:cs typeface="Arial" panose="020B0604020202020204"/>
              <a:sym typeface="Arial" panose="020B0604020202020204"/>
            </a:endParaRPr>
          </a:p>
        </p:txBody>
      </p:sp>
      <p:sp>
        <p:nvSpPr>
          <p:cNvPr id="2" name="文本框 1"/>
          <p:cNvSpPr txBox="1"/>
          <p:nvPr/>
        </p:nvSpPr>
        <p:spPr>
          <a:xfrm>
            <a:off x="186690" y="1948815"/>
            <a:ext cx="8174990" cy="2861310"/>
          </a:xfrm>
          <a:prstGeom prst="rect">
            <a:avLst/>
          </a:prstGeom>
          <a:noFill/>
        </p:spPr>
        <p:txBody>
          <a:bodyPr wrap="square" rtlCol="0">
            <a:spAutoFit/>
          </a:bodyPr>
          <a:p>
            <a:pPr lvl="0" algn="just">
              <a:spcBef>
                <a:spcPts val="0"/>
              </a:spcBef>
              <a:buNone/>
            </a:pPr>
            <a:r>
              <a:rPr lang="en-US" altLang="en-US" dirty="0">
                <a:solidFill>
                  <a:srgbClr val="000000"/>
                </a:solidFill>
                <a:sym typeface="+mn-ea"/>
              </a:rPr>
              <a:t>Wolfram Wills.&lt;The Science of Translation: Problems and Methods&gt;.上海外语教育出版社（2001）</a:t>
            </a:r>
            <a:endParaRPr lang="en-US" altLang="en-US" dirty="0">
              <a:solidFill>
                <a:srgbClr val="000000"/>
              </a:solidFill>
              <a:sym typeface="+mn-ea"/>
            </a:endParaRPr>
          </a:p>
          <a:p>
            <a:pPr lvl="0" algn="just">
              <a:spcBef>
                <a:spcPts val="0"/>
              </a:spcBef>
              <a:buNone/>
            </a:pPr>
            <a:r>
              <a:rPr lang="en-US" altLang="en-US" dirty="0">
                <a:solidFill>
                  <a:srgbClr val="000000"/>
                </a:solidFill>
                <a:sym typeface="+mn-ea"/>
              </a:rPr>
              <a:t>李旸.“增译法和减译法”，Overseas English海外英语 (2012): 147-148.</a:t>
            </a:r>
            <a:endParaRPr lang="en-US" altLang="en-US" dirty="0">
              <a:solidFill>
                <a:srgbClr val="000000"/>
              </a:solidFill>
              <a:sym typeface="+mn-ea"/>
            </a:endParaRPr>
          </a:p>
          <a:p>
            <a:pPr lvl="0" algn="just">
              <a:spcBef>
                <a:spcPts val="0"/>
              </a:spcBef>
              <a:buNone/>
            </a:pPr>
            <a:r>
              <a:rPr lang="en-US" altLang="en-US" dirty="0">
                <a:solidFill>
                  <a:srgbClr val="000000"/>
                </a:solidFill>
                <a:sym typeface="+mn-ea"/>
              </a:rPr>
              <a:t>王雪飞，王彤，徐婷婷.“浅析增译法和减译法在英译汉中的应用”，东方教育 (2017年13期)</a:t>
            </a:r>
            <a:endParaRPr lang="en-US" altLang="en-US" dirty="0">
              <a:solidFill>
                <a:srgbClr val="000000"/>
              </a:solidFill>
              <a:sym typeface="+mn-ea"/>
            </a:endParaRPr>
          </a:p>
          <a:p>
            <a:pPr lvl="0" algn="just">
              <a:spcBef>
                <a:spcPts val="0"/>
              </a:spcBef>
              <a:buNone/>
            </a:pPr>
            <a:r>
              <a:rPr lang="en-US" altLang="en-US" dirty="0">
                <a:solidFill>
                  <a:srgbClr val="000000"/>
                </a:solidFill>
                <a:sym typeface="+mn-ea"/>
              </a:rPr>
              <a:t>何玉林.“简谈翻译技巧之——增译法与减译法”，攀枝花大https://zhuanlan.zhihu.com/p/114951363</a:t>
            </a:r>
            <a:endParaRPr lang="en-US" altLang="en-US" dirty="0">
              <a:solidFill>
                <a:srgbClr val="000000"/>
              </a:solidFill>
              <a:sym typeface="+mn-ea"/>
            </a:endParaRPr>
          </a:p>
          <a:p>
            <a:pPr lvl="0" algn="just">
              <a:spcBef>
                <a:spcPts val="0"/>
              </a:spcBef>
              <a:buNone/>
            </a:pPr>
            <a:r>
              <a:rPr lang="en-US" altLang="en-US" dirty="0">
                <a:solidFill>
                  <a:srgbClr val="000000"/>
                </a:solidFill>
                <a:sym typeface="+mn-ea"/>
              </a:rPr>
              <a:t>https://wenku.baidu.com/view/6d9494053e1ec5da50e2524de518964bcf84d2a3.html</a:t>
            </a:r>
            <a:endParaRPr lang="en-US" altLang="en-US" dirty="0">
              <a:solidFill>
                <a:srgbClr val="000000"/>
              </a:solidFill>
              <a:sym typeface="+mn-ea"/>
            </a:endParaRPr>
          </a:p>
          <a:p>
            <a:endParaRPr lang="zh-CN" altLang="en-US"/>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Shape 308"/>
          <p:cNvSpPr txBox="1"/>
          <p:nvPr/>
        </p:nvSpPr>
        <p:spPr>
          <a:xfrm>
            <a:off x="487680" y="579120"/>
            <a:ext cx="3840480" cy="1938992"/>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r>
              <a:rPr lang="en-US" sz="6000" b="1">
                <a:solidFill>
                  <a:srgbClr val="2E4860"/>
                </a:solidFill>
                <a:latin typeface="Arial" panose="020B0604020202020204"/>
                <a:ea typeface="Arial" panose="020B0604020202020204"/>
                <a:cs typeface="Arial" panose="020B0604020202020204"/>
                <a:sym typeface="Arial" panose="020B0604020202020204"/>
              </a:rPr>
              <a:t>Thank you!</a:t>
            </a:r>
            <a:endParaRPr lang="en-US" sz="6000" b="1">
              <a:solidFill>
                <a:srgbClr val="2E4860"/>
              </a:solidFill>
              <a:latin typeface="Arial" panose="020B0604020202020204"/>
              <a:ea typeface="Arial" panose="020B0604020202020204"/>
              <a:cs typeface="Arial" panose="020B0604020202020204"/>
              <a:sym typeface="Arial" panose="020B0604020202020204"/>
            </a:endParaRPr>
          </a:p>
        </p:txBody>
      </p:sp>
      <p:sp>
        <p:nvSpPr>
          <p:cNvPr id="309" name="Shape 309"/>
          <p:cNvSpPr/>
          <p:nvPr/>
        </p:nvSpPr>
        <p:spPr>
          <a:xfrm>
            <a:off x="5748635" y="3686584"/>
            <a:ext cx="2839739" cy="473945"/>
          </a:xfrm>
          <a:prstGeom prst="rect">
            <a:avLst/>
          </a:prstGeom>
          <a:solidFill>
            <a:srgbClr val="2E4860"/>
          </a:solidFill>
          <a:ln>
            <a:noFill/>
          </a:ln>
          <a:effectLst>
            <a:outerShdw blurRad="50800" dist="38100" dir="5400000" algn="t" rotWithShape="0">
              <a:srgbClr val="000000">
                <a:alpha val="40000"/>
              </a:srgbClr>
            </a:outerShdw>
          </a:effectLst>
        </p:spPr>
        <p:txBody>
          <a:bodyPr wrap="square" lIns="91425" tIns="45700" rIns="91425" bIns="45700" anchor="ctr" anchorCtr="0">
            <a:noAutofit/>
          </a:bodyPr>
          <a:lstStyle/>
          <a:p>
            <a:pPr marL="0" marR="0" lvl="0" indent="0" algn="ctr" rtl="0">
              <a:spcBef>
                <a:spcPts val="0"/>
              </a:spcBef>
              <a:buNone/>
            </a:pPr>
            <a:r>
              <a:rPr lang="en-US" sz="1800">
                <a:solidFill>
                  <a:schemeClr val="lt1"/>
                </a:solidFill>
                <a:latin typeface="Arial" panose="020B0604020202020204"/>
                <a:ea typeface="Arial" panose="020B0604020202020204"/>
                <a:cs typeface="Arial" panose="020B0604020202020204"/>
                <a:sym typeface="Arial" panose="020B0604020202020204"/>
              </a:rPr>
              <a:t>13</a:t>
            </a:r>
            <a:endParaRPr lang="en-US" sz="1800">
              <a:solidFill>
                <a:schemeClr val="lt1"/>
              </a:solidFill>
              <a:latin typeface="Arial" panose="020B0604020202020204"/>
              <a:ea typeface="Arial" panose="020B0604020202020204"/>
              <a:cs typeface="Arial" panose="020B0604020202020204"/>
              <a:sym typeface="Arial" panose="020B0604020202020204"/>
            </a:endParaRPr>
          </a:p>
        </p:txBody>
      </p:sp>
      <p:cxnSp>
        <p:nvCxnSpPr>
          <p:cNvPr id="311" name="Shape 311"/>
          <p:cNvCxnSpPr/>
          <p:nvPr/>
        </p:nvCxnSpPr>
        <p:spPr>
          <a:xfrm>
            <a:off x="561975" y="2643188"/>
            <a:ext cx="4600575" cy="0"/>
          </a:xfrm>
          <a:prstGeom prst="straightConnector1">
            <a:avLst/>
          </a:prstGeom>
          <a:noFill/>
          <a:ln w="9525" cap="flat" cmpd="sng">
            <a:solidFill>
              <a:srgbClr val="444444"/>
            </a:solidFill>
            <a:prstDash val="solid"/>
            <a:round/>
            <a:headEnd type="none" w="med" len="med"/>
            <a:tailEnd type="none" w="med" len="med"/>
          </a:ln>
        </p:spPr>
      </p:cxnSp>
      <p:sp>
        <p:nvSpPr>
          <p:cNvPr id="312" name="Shape 312"/>
          <p:cNvSpPr txBox="1"/>
          <p:nvPr/>
        </p:nvSpPr>
        <p:spPr>
          <a:xfrm>
            <a:off x="478154" y="2743507"/>
            <a:ext cx="4351021" cy="338554"/>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endParaRPr lang="en-US" sz="1600" i="1" dirty="0">
              <a:solidFill>
                <a:schemeClr val="dk1"/>
              </a:solidFill>
              <a:latin typeface="Arial" panose="020B0604020202020204"/>
              <a:ea typeface="Arial" panose="020B0604020202020204"/>
              <a:cs typeface="Arial" panose="020B0604020202020204"/>
              <a:sym typeface="Arial" panose="020B0604020202020204"/>
            </a:endParaRPr>
          </a:p>
        </p:txBody>
      </p:sp>
      <p:sp>
        <p:nvSpPr>
          <p:cNvPr id="313" name="Shape 313"/>
          <p:cNvSpPr/>
          <p:nvPr/>
        </p:nvSpPr>
        <p:spPr>
          <a:xfrm>
            <a:off x="487680" y="3050311"/>
            <a:ext cx="3231975" cy="461665"/>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endParaRPr lang="en-US" sz="2400" b="1" dirty="0">
              <a:solidFill>
                <a:schemeClr val="dk1"/>
              </a:solidFill>
              <a:latin typeface="Arial" panose="020B0604020202020204"/>
              <a:ea typeface="Arial" panose="020B0604020202020204"/>
              <a:cs typeface="Arial" panose="020B0604020202020204"/>
              <a:sym typeface="Arial" panose="020B0604020202020204"/>
            </a:endParaRPr>
          </a:p>
        </p:txBody>
      </p:sp>
      <p:sp>
        <p:nvSpPr>
          <p:cNvPr id="314" name="Shape 314"/>
          <p:cNvSpPr/>
          <p:nvPr/>
        </p:nvSpPr>
        <p:spPr>
          <a:xfrm>
            <a:off x="487680" y="3534228"/>
            <a:ext cx="4620176" cy="461665"/>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endParaRPr lang="en-US" sz="2400" b="1" dirty="0">
              <a:solidFill>
                <a:schemeClr val="dk1"/>
              </a:solidFill>
              <a:latin typeface="Arial" panose="020B0604020202020204"/>
              <a:ea typeface="Arial" panose="020B0604020202020204"/>
              <a:cs typeface="Arial" panose="020B0604020202020204"/>
              <a:sym typeface="Arial" panose="020B0604020202020204"/>
            </a:endParaRPr>
          </a:p>
        </p:txBody>
      </p:sp>
      <p:sp>
        <p:nvSpPr>
          <p:cNvPr id="315" name="Shape 315"/>
          <p:cNvSpPr txBox="1"/>
          <p:nvPr/>
        </p:nvSpPr>
        <p:spPr>
          <a:xfrm>
            <a:off x="486569" y="4241800"/>
            <a:ext cx="2997200" cy="261610"/>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endParaRPr lang="en-US" sz="1000" i="1" dirty="0">
              <a:solidFill>
                <a:schemeClr val="dk1"/>
              </a:solidFill>
              <a:latin typeface="Arial" panose="020B0604020202020204"/>
              <a:ea typeface="Arial" panose="020B0604020202020204"/>
              <a:cs typeface="Arial" panose="020B0604020202020204"/>
              <a:sym typeface="Arial" panose="020B0604020202020204"/>
            </a:endParaRPr>
          </a:p>
        </p:txBody>
      </p:sp>
      <p:sp>
        <p:nvSpPr>
          <p:cNvPr id="316" name="Shape 316"/>
          <p:cNvSpPr/>
          <p:nvPr/>
        </p:nvSpPr>
        <p:spPr>
          <a:xfrm>
            <a:off x="542925" y="547683"/>
            <a:ext cx="4595813" cy="71438"/>
          </a:xfrm>
          <a:prstGeom prst="rect">
            <a:avLst/>
          </a:prstGeom>
          <a:solidFill>
            <a:srgbClr val="F8C937"/>
          </a:solidFill>
          <a:ln>
            <a:noFill/>
          </a:ln>
        </p:spPr>
        <p:txBody>
          <a:bodyPr wrap="square" lIns="91425" tIns="45700" rIns="91425" bIns="45700" anchor="ctr" anchorCtr="0">
            <a:noAutofit/>
          </a:bodyPr>
          <a:lstStyle/>
          <a:p>
            <a:pPr marL="0" marR="0" lvl="0" indent="0" algn="ctr" rtl="0">
              <a:spcBef>
                <a:spcPts val="0"/>
              </a:spcBef>
              <a:buNone/>
            </a:pPr>
            <a:endParaRPr sz="1800">
              <a:solidFill>
                <a:schemeClr val="lt1"/>
              </a:solidFill>
              <a:latin typeface="Arial" panose="020B0604020202020204"/>
              <a:ea typeface="Arial" panose="020B0604020202020204"/>
              <a:cs typeface="Arial" panose="020B0604020202020204"/>
              <a:sym typeface="Arial" panose="020B0604020202020204"/>
            </a:endParaRPr>
          </a:p>
        </p:txBody>
      </p:sp>
      <p:sp>
        <p:nvSpPr>
          <p:cNvPr id="317" name="Shape 317"/>
          <p:cNvSpPr/>
          <p:nvPr/>
        </p:nvSpPr>
        <p:spPr>
          <a:xfrm>
            <a:off x="542925" y="4124810"/>
            <a:ext cx="4595813" cy="71438"/>
          </a:xfrm>
          <a:prstGeom prst="rect">
            <a:avLst/>
          </a:prstGeom>
          <a:solidFill>
            <a:srgbClr val="F8C937"/>
          </a:solidFill>
          <a:ln>
            <a:noFill/>
          </a:ln>
        </p:spPr>
        <p:txBody>
          <a:bodyPr wrap="square" lIns="91425" tIns="45700" rIns="91425" bIns="45700" anchor="ctr" anchorCtr="0">
            <a:noAutofit/>
          </a:bodyPr>
          <a:lstStyle/>
          <a:p>
            <a:pPr marL="0" marR="0" lvl="0" indent="0" algn="ctr" rtl="0">
              <a:spcBef>
                <a:spcPts val="0"/>
              </a:spcBef>
              <a:buNone/>
            </a:pPr>
            <a:endParaRPr sz="1800">
              <a:solidFill>
                <a:schemeClr val="lt1"/>
              </a:solidFill>
              <a:latin typeface="Arial" panose="020B0604020202020204"/>
              <a:ea typeface="Arial" panose="020B0604020202020204"/>
              <a:cs typeface="Arial" panose="020B0604020202020204"/>
              <a:sym typeface="Arial" panose="020B0604020202020204"/>
            </a:endParaRPr>
          </a:p>
        </p:txBody>
      </p:sp>
      <p:cxnSp>
        <p:nvCxnSpPr>
          <p:cNvPr id="318" name="Shape 318"/>
          <p:cNvCxnSpPr/>
          <p:nvPr/>
        </p:nvCxnSpPr>
        <p:spPr>
          <a:xfrm>
            <a:off x="6624638" y="1326356"/>
            <a:ext cx="1092993" cy="1090613"/>
          </a:xfrm>
          <a:prstGeom prst="straightConnector1">
            <a:avLst/>
          </a:prstGeom>
          <a:noFill/>
          <a:ln w="9525" cap="flat" cmpd="sng">
            <a:solidFill>
              <a:srgbClr val="F8C937"/>
            </a:solidFill>
            <a:prstDash val="solid"/>
            <a:round/>
            <a:headEnd type="none" w="med" len="med"/>
            <a:tailEnd type="none" w="med" len="med"/>
          </a:ln>
        </p:spPr>
      </p:cxnSp>
      <p:sp>
        <p:nvSpPr>
          <p:cNvPr id="319" name="Shape 319"/>
          <p:cNvSpPr txBox="1"/>
          <p:nvPr/>
        </p:nvSpPr>
        <p:spPr>
          <a:xfrm>
            <a:off x="6693694" y="2445154"/>
            <a:ext cx="1447800" cy="230832"/>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endParaRPr lang="en-US" sz="900" dirty="0">
              <a:solidFill>
                <a:srgbClr val="F8C937"/>
              </a:solidFill>
              <a:latin typeface="Arial" panose="020B0604020202020204"/>
              <a:ea typeface="Arial" panose="020B0604020202020204"/>
              <a:cs typeface="Arial" panose="020B0604020202020204"/>
              <a:sym typeface="Arial" panose="020B0604020202020204"/>
            </a:endParaRPr>
          </a:p>
        </p:txBody>
      </p:sp>
      <p:sp>
        <p:nvSpPr>
          <p:cNvPr id="320" name="Shape 320"/>
          <p:cNvSpPr/>
          <p:nvPr/>
        </p:nvSpPr>
        <p:spPr>
          <a:xfrm>
            <a:off x="5745954" y="521906"/>
            <a:ext cx="2839245" cy="2839245"/>
          </a:xfrm>
          <a:prstGeom prst="ellipse">
            <a:avLst/>
          </a:prstGeom>
          <a:noFill/>
          <a:ln w="9525" cap="flat" cmpd="sng">
            <a:solidFill>
              <a:srgbClr val="EBEBEB"/>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a:solidFill>
                <a:schemeClr val="lt1"/>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59064" y="180971"/>
            <a:ext cx="5433134" cy="4607511"/>
          </a:xfrm>
          <a:prstGeom prst="rect">
            <a:avLst/>
          </a:prstGeom>
          <a:solidFill>
            <a:srgbClr val="F8C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7200" algn="l" fontAlgn="auto">
              <a:extLst>
                <a:ext uri="{35155182-B16C-46BC-9424-99874614C6A1}">
                  <wpsdc:indentchars xmlns:wpsdc="http://www.wps.cn/officeDocument/2017/drawingmlCustomData" val="200" checksum="59296752"/>
                </a:ext>
              </a:extLst>
            </a:pPr>
            <a:r>
              <a:rPr lang="zh-CN" altLang="en-US">
                <a:sym typeface="+mn-ea"/>
              </a:rPr>
              <a:t>Amplification means supplying necessary words in our translation on the basis of accurate comprehension of the original.A translator is not supposed to add any meaning to the original work, but they should supply necessary words to make the version semantically accurate and idiomatic in the target language.Precisely , it is for the purpose of ‘faithful representation’ of the thought of the author that we often resort to “amplification”.</a:t>
            </a:r>
            <a:endParaRPr lang="zh-CN" altLang="en-US"/>
          </a:p>
        </p:txBody>
      </p:sp>
      <p:sp>
        <p:nvSpPr>
          <p:cNvPr id="7" name="TextBox 6"/>
          <p:cNvSpPr txBox="1"/>
          <p:nvPr/>
        </p:nvSpPr>
        <p:spPr>
          <a:xfrm>
            <a:off x="1222373" y="3910640"/>
            <a:ext cx="1343025" cy="306705"/>
          </a:xfrm>
          <a:prstGeom prst="rect">
            <a:avLst/>
          </a:prstGeom>
          <a:noFill/>
        </p:spPr>
        <p:txBody>
          <a:bodyPr wrap="square" rtlCol="0">
            <a:spAutoFit/>
          </a:bodyPr>
          <a:lstStyle/>
          <a:p>
            <a:endParaRPr lang="zh-CN" altLang="en-US" sz="1400" dirty="0">
              <a:solidFill>
                <a:srgbClr val="345550"/>
              </a:solidFill>
              <a:latin typeface="Arial" panose="020B0604020202020204" pitchFamily="34" charset="0"/>
              <a:cs typeface="Arial" panose="020B0604020202020204" pitchFamily="34" charset="0"/>
            </a:endParaRPr>
          </a:p>
        </p:txBody>
      </p:sp>
      <p:sp>
        <p:nvSpPr>
          <p:cNvPr id="10" name="TextBox 9"/>
          <p:cNvSpPr txBox="1"/>
          <p:nvPr/>
        </p:nvSpPr>
        <p:spPr>
          <a:xfrm>
            <a:off x="669036" y="-66464"/>
            <a:ext cx="3586984" cy="1568450"/>
          </a:xfrm>
          <a:prstGeom prst="rect">
            <a:avLst/>
          </a:prstGeom>
          <a:noFill/>
        </p:spPr>
        <p:txBody>
          <a:bodyPr wrap="square" rtlCol="0">
            <a:spAutoFit/>
          </a:bodyPr>
          <a:lstStyle/>
          <a:p>
            <a:r>
              <a:rPr lang="en-US" altLang="zh-CN" sz="9600" b="1" dirty="0" smtClean="0">
                <a:solidFill>
                  <a:srgbClr val="2E4860"/>
                </a:solidFill>
                <a:latin typeface="Arial" panose="020B0604020202020204" pitchFamily="34" charset="0"/>
                <a:cs typeface="Arial" panose="020B0604020202020204" pitchFamily="34" charset="0"/>
              </a:rPr>
              <a:t>”</a:t>
            </a:r>
            <a:endParaRPr lang="zh-CN" altLang="en-US" sz="4400" b="1" dirty="0">
              <a:solidFill>
                <a:srgbClr val="2E4860"/>
              </a:solidFill>
              <a:latin typeface="Arial" panose="020B0604020202020204" pitchFamily="34" charset="0"/>
              <a:cs typeface="Arial" panose="020B0604020202020204" pitchFamily="34" charset="0"/>
            </a:endParaRPr>
          </a:p>
        </p:txBody>
      </p:sp>
      <p:sp>
        <p:nvSpPr>
          <p:cNvPr id="9" name="矩形 8"/>
          <p:cNvSpPr/>
          <p:nvPr/>
        </p:nvSpPr>
        <p:spPr>
          <a:xfrm>
            <a:off x="7924802" y="4617752"/>
            <a:ext cx="1219198" cy="535990"/>
          </a:xfrm>
          <a:prstGeom prst="rect">
            <a:avLst/>
          </a:prstGeom>
          <a:solidFill>
            <a:srgbClr val="2E4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0"/>
          <p:cNvSpPr txBox="1"/>
          <p:nvPr/>
        </p:nvSpPr>
        <p:spPr>
          <a:xfrm>
            <a:off x="8058149" y="4731859"/>
            <a:ext cx="459581" cy="307777"/>
          </a:xfrm>
          <a:prstGeom prst="rect">
            <a:avLst/>
          </a:prstGeom>
          <a:noFill/>
        </p:spPr>
        <p:txBody>
          <a:bodyPr wrap="square" rtlCol="0">
            <a:spAutoFit/>
          </a:bodyPr>
          <a:lstStyle/>
          <a:p>
            <a:r>
              <a:rPr lang="en-US" altLang="zh-CN" sz="1400" b="1" dirty="0" smtClean="0">
                <a:solidFill>
                  <a:schemeClr val="bg1"/>
                </a:solidFill>
                <a:latin typeface="Arial" panose="020B0604020202020204" pitchFamily="34" charset="0"/>
                <a:cs typeface="Arial" panose="020B0604020202020204" pitchFamily="34" charset="0"/>
              </a:rPr>
              <a:t>02</a:t>
            </a:r>
            <a:endParaRPr lang="zh-CN" altLang="en-US" sz="1400" b="1" dirty="0">
              <a:solidFill>
                <a:schemeClr val="bg1"/>
              </a:solidFill>
              <a:latin typeface="Arial" panose="020B0604020202020204" pitchFamily="34" charset="0"/>
              <a:cs typeface="Arial" panose="020B0604020202020204" pitchFamily="34" charset="0"/>
            </a:endParaRPr>
          </a:p>
        </p:txBody>
      </p:sp>
      <p:sp>
        <p:nvSpPr>
          <p:cNvPr id="14" name="TextBox 13"/>
          <p:cNvSpPr txBox="1"/>
          <p:nvPr/>
        </p:nvSpPr>
        <p:spPr>
          <a:xfrm>
            <a:off x="1311827" y="180674"/>
            <a:ext cx="3927475" cy="583565"/>
          </a:xfrm>
          <a:prstGeom prst="rect">
            <a:avLst/>
          </a:prstGeom>
          <a:noFill/>
        </p:spPr>
        <p:txBody>
          <a:bodyPr wrap="square" rtlCol="0">
            <a:spAutoFit/>
          </a:bodyPr>
          <a:p>
            <a:r>
              <a:rPr lang="zh-CN" altLang="en-US" sz="3200" b="1" dirty="0" smtClean="0">
                <a:solidFill>
                  <a:srgbClr val="232323"/>
                </a:solidFill>
              </a:rPr>
              <a:t>1.Introduction</a:t>
            </a:r>
            <a:endParaRPr lang="zh-CN" altLang="en-US" sz="3200" b="1" dirty="0" smtClean="0">
              <a:solidFill>
                <a:srgbClr val="232323"/>
              </a:solidFill>
            </a:endParaRPr>
          </a:p>
        </p:txBody>
      </p:sp>
      <p:sp>
        <p:nvSpPr>
          <p:cNvPr id="8" name="文本框 7"/>
          <p:cNvSpPr txBox="1"/>
          <p:nvPr/>
        </p:nvSpPr>
        <p:spPr>
          <a:xfrm>
            <a:off x="862330" y="764540"/>
            <a:ext cx="4377055" cy="737235"/>
          </a:xfrm>
          <a:prstGeom prst="rect">
            <a:avLst/>
          </a:prstGeom>
          <a:noFill/>
        </p:spPr>
        <p:txBody>
          <a:bodyPr wrap="square" rtlCol="0">
            <a:spAutoFit/>
          </a:bodyPr>
          <a:p>
            <a:r>
              <a:rPr lang="zh-CN" altLang="en-US" sz="2400" b="1">
                <a:solidFill>
                  <a:schemeClr val="tx1"/>
                </a:solidFill>
              </a:rPr>
              <a:t>Amplification</a:t>
            </a:r>
            <a:r>
              <a:rPr lang="zh-CN" altLang="en-US" sz="2400">
                <a:solidFill>
                  <a:schemeClr val="tx1"/>
                </a:solidFill>
              </a:rPr>
              <a:t> </a:t>
            </a:r>
            <a:endParaRPr lang="zh-CN" altLang="en-US" sz="2400">
              <a:solidFill>
                <a:schemeClr val="tx1"/>
              </a:solidFill>
            </a:endParaRPr>
          </a:p>
          <a:p>
            <a:pPr algn="just"/>
            <a:r>
              <a:rPr lang="zh-CN" altLang="en-US">
                <a:cs typeface="+mn-lt"/>
              </a:rPr>
              <a:t>   </a:t>
            </a:r>
            <a:endParaRPr lang="zh-CN" altLang="en-US" sz="1600">
              <a:cs typeface="+mn-lt"/>
            </a:endParaRPr>
          </a:p>
        </p:txBody>
      </p:sp>
      <p:cxnSp>
        <p:nvCxnSpPr>
          <p:cNvPr id="16" name="直接连接符 15"/>
          <p:cNvCxnSpPr/>
          <p:nvPr/>
        </p:nvCxnSpPr>
        <p:spPr>
          <a:xfrm>
            <a:off x="1433195" y="764379"/>
            <a:ext cx="426243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 calcmode="lin" valueType="num">
                                      <p:cBhvr additive="base">
                                        <p:cTn id="17"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xit" presetSubtype="4" fill="hold" grpId="0" nodeType="clickEffect">
                                  <p:stCondLst>
                                    <p:cond delay="0"/>
                                  </p:stCondLst>
                                  <p:childTnLst>
                                    <p:anim calcmode="lin" valueType="num">
                                      <p:cBhvr additive="base">
                                        <p:cTn id="22" dur="500"/>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3" dur="500"/>
                                        <p:tgtEl>
                                          <p:spTgt spid="8">
                                            <p:txEl>
                                              <p:pRg st="0" end="0"/>
                                            </p:txEl>
                                          </p:spTgt>
                                        </p:tgtEl>
                                        <p:attrNameLst>
                                          <p:attrName>ppt_y</p:attrName>
                                        </p:attrNameLst>
                                      </p:cBhvr>
                                      <p:tavLst>
                                        <p:tav tm="0">
                                          <p:val>
                                            <p:strVal val="ppt_y"/>
                                          </p:val>
                                        </p:tav>
                                        <p:tav tm="100000">
                                          <p:val>
                                            <p:strVal val="1+ppt_h/2"/>
                                          </p:val>
                                        </p:tav>
                                      </p:tavLst>
                                    </p:anim>
                                    <p:set>
                                      <p:cBhvr>
                                        <p:cTn id="24" dur="1" fill="hold">
                                          <p:stCondLst>
                                            <p:cond delay="499"/>
                                          </p:stCondLst>
                                        </p:cTn>
                                        <p:tgtEl>
                                          <p:spTgt spid="8">
                                            <p:txEl>
                                              <p:pRg st="0" end="0"/>
                                            </p:txEl>
                                          </p:spTgt>
                                        </p:tgtEl>
                                        <p:attrNameLst>
                                          <p:attrName>style.visibility</p:attrName>
                                        </p:attrNameLst>
                                      </p:cBhvr>
                                      <p:to>
                                        <p:strVal val="hidden"/>
                                      </p:to>
                                    </p:set>
                                  </p:childTnLst>
                                </p:cTn>
                              </p:par>
                              <p:par>
                                <p:cTn id="25" presetID="2" presetClass="exit" presetSubtype="4" fill="hold" grpId="0" nodeType="withEffect">
                                  <p:stCondLst>
                                    <p:cond delay="0"/>
                                  </p:stCondLst>
                                  <p:childTnLst>
                                    <p:anim calcmode="lin" valueType="num">
                                      <p:cBhvr additive="base">
                                        <p:cTn id="26" dur="500"/>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27" dur="500"/>
                                        <p:tgtEl>
                                          <p:spTgt spid="8">
                                            <p:txEl>
                                              <p:pRg st="1" end="1"/>
                                            </p:txEl>
                                          </p:spTgt>
                                        </p:tgtEl>
                                        <p:attrNameLst>
                                          <p:attrName>ppt_y</p:attrName>
                                        </p:attrNameLst>
                                      </p:cBhvr>
                                      <p:tavLst>
                                        <p:tav tm="0">
                                          <p:val>
                                            <p:strVal val="ppt_y"/>
                                          </p:val>
                                        </p:tav>
                                        <p:tav tm="100000">
                                          <p:val>
                                            <p:strVal val="1+ppt_h/2"/>
                                          </p:val>
                                        </p:tav>
                                      </p:tavLst>
                                    </p:anim>
                                    <p:set>
                                      <p:cBhvr>
                                        <p:cTn id="28" dur="1" fill="hold">
                                          <p:stCondLst>
                                            <p:cond delay="499"/>
                                          </p:stCondLst>
                                        </p:cTn>
                                        <p:tgtEl>
                                          <p:spTgt spid="8">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8" grpId="0" bldLvl="0" uiExpand="1"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矩形 1"/>
          <p:cNvSpPr/>
          <p:nvPr/>
        </p:nvSpPr>
        <p:spPr>
          <a:xfrm>
            <a:off x="558800" y="167640"/>
            <a:ext cx="5788025" cy="4607560"/>
          </a:xfrm>
          <a:prstGeom prst="rect">
            <a:avLst/>
          </a:prstGeom>
          <a:solidFill>
            <a:srgbClr val="F8C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indent="457200" algn="l" fontAlgn="auto">
              <a:extLst>
                <a:ext uri="{35155182-B16C-46BC-9424-99874614C6A1}">
                  <wpsdc:indentchars xmlns:wpsdc="http://www.wps.cn/officeDocument/2017/drawingmlCustomData" val="200" checksum="59296752"/>
                </a:ext>
              </a:extLst>
            </a:pPr>
            <a:r>
              <a:rPr lang="zh-CN" altLang="en-US">
                <a:sym typeface="+mn-ea"/>
              </a:rPr>
              <a:t>Just like amplification,omission is one of the useful techniques used in translation.In omission，we do not mean “ cutting the feet to fit the shoes”, instead we try to omit the useless,superfluous words that will be a stumbling block in the target language in translation to make our translation more expressive ,explicit and convey the essence of the original more effectively.</a:t>
            </a:r>
            <a:endParaRPr lang="zh-CN" altLang="en-US"/>
          </a:p>
        </p:txBody>
      </p:sp>
      <p:sp>
        <p:nvSpPr>
          <p:cNvPr id="10" name="TextBox 9"/>
          <p:cNvSpPr txBox="1"/>
          <p:nvPr/>
        </p:nvSpPr>
        <p:spPr>
          <a:xfrm>
            <a:off x="669036" y="-66464"/>
            <a:ext cx="3586984" cy="1568450"/>
          </a:xfrm>
          <a:prstGeom prst="rect">
            <a:avLst/>
          </a:prstGeom>
          <a:noFill/>
        </p:spPr>
        <p:txBody>
          <a:bodyPr wrap="square" rtlCol="0">
            <a:spAutoFit/>
          </a:bodyPr>
          <a:p>
            <a:r>
              <a:rPr lang="en-US" altLang="zh-CN" sz="9600" b="1" dirty="0" smtClean="0">
                <a:solidFill>
                  <a:srgbClr val="2E4860"/>
                </a:solidFill>
                <a:latin typeface="Arial" panose="020B0604020202020204" pitchFamily="34" charset="0"/>
                <a:cs typeface="Arial" panose="020B0604020202020204" pitchFamily="34" charset="0"/>
              </a:rPr>
              <a:t>”</a:t>
            </a:r>
            <a:r>
              <a:rPr lang="en-US" altLang="zh-CN" sz="2400" b="1" dirty="0" smtClean="0">
                <a:solidFill>
                  <a:srgbClr val="2E4860"/>
                </a:solidFill>
                <a:latin typeface="Arial" panose="020B0604020202020204" pitchFamily="34" charset="0"/>
                <a:cs typeface="Arial" panose="020B0604020202020204" pitchFamily="34" charset="0"/>
              </a:rPr>
              <a:t>Omission</a:t>
            </a:r>
            <a:endParaRPr lang="zh-CN" altLang="en-US" sz="2400" b="1" dirty="0">
              <a:solidFill>
                <a:srgbClr val="2E4860"/>
              </a:solidFill>
              <a:latin typeface="Arial" panose="020B0604020202020204" pitchFamily="34" charset="0"/>
              <a:cs typeface="Arial" panose="020B0604020202020204" pitchFamily="34" charset="0"/>
            </a:endParaRPr>
          </a:p>
        </p:txBody>
      </p:sp>
      <p:sp>
        <p:nvSpPr>
          <p:cNvPr id="12" name="矩形 11"/>
          <p:cNvSpPr/>
          <p:nvPr/>
        </p:nvSpPr>
        <p:spPr>
          <a:xfrm>
            <a:off x="7924802" y="4617752"/>
            <a:ext cx="1219198" cy="535990"/>
          </a:xfrm>
          <a:prstGeom prst="rect">
            <a:avLst/>
          </a:prstGeom>
          <a:solidFill>
            <a:srgbClr val="2E4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a:t>03</a:t>
            </a:r>
            <a:endParaRPr lang="en-US" altLang="zh-C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矩形 11"/>
          <p:cNvSpPr/>
          <p:nvPr/>
        </p:nvSpPr>
        <p:spPr>
          <a:xfrm>
            <a:off x="7905752" y="4627277"/>
            <a:ext cx="1219198" cy="535990"/>
          </a:xfrm>
          <a:prstGeom prst="rect">
            <a:avLst/>
          </a:prstGeom>
          <a:solidFill>
            <a:srgbClr val="2E4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04</a:t>
            </a:r>
            <a:endParaRPr lang="en-US" altLang="zh-CN"/>
          </a:p>
        </p:txBody>
      </p:sp>
      <p:sp>
        <p:nvSpPr>
          <p:cNvPr id="14" name="矩形 13"/>
          <p:cNvSpPr/>
          <p:nvPr/>
        </p:nvSpPr>
        <p:spPr>
          <a:xfrm>
            <a:off x="2381" y="215884"/>
            <a:ext cx="1957388" cy="518604"/>
          </a:xfrm>
          <a:prstGeom prst="rect">
            <a:avLst/>
          </a:prstGeom>
          <a:solidFill>
            <a:srgbClr val="2E4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7" name="直接连接符 16"/>
          <p:cNvCxnSpPr/>
          <p:nvPr/>
        </p:nvCxnSpPr>
        <p:spPr>
          <a:xfrm>
            <a:off x="605873" y="1542571"/>
            <a:ext cx="370419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12445" y="1783080"/>
            <a:ext cx="7656195" cy="2553335"/>
          </a:xfrm>
          <a:prstGeom prst="rect">
            <a:avLst/>
          </a:prstGeom>
          <a:noFill/>
        </p:spPr>
        <p:txBody>
          <a:bodyPr wrap="square" rtlCol="0">
            <a:spAutoFit/>
          </a:bodyPr>
          <a:lstStyle/>
          <a:p>
            <a:r>
              <a:rPr lang="zh-CN" altLang="en-US" sz="1600" b="1" dirty="0">
                <a:gradFill>
                  <a:gsLst>
                    <a:gs pos="0">
                      <a:srgbClr val="FECF40"/>
                    </a:gs>
                    <a:gs pos="100000">
                      <a:srgbClr val="846C21"/>
                    </a:gs>
                  </a:gsLst>
                  <a:lin scaled="0"/>
                </a:gradFill>
              </a:rPr>
              <a:t>(Chinese-English Translation)</a:t>
            </a:r>
            <a:endParaRPr lang="zh-CN" altLang="en-US" sz="1600" b="1" dirty="0">
              <a:gradFill>
                <a:gsLst>
                  <a:gs pos="0">
                    <a:srgbClr val="FECF40"/>
                  </a:gs>
                  <a:gs pos="100000">
                    <a:srgbClr val="846C21"/>
                  </a:gs>
                </a:gsLst>
                <a:lin scaled="0"/>
              </a:gradFill>
            </a:endParaRPr>
          </a:p>
          <a:p>
            <a:r>
              <a:rPr lang="zh-CN" altLang="en-US" sz="1600" dirty="0"/>
              <a:t>①Structural Amplification</a:t>
            </a:r>
            <a:endParaRPr lang="zh-CN" altLang="en-US" sz="1600" dirty="0"/>
          </a:p>
          <a:p>
            <a:r>
              <a:rPr lang="zh-CN" altLang="en-US" sz="1600" dirty="0"/>
              <a:t>②Semantic Amplification </a:t>
            </a:r>
            <a:endParaRPr lang="zh-CN" altLang="en-US" sz="1600" dirty="0"/>
          </a:p>
          <a:p>
            <a:r>
              <a:rPr lang="zh-CN" altLang="en-US" sz="1600" dirty="0"/>
              <a:t>③Words Supplied for Syntactic Construction and Semantic Completion</a:t>
            </a:r>
            <a:endParaRPr lang="zh-CN" altLang="en-US" sz="1600" dirty="0"/>
          </a:p>
          <a:p>
            <a:r>
              <a:rPr lang="zh-CN" altLang="en-US" sz="1600" b="1" dirty="0">
                <a:gradFill>
                  <a:gsLst>
                    <a:gs pos="0">
                      <a:srgbClr val="FECF40"/>
                    </a:gs>
                    <a:gs pos="100000">
                      <a:srgbClr val="846C21"/>
                    </a:gs>
                  </a:gsLst>
                  <a:lin scaled="0"/>
                </a:gradFill>
              </a:rPr>
              <a:t>(English-Chinese Translation)</a:t>
            </a:r>
            <a:endParaRPr lang="zh-CN" altLang="en-US" sz="1600" b="1" dirty="0">
              <a:gradFill>
                <a:gsLst>
                  <a:gs pos="0">
                    <a:srgbClr val="FECF40"/>
                  </a:gs>
                  <a:gs pos="100000">
                    <a:srgbClr val="846C21"/>
                  </a:gs>
                </a:gsLst>
                <a:lin scaled="0"/>
              </a:gradFill>
            </a:endParaRPr>
          </a:p>
          <a:p>
            <a:r>
              <a:rPr lang="zh-CN" altLang="en-US" sz="1600" dirty="0"/>
              <a:t>①Exteriorized Amplification </a:t>
            </a:r>
            <a:endParaRPr lang="zh-CN" altLang="en-US" sz="1600" dirty="0"/>
          </a:p>
          <a:p>
            <a:r>
              <a:rPr lang="zh-CN" altLang="en-US" sz="1600" dirty="0"/>
              <a:t>②Rhetorical Amplification</a:t>
            </a:r>
            <a:endParaRPr lang="zh-CN" altLang="en-US" sz="1600" dirty="0"/>
          </a:p>
          <a:p>
            <a:r>
              <a:rPr lang="zh-CN" altLang="en-US" sz="1600" dirty="0"/>
              <a:t>③Supplying Category Words</a:t>
            </a:r>
            <a:endParaRPr lang="zh-CN" altLang="en-US" sz="1600" dirty="0"/>
          </a:p>
          <a:p>
            <a:r>
              <a:rPr lang="zh-CN" altLang="en-US" sz="1600" dirty="0"/>
              <a:t>④Supplying Overlapping Words or Numerals to Express the Plural Form of Nouns</a:t>
            </a:r>
            <a:endParaRPr lang="zh-CN" altLang="en-US" sz="1600" dirty="0"/>
          </a:p>
          <a:p>
            <a:r>
              <a:rPr lang="zh-CN" altLang="en-US" sz="1600" dirty="0"/>
              <a:t>⑤Supplying the Omitted Words in the Original Text in Translation</a:t>
            </a:r>
            <a:endParaRPr lang="zh-CN" altLang="en-US" sz="1600" dirty="0"/>
          </a:p>
        </p:txBody>
      </p:sp>
      <p:sp>
        <p:nvSpPr>
          <p:cNvPr id="2" name="TextBox 1"/>
          <p:cNvSpPr txBox="1"/>
          <p:nvPr/>
        </p:nvSpPr>
        <p:spPr>
          <a:xfrm>
            <a:off x="512445" y="1071245"/>
            <a:ext cx="8156575" cy="521970"/>
          </a:xfrm>
          <a:prstGeom prst="rect">
            <a:avLst/>
          </a:prstGeom>
          <a:noFill/>
        </p:spPr>
        <p:txBody>
          <a:bodyPr wrap="square" rtlCol="0">
            <a:spAutoFit/>
          </a:bodyPr>
          <a:lstStyle/>
          <a:p>
            <a:r>
              <a:rPr lang="zh-CN" altLang="en-US" sz="2800" b="1" dirty="0">
                <a:solidFill>
                  <a:srgbClr val="232323"/>
                </a:solidFill>
              </a:rPr>
              <a:t>2.The Classification of Amplification</a:t>
            </a:r>
            <a:endParaRPr lang="zh-CN" altLang="en-US" sz="2800" b="1" dirty="0">
              <a:solidFill>
                <a:srgbClr val="232323"/>
              </a:solidFill>
            </a:endParaRPr>
          </a:p>
        </p:txBody>
      </p:sp>
      <p:sp>
        <p:nvSpPr>
          <p:cNvPr id="7" name="椭圆 6"/>
          <p:cNvSpPr/>
          <p:nvPr/>
        </p:nvSpPr>
        <p:spPr>
          <a:xfrm>
            <a:off x="7212966" y="734695"/>
            <a:ext cx="955674" cy="955674"/>
          </a:xfrm>
          <a:prstGeom prst="ellipse">
            <a:avLst/>
          </a:prstGeom>
          <a:solidFill>
            <a:srgbClr val="293D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椭圆 2"/>
          <p:cNvSpPr/>
          <p:nvPr/>
        </p:nvSpPr>
        <p:spPr>
          <a:xfrm>
            <a:off x="7649845" y="434657"/>
            <a:ext cx="636588" cy="636588"/>
          </a:xfrm>
          <a:prstGeom prst="ellipse">
            <a:avLst/>
          </a:prstGeom>
          <a:solidFill>
            <a:srgbClr val="F5BB49">
              <a:alpha val="6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18">
                                            <p:txEl>
                                              <p:pRg st="0" end="0"/>
                                            </p:txEl>
                                          </p:spTgt>
                                        </p:tgtEl>
                                        <p:attrNameLst>
                                          <p:attrName>style.visibility</p:attrName>
                                        </p:attrNameLst>
                                      </p:cBhvr>
                                      <p:to>
                                        <p:strVal val="visible"/>
                                      </p:to>
                                    </p:set>
                                    <p:animEffect transition="in" filter="fade">
                                      <p:cBhvr>
                                        <p:cTn id="13" dur="500"/>
                                        <p:tgtEl>
                                          <p:spTgt spid="18">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8">
                                            <p:txEl>
                                              <p:pRg st="1" end="1"/>
                                            </p:txEl>
                                          </p:spTgt>
                                        </p:tgtEl>
                                        <p:attrNameLst>
                                          <p:attrName>style.visibility</p:attrName>
                                        </p:attrNameLst>
                                      </p:cBhvr>
                                      <p:to>
                                        <p:strVal val="visible"/>
                                      </p:to>
                                    </p:set>
                                    <p:animEffect transition="in" filter="fade">
                                      <p:cBhvr>
                                        <p:cTn id="18" dur="500"/>
                                        <p:tgtEl>
                                          <p:spTgt spid="18">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8">
                                            <p:txEl>
                                              <p:pRg st="2" end="2"/>
                                            </p:txEl>
                                          </p:spTgt>
                                        </p:tgtEl>
                                        <p:attrNameLst>
                                          <p:attrName>style.visibility</p:attrName>
                                        </p:attrNameLst>
                                      </p:cBhvr>
                                      <p:to>
                                        <p:strVal val="visible"/>
                                      </p:to>
                                    </p:set>
                                    <p:animEffect transition="in" filter="fade">
                                      <p:cBhvr>
                                        <p:cTn id="23" dur="500"/>
                                        <p:tgtEl>
                                          <p:spTgt spid="1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8">
                                            <p:txEl>
                                              <p:pRg st="3" end="3"/>
                                            </p:txEl>
                                          </p:spTgt>
                                        </p:tgtEl>
                                        <p:attrNameLst>
                                          <p:attrName>style.visibility</p:attrName>
                                        </p:attrNameLst>
                                      </p:cBhvr>
                                      <p:to>
                                        <p:strVal val="visible"/>
                                      </p:to>
                                    </p:set>
                                    <p:animEffect transition="in" filter="fade">
                                      <p:cBhvr>
                                        <p:cTn id="28" dur="500"/>
                                        <p:tgtEl>
                                          <p:spTgt spid="18">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8">
                                            <p:txEl>
                                              <p:pRg st="4" end="4"/>
                                            </p:txEl>
                                          </p:spTgt>
                                        </p:tgtEl>
                                        <p:attrNameLst>
                                          <p:attrName>style.visibility</p:attrName>
                                        </p:attrNameLst>
                                      </p:cBhvr>
                                      <p:to>
                                        <p:strVal val="visible"/>
                                      </p:to>
                                    </p:set>
                                    <p:animEffect transition="in" filter="fade">
                                      <p:cBhvr>
                                        <p:cTn id="33" dur="500"/>
                                        <p:tgtEl>
                                          <p:spTgt spid="18">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18">
                                            <p:txEl>
                                              <p:pRg st="5" end="5"/>
                                            </p:txEl>
                                          </p:spTgt>
                                        </p:tgtEl>
                                        <p:attrNameLst>
                                          <p:attrName>style.visibility</p:attrName>
                                        </p:attrNameLst>
                                      </p:cBhvr>
                                      <p:to>
                                        <p:strVal val="visible"/>
                                      </p:to>
                                    </p:set>
                                    <p:animEffect transition="in" filter="fade">
                                      <p:cBhvr>
                                        <p:cTn id="38" dur="500"/>
                                        <p:tgtEl>
                                          <p:spTgt spid="18">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18">
                                            <p:txEl>
                                              <p:pRg st="6" end="6"/>
                                            </p:txEl>
                                          </p:spTgt>
                                        </p:tgtEl>
                                        <p:attrNameLst>
                                          <p:attrName>style.visibility</p:attrName>
                                        </p:attrNameLst>
                                      </p:cBhvr>
                                      <p:to>
                                        <p:strVal val="visible"/>
                                      </p:to>
                                    </p:set>
                                    <p:animEffect transition="in" filter="fade">
                                      <p:cBhvr>
                                        <p:cTn id="43" dur="500"/>
                                        <p:tgtEl>
                                          <p:spTgt spid="18">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18">
                                            <p:txEl>
                                              <p:pRg st="7" end="7"/>
                                            </p:txEl>
                                          </p:spTgt>
                                        </p:tgtEl>
                                        <p:attrNameLst>
                                          <p:attrName>style.visibility</p:attrName>
                                        </p:attrNameLst>
                                      </p:cBhvr>
                                      <p:to>
                                        <p:strVal val="visible"/>
                                      </p:to>
                                    </p:set>
                                    <p:animEffect transition="in" filter="fade">
                                      <p:cBhvr>
                                        <p:cTn id="48" dur="500"/>
                                        <p:tgtEl>
                                          <p:spTgt spid="18">
                                            <p:txEl>
                                              <p:pRg st="7" end="7"/>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18">
                                            <p:txEl>
                                              <p:pRg st="8" end="8"/>
                                            </p:txEl>
                                          </p:spTgt>
                                        </p:tgtEl>
                                        <p:attrNameLst>
                                          <p:attrName>style.visibility</p:attrName>
                                        </p:attrNameLst>
                                      </p:cBhvr>
                                      <p:to>
                                        <p:strVal val="visible"/>
                                      </p:to>
                                    </p:set>
                                    <p:animEffect transition="in" filter="fade">
                                      <p:cBhvr>
                                        <p:cTn id="53" dur="500"/>
                                        <p:tgtEl>
                                          <p:spTgt spid="18">
                                            <p:txEl>
                                              <p:pRg st="8" end="8"/>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18">
                                            <p:txEl>
                                              <p:pRg st="9" end="9"/>
                                            </p:txEl>
                                          </p:spTgt>
                                        </p:tgtEl>
                                        <p:attrNameLst>
                                          <p:attrName>style.visibility</p:attrName>
                                        </p:attrNameLst>
                                      </p:cBhvr>
                                      <p:to>
                                        <p:strVal val="visible"/>
                                      </p:to>
                                    </p:set>
                                    <p:animEffect transition="in" filter="fade">
                                      <p:cBhvr>
                                        <p:cTn id="58" dur="500"/>
                                        <p:tgtEl>
                                          <p:spTgt spid="18">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矩形 11"/>
          <p:cNvSpPr/>
          <p:nvPr/>
        </p:nvSpPr>
        <p:spPr>
          <a:xfrm>
            <a:off x="7924802" y="4617752"/>
            <a:ext cx="1219198" cy="535990"/>
          </a:xfrm>
          <a:prstGeom prst="rect">
            <a:avLst/>
          </a:prstGeom>
          <a:solidFill>
            <a:srgbClr val="2E4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TextBox 12"/>
          <p:cNvSpPr txBox="1"/>
          <p:nvPr/>
        </p:nvSpPr>
        <p:spPr>
          <a:xfrm>
            <a:off x="8058149" y="4731859"/>
            <a:ext cx="459581" cy="306705"/>
          </a:xfrm>
          <a:prstGeom prst="rect">
            <a:avLst/>
          </a:prstGeom>
          <a:noFill/>
        </p:spPr>
        <p:txBody>
          <a:bodyPr wrap="square" rtlCol="0">
            <a:spAutoFit/>
          </a:bodyPr>
          <a:lstStyle/>
          <a:p>
            <a:r>
              <a:rPr lang="en-US" altLang="zh-CN" sz="1400" b="1" dirty="0" smtClean="0">
                <a:solidFill>
                  <a:schemeClr val="bg1"/>
                </a:solidFill>
                <a:latin typeface="Arial" panose="020B0604020202020204" pitchFamily="34" charset="0"/>
                <a:cs typeface="Arial" panose="020B0604020202020204" pitchFamily="34" charset="0"/>
              </a:rPr>
              <a:t>05</a:t>
            </a:r>
            <a:endParaRPr lang="zh-CN" altLang="en-US" sz="1400" b="1" dirty="0">
              <a:solidFill>
                <a:schemeClr val="bg1"/>
              </a:solidFill>
              <a:latin typeface="Arial" panose="020B0604020202020204" pitchFamily="34" charset="0"/>
              <a:cs typeface="Arial" panose="020B0604020202020204" pitchFamily="34" charset="0"/>
            </a:endParaRPr>
          </a:p>
        </p:txBody>
      </p:sp>
      <p:sp>
        <p:nvSpPr>
          <p:cNvPr id="14" name="矩形 13"/>
          <p:cNvSpPr/>
          <p:nvPr/>
        </p:nvSpPr>
        <p:spPr>
          <a:xfrm>
            <a:off x="2381" y="215884"/>
            <a:ext cx="1957388" cy="518604"/>
          </a:xfrm>
          <a:prstGeom prst="rect">
            <a:avLst/>
          </a:prstGeom>
          <a:solidFill>
            <a:srgbClr val="2E4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7" name="直接连接符 16"/>
          <p:cNvCxnSpPr/>
          <p:nvPr/>
        </p:nvCxnSpPr>
        <p:spPr>
          <a:xfrm>
            <a:off x="605873" y="1542571"/>
            <a:ext cx="370419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12445" y="1783080"/>
            <a:ext cx="7656195" cy="3046095"/>
          </a:xfrm>
          <a:prstGeom prst="rect">
            <a:avLst/>
          </a:prstGeom>
          <a:noFill/>
        </p:spPr>
        <p:txBody>
          <a:bodyPr wrap="square" rtlCol="0">
            <a:spAutoFit/>
          </a:bodyPr>
          <a:lstStyle/>
          <a:p>
            <a:r>
              <a:rPr lang="zh-CN" altLang="en-US" sz="1600" b="1" dirty="0">
                <a:gradFill>
                  <a:gsLst>
                    <a:gs pos="0">
                      <a:srgbClr val="FECF40"/>
                    </a:gs>
                    <a:gs pos="100000">
                      <a:srgbClr val="846C21"/>
                    </a:gs>
                  </a:gsLst>
                  <a:lin scaled="0"/>
                </a:gradFill>
              </a:rPr>
              <a:t>(Chinese-English Translation)</a:t>
            </a:r>
            <a:endParaRPr lang="zh-CN" altLang="en-US" sz="1600" b="1" dirty="0">
              <a:gradFill>
                <a:gsLst>
                  <a:gs pos="0">
                    <a:srgbClr val="FECF40"/>
                  </a:gs>
                  <a:gs pos="100000">
                    <a:srgbClr val="846C21"/>
                  </a:gs>
                </a:gsLst>
                <a:lin scaled="0"/>
              </a:gradFill>
            </a:endParaRPr>
          </a:p>
          <a:p>
            <a:r>
              <a:rPr lang="zh-CN" altLang="en-US" sz="1600" dirty="0"/>
              <a:t>①Omitting Redundant Words</a:t>
            </a:r>
            <a:endParaRPr lang="zh-CN" altLang="en-US" sz="1600" dirty="0"/>
          </a:p>
          <a:p>
            <a:r>
              <a:rPr lang="zh-CN" altLang="en-US" sz="1600" dirty="0"/>
              <a:t>②Omitting Words of Conceptual Category</a:t>
            </a:r>
            <a:endParaRPr lang="zh-CN" altLang="en-US" sz="1600" dirty="0"/>
          </a:p>
          <a:p>
            <a:r>
              <a:rPr lang="zh-CN" altLang="en-US" sz="1600" dirty="0"/>
              <a:t>③Omitting Meticulous Description </a:t>
            </a:r>
            <a:endParaRPr lang="zh-CN" altLang="en-US" sz="1600" dirty="0"/>
          </a:p>
          <a:p>
            <a:r>
              <a:rPr lang="zh-CN" altLang="en-US" sz="1600" b="1" dirty="0">
                <a:gradFill>
                  <a:gsLst>
                    <a:gs pos="0">
                      <a:srgbClr val="FECF40"/>
                    </a:gs>
                    <a:gs pos="100000">
                      <a:srgbClr val="846C21"/>
                    </a:gs>
                  </a:gsLst>
                  <a:lin scaled="0"/>
                </a:gradFill>
              </a:rPr>
              <a:t>(English-Chinese Translation)</a:t>
            </a:r>
            <a:endParaRPr lang="zh-CN" altLang="en-US" sz="1600" b="1" dirty="0">
              <a:gradFill>
                <a:gsLst>
                  <a:gs pos="0">
                    <a:srgbClr val="FECF40"/>
                  </a:gs>
                  <a:gs pos="100000">
                    <a:srgbClr val="846C21"/>
                  </a:gs>
                </a:gsLst>
                <a:lin scaled="0"/>
              </a:gradFill>
            </a:endParaRPr>
          </a:p>
          <a:p>
            <a:r>
              <a:rPr lang="zh-CN" altLang="en-US" sz="1600" dirty="0"/>
              <a:t>①Omitting the Pronoun</a:t>
            </a:r>
            <a:endParaRPr lang="zh-CN" altLang="en-US" sz="1600" dirty="0"/>
          </a:p>
          <a:p>
            <a:r>
              <a:rPr lang="zh-CN" altLang="en-US" sz="1600" dirty="0"/>
              <a:t>②Omitting the Article</a:t>
            </a:r>
            <a:endParaRPr lang="zh-CN" altLang="en-US" sz="1600" dirty="0"/>
          </a:p>
          <a:p>
            <a:r>
              <a:rPr lang="zh-CN" altLang="en-US" sz="1600" dirty="0"/>
              <a:t>③Omitting the Preposition</a:t>
            </a:r>
            <a:endParaRPr lang="zh-CN" altLang="en-US" sz="1600" dirty="0"/>
          </a:p>
          <a:p>
            <a:r>
              <a:rPr lang="zh-CN" altLang="en-US" sz="1600" dirty="0"/>
              <a:t>④Omitting the Conjunction</a:t>
            </a:r>
            <a:endParaRPr lang="zh-CN" altLang="en-US" sz="1600" dirty="0"/>
          </a:p>
          <a:p>
            <a:r>
              <a:rPr lang="zh-CN" altLang="en-US" sz="1600" dirty="0"/>
              <a:t>⑤Omitting the Verb</a:t>
            </a:r>
            <a:endParaRPr lang="zh-CN" altLang="en-US" sz="1600" dirty="0"/>
          </a:p>
          <a:p>
            <a:r>
              <a:rPr lang="zh-CN" altLang="en-US" sz="1600" dirty="0"/>
              <a:t>⑥Omitting the Impersonal Pronoun “it”</a:t>
            </a:r>
            <a:endParaRPr lang="zh-CN" altLang="en-US" sz="1600" dirty="0"/>
          </a:p>
          <a:p>
            <a:r>
              <a:rPr lang="zh-CN" altLang="en-US" sz="1600" dirty="0"/>
              <a:t>⑦Omitting Some Repeated Words</a:t>
            </a:r>
            <a:endParaRPr lang="zh-CN" altLang="en-US" sz="1600" dirty="0"/>
          </a:p>
        </p:txBody>
      </p:sp>
      <p:sp>
        <p:nvSpPr>
          <p:cNvPr id="2" name="TextBox 1"/>
          <p:cNvSpPr txBox="1"/>
          <p:nvPr/>
        </p:nvSpPr>
        <p:spPr>
          <a:xfrm>
            <a:off x="512445" y="1071245"/>
            <a:ext cx="6249670" cy="521970"/>
          </a:xfrm>
          <a:prstGeom prst="rect">
            <a:avLst/>
          </a:prstGeom>
          <a:noFill/>
        </p:spPr>
        <p:txBody>
          <a:bodyPr wrap="square" rtlCol="0">
            <a:spAutoFit/>
          </a:bodyPr>
          <a:lstStyle/>
          <a:p>
            <a:r>
              <a:rPr lang="zh-CN" altLang="en-US" sz="2800" b="1" dirty="0">
                <a:solidFill>
                  <a:srgbClr val="232323"/>
                </a:solidFill>
              </a:rPr>
              <a:t>3. The Classification of Omission</a:t>
            </a:r>
            <a:endParaRPr lang="zh-CN" altLang="en-US" sz="2800" b="1" dirty="0">
              <a:solidFill>
                <a:srgbClr val="232323"/>
              </a:solidFill>
            </a:endParaRPr>
          </a:p>
        </p:txBody>
      </p:sp>
      <p:sp>
        <p:nvSpPr>
          <p:cNvPr id="7" name="椭圆 6"/>
          <p:cNvSpPr/>
          <p:nvPr/>
        </p:nvSpPr>
        <p:spPr>
          <a:xfrm>
            <a:off x="7562216" y="2932430"/>
            <a:ext cx="955674" cy="955674"/>
          </a:xfrm>
          <a:prstGeom prst="ellipse">
            <a:avLst/>
          </a:prstGeom>
          <a:solidFill>
            <a:srgbClr val="293D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椭圆 2"/>
          <p:cNvSpPr/>
          <p:nvPr/>
        </p:nvSpPr>
        <p:spPr>
          <a:xfrm>
            <a:off x="8058150" y="2987992"/>
            <a:ext cx="636588" cy="636588"/>
          </a:xfrm>
          <a:prstGeom prst="ellipse">
            <a:avLst/>
          </a:prstGeom>
          <a:solidFill>
            <a:srgbClr val="F5BB49">
              <a:alpha val="6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18">
                                            <p:txEl>
                                              <p:pRg st="0" end="0"/>
                                            </p:txEl>
                                          </p:spTgt>
                                        </p:tgtEl>
                                        <p:attrNameLst>
                                          <p:attrName>style.visibility</p:attrName>
                                        </p:attrNameLst>
                                      </p:cBhvr>
                                      <p:to>
                                        <p:strVal val="visible"/>
                                      </p:to>
                                    </p:set>
                                    <p:animEffect transition="in" filter="fade">
                                      <p:cBhvr>
                                        <p:cTn id="13" dur="500"/>
                                        <p:tgtEl>
                                          <p:spTgt spid="18">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8">
                                            <p:txEl>
                                              <p:pRg st="1" end="1"/>
                                            </p:txEl>
                                          </p:spTgt>
                                        </p:tgtEl>
                                        <p:attrNameLst>
                                          <p:attrName>style.visibility</p:attrName>
                                        </p:attrNameLst>
                                      </p:cBhvr>
                                      <p:to>
                                        <p:strVal val="visible"/>
                                      </p:to>
                                    </p:set>
                                    <p:animEffect transition="in" filter="fade">
                                      <p:cBhvr>
                                        <p:cTn id="18" dur="500"/>
                                        <p:tgtEl>
                                          <p:spTgt spid="18">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8">
                                            <p:txEl>
                                              <p:pRg st="2" end="2"/>
                                            </p:txEl>
                                          </p:spTgt>
                                        </p:tgtEl>
                                        <p:attrNameLst>
                                          <p:attrName>style.visibility</p:attrName>
                                        </p:attrNameLst>
                                      </p:cBhvr>
                                      <p:to>
                                        <p:strVal val="visible"/>
                                      </p:to>
                                    </p:set>
                                    <p:animEffect transition="in" filter="fade">
                                      <p:cBhvr>
                                        <p:cTn id="23" dur="500"/>
                                        <p:tgtEl>
                                          <p:spTgt spid="1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8">
                                            <p:txEl>
                                              <p:pRg st="3" end="3"/>
                                            </p:txEl>
                                          </p:spTgt>
                                        </p:tgtEl>
                                        <p:attrNameLst>
                                          <p:attrName>style.visibility</p:attrName>
                                        </p:attrNameLst>
                                      </p:cBhvr>
                                      <p:to>
                                        <p:strVal val="visible"/>
                                      </p:to>
                                    </p:set>
                                    <p:animEffect transition="in" filter="fade">
                                      <p:cBhvr>
                                        <p:cTn id="28" dur="500"/>
                                        <p:tgtEl>
                                          <p:spTgt spid="18">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8">
                                            <p:txEl>
                                              <p:pRg st="4" end="4"/>
                                            </p:txEl>
                                          </p:spTgt>
                                        </p:tgtEl>
                                        <p:attrNameLst>
                                          <p:attrName>style.visibility</p:attrName>
                                        </p:attrNameLst>
                                      </p:cBhvr>
                                      <p:to>
                                        <p:strVal val="visible"/>
                                      </p:to>
                                    </p:set>
                                    <p:animEffect transition="in" filter="fade">
                                      <p:cBhvr>
                                        <p:cTn id="33" dur="500"/>
                                        <p:tgtEl>
                                          <p:spTgt spid="18">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18">
                                            <p:txEl>
                                              <p:pRg st="5" end="5"/>
                                            </p:txEl>
                                          </p:spTgt>
                                        </p:tgtEl>
                                        <p:attrNameLst>
                                          <p:attrName>style.visibility</p:attrName>
                                        </p:attrNameLst>
                                      </p:cBhvr>
                                      <p:to>
                                        <p:strVal val="visible"/>
                                      </p:to>
                                    </p:set>
                                    <p:animEffect transition="in" filter="fade">
                                      <p:cBhvr>
                                        <p:cTn id="38" dur="500"/>
                                        <p:tgtEl>
                                          <p:spTgt spid="18">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18">
                                            <p:txEl>
                                              <p:pRg st="6" end="6"/>
                                            </p:txEl>
                                          </p:spTgt>
                                        </p:tgtEl>
                                        <p:attrNameLst>
                                          <p:attrName>style.visibility</p:attrName>
                                        </p:attrNameLst>
                                      </p:cBhvr>
                                      <p:to>
                                        <p:strVal val="visible"/>
                                      </p:to>
                                    </p:set>
                                    <p:animEffect transition="in" filter="fade">
                                      <p:cBhvr>
                                        <p:cTn id="43" dur="500"/>
                                        <p:tgtEl>
                                          <p:spTgt spid="18">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18">
                                            <p:txEl>
                                              <p:pRg st="7" end="7"/>
                                            </p:txEl>
                                          </p:spTgt>
                                        </p:tgtEl>
                                        <p:attrNameLst>
                                          <p:attrName>style.visibility</p:attrName>
                                        </p:attrNameLst>
                                      </p:cBhvr>
                                      <p:to>
                                        <p:strVal val="visible"/>
                                      </p:to>
                                    </p:set>
                                    <p:animEffect transition="in" filter="fade">
                                      <p:cBhvr>
                                        <p:cTn id="48" dur="500"/>
                                        <p:tgtEl>
                                          <p:spTgt spid="18">
                                            <p:txEl>
                                              <p:pRg st="7" end="7"/>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18">
                                            <p:txEl>
                                              <p:pRg st="8" end="8"/>
                                            </p:txEl>
                                          </p:spTgt>
                                        </p:tgtEl>
                                        <p:attrNameLst>
                                          <p:attrName>style.visibility</p:attrName>
                                        </p:attrNameLst>
                                      </p:cBhvr>
                                      <p:to>
                                        <p:strVal val="visible"/>
                                      </p:to>
                                    </p:set>
                                    <p:animEffect transition="in" filter="fade">
                                      <p:cBhvr>
                                        <p:cTn id="53" dur="500"/>
                                        <p:tgtEl>
                                          <p:spTgt spid="18">
                                            <p:txEl>
                                              <p:pRg st="8" end="8"/>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18">
                                            <p:txEl>
                                              <p:pRg st="9" end="9"/>
                                            </p:txEl>
                                          </p:spTgt>
                                        </p:tgtEl>
                                        <p:attrNameLst>
                                          <p:attrName>style.visibility</p:attrName>
                                        </p:attrNameLst>
                                      </p:cBhvr>
                                      <p:to>
                                        <p:strVal val="visible"/>
                                      </p:to>
                                    </p:set>
                                    <p:animEffect transition="in" filter="fade">
                                      <p:cBhvr>
                                        <p:cTn id="58" dur="500"/>
                                        <p:tgtEl>
                                          <p:spTgt spid="18">
                                            <p:txEl>
                                              <p:pRg st="9" end="9"/>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18">
                                            <p:txEl>
                                              <p:pRg st="10" end="10"/>
                                            </p:txEl>
                                          </p:spTgt>
                                        </p:tgtEl>
                                        <p:attrNameLst>
                                          <p:attrName>style.visibility</p:attrName>
                                        </p:attrNameLst>
                                      </p:cBhvr>
                                      <p:to>
                                        <p:strVal val="visible"/>
                                      </p:to>
                                    </p:set>
                                    <p:animEffect transition="in" filter="fade">
                                      <p:cBhvr>
                                        <p:cTn id="63" dur="500"/>
                                        <p:tgtEl>
                                          <p:spTgt spid="18">
                                            <p:txEl>
                                              <p:pRg st="10" end="10"/>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nodeType="clickEffect">
                                  <p:stCondLst>
                                    <p:cond delay="0"/>
                                  </p:stCondLst>
                                  <p:childTnLst>
                                    <p:set>
                                      <p:cBhvr>
                                        <p:cTn id="67" dur="1" fill="hold">
                                          <p:stCondLst>
                                            <p:cond delay="0"/>
                                          </p:stCondLst>
                                        </p:cTn>
                                        <p:tgtEl>
                                          <p:spTgt spid="18">
                                            <p:txEl>
                                              <p:pRg st="11" end="11"/>
                                            </p:txEl>
                                          </p:spTgt>
                                        </p:tgtEl>
                                        <p:attrNameLst>
                                          <p:attrName>style.visibility</p:attrName>
                                        </p:attrNameLst>
                                      </p:cBhvr>
                                      <p:to>
                                        <p:strVal val="visible"/>
                                      </p:to>
                                    </p:set>
                                    <p:animEffect transition="in" filter="fade">
                                      <p:cBhvr>
                                        <p:cTn id="68" dur="500"/>
                                        <p:tgtEl>
                                          <p:spTgt spid="18">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椭圆 26"/>
          <p:cNvSpPr/>
          <p:nvPr/>
        </p:nvSpPr>
        <p:spPr>
          <a:xfrm>
            <a:off x="3433384" y="3962638"/>
            <a:ext cx="616743" cy="616743"/>
          </a:xfrm>
          <a:prstGeom prst="ellipse">
            <a:avLst/>
          </a:prstGeom>
          <a:solidFill>
            <a:srgbClr val="F8C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3433762" y="2429748"/>
            <a:ext cx="616743" cy="616743"/>
          </a:xfrm>
          <a:prstGeom prst="ellipse">
            <a:avLst/>
          </a:prstGeom>
          <a:solidFill>
            <a:srgbClr val="F8C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8" name="直接连接符 17"/>
          <p:cNvCxnSpPr/>
          <p:nvPr/>
        </p:nvCxnSpPr>
        <p:spPr>
          <a:xfrm>
            <a:off x="2381" y="2135691"/>
            <a:ext cx="9141619" cy="0"/>
          </a:xfrm>
          <a:prstGeom prst="line">
            <a:avLst/>
          </a:prstGeom>
          <a:ln w="50800">
            <a:solidFill>
              <a:srgbClr val="232323"/>
            </a:solidFill>
          </a:ln>
        </p:spPr>
        <p:style>
          <a:lnRef idx="1">
            <a:schemeClr val="accent1"/>
          </a:lnRef>
          <a:fillRef idx="0">
            <a:schemeClr val="accent1"/>
          </a:fillRef>
          <a:effectRef idx="0">
            <a:schemeClr val="accent1"/>
          </a:effectRef>
          <a:fontRef idx="minor">
            <a:schemeClr val="tx1"/>
          </a:fontRef>
        </p:style>
      </p:cxnSp>
      <p:sp>
        <p:nvSpPr>
          <p:cNvPr id="4" name="矩形 3"/>
          <p:cNvSpPr/>
          <p:nvPr/>
        </p:nvSpPr>
        <p:spPr>
          <a:xfrm>
            <a:off x="7924802" y="4617752"/>
            <a:ext cx="1219198" cy="535990"/>
          </a:xfrm>
          <a:prstGeom prst="rect">
            <a:avLst/>
          </a:prstGeom>
          <a:solidFill>
            <a:srgbClr val="2E4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TextBox 4"/>
          <p:cNvSpPr txBox="1"/>
          <p:nvPr/>
        </p:nvSpPr>
        <p:spPr>
          <a:xfrm>
            <a:off x="8058149" y="4731859"/>
            <a:ext cx="459581" cy="306705"/>
          </a:xfrm>
          <a:prstGeom prst="rect">
            <a:avLst/>
          </a:prstGeom>
          <a:noFill/>
        </p:spPr>
        <p:txBody>
          <a:bodyPr wrap="square" rtlCol="0">
            <a:spAutoFit/>
          </a:bodyPr>
          <a:lstStyle/>
          <a:p>
            <a:r>
              <a:rPr lang="en-US" altLang="zh-CN" sz="1400" b="1" dirty="0" smtClean="0">
                <a:solidFill>
                  <a:schemeClr val="bg1"/>
                </a:solidFill>
                <a:latin typeface="Arial" panose="020B0604020202020204" pitchFamily="34" charset="0"/>
                <a:cs typeface="Arial" panose="020B0604020202020204" pitchFamily="34" charset="0"/>
              </a:rPr>
              <a:t>06</a:t>
            </a:r>
            <a:endParaRPr lang="zh-CN" altLang="en-US" sz="1400" b="1" dirty="0">
              <a:solidFill>
                <a:schemeClr val="bg1"/>
              </a:solidFill>
              <a:latin typeface="Arial" panose="020B0604020202020204" pitchFamily="34" charset="0"/>
              <a:cs typeface="Arial" panose="020B0604020202020204" pitchFamily="34" charset="0"/>
            </a:endParaRPr>
          </a:p>
        </p:txBody>
      </p:sp>
      <p:sp>
        <p:nvSpPr>
          <p:cNvPr id="6" name="矩形 5"/>
          <p:cNvSpPr/>
          <p:nvPr/>
        </p:nvSpPr>
        <p:spPr>
          <a:xfrm>
            <a:off x="2381" y="215884"/>
            <a:ext cx="1378744" cy="518604"/>
          </a:xfrm>
          <a:prstGeom prst="rect">
            <a:avLst/>
          </a:prstGeom>
          <a:solidFill>
            <a:srgbClr val="2E4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TextBox 12"/>
          <p:cNvSpPr txBox="1"/>
          <p:nvPr/>
        </p:nvSpPr>
        <p:spPr>
          <a:xfrm>
            <a:off x="3536315" y="2465705"/>
            <a:ext cx="5245100" cy="460375"/>
          </a:xfrm>
          <a:prstGeom prst="rect">
            <a:avLst/>
          </a:prstGeom>
          <a:noFill/>
        </p:spPr>
        <p:txBody>
          <a:bodyPr wrap="square" rtlCol="0">
            <a:spAutoFit/>
          </a:bodyPr>
          <a:lstStyle/>
          <a:p>
            <a:r>
              <a:rPr sz="2400" b="1" dirty="0" smtClean="0">
                <a:solidFill>
                  <a:srgbClr val="2E4860"/>
                </a:solidFill>
              </a:rPr>
              <a:t>(Chinese-English Translation)</a:t>
            </a:r>
            <a:endParaRPr sz="2400" b="1" dirty="0" smtClean="0">
              <a:solidFill>
                <a:srgbClr val="2E4860"/>
              </a:solidFill>
            </a:endParaRPr>
          </a:p>
        </p:txBody>
      </p:sp>
      <p:cxnSp>
        <p:nvCxnSpPr>
          <p:cNvPr id="14" name="直接连接符 13"/>
          <p:cNvCxnSpPr/>
          <p:nvPr/>
        </p:nvCxnSpPr>
        <p:spPr>
          <a:xfrm>
            <a:off x="3826986" y="2967545"/>
            <a:ext cx="189547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625215" y="4040505"/>
            <a:ext cx="4404360" cy="460375"/>
          </a:xfrm>
          <a:prstGeom prst="rect">
            <a:avLst/>
          </a:prstGeom>
          <a:noFill/>
        </p:spPr>
        <p:txBody>
          <a:bodyPr wrap="square" rtlCol="0">
            <a:spAutoFit/>
          </a:bodyPr>
          <a:lstStyle/>
          <a:p>
            <a:r>
              <a:rPr lang="zh-CN" altLang="en-US" sz="2400" b="1" dirty="0" smtClean="0">
                <a:solidFill>
                  <a:srgbClr val="2E4860"/>
                </a:solidFill>
              </a:rPr>
              <a:t>(English-Chinese Translation)</a:t>
            </a:r>
            <a:endParaRPr lang="zh-CN" altLang="en-US" sz="2400" b="1" dirty="0" smtClean="0">
              <a:solidFill>
                <a:srgbClr val="2E4860"/>
              </a:solidFill>
            </a:endParaRPr>
          </a:p>
        </p:txBody>
      </p:sp>
      <p:cxnSp>
        <p:nvCxnSpPr>
          <p:cNvPr id="17" name="直接连接符 16"/>
          <p:cNvCxnSpPr/>
          <p:nvPr/>
        </p:nvCxnSpPr>
        <p:spPr>
          <a:xfrm>
            <a:off x="3827137" y="4500747"/>
            <a:ext cx="189547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1381125" y="215900"/>
            <a:ext cx="7846060" cy="521970"/>
          </a:xfrm>
          <a:prstGeom prst="rect">
            <a:avLst/>
          </a:prstGeom>
          <a:noFill/>
        </p:spPr>
        <p:txBody>
          <a:bodyPr wrap="square" rtlCol="0">
            <a:spAutoFit/>
          </a:bodyPr>
          <a:p>
            <a:pPr algn="l">
              <a:buClrTx/>
              <a:buSzTx/>
              <a:buFontTx/>
            </a:pPr>
            <a:r>
              <a:rPr lang="zh-CN" altLang="en-US" sz="2800" b="1" dirty="0">
                <a:solidFill>
                  <a:srgbClr val="232323"/>
                </a:solidFill>
              </a:rPr>
              <a:t>4.The Usage of Amplification and Omission</a:t>
            </a:r>
            <a:endParaRPr lang="zh-CN" altLang="en-US" sz="2800" b="1" dirty="0">
              <a:solidFill>
                <a:srgbClr val="232323"/>
              </a:solidFill>
            </a:endParaRPr>
          </a:p>
        </p:txBody>
      </p:sp>
      <p:sp>
        <p:nvSpPr>
          <p:cNvPr id="9" name="文本框 8"/>
          <p:cNvSpPr txBox="1"/>
          <p:nvPr/>
        </p:nvSpPr>
        <p:spPr>
          <a:xfrm>
            <a:off x="1261745" y="3210560"/>
            <a:ext cx="1790065" cy="398780"/>
          </a:xfrm>
          <a:prstGeom prst="rect">
            <a:avLst/>
          </a:prstGeom>
          <a:noFill/>
        </p:spPr>
        <p:txBody>
          <a:bodyPr wrap="none" rtlCol="0">
            <a:spAutoFit/>
          </a:bodyPr>
          <a:p>
            <a:r>
              <a:rPr lang="en-US" altLang="zh-CN" sz="2000" b="1"/>
              <a:t>Amplification</a:t>
            </a:r>
            <a:endParaRPr lang="en-US" altLang="zh-CN" sz="20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4439" y="4767574"/>
            <a:ext cx="2955925" cy="230832"/>
          </a:xfrm>
          <a:prstGeom prst="rect">
            <a:avLst/>
          </a:prstGeom>
          <a:noFill/>
        </p:spPr>
        <p:txBody>
          <a:bodyPr wrap="square" rtlCol="0">
            <a:spAutoFit/>
          </a:bodyPr>
          <a:lstStyle/>
          <a:p>
            <a:endParaRPr lang="zh-CN" altLang="en-US" sz="900" spc="-10" dirty="0">
              <a:solidFill>
                <a:srgbClr val="232323"/>
              </a:solidFill>
              <a:latin typeface="Arial" panose="020B0604020202020204" pitchFamily="34" charset="0"/>
              <a:cs typeface="Arial" panose="020B0604020202020204" pitchFamily="34" charset="0"/>
            </a:endParaRPr>
          </a:p>
        </p:txBody>
      </p:sp>
      <p:sp>
        <p:nvSpPr>
          <p:cNvPr id="4" name="矩形 3"/>
          <p:cNvSpPr/>
          <p:nvPr/>
        </p:nvSpPr>
        <p:spPr>
          <a:xfrm>
            <a:off x="7923532" y="4615212"/>
            <a:ext cx="1219198" cy="535990"/>
          </a:xfrm>
          <a:prstGeom prst="rect">
            <a:avLst/>
          </a:prstGeom>
          <a:solidFill>
            <a:srgbClr val="2E4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a:t>07</a:t>
            </a:r>
            <a:endParaRPr lang="en-US" altLang="zh-CN" sz="1400"/>
          </a:p>
        </p:txBody>
      </p:sp>
      <p:sp>
        <p:nvSpPr>
          <p:cNvPr id="6" name="矩形 5"/>
          <p:cNvSpPr/>
          <p:nvPr/>
        </p:nvSpPr>
        <p:spPr>
          <a:xfrm>
            <a:off x="2381" y="215884"/>
            <a:ext cx="1957388" cy="518604"/>
          </a:xfrm>
          <a:prstGeom prst="rect">
            <a:avLst/>
          </a:prstGeom>
          <a:solidFill>
            <a:srgbClr val="2E4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nvSpPr>
        <p:spPr>
          <a:xfrm>
            <a:off x="766446" y="1055370"/>
            <a:ext cx="955674" cy="955674"/>
          </a:xfrm>
          <a:prstGeom prst="ellipse">
            <a:avLst/>
          </a:prstGeom>
          <a:solidFill>
            <a:srgbClr val="293D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1283970" y="1215072"/>
            <a:ext cx="636588" cy="636588"/>
          </a:xfrm>
          <a:prstGeom prst="ellipse">
            <a:avLst/>
          </a:prstGeom>
          <a:solidFill>
            <a:srgbClr val="F5BB49">
              <a:alpha val="6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ndParaRPr>
          </a:p>
        </p:txBody>
      </p:sp>
      <p:cxnSp>
        <p:nvCxnSpPr>
          <p:cNvPr id="16" name="直接连接符 15"/>
          <p:cNvCxnSpPr/>
          <p:nvPr/>
        </p:nvCxnSpPr>
        <p:spPr>
          <a:xfrm>
            <a:off x="306705" y="4617559"/>
            <a:ext cx="426243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2182495" y="675005"/>
            <a:ext cx="6637655" cy="4092575"/>
          </a:xfrm>
          <a:prstGeom prst="rect">
            <a:avLst/>
          </a:prstGeom>
          <a:noFill/>
        </p:spPr>
        <p:txBody>
          <a:bodyPr wrap="square" rtlCol="0">
            <a:spAutoFit/>
          </a:bodyPr>
          <a:p>
            <a:r>
              <a:rPr lang="zh-CN" altLang="en-US" sz="2000" b="1" u="sng">
                <a:solidFill>
                  <a:schemeClr val="tx1"/>
                </a:solidFill>
              </a:rPr>
              <a:t>(1)Structural Amplification</a:t>
            </a:r>
            <a:endParaRPr lang="zh-CN" altLang="en-US" sz="2000" b="1"/>
          </a:p>
          <a:p>
            <a:r>
              <a:rPr lang="zh-CN" altLang="en-US" sz="2000"/>
              <a:t>恐怕他不会来了。</a:t>
            </a:r>
            <a:endParaRPr lang="zh-CN" altLang="en-US" sz="2000"/>
          </a:p>
          <a:p>
            <a:r>
              <a:rPr lang="zh-CN" altLang="en-US" sz="2000"/>
              <a:t>I am afraid he will not come.(Amplifying a Subject )  </a:t>
            </a:r>
            <a:endParaRPr lang="zh-CN" altLang="en-US" sz="2000"/>
          </a:p>
          <a:p>
            <a:endParaRPr lang="zh-CN" altLang="en-US" sz="2000"/>
          </a:p>
          <a:p>
            <a:r>
              <a:rPr lang="zh-CN" altLang="en-US" sz="2000" b="1" u="sng">
                <a:sym typeface="+mn-ea"/>
              </a:rPr>
              <a:t>(2)Semantic Amplification </a:t>
            </a:r>
            <a:endParaRPr lang="zh-CN" altLang="en-US" sz="2000" b="1"/>
          </a:p>
          <a:p>
            <a:r>
              <a:rPr lang="zh-CN" altLang="en-US" sz="2000">
                <a:sym typeface="+mn-ea"/>
              </a:rPr>
              <a:t>谁都知道那里很艰苦。</a:t>
            </a:r>
            <a:endParaRPr lang="zh-CN" altLang="en-US" sz="2000">
              <a:sym typeface="+mn-ea"/>
            </a:endParaRPr>
          </a:p>
          <a:p>
            <a:r>
              <a:rPr lang="zh-CN" altLang="en-US" sz="2000">
                <a:sym typeface="+mn-ea"/>
              </a:rPr>
              <a:t>Everyone knows that life there was rather difficult.</a:t>
            </a:r>
            <a:endParaRPr lang="zh-CN" altLang="en-US" sz="2000"/>
          </a:p>
          <a:p>
            <a:endParaRPr lang="zh-CN" altLang="en-US" sz="2000"/>
          </a:p>
          <a:p>
            <a:endParaRPr lang="zh-CN" altLang="en-US" sz="2000"/>
          </a:p>
          <a:p>
            <a:endParaRPr lang="zh-CN" altLang="en-US" sz="2000"/>
          </a:p>
          <a:p>
            <a:endParaRPr lang="zh-CN" altLang="en-US" sz="2000"/>
          </a:p>
          <a:p>
            <a:endParaRPr lang="zh-CN" altLang="en-US" sz="2000"/>
          </a:p>
          <a:p>
            <a:endParaRPr lang="zh-CN" altLang="en-US" sz="2000"/>
          </a:p>
        </p:txBody>
      </p:sp>
      <p:sp>
        <p:nvSpPr>
          <p:cNvPr id="17" name="文本框 16"/>
          <p:cNvSpPr txBox="1"/>
          <p:nvPr/>
        </p:nvSpPr>
        <p:spPr>
          <a:xfrm>
            <a:off x="306705" y="215900"/>
            <a:ext cx="1875790" cy="645160"/>
          </a:xfrm>
          <a:prstGeom prst="rect">
            <a:avLst/>
          </a:prstGeom>
          <a:noFill/>
        </p:spPr>
        <p:txBody>
          <a:bodyPr wrap="square" rtlCol="0">
            <a:spAutoFit/>
          </a:bodyPr>
          <a:p>
            <a:r>
              <a:rPr lang="en-US" altLang="zh-CN" sz="3600" b="1">
                <a:gradFill>
                  <a:gsLst>
                    <a:gs pos="0">
                      <a:srgbClr val="FECF40"/>
                    </a:gs>
                    <a:gs pos="100000">
                      <a:srgbClr val="846C21"/>
                    </a:gs>
                  </a:gsLst>
                  <a:lin scaled="0"/>
                </a:gradFill>
              </a:rPr>
              <a:t>C</a:t>
            </a:r>
            <a:r>
              <a:rPr lang="en-US" altLang="zh-CN" sz="3600" b="1">
                <a:gradFill>
                  <a:gsLst>
                    <a:gs pos="0">
                      <a:srgbClr val="FECF40"/>
                    </a:gs>
                    <a:gs pos="100000">
                      <a:srgbClr val="846C21"/>
                    </a:gs>
                  </a:gsLst>
                  <a:lin scaled="0"/>
                </a:gradFill>
                <a:latin typeface="Arial" panose="020B0604020202020204" pitchFamily="34" charset="0"/>
                <a:cs typeface="Arial" panose="020B0604020202020204" pitchFamily="34" charset="0"/>
              </a:rPr>
              <a:t>→</a:t>
            </a:r>
            <a:r>
              <a:rPr lang="en-US" altLang="zh-CN" sz="3600" b="1">
                <a:gradFill>
                  <a:gsLst>
                    <a:gs pos="0">
                      <a:srgbClr val="FECF40"/>
                    </a:gs>
                    <a:gs pos="100000">
                      <a:srgbClr val="846C21"/>
                    </a:gs>
                  </a:gsLst>
                  <a:lin scaled="0"/>
                </a:gradFill>
              </a:rPr>
              <a:t>E</a:t>
            </a:r>
            <a:endParaRPr lang="en-US" altLang="zh-CN" sz="3600" b="1">
              <a:gradFill>
                <a:gsLst>
                  <a:gs pos="0">
                    <a:srgbClr val="FECF40"/>
                  </a:gs>
                  <a:gs pos="100000">
                    <a:srgbClr val="846C21"/>
                  </a:gs>
                </a:gsLst>
                <a:lin scaled="0"/>
              </a:gra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
                                            <p:txEl>
                                              <p:pRg st="1" end="1"/>
                                            </p:txEl>
                                          </p:spTgt>
                                        </p:tgtEl>
                                        <p:attrNameLst>
                                          <p:attrName>style.visibility</p:attrName>
                                        </p:attrNameLst>
                                      </p:cBhvr>
                                      <p:to>
                                        <p:strVal val="visible"/>
                                      </p:to>
                                    </p:set>
                                    <p:anim calcmode="lin" valueType="num">
                                      <p:cBhvr additive="base">
                                        <p:cTn id="13" dur="500" fill="hold"/>
                                        <p:tgtEl>
                                          <p:spTgt spid="1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
                                            <p:txEl>
                                              <p:pRg st="2" end="2"/>
                                            </p:txEl>
                                          </p:spTgt>
                                        </p:tgtEl>
                                        <p:attrNameLst>
                                          <p:attrName>style.visibility</p:attrName>
                                        </p:attrNameLst>
                                      </p:cBhvr>
                                      <p:to>
                                        <p:strVal val="visible"/>
                                      </p:to>
                                    </p:set>
                                    <p:anim calcmode="lin" valueType="num">
                                      <p:cBhvr additive="base">
                                        <p:cTn id="19" dur="500" fill="hold"/>
                                        <p:tgtEl>
                                          <p:spTgt spid="1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
                                            <p:txEl>
                                              <p:pRg st="4" end="4"/>
                                            </p:txEl>
                                          </p:spTgt>
                                        </p:tgtEl>
                                        <p:attrNameLst>
                                          <p:attrName>style.visibility</p:attrName>
                                        </p:attrNameLst>
                                      </p:cBhvr>
                                      <p:to>
                                        <p:strVal val="visible"/>
                                      </p:to>
                                    </p:set>
                                    <p:anim calcmode="lin" valueType="num">
                                      <p:cBhvr additive="base">
                                        <p:cTn id="25" dur="500" fill="hold"/>
                                        <p:tgtEl>
                                          <p:spTgt spid="1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5">
                                            <p:txEl>
                                              <p:pRg st="5" end="5"/>
                                            </p:txEl>
                                          </p:spTgt>
                                        </p:tgtEl>
                                        <p:attrNameLst>
                                          <p:attrName>style.visibility</p:attrName>
                                        </p:attrNameLst>
                                      </p:cBhvr>
                                      <p:to>
                                        <p:strVal val="visible"/>
                                      </p:to>
                                    </p:set>
                                    <p:anim calcmode="lin" valueType="num">
                                      <p:cBhvr additive="base">
                                        <p:cTn id="31" dur="500" fill="hold"/>
                                        <p:tgtEl>
                                          <p:spTgt spid="15">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5">
                                            <p:txEl>
                                              <p:pRg st="6" end="6"/>
                                            </p:txEl>
                                          </p:spTgt>
                                        </p:tgtEl>
                                        <p:attrNameLst>
                                          <p:attrName>style.visibility</p:attrName>
                                        </p:attrNameLst>
                                      </p:cBhvr>
                                      <p:to>
                                        <p:strVal val="visible"/>
                                      </p:to>
                                    </p:set>
                                    <p:anim calcmode="lin" valueType="num">
                                      <p:cBhvr additive="base">
                                        <p:cTn id="37" dur="500" fill="hold"/>
                                        <p:tgtEl>
                                          <p:spTgt spid="15">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7924802" y="4617752"/>
            <a:ext cx="1219198" cy="535990"/>
          </a:xfrm>
          <a:prstGeom prst="rect">
            <a:avLst/>
          </a:prstGeom>
          <a:solidFill>
            <a:srgbClr val="2E4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TextBox 4"/>
          <p:cNvSpPr txBox="1"/>
          <p:nvPr/>
        </p:nvSpPr>
        <p:spPr>
          <a:xfrm>
            <a:off x="8096884" y="4731859"/>
            <a:ext cx="459581" cy="306705"/>
          </a:xfrm>
          <a:prstGeom prst="rect">
            <a:avLst/>
          </a:prstGeom>
          <a:noFill/>
        </p:spPr>
        <p:txBody>
          <a:bodyPr wrap="square" rtlCol="0">
            <a:spAutoFit/>
          </a:bodyPr>
          <a:lstStyle/>
          <a:p>
            <a:r>
              <a:rPr lang="en-US" altLang="zh-CN" sz="1400" b="1" dirty="0" smtClean="0">
                <a:solidFill>
                  <a:schemeClr val="bg1"/>
                </a:solidFill>
                <a:latin typeface="Arial" panose="020B0604020202020204" pitchFamily="34" charset="0"/>
                <a:cs typeface="Arial" panose="020B0604020202020204" pitchFamily="34" charset="0"/>
              </a:rPr>
              <a:t>08</a:t>
            </a:r>
            <a:endParaRPr lang="zh-CN" altLang="en-US" sz="1400" b="1" dirty="0">
              <a:solidFill>
                <a:schemeClr val="bg1"/>
              </a:solidFill>
              <a:latin typeface="Arial" panose="020B0604020202020204" pitchFamily="34" charset="0"/>
              <a:cs typeface="Arial" panose="020B0604020202020204" pitchFamily="34" charset="0"/>
            </a:endParaRPr>
          </a:p>
        </p:txBody>
      </p:sp>
      <p:sp>
        <p:nvSpPr>
          <p:cNvPr id="6" name="矩形 5"/>
          <p:cNvSpPr/>
          <p:nvPr/>
        </p:nvSpPr>
        <p:spPr>
          <a:xfrm>
            <a:off x="2381" y="248463"/>
            <a:ext cx="2216944" cy="518604"/>
          </a:xfrm>
          <a:prstGeom prst="rect">
            <a:avLst/>
          </a:prstGeom>
          <a:solidFill>
            <a:srgbClr val="2E4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297815" y="1833245"/>
            <a:ext cx="5041265" cy="1476375"/>
          </a:xfrm>
          <a:prstGeom prst="rect">
            <a:avLst/>
          </a:prstGeom>
          <a:noFill/>
        </p:spPr>
        <p:txBody>
          <a:bodyPr wrap="square" rtlCol="0">
            <a:spAutoFit/>
          </a:bodyPr>
          <a:lstStyle/>
          <a:p>
            <a:pPr algn="l"/>
            <a:r>
              <a:rPr spc="10" dirty="0"/>
              <a:t>In Grand Republic, we say “Beehouse” as you say Adams or Cecil or  Pignatelli. /在大共和国里，一提起姓“比霍”的，就跟你们提起亚当姆斯，西塞尔和潘纳特里这些闻名美国的大家族一样，几乎人人皆知。 </a:t>
            </a:r>
            <a:endParaRPr spc="10" dirty="0"/>
          </a:p>
        </p:txBody>
      </p:sp>
      <p:cxnSp>
        <p:nvCxnSpPr>
          <p:cNvPr id="10" name="直接连接符 9"/>
          <p:cNvCxnSpPr/>
          <p:nvPr/>
        </p:nvCxnSpPr>
        <p:spPr>
          <a:xfrm>
            <a:off x="407474" y="1522625"/>
            <a:ext cx="208934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407670" y="1101725"/>
            <a:ext cx="540385" cy="385445"/>
          </a:xfrm>
          <a:prstGeom prst="rect">
            <a:avLst/>
          </a:prstGeom>
          <a:solidFill>
            <a:srgbClr val="F7C7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TextBox 14"/>
          <p:cNvSpPr txBox="1"/>
          <p:nvPr/>
        </p:nvSpPr>
        <p:spPr>
          <a:xfrm>
            <a:off x="3258820" y="3655695"/>
            <a:ext cx="4666615" cy="922020"/>
          </a:xfrm>
          <a:prstGeom prst="rect">
            <a:avLst/>
          </a:prstGeom>
          <a:noFill/>
        </p:spPr>
        <p:txBody>
          <a:bodyPr wrap="square" rtlCol="0">
            <a:spAutoFit/>
          </a:bodyPr>
          <a:lstStyle/>
          <a:p>
            <a:r>
              <a:rPr spc="10" dirty="0"/>
              <a:t>At thirty</a:t>
            </a:r>
            <a:r>
              <a:rPr lang="en-US" spc="10" dirty="0"/>
              <a:t>f</a:t>
            </a:r>
            <a:r>
              <a:rPr spc="10" dirty="0"/>
              <a:t>ive, she had first learned what it is to be a mother./她到35岁的时候，才生平第一次尝到了做母亲的滋味。</a:t>
            </a:r>
            <a:endParaRPr spc="10" dirty="0"/>
          </a:p>
        </p:txBody>
      </p:sp>
      <p:cxnSp>
        <p:nvCxnSpPr>
          <p:cNvPr id="17" name="直接连接符 16"/>
          <p:cNvCxnSpPr/>
          <p:nvPr/>
        </p:nvCxnSpPr>
        <p:spPr>
          <a:xfrm>
            <a:off x="3236399" y="3655590"/>
            <a:ext cx="208934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矩形 17"/>
          <p:cNvSpPr/>
          <p:nvPr/>
        </p:nvSpPr>
        <p:spPr>
          <a:xfrm>
            <a:off x="4143375" y="3272155"/>
            <a:ext cx="1195705" cy="383540"/>
          </a:xfrm>
          <a:prstGeom prst="rect">
            <a:avLst/>
          </a:prstGeom>
          <a:solidFill>
            <a:srgbClr val="F7C7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407670" y="179705"/>
            <a:ext cx="1406525" cy="922020"/>
          </a:xfrm>
          <a:prstGeom prst="rect">
            <a:avLst/>
          </a:prstGeom>
          <a:noFill/>
        </p:spPr>
        <p:txBody>
          <a:bodyPr wrap="square" rtlCol="0">
            <a:spAutoFit/>
          </a:bodyPr>
          <a:p>
            <a:pPr algn="l">
              <a:buClrTx/>
              <a:buSzTx/>
              <a:buFontTx/>
            </a:pPr>
            <a:r>
              <a:rPr lang="en-US" altLang="zh-CN" b="1">
                <a:gradFill>
                  <a:gsLst>
                    <a:gs pos="0">
                      <a:srgbClr val="FECF40"/>
                    </a:gs>
                    <a:gs pos="100000">
                      <a:srgbClr val="846C21"/>
                    </a:gs>
                  </a:gsLst>
                  <a:lin scaled="0"/>
                </a:gradFill>
                <a:sym typeface="+mn-ea"/>
              </a:rPr>
              <a:t> </a:t>
            </a:r>
            <a:r>
              <a:rPr lang="en-US" altLang="zh-CN" sz="3600" b="1">
                <a:gradFill>
                  <a:gsLst>
                    <a:gs pos="0">
                      <a:srgbClr val="FECF40"/>
                    </a:gs>
                    <a:gs pos="100000">
                      <a:srgbClr val="846C21"/>
                    </a:gs>
                  </a:gsLst>
                  <a:lin scaled="0"/>
                </a:gradFill>
                <a:sym typeface="+mn-ea"/>
              </a:rPr>
              <a:t>E</a:t>
            </a:r>
            <a:r>
              <a:rPr lang="en-US" altLang="zh-CN" sz="3600" b="1">
                <a:gradFill>
                  <a:gsLst>
                    <a:gs pos="0">
                      <a:srgbClr val="FECF40"/>
                    </a:gs>
                    <a:gs pos="100000">
                      <a:srgbClr val="846C21"/>
                    </a:gs>
                  </a:gsLst>
                  <a:lin scaled="0"/>
                </a:gradFill>
                <a:sym typeface="+mn-ea"/>
              </a:rPr>
              <a:t>→C</a:t>
            </a:r>
            <a:endParaRPr lang="en-US" altLang="zh-CN" sz="3600" b="1">
              <a:gradFill>
                <a:gsLst>
                  <a:gs pos="0">
                    <a:srgbClr val="FECF40"/>
                  </a:gs>
                  <a:gs pos="100000">
                    <a:srgbClr val="846C21"/>
                  </a:gs>
                </a:gsLst>
                <a:lin scaled="0"/>
              </a:gradFill>
            </a:endParaRPr>
          </a:p>
          <a:p>
            <a:endParaRPr lang="zh-CN" altLang="en-US"/>
          </a:p>
        </p:txBody>
      </p:sp>
      <p:sp>
        <p:nvSpPr>
          <p:cNvPr id="7" name="文本框 6"/>
          <p:cNvSpPr txBox="1"/>
          <p:nvPr/>
        </p:nvSpPr>
        <p:spPr>
          <a:xfrm>
            <a:off x="297815" y="1101725"/>
            <a:ext cx="3845560" cy="398780"/>
          </a:xfrm>
          <a:prstGeom prst="rect">
            <a:avLst/>
          </a:prstGeom>
          <a:noFill/>
        </p:spPr>
        <p:txBody>
          <a:bodyPr wrap="square" rtlCol="0">
            <a:spAutoFit/>
          </a:bodyPr>
          <a:p>
            <a:r>
              <a:rPr lang="zh-CN" altLang="en-US" b="1"/>
              <a:t> </a:t>
            </a:r>
            <a:r>
              <a:rPr lang="zh-CN" altLang="en-US" sz="2000" b="1"/>
              <a:t> (1)Exteriorized Amplification</a:t>
            </a:r>
            <a:r>
              <a:rPr lang="zh-CN" altLang="en-US"/>
              <a:t> </a:t>
            </a:r>
            <a:endParaRPr lang="zh-CN" altLang="en-US"/>
          </a:p>
        </p:txBody>
      </p:sp>
      <p:sp>
        <p:nvSpPr>
          <p:cNvPr id="33" name="文本框 32"/>
          <p:cNvSpPr txBox="1"/>
          <p:nvPr/>
        </p:nvSpPr>
        <p:spPr>
          <a:xfrm>
            <a:off x="3258820" y="3248025"/>
            <a:ext cx="4095750" cy="398780"/>
          </a:xfrm>
          <a:prstGeom prst="rect">
            <a:avLst/>
          </a:prstGeom>
          <a:noFill/>
        </p:spPr>
        <p:txBody>
          <a:bodyPr wrap="square" rtlCol="0">
            <a:spAutoFit/>
          </a:bodyPr>
          <a:p>
            <a:r>
              <a:rPr lang="zh-CN" altLang="en-US" sz="2000" b="1"/>
              <a:t>(2)Rhetorical Amplificatio</a:t>
            </a:r>
            <a:r>
              <a:rPr lang="zh-CN" altLang="en-US" b="1"/>
              <a:t>n</a:t>
            </a:r>
            <a:endParaRPr lang="zh-CN" altLang="en-US"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3">
                                            <p:txEl>
                                              <p:pRg st="0" end="0"/>
                                            </p:txEl>
                                          </p:spTgt>
                                        </p:tgtEl>
                                        <p:attrNameLst>
                                          <p:attrName>style.visibility</p:attrName>
                                        </p:attrNameLst>
                                      </p:cBhvr>
                                      <p:to>
                                        <p:strVal val="visible"/>
                                      </p:to>
                                    </p:set>
                                    <p:anim calcmode="lin" valueType="num">
                                      <p:cBhvr additive="base">
                                        <p:cTn id="19" dur="500" fill="hold"/>
                                        <p:tgtEl>
                                          <p:spTgt spid="3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
                                            <p:txEl>
                                              <p:pRg st="0" end="0"/>
                                            </p:txEl>
                                          </p:spTgt>
                                        </p:tgtEl>
                                        <p:attrNameLst>
                                          <p:attrName>style.visibility</p:attrName>
                                        </p:attrNameLst>
                                      </p:cBhvr>
                                      <p:to>
                                        <p:strVal val="visible"/>
                                      </p:to>
                                    </p:set>
                                    <p:anim calcmode="lin" valueType="num">
                                      <p:cBhvr additive="base">
                                        <p:cTn id="25"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椭圆 26"/>
          <p:cNvSpPr/>
          <p:nvPr/>
        </p:nvSpPr>
        <p:spPr>
          <a:xfrm>
            <a:off x="3433384" y="3962638"/>
            <a:ext cx="616743" cy="616743"/>
          </a:xfrm>
          <a:prstGeom prst="ellipse">
            <a:avLst/>
          </a:prstGeom>
          <a:solidFill>
            <a:srgbClr val="F8C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3433762" y="2429113"/>
            <a:ext cx="616743" cy="616743"/>
          </a:xfrm>
          <a:prstGeom prst="ellipse">
            <a:avLst/>
          </a:prstGeom>
          <a:solidFill>
            <a:srgbClr val="F8C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8" name="直接连接符 17"/>
          <p:cNvCxnSpPr/>
          <p:nvPr/>
        </p:nvCxnSpPr>
        <p:spPr>
          <a:xfrm>
            <a:off x="2381" y="2135691"/>
            <a:ext cx="9141619" cy="0"/>
          </a:xfrm>
          <a:prstGeom prst="line">
            <a:avLst/>
          </a:prstGeom>
          <a:ln w="50800">
            <a:solidFill>
              <a:srgbClr val="232323"/>
            </a:solidFill>
          </a:ln>
        </p:spPr>
        <p:style>
          <a:lnRef idx="1">
            <a:schemeClr val="accent1"/>
          </a:lnRef>
          <a:fillRef idx="0">
            <a:schemeClr val="accent1"/>
          </a:fillRef>
          <a:effectRef idx="0">
            <a:schemeClr val="accent1"/>
          </a:effectRef>
          <a:fontRef idx="minor">
            <a:schemeClr val="tx1"/>
          </a:fontRef>
        </p:style>
      </p:cxnSp>
      <p:sp>
        <p:nvSpPr>
          <p:cNvPr id="4" name="矩形 3"/>
          <p:cNvSpPr/>
          <p:nvPr/>
        </p:nvSpPr>
        <p:spPr>
          <a:xfrm>
            <a:off x="7924802" y="4617752"/>
            <a:ext cx="1219198" cy="535990"/>
          </a:xfrm>
          <a:prstGeom prst="rect">
            <a:avLst/>
          </a:prstGeom>
          <a:solidFill>
            <a:srgbClr val="2E4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TextBox 4"/>
          <p:cNvSpPr txBox="1"/>
          <p:nvPr/>
        </p:nvSpPr>
        <p:spPr>
          <a:xfrm>
            <a:off x="8058149" y="4731859"/>
            <a:ext cx="459581" cy="306705"/>
          </a:xfrm>
          <a:prstGeom prst="rect">
            <a:avLst/>
          </a:prstGeom>
          <a:noFill/>
        </p:spPr>
        <p:txBody>
          <a:bodyPr wrap="square" rtlCol="0">
            <a:spAutoFit/>
          </a:bodyPr>
          <a:lstStyle/>
          <a:p>
            <a:r>
              <a:rPr lang="en-US" altLang="zh-CN" sz="1400" b="1" dirty="0" smtClean="0">
                <a:solidFill>
                  <a:schemeClr val="bg1"/>
                </a:solidFill>
                <a:latin typeface="Arial" panose="020B0604020202020204" pitchFamily="34" charset="0"/>
                <a:cs typeface="Arial" panose="020B0604020202020204" pitchFamily="34" charset="0"/>
              </a:rPr>
              <a:t>09</a:t>
            </a:r>
            <a:endParaRPr lang="zh-CN" altLang="en-US" sz="1400" b="1" dirty="0">
              <a:solidFill>
                <a:schemeClr val="bg1"/>
              </a:solidFill>
              <a:latin typeface="Arial" panose="020B0604020202020204" pitchFamily="34" charset="0"/>
              <a:cs typeface="Arial" panose="020B0604020202020204" pitchFamily="34" charset="0"/>
            </a:endParaRPr>
          </a:p>
        </p:txBody>
      </p:sp>
      <p:sp>
        <p:nvSpPr>
          <p:cNvPr id="6" name="矩形 5"/>
          <p:cNvSpPr/>
          <p:nvPr/>
        </p:nvSpPr>
        <p:spPr>
          <a:xfrm>
            <a:off x="2381" y="215884"/>
            <a:ext cx="1378744" cy="518604"/>
          </a:xfrm>
          <a:prstGeom prst="rect">
            <a:avLst/>
          </a:prstGeom>
          <a:solidFill>
            <a:srgbClr val="2E4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TextBox 1"/>
          <p:cNvSpPr txBox="1"/>
          <p:nvPr/>
        </p:nvSpPr>
        <p:spPr>
          <a:xfrm>
            <a:off x="1113790" y="3045460"/>
            <a:ext cx="2030730" cy="460375"/>
          </a:xfrm>
          <a:prstGeom prst="rect">
            <a:avLst/>
          </a:prstGeom>
          <a:noFill/>
        </p:spPr>
        <p:txBody>
          <a:bodyPr wrap="square" rtlCol="0">
            <a:spAutoFit/>
          </a:bodyPr>
          <a:lstStyle/>
          <a:p>
            <a:r>
              <a:rPr sz="2400" b="1" dirty="0" smtClean="0">
                <a:solidFill>
                  <a:schemeClr val="tx1"/>
                </a:solidFill>
                <a:effectLst>
                  <a:outerShdw blurRad="38100" dist="19050" dir="2700000" algn="tl" rotWithShape="0">
                    <a:schemeClr val="dk1">
                      <a:alpha val="40000"/>
                    </a:schemeClr>
                  </a:outerShdw>
                </a:effectLst>
              </a:rPr>
              <a:t>Omission</a:t>
            </a:r>
            <a:r>
              <a:rPr sz="2400" b="1" dirty="0" smtClean="0">
                <a:solidFill>
                  <a:srgbClr val="2E4860"/>
                </a:solidFill>
              </a:rPr>
              <a:t> </a:t>
            </a:r>
            <a:endParaRPr sz="2400" b="1" dirty="0" smtClean="0">
              <a:solidFill>
                <a:srgbClr val="2E4860"/>
              </a:solidFill>
            </a:endParaRPr>
          </a:p>
        </p:txBody>
      </p:sp>
      <p:sp>
        <p:nvSpPr>
          <p:cNvPr id="13" name="TextBox 12"/>
          <p:cNvSpPr txBox="1"/>
          <p:nvPr/>
        </p:nvSpPr>
        <p:spPr>
          <a:xfrm>
            <a:off x="3625215" y="2506980"/>
            <a:ext cx="5218430" cy="460375"/>
          </a:xfrm>
          <a:prstGeom prst="rect">
            <a:avLst/>
          </a:prstGeom>
          <a:noFill/>
        </p:spPr>
        <p:txBody>
          <a:bodyPr wrap="square" rtlCol="0">
            <a:spAutoFit/>
          </a:bodyPr>
          <a:lstStyle/>
          <a:p>
            <a:r>
              <a:rPr sz="2400" b="1" dirty="0" smtClean="0">
                <a:solidFill>
                  <a:srgbClr val="2E4860"/>
                </a:solidFill>
              </a:rPr>
              <a:t>(Chinese-English Translation)</a:t>
            </a:r>
            <a:endParaRPr sz="2400" b="1" dirty="0" smtClean="0">
              <a:solidFill>
                <a:srgbClr val="2E4860"/>
              </a:solidFill>
            </a:endParaRPr>
          </a:p>
        </p:txBody>
      </p:sp>
      <p:cxnSp>
        <p:nvCxnSpPr>
          <p:cNvPr id="14" name="直接连接符 13"/>
          <p:cNvCxnSpPr/>
          <p:nvPr/>
        </p:nvCxnSpPr>
        <p:spPr>
          <a:xfrm>
            <a:off x="3826986" y="2967545"/>
            <a:ext cx="189547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625215" y="4040505"/>
            <a:ext cx="4404360" cy="460375"/>
          </a:xfrm>
          <a:prstGeom prst="rect">
            <a:avLst/>
          </a:prstGeom>
          <a:noFill/>
        </p:spPr>
        <p:txBody>
          <a:bodyPr wrap="square" rtlCol="0">
            <a:spAutoFit/>
          </a:bodyPr>
          <a:lstStyle/>
          <a:p>
            <a:r>
              <a:rPr lang="zh-CN" altLang="en-US" sz="2400" b="1" dirty="0" smtClean="0">
                <a:solidFill>
                  <a:srgbClr val="2E4860"/>
                </a:solidFill>
              </a:rPr>
              <a:t>(English-Chinese Translation)</a:t>
            </a:r>
            <a:endParaRPr lang="zh-CN" altLang="en-US" sz="2400" b="1" dirty="0" smtClean="0">
              <a:solidFill>
                <a:srgbClr val="2E4860"/>
              </a:solidFill>
            </a:endParaRPr>
          </a:p>
        </p:txBody>
      </p:sp>
      <p:cxnSp>
        <p:nvCxnSpPr>
          <p:cNvPr id="17" name="直接连接符 16"/>
          <p:cNvCxnSpPr/>
          <p:nvPr/>
        </p:nvCxnSpPr>
        <p:spPr>
          <a:xfrm>
            <a:off x="3827137" y="4500747"/>
            <a:ext cx="189547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1381125" y="215900"/>
            <a:ext cx="7846060" cy="521970"/>
          </a:xfrm>
          <a:prstGeom prst="rect">
            <a:avLst/>
          </a:prstGeom>
          <a:noFill/>
        </p:spPr>
        <p:txBody>
          <a:bodyPr wrap="square" rtlCol="0">
            <a:spAutoFit/>
          </a:bodyPr>
          <a:p>
            <a:pPr algn="l">
              <a:buClrTx/>
              <a:buSzTx/>
              <a:buFontTx/>
            </a:pPr>
            <a:r>
              <a:rPr lang="zh-CN" altLang="en-US" sz="2800" b="1" dirty="0">
                <a:solidFill>
                  <a:srgbClr val="232323"/>
                </a:solidFill>
              </a:rPr>
              <a:t>4.The Usage of Amplification and Omission</a:t>
            </a:r>
            <a:endParaRPr lang="zh-CN" altLang="en-US" sz="2800" b="1" dirty="0">
              <a:solidFill>
                <a:srgbClr val="232323"/>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p:bldP spid="16" grpId="0"/>
    </p:bldLst>
  </p:timing>
</p:sld>
</file>

<file path=ppt/tags/tag1.xml><?xml version="1.0" encoding="utf-8"?>
<p:tagLst xmlns:p="http://schemas.openxmlformats.org/presentationml/2006/main">
  <p:tag name="KSO_WM_TAG_VERSION" val="1.0"/>
  <p:tag name="KSO_WM_TEMPLATE_CATEGORY" val="diagram"/>
  <p:tag name="KSO_WM_TEMPLATE_INDEX" val="787"/>
  <p:tag name="KSO_WM_UNIT_TYPE" val="l_h_f"/>
  <p:tag name="KSO_WM_UNIT_INDEX" val="1_1_1"/>
  <p:tag name="KSO_WM_UNIT_ID" val="263*l_h_f*1_1_1"/>
  <p:tag name="KSO_WM_UNIT_CLEAR" val="1"/>
  <p:tag name="KSO_WM_UNIT_LAYERLEVEL" val="1_1_1"/>
  <p:tag name="KSO_WM_UNIT_VALUE" val="31"/>
  <p:tag name="KSO_WM_UNIT_HIGHLIGHT" val="0"/>
  <p:tag name="KSO_WM_UNIT_COMPATIBLE" val="0"/>
  <p:tag name="KSO_WM_BEAUTIFY_FLAG" val="#wm#"/>
  <p:tag name="KSO_WM_UNIT_PRESET_TEXT_INDEX" val="4"/>
  <p:tag name="KSO_WM_UNIT_PRESET_TEXT_LEN" val="36"/>
  <p:tag name="KSO_WM_DIAGRAM_GROUP_CODE" val="l1-1"/>
  <p:tag name="KSO_WM_UNIT_LINE_FORE_SCHEMECOLOR_INDEX" val="5"/>
  <p:tag name="KSO_WM_UNIT_LINE_FILL_TYPE" val="2"/>
  <p:tag name="KSO_WM_UNIT_TEXT_FILL_FORE_SCHEMECOLOR_INDEX" val="13"/>
  <p:tag name="KSO_WM_UNIT_TEXT_FILL_TYPE" val="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自定义 1">
      <a:majorFont>
        <a:latin typeface="Arial"/>
        <a:ea typeface="宋体"/>
        <a:cs typeface=""/>
      </a:majorFont>
      <a:minorFont>
        <a:latin typeface="Arial"/>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3136</Words>
  <Application>WPS 演示</Application>
  <PresentationFormat>全屏显示(16:9)</PresentationFormat>
  <Paragraphs>151</Paragraphs>
  <Slides>13</Slides>
  <Notes>18</Notes>
  <HiddenSlides>0</HiddenSlides>
  <MMClips>3</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13</vt:i4>
      </vt:variant>
    </vt:vector>
  </HeadingPairs>
  <TitlesOfParts>
    <vt:vector size="22" baseType="lpstr">
      <vt:lpstr>Arial</vt:lpstr>
      <vt:lpstr>宋体</vt:lpstr>
      <vt:lpstr>Wingdings</vt:lpstr>
      <vt:lpstr>Arial</vt:lpstr>
      <vt:lpstr>黑体</vt:lpstr>
      <vt:lpstr>微软雅黑</vt:lpstr>
      <vt:lpstr>Arial Unicode MS</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114</dc:creator>
  <cp:lastModifiedBy>lenovo</cp:lastModifiedBy>
  <cp:revision>157</cp:revision>
  <dcterms:created xsi:type="dcterms:W3CDTF">2014-04-11T02:33:00Z</dcterms:created>
  <dcterms:modified xsi:type="dcterms:W3CDTF">2020-11-09T03:08:37Z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2052-11.3.0.8775</vt:lpwstr>
  </property>
</Properties>
</file>