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830" r:id="rId3"/>
    <p:sldId id="842" r:id="rId5"/>
    <p:sldId id="318" r:id="rId6"/>
    <p:sldId id="884" r:id="rId7"/>
    <p:sldId id="885" r:id="rId8"/>
    <p:sldId id="886" r:id="rId9"/>
    <p:sldId id="887" r:id="rId10"/>
    <p:sldId id="888" r:id="rId11"/>
    <p:sldId id="889" r:id="rId12"/>
    <p:sldId id="892" r:id="rId13"/>
    <p:sldId id="890" r:id="rId14"/>
    <p:sldId id="891" r:id="rId15"/>
    <p:sldId id="893" r:id="rId16"/>
    <p:sldId id="894" r:id="rId17"/>
  </p:sldIdLst>
  <p:sldSz cx="12192000" cy="6858000"/>
  <p:notesSz cx="6858000" cy="91440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洁 黄" initials="洁" lastIdx="1" clrIdx="0"/>
  <p:cmAuthor id="2" name="孟 庆霞" initials="孟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54E"/>
    <a:srgbClr val="1C2A52"/>
    <a:srgbClr val="4C7C69"/>
    <a:srgbClr val="91C07D"/>
    <a:srgbClr val="D5E7BD"/>
    <a:srgbClr val="90C291"/>
    <a:srgbClr val="54823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06"/>
    <p:restoredTop sz="93850"/>
  </p:normalViewPr>
  <p:slideViewPr>
    <p:cSldViewPr showGuides="1">
      <p:cViewPr varScale="1">
        <p:scale>
          <a:sx n="63" d="100"/>
          <a:sy n="63" d="100"/>
        </p:scale>
        <p:origin x="316" y="76"/>
      </p:cViewPr>
      <p:guideLst>
        <p:guide orient="horz" pos="3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315609-273B-47A8-95CD-718D0C8753E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4F3BFB-5703-428B-BA39-51CCED6A027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98247F-DA1B-4B50-9C94-49C591B6F8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4B5D07-0820-4630-9734-CAF69CDA93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35244A-5188-4F69-A91F-B77059154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8DD0A6-5D66-46A1-8715-FB35B933819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B49EFE-2FCD-4FC8-9E8D-8975AC93BB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8DD0A6-5D66-46A1-8715-FB35B933819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B49EFE-2FCD-4FC8-9E8D-8975AC93BB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6E39EC-A12E-4D9C-A243-6E4D16F7B99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9DD8D7-2A67-46B0-AC39-3D4E98466E0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8DD0A6-5D66-46A1-8715-FB35B933819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B49EFE-2FCD-4FC8-9E8D-8975AC93BB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 useBgFill="1">
        <p:nvSpPr>
          <p:cNvPr id="10" name="矩形 9"/>
          <p:cNvSpPr/>
          <p:nvPr/>
        </p:nvSpPr>
        <p:spPr>
          <a:xfrm>
            <a:off x="0" y="0"/>
            <a:ext cx="12192000" cy="6865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blipFill>
                <a:blip r:embed="rId1"/>
                <a:tile tx="0" ty="0" sx="100000" sy="100000" flip="none" algn="tl"/>
              </a:blip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683" y="0"/>
            <a:ext cx="457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593215" y="2318068"/>
            <a:ext cx="8640763" cy="1198880"/>
          </a:xfrm>
          <a:prstGeom prst="rect">
            <a:avLst/>
          </a:prstGeom>
          <a:blipFill rotWithShape="1">
            <a:blip r:embed="rId3">
              <a:alphaModFix amt="73000"/>
            </a:blip>
            <a:stretch>
              <a:fillRect/>
            </a:stretch>
          </a:blip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</a:lstStyle>
          <a:p>
            <a:pPr marL="0" lvl="0" indent="0" algn="ctr" defTabSz="45720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dirty="0">
                <a:solidFill>
                  <a:schemeClr val="bg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Silk</a:t>
            </a:r>
            <a:endParaRPr lang="en-US" altLang="zh-CN" sz="7200" b="1" dirty="0">
              <a:solidFill>
                <a:schemeClr val="bg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33725" y="3517265"/>
            <a:ext cx="6139815" cy="1154430"/>
            <a:chOff x="4092575" y="3789363"/>
            <a:chExt cx="4006850" cy="649287"/>
          </a:xfrm>
        </p:grpSpPr>
        <p:pic>
          <p:nvPicPr>
            <p:cNvPr id="5126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2575" y="3789363"/>
              <a:ext cx="4006850" cy="6492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7" name="文本框 15"/>
            <p:cNvSpPr txBox="1"/>
            <p:nvPr/>
          </p:nvSpPr>
          <p:spPr>
            <a:xfrm>
              <a:off x="4764905" y="3927300"/>
              <a:ext cx="3334520" cy="2935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微软雅黑" panose="020B0503020204020204" pitchFamily="34" charset="-122"/>
                  <a:cs typeface="+mn-cs"/>
                </a:defRPr>
              </a:lvl5pPr>
            </a:lstStyle>
            <a:p>
              <a:pPr marL="0" lvl="0" indent="0" defTabSz="45720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Calibri" panose="020F0502020204030204" pitchFamily="34" charset="0"/>
                </a:rPr>
                <a:t>-</a:t>
              </a:r>
              <a:r>
                <a:rPr lang="en-US" altLang="zh-CN" dirty="0">
                  <a:latin typeface="Calibri" panose="020F0502020204030204" pitchFamily="34" charset="0"/>
                </a:rPr>
                <a:t>by  Zhang Yinliu   Wu Qiong</a:t>
              </a:r>
              <a:endParaRPr lang="en-US" altLang="zh-CN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18565" y="29845"/>
            <a:ext cx="48755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Maritime Silk Road </a:t>
            </a:r>
            <a:endParaRPr lang="en-US" altLang="zh-CN" sz="3200"/>
          </a:p>
        </p:txBody>
      </p:sp>
      <p:pic>
        <p:nvPicPr>
          <p:cNvPr id="3" name="图片 2" descr="ancient silk road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12290"/>
            <a:ext cx="10057765" cy="50463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8565" y="613410"/>
            <a:ext cx="7931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sym typeface="+mn-ea"/>
              </a:rPr>
              <a:t>1. It is also known as Maritime Spice Road</a:t>
            </a:r>
            <a:endParaRPr lang="en-US" altLang="zh-CN" sz="2400">
              <a:sym typeface="+mn-ea"/>
            </a:endParaRPr>
          </a:p>
          <a:p>
            <a:pPr algn="l"/>
            <a:r>
              <a:rPr lang="en-US" altLang="zh-CN" sz="2400"/>
              <a:t>2. There are two routes: China East Sea Route and China South Sea Route</a:t>
            </a:r>
            <a:endParaRPr lang="en-US" altLang="zh-CN" sz="2400"/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" y="791845"/>
            <a:ext cx="3044190" cy="2017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791845"/>
            <a:ext cx="2944495" cy="1961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15" y="825500"/>
            <a:ext cx="3028950" cy="1955800"/>
          </a:xfrm>
          <a:prstGeom prst="rect">
            <a:avLst/>
          </a:prstGeom>
        </p:spPr>
      </p:pic>
      <p:pic>
        <p:nvPicPr>
          <p:cNvPr id="10" name="图片 9" descr="1a1a44992ad73271a860c2bda64c55c7_ULYSS-PIN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825" y="825500"/>
            <a:ext cx="2007870" cy="1955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1955" y="3049270"/>
            <a:ext cx="2658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tea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4110355" y="3049270"/>
            <a:ext cx="1438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pottery</a:t>
            </a:r>
            <a:endParaRPr lang="en-US" altLang="zh-CN" sz="2800"/>
          </a:p>
        </p:txBody>
      </p:sp>
      <p:sp>
        <p:nvSpPr>
          <p:cNvPr id="8" name="文本框 7"/>
          <p:cNvSpPr txBox="1"/>
          <p:nvPr/>
        </p:nvSpPr>
        <p:spPr>
          <a:xfrm>
            <a:off x="6589395" y="3049270"/>
            <a:ext cx="3087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lacquerware</a:t>
            </a:r>
            <a:endParaRPr lang="en-US" altLang="zh-CN" sz="2800"/>
          </a:p>
        </p:txBody>
      </p:sp>
      <p:sp>
        <p:nvSpPr>
          <p:cNvPr id="11" name="文本框 10"/>
          <p:cNvSpPr txBox="1"/>
          <p:nvPr/>
        </p:nvSpPr>
        <p:spPr>
          <a:xfrm>
            <a:off x="10356850" y="3049270"/>
            <a:ext cx="1099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silk</a:t>
            </a:r>
            <a:endParaRPr lang="en-US" altLang="zh-CN" sz="2800"/>
          </a:p>
        </p:txBody>
      </p:sp>
      <p:sp>
        <p:nvSpPr>
          <p:cNvPr id="14" name="下箭头标注 13"/>
          <p:cNvSpPr/>
          <p:nvPr/>
        </p:nvSpPr>
        <p:spPr>
          <a:xfrm>
            <a:off x="4110355" y="3838575"/>
            <a:ext cx="3384550" cy="1521460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Chian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4099560" y="5360035"/>
            <a:ext cx="3395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/>
              <a:t>Western regions</a:t>
            </a:r>
            <a:endParaRPr lang="en-US" altLang="zh-CN" sz="2800"/>
          </a:p>
        </p:txBody>
      </p:sp>
      <p:sp>
        <p:nvSpPr>
          <p:cNvPr id="15" name="文本框 14"/>
          <p:cNvSpPr txBox="1"/>
          <p:nvPr/>
        </p:nvSpPr>
        <p:spPr>
          <a:xfrm>
            <a:off x="4695190" y="3964940"/>
            <a:ext cx="2215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/>
              <a:t>China</a:t>
            </a:r>
            <a:endParaRPr lang="en-US" altLang="zh-CN" sz="32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68275"/>
            <a:ext cx="3213735" cy="20593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85210" y="906145"/>
            <a:ext cx="1438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/>
              <a:t>spice</a:t>
            </a:r>
            <a:endParaRPr lang="en-US" altLang="zh-CN" sz="4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05" y="168275"/>
            <a:ext cx="3049270" cy="2045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34755" y="906145"/>
            <a:ext cx="18294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/>
              <a:t>jewery</a:t>
            </a:r>
            <a:endParaRPr lang="en-US" altLang="zh-CN" sz="4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2596515"/>
            <a:ext cx="2190115" cy="19958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68955" y="3137535"/>
            <a:ext cx="1748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carrots</a:t>
            </a:r>
            <a:endParaRPr lang="en-US" altLang="zh-CN" sz="4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0" y="2877185"/>
            <a:ext cx="2877185" cy="19157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08745" y="3475990"/>
            <a:ext cx="2221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medicine</a:t>
            </a:r>
            <a:endParaRPr lang="en-US" altLang="zh-CN" sz="40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" y="4842510"/>
            <a:ext cx="2520315" cy="20154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891790" y="5423535"/>
            <a:ext cx="1711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grapes</a:t>
            </a:r>
            <a:endParaRPr lang="en-US" altLang="zh-CN" sz="4000"/>
          </a:p>
        </p:txBody>
      </p:sp>
      <p:sp>
        <p:nvSpPr>
          <p:cNvPr id="13" name="右箭头 12"/>
          <p:cNvSpPr/>
          <p:nvPr/>
        </p:nvSpPr>
        <p:spPr>
          <a:xfrm>
            <a:off x="5564505" y="5513705"/>
            <a:ext cx="1656080" cy="648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663180" y="5455285"/>
            <a:ext cx="1816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China</a:t>
            </a:r>
            <a:endParaRPr lang="en-US" altLang="zh-CN" sz="4000" b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203575" y="121285"/>
            <a:ext cx="5784850" cy="110680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en-US" altLang="zh-CN" sz="6600">
                <a:solidFill>
                  <a:schemeClr val="accent4"/>
                </a:solidFill>
                <a:sym typeface="+mn-ea"/>
              </a:rPr>
              <a:t>Translation Skills</a:t>
            </a:r>
            <a:endParaRPr lang="en-US" altLang="zh-CN" sz="6600">
              <a:solidFill>
                <a:schemeClr val="accent4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5595" y="1132840"/>
            <a:ext cx="5888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1. Amplification</a:t>
            </a:r>
            <a:r>
              <a:rPr lang="zh-CN" altLang="en-US" sz="2800"/>
              <a:t>增译</a:t>
            </a:r>
            <a:endParaRPr lang="zh-CN" altLang="en-US" sz="2800"/>
          </a:p>
          <a:p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1585595" y="1703705"/>
            <a:ext cx="7911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例如：汉武帝派张骞出使西域，以首都长安为起点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29410" y="2259330"/>
            <a:ext cx="86061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Translation 1: Wu Emperor of Han Dynasty appointed Zhang Qian to the western regions, departing from Changan.</a:t>
            </a:r>
            <a:endParaRPr lang="en-US" altLang="zh-CN" sz="2800"/>
          </a:p>
        </p:txBody>
      </p:sp>
      <p:sp>
        <p:nvSpPr>
          <p:cNvPr id="9" name="文本框 8"/>
          <p:cNvSpPr txBox="1"/>
          <p:nvPr/>
        </p:nvSpPr>
        <p:spPr>
          <a:xfrm>
            <a:off x="1585595" y="3966845"/>
            <a:ext cx="82867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Translation 2: Wu Emperor of Han Dynasty appointed Zhang Qian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 as an emissary </a:t>
            </a:r>
            <a:r>
              <a:rPr lang="en-US" altLang="zh-CN" sz="2800">
                <a:solidFill>
                  <a:schemeClr val="tx1"/>
                </a:solidFill>
                <a:sym typeface="+mn-ea"/>
              </a:rPr>
              <a:t>to </a:t>
            </a:r>
            <a:r>
              <a:rPr lang="en-US" altLang="zh-CN" sz="2800">
                <a:sym typeface="+mn-ea"/>
              </a:rPr>
              <a:t>the western regions, departing from Changan,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 the capital of Han Dynasty.</a:t>
            </a:r>
            <a:endParaRPr lang="en-US" altLang="zh-CN" sz="28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1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56255" y="1470660"/>
            <a:ext cx="691515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9600">
                <a:solidFill>
                  <a:schemeClr val="accent4"/>
                </a:solidFill>
                <a:effectLst/>
              </a:rPr>
              <a:t>Thank You!</a:t>
            </a:r>
            <a:endParaRPr lang="en-US" altLang="zh-CN" sz="9600">
              <a:solidFill>
                <a:schemeClr val="accent4"/>
              </a:solidFill>
              <a:effectLst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445" y="315976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171" name="图片 26"/>
          <p:cNvPicPr>
            <a:picLocks noChangeAspect="1"/>
          </p:cNvPicPr>
          <p:nvPr/>
        </p:nvPicPr>
        <p:blipFill>
          <a:blip r:embed="rId2"/>
          <a:srcRect t="67200"/>
          <a:stretch>
            <a:fillRect/>
          </a:stretch>
        </p:blipFill>
        <p:spPr>
          <a:xfrm>
            <a:off x="5880100" y="12933363"/>
            <a:ext cx="4614863" cy="224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072130" y="1698625"/>
            <a:ext cx="6119495" cy="82994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1500" spc="-30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启笛简体" panose="02000000000000000000" pitchFamily="2" charset="-122"/>
                <a:ea typeface="方正启笛简体" panose="02000000000000000000" pitchFamily="2" charset="-122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CONTENTS</a:t>
            </a:r>
            <a:endParaRPr kumimoji="0" lang="en-US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-628650" y="-644525"/>
            <a:ext cx="13034963" cy="8145463"/>
            <a:chOff x="-629299" y="-645180"/>
            <a:chExt cx="13035780" cy="8146221"/>
          </a:xfrm>
        </p:grpSpPr>
        <p:pic>
          <p:nvPicPr>
            <p:cNvPr id="7179" name="图片 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2646186">
              <a:off x="-629299" y="-188232"/>
              <a:ext cx="1933158" cy="10081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0" name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37606">
              <a:off x="10935846" y="-182657"/>
              <a:ext cx="1933158" cy="10081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1" name="图片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8111899">
              <a:off x="-625433" y="6020370"/>
              <a:ext cx="1933158" cy="10081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图片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8038824">
              <a:off x="10933501" y="6030406"/>
              <a:ext cx="1933158" cy="10081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文本框 19"/>
          <p:cNvSpPr txBox="1"/>
          <p:nvPr/>
        </p:nvSpPr>
        <p:spPr bwMode="auto">
          <a:xfrm>
            <a:off x="2855595" y="2709863"/>
            <a:ext cx="6553200" cy="70675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1500" spc="-30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启笛简体" panose="02000000000000000000" pitchFamily="2" charset="-122"/>
                <a:ea typeface="方正启笛简体" panose="02000000000000000000" pitchFamily="2" charset="-122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Introduction to Silk</a:t>
            </a:r>
            <a:endParaRPr kumimoji="0" lang="en-US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2969260" y="4782185"/>
            <a:ext cx="6553200" cy="70675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1500" spc="-30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启笛简体" panose="02000000000000000000" pitchFamily="2" charset="-122"/>
                <a:ea typeface="方正启笛简体" panose="02000000000000000000" pitchFamily="2" charset="-122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Translation skills</a:t>
            </a:r>
            <a:r>
              <a:rPr kumimoji="0" lang="en-US" altLang="zh-CN" sz="24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endParaRPr kumimoji="0" lang="en-US" altLang="zh-CN" sz="2400" b="1" i="0" u="none" strike="noStrike" kern="1200" cap="none" spc="-300" normalizeH="0" baseline="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 bwMode="auto">
          <a:xfrm>
            <a:off x="2969260" y="3733483"/>
            <a:ext cx="6553200" cy="70675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1500" spc="-30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启笛简体" panose="02000000000000000000" pitchFamily="2" charset="-122"/>
                <a:ea typeface="方正启笛简体" panose="02000000000000000000" pitchFamily="2" charset="-122"/>
              </a:defRPr>
            </a:lvl1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Silk Road</a:t>
            </a:r>
            <a:endParaRPr kumimoji="0" lang="en-US" altLang="zh-CN" sz="4000" b="1" i="0" u="none" strike="noStrike" kern="1200" cap="none" spc="-300" normalizeH="0" baseline="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2" grpId="1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635" y="2334895"/>
            <a:ext cx="12192635" cy="3821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70840" y="0"/>
            <a:ext cx="6913563" cy="7683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>
              <a:defRPr sz="11500" spc="-30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方正启笛简体" panose="02000000000000000000" pitchFamily="2" charset="-122"/>
                <a:ea typeface="方正启笛简体" panose="02000000000000000000" pitchFamily="2" charset="-122"/>
              </a:defRPr>
            </a:lvl1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Definition of  Silk</a:t>
            </a:r>
            <a:endParaRPr kumimoji="0" lang="en-US" altLang="zh-CN" sz="4400" b="1" i="0" u="none" strike="noStrike" kern="1200" cap="none" spc="-300" normalizeH="0" baseline="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16040" y="2622550"/>
            <a:ext cx="42818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spc="-300" noProof="0" dirty="0">
                <a:ln>
                  <a:noFill/>
                </a:ln>
                <a:solidFill>
                  <a:srgbClr val="17254E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Deprivation of  Silk</a:t>
            </a:r>
            <a:endParaRPr lang="en-US" altLang="zh-CN" sz="4400" b="1" spc="-300" noProof="0" dirty="0">
              <a:ln>
                <a:noFill/>
              </a:ln>
              <a:solidFill>
                <a:srgbClr val="17254E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90" y="768350"/>
            <a:ext cx="59188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fibric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made from the fine threads produced by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silkworm cocoons</a:t>
            </a: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27165" y="3533140"/>
            <a:ext cx="516699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ClrTx/>
              <a:buSzTx/>
              <a:buFont typeface="Wingdings" panose="05000000000000000000" charset="0"/>
              <a:buChar char="l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Lei Zu, Huang Emperor's wife (</a:t>
            </a:r>
            <a:r>
              <a:rPr lang="zh-C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嫘祖）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l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existed before the middle of the 3rd millennium BC. 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ClrTx/>
              <a:buSzTx/>
              <a:buFont typeface="Wingdings" panose="05000000000000000000" charset="0"/>
              <a:buChar char="l"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Silk Country</a:t>
            </a: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 typeface="Wingdings" panose="05000000000000000000" charset="0"/>
            </a:pPr>
            <a:endParaRPr lang="en-US" altLang="zh-C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silk-cocoons-on-leaves_grande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810" y="0"/>
            <a:ext cx="3474085" cy="23348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" y="2334895"/>
            <a:ext cx="3016885" cy="38246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2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32510" y="478790"/>
            <a:ext cx="6676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Three Best Known Brocades</a:t>
            </a:r>
            <a:endParaRPr lang="en-US" altLang="zh-C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2510" y="1659890"/>
            <a:ext cx="63957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3600"/>
              <a:t>Nanjing Broacde  (Yun Jin) in Nanjing, Jiangsu Province</a:t>
            </a:r>
            <a:endParaRPr lang="en-US" altLang="zh-CN" sz="3600"/>
          </a:p>
          <a:p>
            <a:pPr>
              <a:buFont typeface="Wingdings" panose="05000000000000000000" charset="0"/>
            </a:pPr>
            <a:r>
              <a:rPr lang="en-US" altLang="zh-CN" sz="3600"/>
              <a:t> </a:t>
            </a:r>
            <a:endParaRPr lang="en-US" altLang="zh-CN" sz="360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3600"/>
              <a:t>Song Brocade</a:t>
            </a:r>
            <a:r>
              <a:rPr lang="zh-CN" altLang="en-US" sz="3600"/>
              <a:t>（</a:t>
            </a:r>
            <a:r>
              <a:rPr lang="en-US" altLang="zh-CN" sz="3600"/>
              <a:t>Song Jin) in Hangzhou, Zhejiang Province </a:t>
            </a:r>
            <a:endParaRPr lang="en-US" altLang="zh-CN" sz="3600"/>
          </a:p>
          <a:p>
            <a:pPr marL="285750" indent="-285750">
              <a:buFont typeface="Wingdings" panose="05000000000000000000" charset="0"/>
              <a:buChar char="Ø"/>
            </a:pPr>
            <a:endParaRPr lang="en-US" altLang="zh-CN" sz="360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3600"/>
              <a:t>Sichuan Brocade  (Shu Jin</a:t>
            </a:r>
            <a:r>
              <a:rPr lang="zh-CN" altLang="en-US" sz="3600"/>
              <a:t>）</a:t>
            </a:r>
            <a:r>
              <a:rPr lang="en-US" altLang="zh-CN" sz="3600"/>
              <a:t>in </a:t>
            </a:r>
            <a:r>
              <a:rPr lang="en-US" altLang="zh-CN" sz="3600"/>
              <a:t>Chengdu, Sichuan Province</a:t>
            </a:r>
            <a:endParaRPr lang="en-US" altLang="zh-CN" sz="3600"/>
          </a:p>
        </p:txBody>
      </p:sp>
      <p:pic>
        <p:nvPicPr>
          <p:cNvPr id="4" name="图片 3" descr="Nan jing BROCA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230" y="1862455"/>
            <a:ext cx="4763770" cy="31330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28065" y="356870"/>
            <a:ext cx="4086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Nanjing Brocade</a:t>
            </a:r>
            <a:endParaRPr lang="en-US" altLang="zh-C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1835" y="1332230"/>
            <a:ext cx="60490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en-US" altLang="zh-CN" sz="2800"/>
              <a:t>Originated in Nanjing, Jiangsu Province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711835" y="2285365"/>
            <a:ext cx="52724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/>
              <a:t>Known as Yun Jin( Cloud Brocade) because it is as beautiful as the clouds at sunset</a:t>
            </a:r>
            <a:endParaRPr lang="en-US" altLang="zh-CN" sz="2800"/>
          </a:p>
        </p:txBody>
      </p:sp>
      <p:sp>
        <p:nvSpPr>
          <p:cNvPr id="6" name="文本框 5"/>
          <p:cNvSpPr txBox="1"/>
          <p:nvPr/>
        </p:nvSpPr>
        <p:spPr>
          <a:xfrm>
            <a:off x="711835" y="4208145"/>
            <a:ext cx="589153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2800"/>
              <a:t>List</a:t>
            </a:r>
            <a:r>
              <a:rPr lang="en-US" altLang="zh-CN" sz="2800"/>
              <a:t>ed</a:t>
            </a:r>
            <a:r>
              <a:rPr lang="zh-CN" altLang="en-US" sz="2800"/>
              <a:t> </a:t>
            </a:r>
            <a:r>
              <a:rPr lang="en-US" altLang="zh-CN" sz="2800"/>
              <a:t>as an</a:t>
            </a:r>
            <a:r>
              <a:rPr lang="zh-CN" altLang="en-US" sz="2800"/>
              <a:t> </a:t>
            </a:r>
            <a:r>
              <a:rPr lang="en-US" altLang="zh-CN" sz="2800"/>
              <a:t>i</a:t>
            </a:r>
            <a:r>
              <a:rPr lang="zh-CN" altLang="en-US" sz="2800"/>
              <a:t>ntangible </a:t>
            </a:r>
            <a:r>
              <a:rPr lang="en-US" altLang="zh-CN" sz="2800"/>
              <a:t>c</a:t>
            </a:r>
            <a:r>
              <a:rPr lang="zh-CN" altLang="en-US" sz="2800"/>
              <a:t>ultural </a:t>
            </a:r>
            <a:r>
              <a:rPr lang="en-US" altLang="zh-CN" sz="2800"/>
              <a:t>h</a:t>
            </a:r>
            <a:r>
              <a:rPr lang="zh-CN" altLang="en-US" sz="2800"/>
              <a:t>eritage of </a:t>
            </a:r>
            <a:r>
              <a:rPr lang="en-US" altLang="zh-CN" sz="2800"/>
              <a:t>h</a:t>
            </a:r>
            <a:r>
              <a:rPr lang="zh-CN" altLang="en-US" sz="2800"/>
              <a:t>umanity in </a:t>
            </a:r>
            <a:r>
              <a:rPr lang="zh-CN" altLang="en-US" sz="2800">
                <a:solidFill>
                  <a:srgbClr val="FF0000"/>
                </a:solidFill>
              </a:rPr>
              <a:t>2009</a:t>
            </a:r>
            <a:r>
              <a:rPr lang="zh-CN" altLang="en-US" sz="2800"/>
              <a:t>. </a:t>
            </a:r>
            <a:endParaRPr lang="zh-CN" altLang="en-US" sz="2800"/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sz="2800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2800"/>
              <a:t> </a:t>
            </a:r>
            <a:r>
              <a:rPr lang="en-US" altLang="zh-CN" sz="2800"/>
              <a:t>R</a:t>
            </a:r>
            <a:r>
              <a:rPr lang="zh-CN" altLang="en-US" sz="2800"/>
              <a:t>epresents the </a:t>
            </a:r>
            <a:r>
              <a:rPr lang="zh-CN" altLang="en-US" sz="2800">
                <a:solidFill>
                  <a:srgbClr val="FF0000"/>
                </a:solidFill>
              </a:rPr>
              <a:t>highest</a:t>
            </a:r>
            <a:r>
              <a:rPr lang="zh-CN" altLang="en-US" sz="2800"/>
              <a:t> achievement of Chinese silk weaving technology.</a:t>
            </a:r>
            <a:endParaRPr lang="zh-CN" altLang="en-US" sz="2800"/>
          </a:p>
        </p:txBody>
      </p:sp>
      <p:pic>
        <p:nvPicPr>
          <p:cNvPr id="7" name="图片 6" descr="Nanjing broca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4240" y="998855"/>
            <a:ext cx="6207760" cy="3364230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>
            <a:off x="8985250" y="4505325"/>
            <a:ext cx="579755" cy="869950"/>
          </a:xfrm>
          <a:prstGeom prst="downArrow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694930" y="5517515"/>
            <a:ext cx="4085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gold and silver threads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做云锦的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6211570" cy="36245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1055" y="4396105"/>
            <a:ext cx="7025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/>
              <a:t>Weaving Nanjing brocade</a:t>
            </a:r>
            <a:endParaRPr lang="en-US" altLang="zh-CN" sz="4800"/>
          </a:p>
        </p:txBody>
      </p:sp>
      <p:pic>
        <p:nvPicPr>
          <p:cNvPr id="3" name="图片 2" descr="做云锦的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695" y="7620"/>
            <a:ext cx="4345305" cy="68503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ilk road 主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3483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3" b="19840"/>
          <a:stretch>
            <a:fillRect/>
          </a:stretch>
        </p:blipFill>
        <p:spPr>
          <a:xfrm>
            <a:off x="0" y="3483610"/>
            <a:ext cx="12192000" cy="3374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9220" y="3701415"/>
            <a:ext cx="8070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Ancient silk road</a:t>
            </a:r>
            <a:endParaRPr lang="en-US" altLang="zh-CN" sz="4000"/>
          </a:p>
        </p:txBody>
      </p:sp>
      <p:sp>
        <p:nvSpPr>
          <p:cNvPr id="4" name="文本框 3"/>
          <p:cNvSpPr txBox="1"/>
          <p:nvPr/>
        </p:nvSpPr>
        <p:spPr>
          <a:xfrm>
            <a:off x="1379220" y="4817745"/>
            <a:ext cx="45580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Maritime silk road</a:t>
            </a:r>
            <a:endParaRPr lang="en-US" altLang="zh-CN" sz="4000"/>
          </a:p>
        </p:txBody>
      </p:sp>
      <p:sp>
        <p:nvSpPr>
          <p:cNvPr id="11275" name="任意多边形 7"/>
          <p:cNvSpPr/>
          <p:nvPr/>
        </p:nvSpPr>
        <p:spPr>
          <a:xfrm>
            <a:off x="774065" y="3841115"/>
            <a:ext cx="415925" cy="42672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pathLst>
              <a:path w="2693988" h="2763207">
                <a:moveTo>
                  <a:pt x="1355725" y="2755900"/>
                </a:moveTo>
                <a:cubicBezTo>
                  <a:pt x="1355725" y="2755900"/>
                  <a:pt x="1355725" y="2755900"/>
                  <a:pt x="1366838" y="2755900"/>
                </a:cubicBezTo>
                <a:lnTo>
                  <a:pt x="1362185" y="2762880"/>
                </a:lnTo>
                <a:lnTo>
                  <a:pt x="1355725" y="2763207"/>
                </a:lnTo>
                <a:lnTo>
                  <a:pt x="1355725" y="2755900"/>
                </a:lnTo>
                <a:close/>
                <a:moveTo>
                  <a:pt x="948827" y="2513134"/>
                </a:moveTo>
                <a:cubicBezTo>
                  <a:pt x="953447" y="2513134"/>
                  <a:pt x="955295" y="2529619"/>
                  <a:pt x="962686" y="2529619"/>
                </a:cubicBezTo>
                <a:cubicBezTo>
                  <a:pt x="982398" y="2568696"/>
                  <a:pt x="1031677" y="2568696"/>
                  <a:pt x="1041532" y="2607773"/>
                </a:cubicBezTo>
                <a:cubicBezTo>
                  <a:pt x="1051388" y="2617543"/>
                  <a:pt x="1051388" y="2598004"/>
                  <a:pt x="1061244" y="2598004"/>
                </a:cubicBezTo>
                <a:cubicBezTo>
                  <a:pt x="1100667" y="2588235"/>
                  <a:pt x="1140090" y="2598004"/>
                  <a:pt x="1169657" y="2568696"/>
                </a:cubicBezTo>
                <a:cubicBezTo>
                  <a:pt x="1179513" y="2568696"/>
                  <a:pt x="1179513" y="2568696"/>
                  <a:pt x="1179513" y="2568696"/>
                </a:cubicBezTo>
                <a:cubicBezTo>
                  <a:pt x="1169657" y="2588235"/>
                  <a:pt x="1149946" y="2598004"/>
                  <a:pt x="1130234" y="2598004"/>
                </a:cubicBezTo>
                <a:cubicBezTo>
                  <a:pt x="1100667" y="2607773"/>
                  <a:pt x="1071100" y="2607773"/>
                  <a:pt x="1041532" y="2627312"/>
                </a:cubicBezTo>
                <a:cubicBezTo>
                  <a:pt x="1031677" y="2617543"/>
                  <a:pt x="1021821" y="2598004"/>
                  <a:pt x="1011965" y="2588235"/>
                </a:cubicBezTo>
                <a:cubicBezTo>
                  <a:pt x="1002109" y="2578466"/>
                  <a:pt x="982398" y="2568696"/>
                  <a:pt x="972542" y="2558927"/>
                </a:cubicBezTo>
                <a:cubicBezTo>
                  <a:pt x="962686" y="2539389"/>
                  <a:pt x="942975" y="2529619"/>
                  <a:pt x="942975" y="2519850"/>
                </a:cubicBezTo>
                <a:cubicBezTo>
                  <a:pt x="945439" y="2514966"/>
                  <a:pt x="947287" y="2513134"/>
                  <a:pt x="948827" y="2513134"/>
                </a:cubicBezTo>
                <a:close/>
                <a:moveTo>
                  <a:pt x="1809406" y="2500312"/>
                </a:moveTo>
                <a:cubicBezTo>
                  <a:pt x="1819276" y="2500312"/>
                  <a:pt x="1819276" y="2500312"/>
                  <a:pt x="1819276" y="2500312"/>
                </a:cubicBezTo>
                <a:cubicBezTo>
                  <a:pt x="1809406" y="2549158"/>
                  <a:pt x="1760055" y="2558927"/>
                  <a:pt x="1750185" y="2607773"/>
                </a:cubicBezTo>
                <a:cubicBezTo>
                  <a:pt x="1730445" y="2627312"/>
                  <a:pt x="1720575" y="2598004"/>
                  <a:pt x="1700835" y="2598004"/>
                </a:cubicBezTo>
                <a:cubicBezTo>
                  <a:pt x="1671224" y="2598004"/>
                  <a:pt x="1641614" y="2588235"/>
                  <a:pt x="1602133" y="2578466"/>
                </a:cubicBezTo>
                <a:cubicBezTo>
                  <a:pt x="1602133" y="2578466"/>
                  <a:pt x="1592263" y="2568696"/>
                  <a:pt x="1602133" y="2558927"/>
                </a:cubicBezTo>
                <a:cubicBezTo>
                  <a:pt x="1621874" y="2558927"/>
                  <a:pt x="1621874" y="2578466"/>
                  <a:pt x="1641614" y="2578466"/>
                </a:cubicBezTo>
                <a:cubicBezTo>
                  <a:pt x="1661354" y="2588235"/>
                  <a:pt x="1690965" y="2578466"/>
                  <a:pt x="1720575" y="2588235"/>
                </a:cubicBezTo>
                <a:cubicBezTo>
                  <a:pt x="1720575" y="2598004"/>
                  <a:pt x="1730445" y="2588235"/>
                  <a:pt x="1730445" y="2588235"/>
                </a:cubicBezTo>
                <a:cubicBezTo>
                  <a:pt x="1750185" y="2549158"/>
                  <a:pt x="1799536" y="2539389"/>
                  <a:pt x="1809406" y="2500312"/>
                </a:cubicBezTo>
                <a:close/>
                <a:moveTo>
                  <a:pt x="1022434" y="2489200"/>
                </a:moveTo>
                <a:cubicBezTo>
                  <a:pt x="1032293" y="2499158"/>
                  <a:pt x="1042152" y="2509116"/>
                  <a:pt x="1052011" y="2519074"/>
                </a:cubicBezTo>
                <a:cubicBezTo>
                  <a:pt x="1071730" y="2529032"/>
                  <a:pt x="1101307" y="2529032"/>
                  <a:pt x="1121026" y="2519074"/>
                </a:cubicBezTo>
                <a:cubicBezTo>
                  <a:pt x="1130885" y="2519074"/>
                  <a:pt x="1140744" y="2538990"/>
                  <a:pt x="1150604" y="2548948"/>
                </a:cubicBezTo>
                <a:cubicBezTo>
                  <a:pt x="1160463" y="2548948"/>
                  <a:pt x="1160463" y="2558906"/>
                  <a:pt x="1160463" y="2558906"/>
                </a:cubicBezTo>
                <a:cubicBezTo>
                  <a:pt x="1130885" y="2588780"/>
                  <a:pt x="1091448" y="2578822"/>
                  <a:pt x="1061871" y="2588780"/>
                </a:cubicBezTo>
                <a:cubicBezTo>
                  <a:pt x="1042152" y="2598738"/>
                  <a:pt x="1032293" y="2568864"/>
                  <a:pt x="1022434" y="2558906"/>
                </a:cubicBezTo>
                <a:cubicBezTo>
                  <a:pt x="1002715" y="2548948"/>
                  <a:pt x="973138" y="2538990"/>
                  <a:pt x="973138" y="2519074"/>
                </a:cubicBezTo>
                <a:cubicBezTo>
                  <a:pt x="973138" y="2509116"/>
                  <a:pt x="973138" y="2509116"/>
                  <a:pt x="973138" y="2509116"/>
                </a:cubicBezTo>
                <a:cubicBezTo>
                  <a:pt x="982997" y="2499158"/>
                  <a:pt x="1002715" y="2499158"/>
                  <a:pt x="1022434" y="2489200"/>
                </a:cubicBezTo>
                <a:close/>
                <a:moveTo>
                  <a:pt x="1746552" y="2473627"/>
                </a:moveTo>
                <a:cubicBezTo>
                  <a:pt x="1750371" y="2473473"/>
                  <a:pt x="1754648" y="2475309"/>
                  <a:pt x="1759536" y="2480204"/>
                </a:cubicBezTo>
                <a:cubicBezTo>
                  <a:pt x="1769311" y="2489994"/>
                  <a:pt x="1779087" y="2489994"/>
                  <a:pt x="1788863" y="2499783"/>
                </a:cubicBezTo>
                <a:cubicBezTo>
                  <a:pt x="1798638" y="2509573"/>
                  <a:pt x="1788863" y="2509573"/>
                  <a:pt x="1779087" y="2519362"/>
                </a:cubicBezTo>
                <a:cubicBezTo>
                  <a:pt x="1759536" y="2538941"/>
                  <a:pt x="1739984" y="2548731"/>
                  <a:pt x="1730208" y="2578100"/>
                </a:cubicBezTo>
                <a:cubicBezTo>
                  <a:pt x="1720433" y="2578100"/>
                  <a:pt x="1710657" y="2568310"/>
                  <a:pt x="1700881" y="2568310"/>
                </a:cubicBezTo>
                <a:cubicBezTo>
                  <a:pt x="1671554" y="2578100"/>
                  <a:pt x="1642227" y="2568310"/>
                  <a:pt x="1622676" y="2548731"/>
                </a:cubicBezTo>
                <a:cubicBezTo>
                  <a:pt x="1612900" y="2538941"/>
                  <a:pt x="1632452" y="2529152"/>
                  <a:pt x="1632452" y="2519362"/>
                </a:cubicBezTo>
                <a:cubicBezTo>
                  <a:pt x="1642227" y="2519362"/>
                  <a:pt x="1642227" y="2489994"/>
                  <a:pt x="1661779" y="2499783"/>
                </a:cubicBezTo>
                <a:cubicBezTo>
                  <a:pt x="1681330" y="2509573"/>
                  <a:pt x="1700881" y="2519362"/>
                  <a:pt x="1720433" y="2499783"/>
                </a:cubicBezTo>
                <a:cubicBezTo>
                  <a:pt x="1727764" y="2492441"/>
                  <a:pt x="1735096" y="2474086"/>
                  <a:pt x="1746552" y="2473627"/>
                </a:cubicBezTo>
                <a:close/>
                <a:moveTo>
                  <a:pt x="1346729" y="2362200"/>
                </a:moveTo>
                <a:cubicBezTo>
                  <a:pt x="1356519" y="2371969"/>
                  <a:pt x="1366308" y="2381738"/>
                  <a:pt x="1366308" y="2381738"/>
                </a:cubicBezTo>
                <a:cubicBezTo>
                  <a:pt x="1385888" y="2381738"/>
                  <a:pt x="1405467" y="2381738"/>
                  <a:pt x="1415256" y="2381738"/>
                </a:cubicBezTo>
                <a:cubicBezTo>
                  <a:pt x="1425046" y="2391507"/>
                  <a:pt x="1434836" y="2420815"/>
                  <a:pt x="1444625" y="2440354"/>
                </a:cubicBezTo>
                <a:cubicBezTo>
                  <a:pt x="1434836" y="2469661"/>
                  <a:pt x="1434836" y="2469661"/>
                  <a:pt x="1434836" y="2469661"/>
                </a:cubicBezTo>
                <a:cubicBezTo>
                  <a:pt x="1415256" y="2479431"/>
                  <a:pt x="1405467" y="2489200"/>
                  <a:pt x="1376098" y="2489200"/>
                </a:cubicBezTo>
                <a:cubicBezTo>
                  <a:pt x="1356519" y="2479431"/>
                  <a:pt x="1336939" y="2479431"/>
                  <a:pt x="1327150" y="2459892"/>
                </a:cubicBezTo>
                <a:cubicBezTo>
                  <a:pt x="1327150" y="2430584"/>
                  <a:pt x="1327150" y="2391507"/>
                  <a:pt x="1346729" y="2362200"/>
                </a:cubicBezTo>
                <a:close/>
                <a:moveTo>
                  <a:pt x="1464469" y="2312987"/>
                </a:moveTo>
                <a:cubicBezTo>
                  <a:pt x="1493640" y="2322756"/>
                  <a:pt x="1503363" y="2352064"/>
                  <a:pt x="1503363" y="2371602"/>
                </a:cubicBezTo>
                <a:cubicBezTo>
                  <a:pt x="1503363" y="2391141"/>
                  <a:pt x="1503363" y="2410679"/>
                  <a:pt x="1483916" y="2430218"/>
                </a:cubicBezTo>
                <a:cubicBezTo>
                  <a:pt x="1474193" y="2430218"/>
                  <a:pt x="1464469" y="2439987"/>
                  <a:pt x="1454746" y="2430218"/>
                </a:cubicBezTo>
                <a:cubicBezTo>
                  <a:pt x="1454746" y="2410679"/>
                  <a:pt x="1425575" y="2381371"/>
                  <a:pt x="1425575" y="2361833"/>
                </a:cubicBezTo>
                <a:cubicBezTo>
                  <a:pt x="1425575" y="2352064"/>
                  <a:pt x="1435299" y="2352064"/>
                  <a:pt x="1445022" y="2342294"/>
                </a:cubicBezTo>
                <a:cubicBezTo>
                  <a:pt x="1454746" y="2332525"/>
                  <a:pt x="1454746" y="2322756"/>
                  <a:pt x="1464469" y="2312987"/>
                </a:cubicBezTo>
                <a:close/>
                <a:moveTo>
                  <a:pt x="1287065" y="2312987"/>
                </a:moveTo>
                <a:cubicBezTo>
                  <a:pt x="1296987" y="2312987"/>
                  <a:pt x="1287065" y="2322756"/>
                  <a:pt x="1296987" y="2332525"/>
                </a:cubicBezTo>
                <a:cubicBezTo>
                  <a:pt x="1306909" y="2342294"/>
                  <a:pt x="1316831" y="2352064"/>
                  <a:pt x="1336675" y="2361833"/>
                </a:cubicBezTo>
                <a:cubicBezTo>
                  <a:pt x="1326753" y="2381371"/>
                  <a:pt x="1316831" y="2410679"/>
                  <a:pt x="1316831" y="2430218"/>
                </a:cubicBezTo>
                <a:cubicBezTo>
                  <a:pt x="1306909" y="2439987"/>
                  <a:pt x="1306909" y="2439987"/>
                  <a:pt x="1296987" y="2439987"/>
                </a:cubicBezTo>
                <a:cubicBezTo>
                  <a:pt x="1267222" y="2430218"/>
                  <a:pt x="1267222" y="2400910"/>
                  <a:pt x="1257300" y="2381371"/>
                </a:cubicBezTo>
                <a:cubicBezTo>
                  <a:pt x="1257300" y="2352064"/>
                  <a:pt x="1267222" y="2332525"/>
                  <a:pt x="1287065" y="2312987"/>
                </a:cubicBezTo>
                <a:close/>
                <a:moveTo>
                  <a:pt x="953735" y="2233612"/>
                </a:moveTo>
                <a:cubicBezTo>
                  <a:pt x="963613" y="2233612"/>
                  <a:pt x="953735" y="2253456"/>
                  <a:pt x="963613" y="2263378"/>
                </a:cubicBezTo>
                <a:cubicBezTo>
                  <a:pt x="963613" y="2293143"/>
                  <a:pt x="953735" y="2312987"/>
                  <a:pt x="933979" y="2332831"/>
                </a:cubicBezTo>
                <a:cubicBezTo>
                  <a:pt x="914224" y="2342753"/>
                  <a:pt x="894468" y="2352675"/>
                  <a:pt x="874713" y="2342753"/>
                </a:cubicBezTo>
                <a:cubicBezTo>
                  <a:pt x="874713" y="2322909"/>
                  <a:pt x="884591" y="2312987"/>
                  <a:pt x="884591" y="2293143"/>
                </a:cubicBezTo>
                <a:cubicBezTo>
                  <a:pt x="894468" y="2263378"/>
                  <a:pt x="894468" y="2263378"/>
                  <a:pt x="894468" y="2263378"/>
                </a:cubicBezTo>
                <a:cubicBezTo>
                  <a:pt x="914224" y="2263378"/>
                  <a:pt x="933979" y="2253456"/>
                  <a:pt x="953735" y="2233612"/>
                </a:cubicBezTo>
                <a:close/>
                <a:moveTo>
                  <a:pt x="815711" y="2233612"/>
                </a:moveTo>
                <a:cubicBezTo>
                  <a:pt x="825500" y="2253395"/>
                  <a:pt x="825500" y="2253395"/>
                  <a:pt x="825500" y="2253395"/>
                </a:cubicBezTo>
                <a:cubicBezTo>
                  <a:pt x="835290" y="2263286"/>
                  <a:pt x="845079" y="2273177"/>
                  <a:pt x="864659" y="2263286"/>
                </a:cubicBezTo>
                <a:cubicBezTo>
                  <a:pt x="864659" y="2263286"/>
                  <a:pt x="874448" y="2263286"/>
                  <a:pt x="874448" y="2263286"/>
                </a:cubicBezTo>
                <a:cubicBezTo>
                  <a:pt x="884238" y="2292960"/>
                  <a:pt x="874448" y="2322634"/>
                  <a:pt x="854869" y="2342417"/>
                </a:cubicBezTo>
                <a:cubicBezTo>
                  <a:pt x="835290" y="2362200"/>
                  <a:pt x="805921" y="2352308"/>
                  <a:pt x="786342" y="2342417"/>
                </a:cubicBezTo>
                <a:cubicBezTo>
                  <a:pt x="776552" y="2332526"/>
                  <a:pt x="766763" y="2322634"/>
                  <a:pt x="766763" y="2302851"/>
                </a:cubicBezTo>
                <a:cubicBezTo>
                  <a:pt x="766763" y="2273177"/>
                  <a:pt x="786342" y="2243503"/>
                  <a:pt x="815711" y="2233612"/>
                </a:cubicBezTo>
                <a:close/>
                <a:moveTo>
                  <a:pt x="1926961" y="2224087"/>
                </a:moveTo>
                <a:cubicBezTo>
                  <a:pt x="1946540" y="2224087"/>
                  <a:pt x="1975909" y="2243666"/>
                  <a:pt x="1985699" y="2273035"/>
                </a:cubicBezTo>
                <a:cubicBezTo>
                  <a:pt x="1995488" y="2292614"/>
                  <a:pt x="1985699" y="2312193"/>
                  <a:pt x="1975909" y="2321983"/>
                </a:cubicBezTo>
                <a:cubicBezTo>
                  <a:pt x="1966119" y="2341562"/>
                  <a:pt x="1936751" y="2341562"/>
                  <a:pt x="1917172" y="2341562"/>
                </a:cubicBezTo>
                <a:cubicBezTo>
                  <a:pt x="1878013" y="2331772"/>
                  <a:pt x="1878013" y="2292614"/>
                  <a:pt x="1878013" y="2263245"/>
                </a:cubicBezTo>
                <a:cubicBezTo>
                  <a:pt x="1878013" y="2253456"/>
                  <a:pt x="1897592" y="2253456"/>
                  <a:pt x="1907382" y="2253456"/>
                </a:cubicBezTo>
                <a:cubicBezTo>
                  <a:pt x="1917172" y="2243666"/>
                  <a:pt x="1926961" y="2233876"/>
                  <a:pt x="1926961" y="2224087"/>
                </a:cubicBezTo>
                <a:close/>
                <a:moveTo>
                  <a:pt x="1366044" y="2224087"/>
                </a:moveTo>
                <a:cubicBezTo>
                  <a:pt x="1375965" y="2233929"/>
                  <a:pt x="1366044" y="2243772"/>
                  <a:pt x="1366044" y="2253614"/>
                </a:cubicBezTo>
                <a:cubicBezTo>
                  <a:pt x="1366044" y="2283142"/>
                  <a:pt x="1356122" y="2312670"/>
                  <a:pt x="1385888" y="2332355"/>
                </a:cubicBezTo>
                <a:cubicBezTo>
                  <a:pt x="1385888" y="2342197"/>
                  <a:pt x="1395810" y="2332355"/>
                  <a:pt x="1395810" y="2332355"/>
                </a:cubicBezTo>
                <a:cubicBezTo>
                  <a:pt x="1405731" y="2302827"/>
                  <a:pt x="1385888" y="2283142"/>
                  <a:pt x="1395810" y="2253614"/>
                </a:cubicBezTo>
                <a:cubicBezTo>
                  <a:pt x="1385888" y="2233929"/>
                  <a:pt x="1385888" y="2233929"/>
                  <a:pt x="1385888" y="2233929"/>
                </a:cubicBezTo>
                <a:cubicBezTo>
                  <a:pt x="1405731" y="2253614"/>
                  <a:pt x="1405731" y="2283142"/>
                  <a:pt x="1415653" y="2302827"/>
                </a:cubicBezTo>
                <a:cubicBezTo>
                  <a:pt x="1415653" y="2322512"/>
                  <a:pt x="1425575" y="2352040"/>
                  <a:pt x="1405731" y="2361882"/>
                </a:cubicBezTo>
                <a:cubicBezTo>
                  <a:pt x="1395810" y="2371725"/>
                  <a:pt x="1385888" y="2371725"/>
                  <a:pt x="1375965" y="2371725"/>
                </a:cubicBezTo>
                <a:cubicBezTo>
                  <a:pt x="1366044" y="2371725"/>
                  <a:pt x="1356122" y="2361882"/>
                  <a:pt x="1356122" y="2342197"/>
                </a:cubicBezTo>
                <a:cubicBezTo>
                  <a:pt x="1346200" y="2312670"/>
                  <a:pt x="1356122" y="2263457"/>
                  <a:pt x="1366044" y="2224087"/>
                </a:cubicBezTo>
                <a:close/>
                <a:moveTo>
                  <a:pt x="1277484" y="2224087"/>
                </a:moveTo>
                <a:cubicBezTo>
                  <a:pt x="1287236" y="2224087"/>
                  <a:pt x="1287236" y="2243666"/>
                  <a:pt x="1296988" y="2253456"/>
                </a:cubicBezTo>
                <a:cubicBezTo>
                  <a:pt x="1287236" y="2273035"/>
                  <a:pt x="1287236" y="2292614"/>
                  <a:pt x="1267732" y="2312193"/>
                </a:cubicBezTo>
                <a:cubicBezTo>
                  <a:pt x="1267732" y="2321983"/>
                  <a:pt x="1257980" y="2341562"/>
                  <a:pt x="1248228" y="2331772"/>
                </a:cubicBezTo>
                <a:cubicBezTo>
                  <a:pt x="1228725" y="2312193"/>
                  <a:pt x="1228725" y="2292614"/>
                  <a:pt x="1238477" y="2263245"/>
                </a:cubicBezTo>
                <a:cubicBezTo>
                  <a:pt x="1248228" y="2243666"/>
                  <a:pt x="1257980" y="2233876"/>
                  <a:pt x="1277484" y="2224087"/>
                </a:cubicBezTo>
                <a:close/>
                <a:moveTo>
                  <a:pt x="1798991" y="2214562"/>
                </a:moveTo>
                <a:cubicBezTo>
                  <a:pt x="1808869" y="2224351"/>
                  <a:pt x="1828624" y="2234141"/>
                  <a:pt x="1848380" y="2234141"/>
                </a:cubicBezTo>
                <a:cubicBezTo>
                  <a:pt x="1878013" y="2253720"/>
                  <a:pt x="1858258" y="2292878"/>
                  <a:pt x="1878013" y="2312458"/>
                </a:cubicBezTo>
                <a:cubicBezTo>
                  <a:pt x="1878013" y="2322247"/>
                  <a:pt x="1868135" y="2332037"/>
                  <a:pt x="1858258" y="2332037"/>
                </a:cubicBezTo>
                <a:cubicBezTo>
                  <a:pt x="1848380" y="2332037"/>
                  <a:pt x="1838502" y="2332037"/>
                  <a:pt x="1828624" y="2322247"/>
                </a:cubicBezTo>
                <a:cubicBezTo>
                  <a:pt x="1798991" y="2312458"/>
                  <a:pt x="1789113" y="2283089"/>
                  <a:pt x="1789113" y="2253720"/>
                </a:cubicBezTo>
                <a:cubicBezTo>
                  <a:pt x="1789113" y="2243931"/>
                  <a:pt x="1789113" y="2224351"/>
                  <a:pt x="1798991" y="2214562"/>
                </a:cubicBezTo>
                <a:close/>
                <a:moveTo>
                  <a:pt x="1473994" y="2214562"/>
                </a:moveTo>
                <a:cubicBezTo>
                  <a:pt x="1503760" y="2224351"/>
                  <a:pt x="1523603" y="2253720"/>
                  <a:pt x="1533525" y="2283089"/>
                </a:cubicBezTo>
                <a:cubicBezTo>
                  <a:pt x="1533525" y="2302668"/>
                  <a:pt x="1523603" y="2322247"/>
                  <a:pt x="1513681" y="2332037"/>
                </a:cubicBezTo>
                <a:cubicBezTo>
                  <a:pt x="1503760" y="2332037"/>
                  <a:pt x="1493838" y="2312458"/>
                  <a:pt x="1483916" y="2312458"/>
                </a:cubicBezTo>
                <a:cubicBezTo>
                  <a:pt x="1464072" y="2302668"/>
                  <a:pt x="1473994" y="2283089"/>
                  <a:pt x="1464072" y="2263510"/>
                </a:cubicBezTo>
                <a:cubicBezTo>
                  <a:pt x="1454150" y="2243931"/>
                  <a:pt x="1454150" y="2243931"/>
                  <a:pt x="1454150" y="2243931"/>
                </a:cubicBezTo>
                <a:cubicBezTo>
                  <a:pt x="1464072" y="2234141"/>
                  <a:pt x="1464072" y="2224351"/>
                  <a:pt x="1473994" y="2214562"/>
                </a:cubicBezTo>
                <a:close/>
                <a:moveTo>
                  <a:pt x="1405392" y="2205037"/>
                </a:moveTo>
                <a:cubicBezTo>
                  <a:pt x="1425349" y="2214806"/>
                  <a:pt x="1435328" y="2234344"/>
                  <a:pt x="1445306" y="2244114"/>
                </a:cubicBezTo>
                <a:cubicBezTo>
                  <a:pt x="1455285" y="2273421"/>
                  <a:pt x="1465263" y="2302729"/>
                  <a:pt x="1445306" y="2332037"/>
                </a:cubicBezTo>
                <a:cubicBezTo>
                  <a:pt x="1435328" y="2332037"/>
                  <a:pt x="1435328" y="2332037"/>
                  <a:pt x="1425349" y="2332037"/>
                </a:cubicBezTo>
                <a:cubicBezTo>
                  <a:pt x="1425349" y="2322268"/>
                  <a:pt x="1425349" y="2302729"/>
                  <a:pt x="1425349" y="2292960"/>
                </a:cubicBezTo>
                <a:cubicBezTo>
                  <a:pt x="1435328" y="2273421"/>
                  <a:pt x="1435328" y="2253883"/>
                  <a:pt x="1425349" y="2244114"/>
                </a:cubicBezTo>
                <a:cubicBezTo>
                  <a:pt x="1425349" y="2224575"/>
                  <a:pt x="1395413" y="2214806"/>
                  <a:pt x="1405392" y="2205037"/>
                </a:cubicBezTo>
                <a:close/>
                <a:moveTo>
                  <a:pt x="1345974" y="2205037"/>
                </a:moveTo>
                <a:cubicBezTo>
                  <a:pt x="1355726" y="2205037"/>
                  <a:pt x="1355726" y="2205037"/>
                  <a:pt x="1355726" y="2205037"/>
                </a:cubicBezTo>
                <a:cubicBezTo>
                  <a:pt x="1345974" y="2234292"/>
                  <a:pt x="1306966" y="2263547"/>
                  <a:pt x="1336222" y="2292803"/>
                </a:cubicBezTo>
                <a:cubicBezTo>
                  <a:pt x="1336222" y="2312306"/>
                  <a:pt x="1336222" y="2322058"/>
                  <a:pt x="1336222" y="2341562"/>
                </a:cubicBezTo>
                <a:cubicBezTo>
                  <a:pt x="1336222" y="2341562"/>
                  <a:pt x="1326470" y="2341562"/>
                  <a:pt x="1326470" y="2341562"/>
                </a:cubicBezTo>
                <a:cubicBezTo>
                  <a:pt x="1316718" y="2331810"/>
                  <a:pt x="1306966" y="2322058"/>
                  <a:pt x="1306966" y="2322058"/>
                </a:cubicBezTo>
                <a:cubicBezTo>
                  <a:pt x="1287463" y="2273299"/>
                  <a:pt x="1316718" y="2234292"/>
                  <a:pt x="1345974" y="2205037"/>
                </a:cubicBezTo>
                <a:close/>
                <a:moveTo>
                  <a:pt x="786447" y="2165350"/>
                </a:moveTo>
                <a:cubicBezTo>
                  <a:pt x="796290" y="2165350"/>
                  <a:pt x="786447" y="2184929"/>
                  <a:pt x="796290" y="2194719"/>
                </a:cubicBezTo>
                <a:cubicBezTo>
                  <a:pt x="796290" y="2204508"/>
                  <a:pt x="815975" y="2214298"/>
                  <a:pt x="815975" y="2224087"/>
                </a:cubicBezTo>
                <a:cubicBezTo>
                  <a:pt x="786447" y="2233877"/>
                  <a:pt x="766762" y="2263246"/>
                  <a:pt x="756920" y="2282825"/>
                </a:cubicBezTo>
                <a:cubicBezTo>
                  <a:pt x="747077" y="2282825"/>
                  <a:pt x="737235" y="2273035"/>
                  <a:pt x="727392" y="2273035"/>
                </a:cubicBezTo>
                <a:cubicBezTo>
                  <a:pt x="717550" y="2243666"/>
                  <a:pt x="717550" y="2224087"/>
                  <a:pt x="727392" y="2194719"/>
                </a:cubicBezTo>
                <a:cubicBezTo>
                  <a:pt x="737235" y="2175139"/>
                  <a:pt x="766762" y="2175139"/>
                  <a:pt x="786447" y="2165350"/>
                </a:cubicBezTo>
                <a:close/>
                <a:moveTo>
                  <a:pt x="403225" y="2165350"/>
                </a:moveTo>
                <a:cubicBezTo>
                  <a:pt x="422870" y="2165350"/>
                  <a:pt x="442516" y="2165350"/>
                  <a:pt x="471984" y="2165350"/>
                </a:cubicBezTo>
                <a:cubicBezTo>
                  <a:pt x="471984" y="2175215"/>
                  <a:pt x="471984" y="2185080"/>
                  <a:pt x="481806" y="2194945"/>
                </a:cubicBezTo>
                <a:cubicBezTo>
                  <a:pt x="501452" y="2204811"/>
                  <a:pt x="511274" y="2234406"/>
                  <a:pt x="540742" y="2234406"/>
                </a:cubicBezTo>
                <a:cubicBezTo>
                  <a:pt x="560388" y="2234406"/>
                  <a:pt x="540742" y="2264002"/>
                  <a:pt x="550565" y="2283732"/>
                </a:cubicBezTo>
                <a:cubicBezTo>
                  <a:pt x="550565" y="2283732"/>
                  <a:pt x="560388" y="2293598"/>
                  <a:pt x="550565" y="2293598"/>
                </a:cubicBezTo>
                <a:cubicBezTo>
                  <a:pt x="511274" y="2303463"/>
                  <a:pt x="491629" y="2264002"/>
                  <a:pt x="452338" y="2273867"/>
                </a:cubicBezTo>
                <a:cubicBezTo>
                  <a:pt x="442516" y="2273867"/>
                  <a:pt x="442516" y="2273867"/>
                  <a:pt x="442516" y="2273867"/>
                </a:cubicBezTo>
                <a:cubicBezTo>
                  <a:pt x="442516" y="2244271"/>
                  <a:pt x="413047" y="2214676"/>
                  <a:pt x="403225" y="2185080"/>
                </a:cubicBezTo>
                <a:cubicBezTo>
                  <a:pt x="403225" y="2175215"/>
                  <a:pt x="403225" y="2165350"/>
                  <a:pt x="403225" y="2165350"/>
                </a:cubicBezTo>
                <a:close/>
                <a:moveTo>
                  <a:pt x="386914" y="2152120"/>
                </a:moveTo>
                <a:cubicBezTo>
                  <a:pt x="390605" y="2154590"/>
                  <a:pt x="393065" y="2159528"/>
                  <a:pt x="393065" y="2164467"/>
                </a:cubicBezTo>
                <a:cubicBezTo>
                  <a:pt x="383223" y="2203978"/>
                  <a:pt x="442278" y="2243490"/>
                  <a:pt x="422593" y="2292878"/>
                </a:cubicBezTo>
                <a:cubicBezTo>
                  <a:pt x="432435" y="2292878"/>
                  <a:pt x="452120" y="2283001"/>
                  <a:pt x="461963" y="2283001"/>
                </a:cubicBezTo>
                <a:cubicBezTo>
                  <a:pt x="491490" y="2292878"/>
                  <a:pt x="521018" y="2312634"/>
                  <a:pt x="560388" y="2312634"/>
                </a:cubicBezTo>
                <a:cubicBezTo>
                  <a:pt x="550545" y="2322512"/>
                  <a:pt x="540703" y="2322512"/>
                  <a:pt x="530860" y="2322512"/>
                </a:cubicBezTo>
                <a:cubicBezTo>
                  <a:pt x="511175" y="2312634"/>
                  <a:pt x="491490" y="2312634"/>
                  <a:pt x="471805" y="2302756"/>
                </a:cubicBezTo>
                <a:cubicBezTo>
                  <a:pt x="452120" y="2292878"/>
                  <a:pt x="432435" y="2292878"/>
                  <a:pt x="412750" y="2292878"/>
                </a:cubicBezTo>
                <a:cubicBezTo>
                  <a:pt x="412750" y="2273123"/>
                  <a:pt x="412750" y="2253367"/>
                  <a:pt x="402908" y="2223734"/>
                </a:cubicBezTo>
                <a:cubicBezTo>
                  <a:pt x="393065" y="2203978"/>
                  <a:pt x="363538" y="2184223"/>
                  <a:pt x="373380" y="2154590"/>
                </a:cubicBezTo>
                <a:cubicBezTo>
                  <a:pt x="378302" y="2149651"/>
                  <a:pt x="383223" y="2149651"/>
                  <a:pt x="386914" y="2152120"/>
                </a:cubicBezTo>
                <a:close/>
                <a:moveTo>
                  <a:pt x="1740354" y="2144712"/>
                </a:moveTo>
                <a:cubicBezTo>
                  <a:pt x="1750106" y="2144712"/>
                  <a:pt x="1759858" y="2164495"/>
                  <a:pt x="1769610" y="2164495"/>
                </a:cubicBezTo>
                <a:cubicBezTo>
                  <a:pt x="1789113" y="2204060"/>
                  <a:pt x="1789113" y="2204060"/>
                  <a:pt x="1789113" y="2204060"/>
                </a:cubicBezTo>
                <a:cubicBezTo>
                  <a:pt x="1779361" y="2223843"/>
                  <a:pt x="1779361" y="2243626"/>
                  <a:pt x="1769610" y="2263408"/>
                </a:cubicBezTo>
                <a:cubicBezTo>
                  <a:pt x="1769610" y="2273300"/>
                  <a:pt x="1759858" y="2273300"/>
                  <a:pt x="1759858" y="2263408"/>
                </a:cubicBezTo>
                <a:cubicBezTo>
                  <a:pt x="1730602" y="2253517"/>
                  <a:pt x="1720850" y="2213951"/>
                  <a:pt x="1720850" y="2184277"/>
                </a:cubicBezTo>
                <a:cubicBezTo>
                  <a:pt x="1730602" y="2164495"/>
                  <a:pt x="1730602" y="2154603"/>
                  <a:pt x="1740354" y="2144712"/>
                </a:cubicBezTo>
                <a:close/>
                <a:moveTo>
                  <a:pt x="1002109" y="2144712"/>
                </a:moveTo>
                <a:cubicBezTo>
                  <a:pt x="1021953" y="2184173"/>
                  <a:pt x="1031875" y="2233499"/>
                  <a:pt x="1002109" y="2263094"/>
                </a:cubicBezTo>
                <a:cubicBezTo>
                  <a:pt x="992187" y="2272960"/>
                  <a:pt x="982265" y="2282825"/>
                  <a:pt x="972344" y="2272960"/>
                </a:cubicBezTo>
                <a:cubicBezTo>
                  <a:pt x="972344" y="2253229"/>
                  <a:pt x="972344" y="2243364"/>
                  <a:pt x="962422" y="2213768"/>
                </a:cubicBezTo>
                <a:cubicBezTo>
                  <a:pt x="952500" y="2203903"/>
                  <a:pt x="972344" y="2184173"/>
                  <a:pt x="972344" y="2164442"/>
                </a:cubicBezTo>
                <a:cubicBezTo>
                  <a:pt x="972344" y="2164442"/>
                  <a:pt x="982265" y="2164442"/>
                  <a:pt x="992187" y="2164442"/>
                </a:cubicBezTo>
                <a:cubicBezTo>
                  <a:pt x="992187" y="2154577"/>
                  <a:pt x="1002109" y="2144712"/>
                  <a:pt x="1002109" y="2144712"/>
                </a:cubicBezTo>
                <a:close/>
                <a:moveTo>
                  <a:pt x="1789378" y="2126239"/>
                </a:moveTo>
                <a:lnTo>
                  <a:pt x="1789378" y="2132373"/>
                </a:lnTo>
                <a:cubicBezTo>
                  <a:pt x="1789378" y="2138506"/>
                  <a:pt x="1789378" y="2145866"/>
                  <a:pt x="1789378" y="2155680"/>
                </a:cubicBezTo>
                <a:cubicBezTo>
                  <a:pt x="1799168" y="2165494"/>
                  <a:pt x="1808957" y="2175307"/>
                  <a:pt x="1818747" y="2185121"/>
                </a:cubicBezTo>
                <a:cubicBezTo>
                  <a:pt x="1838326" y="2214562"/>
                  <a:pt x="1838326" y="2214562"/>
                  <a:pt x="1838326" y="2214562"/>
                </a:cubicBezTo>
                <a:cubicBezTo>
                  <a:pt x="1828537" y="2214562"/>
                  <a:pt x="1818747" y="2214562"/>
                  <a:pt x="1808957" y="2214562"/>
                </a:cubicBezTo>
                <a:cubicBezTo>
                  <a:pt x="1789378" y="2194934"/>
                  <a:pt x="1779588" y="2155680"/>
                  <a:pt x="1789378" y="2126239"/>
                </a:cubicBezTo>
                <a:close/>
                <a:moveTo>
                  <a:pt x="2251730" y="2125662"/>
                </a:moveTo>
                <a:cubicBezTo>
                  <a:pt x="2281145" y="2125662"/>
                  <a:pt x="2290950" y="2125662"/>
                  <a:pt x="2320366" y="2125662"/>
                </a:cubicBezTo>
                <a:cubicBezTo>
                  <a:pt x="2339976" y="2135527"/>
                  <a:pt x="2320366" y="2165123"/>
                  <a:pt x="2310561" y="2174988"/>
                </a:cubicBezTo>
                <a:cubicBezTo>
                  <a:pt x="2300756" y="2194718"/>
                  <a:pt x="2300756" y="2214449"/>
                  <a:pt x="2300756" y="2234179"/>
                </a:cubicBezTo>
                <a:cubicBezTo>
                  <a:pt x="2281145" y="2234179"/>
                  <a:pt x="2251730" y="2234179"/>
                  <a:pt x="2241924" y="2244044"/>
                </a:cubicBezTo>
                <a:cubicBezTo>
                  <a:pt x="2222314" y="2263775"/>
                  <a:pt x="2202704" y="2253910"/>
                  <a:pt x="2183093" y="2263775"/>
                </a:cubicBezTo>
                <a:cubicBezTo>
                  <a:pt x="2173288" y="2244044"/>
                  <a:pt x="2192899" y="2234179"/>
                  <a:pt x="2192899" y="2214449"/>
                </a:cubicBezTo>
                <a:cubicBezTo>
                  <a:pt x="2192899" y="2204583"/>
                  <a:pt x="2183093" y="2204583"/>
                  <a:pt x="2192899" y="2194718"/>
                </a:cubicBezTo>
                <a:cubicBezTo>
                  <a:pt x="2212509" y="2194718"/>
                  <a:pt x="2241924" y="2174988"/>
                  <a:pt x="2251730" y="2155257"/>
                </a:cubicBezTo>
                <a:cubicBezTo>
                  <a:pt x="2251730" y="2145392"/>
                  <a:pt x="2251730" y="2135527"/>
                  <a:pt x="2251730" y="2125662"/>
                </a:cubicBezTo>
                <a:close/>
                <a:moveTo>
                  <a:pt x="1937328" y="2125662"/>
                </a:moveTo>
                <a:cubicBezTo>
                  <a:pt x="1947141" y="2125662"/>
                  <a:pt x="1956955" y="2125662"/>
                  <a:pt x="1956955" y="2135553"/>
                </a:cubicBezTo>
                <a:cubicBezTo>
                  <a:pt x="1976582" y="2135553"/>
                  <a:pt x="1996209" y="2155336"/>
                  <a:pt x="2006023" y="2165227"/>
                </a:cubicBezTo>
                <a:cubicBezTo>
                  <a:pt x="2025650" y="2194901"/>
                  <a:pt x="2015837" y="2234467"/>
                  <a:pt x="1996209" y="2254250"/>
                </a:cubicBezTo>
                <a:cubicBezTo>
                  <a:pt x="1976582" y="2254250"/>
                  <a:pt x="1976582" y="2234467"/>
                  <a:pt x="1966768" y="2224576"/>
                </a:cubicBezTo>
                <a:cubicBezTo>
                  <a:pt x="1947141" y="2214684"/>
                  <a:pt x="1927514" y="2204793"/>
                  <a:pt x="1917700" y="2185010"/>
                </a:cubicBezTo>
                <a:cubicBezTo>
                  <a:pt x="1927514" y="2165227"/>
                  <a:pt x="1937328" y="2145445"/>
                  <a:pt x="1937328" y="2125662"/>
                </a:cubicBezTo>
                <a:close/>
                <a:moveTo>
                  <a:pt x="1395413" y="2125662"/>
                </a:moveTo>
                <a:cubicBezTo>
                  <a:pt x="1425349" y="2135475"/>
                  <a:pt x="1435328" y="2155103"/>
                  <a:pt x="1445306" y="2164916"/>
                </a:cubicBezTo>
                <a:cubicBezTo>
                  <a:pt x="1455285" y="2184544"/>
                  <a:pt x="1465263" y="2213984"/>
                  <a:pt x="1455285" y="2223798"/>
                </a:cubicBezTo>
                <a:cubicBezTo>
                  <a:pt x="1455285" y="2233612"/>
                  <a:pt x="1445306" y="2223798"/>
                  <a:pt x="1445306" y="2223798"/>
                </a:cubicBezTo>
                <a:cubicBezTo>
                  <a:pt x="1425349" y="2204171"/>
                  <a:pt x="1425349" y="2204171"/>
                  <a:pt x="1425349" y="2204171"/>
                </a:cubicBezTo>
                <a:cubicBezTo>
                  <a:pt x="1435328" y="2174730"/>
                  <a:pt x="1425349" y="2164916"/>
                  <a:pt x="1405392" y="2145289"/>
                </a:cubicBezTo>
                <a:cubicBezTo>
                  <a:pt x="1405392" y="2135475"/>
                  <a:pt x="1395413" y="2135475"/>
                  <a:pt x="1395413" y="2125662"/>
                </a:cubicBezTo>
                <a:close/>
                <a:moveTo>
                  <a:pt x="1345974" y="2125662"/>
                </a:moveTo>
                <a:cubicBezTo>
                  <a:pt x="1355726" y="2125662"/>
                  <a:pt x="1355726" y="2125662"/>
                  <a:pt x="1355726" y="2135475"/>
                </a:cubicBezTo>
                <a:cubicBezTo>
                  <a:pt x="1345974" y="2155103"/>
                  <a:pt x="1316718" y="2174730"/>
                  <a:pt x="1326470" y="2204171"/>
                </a:cubicBezTo>
                <a:cubicBezTo>
                  <a:pt x="1326470" y="2213984"/>
                  <a:pt x="1316718" y="2223798"/>
                  <a:pt x="1306966" y="2233612"/>
                </a:cubicBezTo>
                <a:cubicBezTo>
                  <a:pt x="1306966" y="2233612"/>
                  <a:pt x="1297215" y="2233612"/>
                  <a:pt x="1297215" y="2223798"/>
                </a:cubicBezTo>
                <a:cubicBezTo>
                  <a:pt x="1287463" y="2204171"/>
                  <a:pt x="1297215" y="2194357"/>
                  <a:pt x="1306966" y="2174730"/>
                </a:cubicBezTo>
                <a:cubicBezTo>
                  <a:pt x="1316718" y="2155103"/>
                  <a:pt x="1326470" y="2135475"/>
                  <a:pt x="1345974" y="2125662"/>
                </a:cubicBezTo>
                <a:close/>
                <a:moveTo>
                  <a:pt x="894644" y="2125662"/>
                </a:moveTo>
                <a:cubicBezTo>
                  <a:pt x="894644" y="2125662"/>
                  <a:pt x="894644" y="2125662"/>
                  <a:pt x="904522" y="2125662"/>
                </a:cubicBezTo>
                <a:cubicBezTo>
                  <a:pt x="894644" y="2145392"/>
                  <a:pt x="884766" y="2145392"/>
                  <a:pt x="874889" y="2165123"/>
                </a:cubicBezTo>
                <a:cubicBezTo>
                  <a:pt x="865011" y="2174988"/>
                  <a:pt x="865011" y="2184853"/>
                  <a:pt x="865011" y="2194718"/>
                </a:cubicBezTo>
                <a:cubicBezTo>
                  <a:pt x="865011" y="2204583"/>
                  <a:pt x="874889" y="2204583"/>
                  <a:pt x="884766" y="2204583"/>
                </a:cubicBezTo>
                <a:cubicBezTo>
                  <a:pt x="894644" y="2194718"/>
                  <a:pt x="894644" y="2184853"/>
                  <a:pt x="894644" y="2174988"/>
                </a:cubicBezTo>
                <a:cubicBezTo>
                  <a:pt x="914400" y="2135527"/>
                  <a:pt x="914400" y="2135527"/>
                  <a:pt x="914400" y="2135527"/>
                </a:cubicBezTo>
                <a:cubicBezTo>
                  <a:pt x="914400" y="2135527"/>
                  <a:pt x="914400" y="2145392"/>
                  <a:pt x="914400" y="2145392"/>
                </a:cubicBezTo>
                <a:cubicBezTo>
                  <a:pt x="914400" y="2174988"/>
                  <a:pt x="904522" y="2204583"/>
                  <a:pt x="884766" y="2234179"/>
                </a:cubicBezTo>
                <a:cubicBezTo>
                  <a:pt x="874889" y="2244044"/>
                  <a:pt x="865011" y="2263775"/>
                  <a:pt x="845255" y="2253910"/>
                </a:cubicBezTo>
                <a:cubicBezTo>
                  <a:pt x="845255" y="2253910"/>
                  <a:pt x="835378" y="2244044"/>
                  <a:pt x="835378" y="2234179"/>
                </a:cubicBezTo>
                <a:cubicBezTo>
                  <a:pt x="825500" y="2194718"/>
                  <a:pt x="865011" y="2155257"/>
                  <a:pt x="894644" y="2125662"/>
                </a:cubicBezTo>
                <a:close/>
                <a:moveTo>
                  <a:pt x="1440392" y="2123519"/>
                </a:moveTo>
                <a:cubicBezTo>
                  <a:pt x="1455209" y="2125364"/>
                  <a:pt x="1470025" y="2138282"/>
                  <a:pt x="1484842" y="2145664"/>
                </a:cubicBezTo>
                <a:cubicBezTo>
                  <a:pt x="1504597" y="2185034"/>
                  <a:pt x="1504597" y="2185034"/>
                  <a:pt x="1504597" y="2185034"/>
                </a:cubicBezTo>
                <a:cubicBezTo>
                  <a:pt x="1504597" y="2194877"/>
                  <a:pt x="1514475" y="2204719"/>
                  <a:pt x="1504597" y="2214562"/>
                </a:cubicBezTo>
                <a:cubicBezTo>
                  <a:pt x="1474964" y="2204719"/>
                  <a:pt x="1474964" y="2204719"/>
                  <a:pt x="1474964" y="2204719"/>
                </a:cubicBezTo>
                <a:cubicBezTo>
                  <a:pt x="1474964" y="2165349"/>
                  <a:pt x="1445331" y="2145664"/>
                  <a:pt x="1425575" y="2125979"/>
                </a:cubicBezTo>
                <a:cubicBezTo>
                  <a:pt x="1430514" y="2123519"/>
                  <a:pt x="1435453" y="2122903"/>
                  <a:pt x="1440392" y="2123519"/>
                </a:cubicBezTo>
                <a:close/>
                <a:moveTo>
                  <a:pt x="1379101" y="2123519"/>
                </a:moveTo>
                <a:cubicBezTo>
                  <a:pt x="1382792" y="2125979"/>
                  <a:pt x="1385253" y="2130900"/>
                  <a:pt x="1385253" y="2135822"/>
                </a:cubicBezTo>
                <a:cubicBezTo>
                  <a:pt x="1395096" y="2165349"/>
                  <a:pt x="1404938" y="2194877"/>
                  <a:pt x="1385253" y="2214562"/>
                </a:cubicBezTo>
                <a:cubicBezTo>
                  <a:pt x="1375410" y="2214562"/>
                  <a:pt x="1365567" y="2204719"/>
                  <a:pt x="1365567" y="2194877"/>
                </a:cubicBezTo>
                <a:cubicBezTo>
                  <a:pt x="1355725" y="2175192"/>
                  <a:pt x="1355725" y="2155507"/>
                  <a:pt x="1365567" y="2125979"/>
                </a:cubicBezTo>
                <a:cubicBezTo>
                  <a:pt x="1370488" y="2121058"/>
                  <a:pt x="1375410" y="2121058"/>
                  <a:pt x="1379101" y="2123519"/>
                </a:cubicBezTo>
                <a:close/>
                <a:moveTo>
                  <a:pt x="1312540" y="2123497"/>
                </a:moveTo>
                <a:cubicBezTo>
                  <a:pt x="1317307" y="2122884"/>
                  <a:pt x="1322229" y="2123497"/>
                  <a:pt x="1327150" y="2125950"/>
                </a:cubicBezTo>
                <a:cubicBezTo>
                  <a:pt x="1307465" y="2145578"/>
                  <a:pt x="1287780" y="2175019"/>
                  <a:pt x="1277937" y="2204459"/>
                </a:cubicBezTo>
                <a:cubicBezTo>
                  <a:pt x="1268095" y="2214273"/>
                  <a:pt x="1258252" y="2224087"/>
                  <a:pt x="1248410" y="2224087"/>
                </a:cubicBezTo>
                <a:cubicBezTo>
                  <a:pt x="1228725" y="2194646"/>
                  <a:pt x="1258252" y="2165205"/>
                  <a:pt x="1277937" y="2145578"/>
                </a:cubicBezTo>
                <a:cubicBezTo>
                  <a:pt x="1285319" y="2138218"/>
                  <a:pt x="1298237" y="2125337"/>
                  <a:pt x="1312540" y="2123497"/>
                </a:cubicBezTo>
                <a:close/>
                <a:moveTo>
                  <a:pt x="2344606" y="2118588"/>
                </a:moveTo>
                <a:cubicBezTo>
                  <a:pt x="2347054" y="2118588"/>
                  <a:pt x="2349501" y="2121039"/>
                  <a:pt x="2349501" y="2125942"/>
                </a:cubicBezTo>
                <a:cubicBezTo>
                  <a:pt x="2349501" y="2165163"/>
                  <a:pt x="2349501" y="2165163"/>
                  <a:pt x="2349501" y="2165163"/>
                </a:cubicBezTo>
                <a:cubicBezTo>
                  <a:pt x="2339712" y="2194578"/>
                  <a:pt x="2320132" y="2223994"/>
                  <a:pt x="2320132" y="2263214"/>
                </a:cubicBezTo>
                <a:cubicBezTo>
                  <a:pt x="2300553" y="2253409"/>
                  <a:pt x="2280974" y="2263214"/>
                  <a:pt x="2251605" y="2273020"/>
                </a:cubicBezTo>
                <a:cubicBezTo>
                  <a:pt x="2232026" y="2282825"/>
                  <a:pt x="2202657" y="2282825"/>
                  <a:pt x="2173288" y="2282825"/>
                </a:cubicBezTo>
                <a:cubicBezTo>
                  <a:pt x="2173288" y="2282825"/>
                  <a:pt x="2173288" y="2282825"/>
                  <a:pt x="2173288" y="2273020"/>
                </a:cubicBezTo>
                <a:cubicBezTo>
                  <a:pt x="2183078" y="2263214"/>
                  <a:pt x="2202657" y="2273020"/>
                  <a:pt x="2212447" y="2273020"/>
                </a:cubicBezTo>
                <a:cubicBezTo>
                  <a:pt x="2241816" y="2263214"/>
                  <a:pt x="2271184" y="2243604"/>
                  <a:pt x="2310343" y="2253409"/>
                </a:cubicBezTo>
                <a:cubicBezTo>
                  <a:pt x="2320132" y="2243604"/>
                  <a:pt x="2310343" y="2233799"/>
                  <a:pt x="2310343" y="2223994"/>
                </a:cubicBezTo>
                <a:cubicBezTo>
                  <a:pt x="2320132" y="2184773"/>
                  <a:pt x="2339712" y="2155357"/>
                  <a:pt x="2339712" y="2125942"/>
                </a:cubicBezTo>
                <a:cubicBezTo>
                  <a:pt x="2339712" y="2121039"/>
                  <a:pt x="2342159" y="2118588"/>
                  <a:pt x="2344606" y="2118588"/>
                </a:cubicBezTo>
                <a:close/>
                <a:moveTo>
                  <a:pt x="953634" y="2116137"/>
                </a:moveTo>
                <a:cubicBezTo>
                  <a:pt x="963613" y="2155214"/>
                  <a:pt x="963613" y="2213829"/>
                  <a:pt x="923698" y="2243137"/>
                </a:cubicBezTo>
                <a:cubicBezTo>
                  <a:pt x="913720" y="2243137"/>
                  <a:pt x="903741" y="2243137"/>
                  <a:pt x="893763" y="2243137"/>
                </a:cubicBezTo>
                <a:cubicBezTo>
                  <a:pt x="893763" y="2233368"/>
                  <a:pt x="903741" y="2223598"/>
                  <a:pt x="913720" y="2213829"/>
                </a:cubicBezTo>
                <a:cubicBezTo>
                  <a:pt x="913720" y="2204060"/>
                  <a:pt x="913720" y="2194291"/>
                  <a:pt x="933677" y="2184521"/>
                </a:cubicBezTo>
                <a:cubicBezTo>
                  <a:pt x="943656" y="2174752"/>
                  <a:pt x="943656" y="2155214"/>
                  <a:pt x="943656" y="2125906"/>
                </a:cubicBezTo>
                <a:cubicBezTo>
                  <a:pt x="943656" y="2125906"/>
                  <a:pt x="943656" y="2116137"/>
                  <a:pt x="953634" y="2116137"/>
                </a:cubicBezTo>
                <a:close/>
                <a:moveTo>
                  <a:pt x="1838037" y="2106612"/>
                </a:moveTo>
                <a:cubicBezTo>
                  <a:pt x="1857953" y="2126115"/>
                  <a:pt x="1877869" y="2145619"/>
                  <a:pt x="1887827" y="2165122"/>
                </a:cubicBezTo>
                <a:cubicBezTo>
                  <a:pt x="1897785" y="2174874"/>
                  <a:pt x="1897785" y="2174874"/>
                  <a:pt x="1907743" y="2184626"/>
                </a:cubicBezTo>
                <a:cubicBezTo>
                  <a:pt x="1897785" y="2194378"/>
                  <a:pt x="1897785" y="2204130"/>
                  <a:pt x="1907743" y="2204130"/>
                </a:cubicBezTo>
                <a:cubicBezTo>
                  <a:pt x="1907743" y="2204130"/>
                  <a:pt x="1907743" y="2204130"/>
                  <a:pt x="1907743" y="2194378"/>
                </a:cubicBezTo>
                <a:cubicBezTo>
                  <a:pt x="1907743" y="2204130"/>
                  <a:pt x="1917701" y="2213881"/>
                  <a:pt x="1917701" y="2223633"/>
                </a:cubicBezTo>
                <a:cubicBezTo>
                  <a:pt x="1907743" y="2223633"/>
                  <a:pt x="1907743" y="2233385"/>
                  <a:pt x="1897785" y="2243137"/>
                </a:cubicBezTo>
                <a:cubicBezTo>
                  <a:pt x="1877869" y="2243137"/>
                  <a:pt x="1857953" y="2233385"/>
                  <a:pt x="1847995" y="2213881"/>
                </a:cubicBezTo>
                <a:cubicBezTo>
                  <a:pt x="1838037" y="2184626"/>
                  <a:pt x="1828079" y="2155371"/>
                  <a:pt x="1808163" y="2126115"/>
                </a:cubicBezTo>
                <a:cubicBezTo>
                  <a:pt x="1818121" y="2116364"/>
                  <a:pt x="1818121" y="2116364"/>
                  <a:pt x="1818121" y="2116364"/>
                </a:cubicBezTo>
                <a:cubicBezTo>
                  <a:pt x="1828079" y="2116364"/>
                  <a:pt x="1818121" y="2135867"/>
                  <a:pt x="1828079" y="2135867"/>
                </a:cubicBezTo>
                <a:cubicBezTo>
                  <a:pt x="1838037" y="2145619"/>
                  <a:pt x="1828079" y="2165122"/>
                  <a:pt x="1838037" y="2165122"/>
                </a:cubicBezTo>
                <a:cubicBezTo>
                  <a:pt x="1838037" y="2174874"/>
                  <a:pt x="1847995" y="2184626"/>
                  <a:pt x="1857953" y="2194378"/>
                </a:cubicBezTo>
                <a:cubicBezTo>
                  <a:pt x="1867911" y="2194378"/>
                  <a:pt x="1877869" y="2184626"/>
                  <a:pt x="1877869" y="2174874"/>
                </a:cubicBezTo>
                <a:cubicBezTo>
                  <a:pt x="1877869" y="2155371"/>
                  <a:pt x="1847995" y="2135867"/>
                  <a:pt x="1838037" y="2106612"/>
                </a:cubicBezTo>
                <a:close/>
                <a:moveTo>
                  <a:pt x="1789378" y="2106612"/>
                </a:moveTo>
                <a:cubicBezTo>
                  <a:pt x="1789378" y="2106612"/>
                  <a:pt x="1789378" y="2106612"/>
                  <a:pt x="1789378" y="2116425"/>
                </a:cubicBezTo>
                <a:lnTo>
                  <a:pt x="1789378" y="2126239"/>
                </a:lnTo>
                <a:cubicBezTo>
                  <a:pt x="1779588" y="2116425"/>
                  <a:pt x="1779588" y="2116425"/>
                  <a:pt x="1789378" y="2106612"/>
                </a:cubicBezTo>
                <a:close/>
                <a:moveTo>
                  <a:pt x="1533405" y="2095500"/>
                </a:moveTo>
                <a:cubicBezTo>
                  <a:pt x="1543230" y="2095500"/>
                  <a:pt x="1553054" y="2105348"/>
                  <a:pt x="1553054" y="2115197"/>
                </a:cubicBezTo>
                <a:cubicBezTo>
                  <a:pt x="1582528" y="2203832"/>
                  <a:pt x="1612002" y="2282619"/>
                  <a:pt x="1631651" y="2371255"/>
                </a:cubicBezTo>
                <a:cubicBezTo>
                  <a:pt x="1641475" y="2430345"/>
                  <a:pt x="1621826" y="2499284"/>
                  <a:pt x="1572704" y="2538677"/>
                </a:cubicBezTo>
                <a:cubicBezTo>
                  <a:pt x="1533405" y="2568222"/>
                  <a:pt x="1494107" y="2578071"/>
                  <a:pt x="1454809" y="2597768"/>
                </a:cubicBezTo>
                <a:cubicBezTo>
                  <a:pt x="1435160" y="2607616"/>
                  <a:pt x="1425336" y="2617464"/>
                  <a:pt x="1405687" y="2627313"/>
                </a:cubicBezTo>
                <a:cubicBezTo>
                  <a:pt x="1386037" y="2617464"/>
                  <a:pt x="1366388" y="2607616"/>
                  <a:pt x="1346739" y="2607616"/>
                </a:cubicBezTo>
                <a:cubicBezTo>
                  <a:pt x="1268143" y="2578071"/>
                  <a:pt x="1169897" y="2548526"/>
                  <a:pt x="1140424" y="2459890"/>
                </a:cubicBezTo>
                <a:cubicBezTo>
                  <a:pt x="1120775" y="2371255"/>
                  <a:pt x="1160073" y="2302316"/>
                  <a:pt x="1169897" y="2213680"/>
                </a:cubicBezTo>
                <a:cubicBezTo>
                  <a:pt x="1189546" y="2115197"/>
                  <a:pt x="1189546" y="2115197"/>
                  <a:pt x="1189546" y="2115197"/>
                </a:cubicBezTo>
                <a:cubicBezTo>
                  <a:pt x="1199371" y="2105348"/>
                  <a:pt x="1209196" y="2115197"/>
                  <a:pt x="1219020" y="2115197"/>
                </a:cubicBezTo>
                <a:cubicBezTo>
                  <a:pt x="1219020" y="2125045"/>
                  <a:pt x="1219020" y="2125045"/>
                  <a:pt x="1219020" y="2125045"/>
                </a:cubicBezTo>
                <a:cubicBezTo>
                  <a:pt x="1209196" y="2193984"/>
                  <a:pt x="1189546" y="2272771"/>
                  <a:pt x="1189546" y="2341709"/>
                </a:cubicBezTo>
                <a:cubicBezTo>
                  <a:pt x="1189546" y="2371255"/>
                  <a:pt x="1199371" y="2400800"/>
                  <a:pt x="1219020" y="2420497"/>
                </a:cubicBezTo>
                <a:cubicBezTo>
                  <a:pt x="1258318" y="2479587"/>
                  <a:pt x="1327090" y="2499284"/>
                  <a:pt x="1376212" y="2538677"/>
                </a:cubicBezTo>
                <a:cubicBezTo>
                  <a:pt x="1376212" y="2548526"/>
                  <a:pt x="1386037" y="2548526"/>
                  <a:pt x="1395862" y="2548526"/>
                </a:cubicBezTo>
                <a:cubicBezTo>
                  <a:pt x="1405687" y="2528829"/>
                  <a:pt x="1425336" y="2518980"/>
                  <a:pt x="1444985" y="2509132"/>
                </a:cubicBezTo>
                <a:cubicBezTo>
                  <a:pt x="1494107" y="2479587"/>
                  <a:pt x="1572704" y="2430345"/>
                  <a:pt x="1582528" y="2361406"/>
                </a:cubicBezTo>
                <a:cubicBezTo>
                  <a:pt x="1582528" y="2331861"/>
                  <a:pt x="1582528" y="2302316"/>
                  <a:pt x="1562879" y="2272771"/>
                </a:cubicBezTo>
                <a:cubicBezTo>
                  <a:pt x="1562879" y="2243226"/>
                  <a:pt x="1543230" y="2213680"/>
                  <a:pt x="1543230" y="2174287"/>
                </a:cubicBezTo>
                <a:cubicBezTo>
                  <a:pt x="1533405" y="2154590"/>
                  <a:pt x="1533405" y="2134893"/>
                  <a:pt x="1523581" y="2105348"/>
                </a:cubicBezTo>
                <a:cubicBezTo>
                  <a:pt x="1523581" y="2105348"/>
                  <a:pt x="1533405" y="2105348"/>
                  <a:pt x="1533405" y="2095500"/>
                </a:cubicBezTo>
                <a:close/>
                <a:moveTo>
                  <a:pt x="893763" y="2095500"/>
                </a:moveTo>
                <a:cubicBezTo>
                  <a:pt x="883920" y="2115416"/>
                  <a:pt x="874078" y="2115416"/>
                  <a:pt x="864235" y="2115416"/>
                </a:cubicBezTo>
                <a:cubicBezTo>
                  <a:pt x="844550" y="2145290"/>
                  <a:pt x="844550" y="2145290"/>
                  <a:pt x="844550" y="2145290"/>
                </a:cubicBezTo>
                <a:cubicBezTo>
                  <a:pt x="844550" y="2165206"/>
                  <a:pt x="834708" y="2185122"/>
                  <a:pt x="824865" y="2205038"/>
                </a:cubicBezTo>
                <a:cubicBezTo>
                  <a:pt x="815023" y="2205038"/>
                  <a:pt x="815023" y="2205038"/>
                  <a:pt x="815023" y="2195080"/>
                </a:cubicBezTo>
                <a:cubicBezTo>
                  <a:pt x="805180" y="2185122"/>
                  <a:pt x="795338" y="2165206"/>
                  <a:pt x="805180" y="2155248"/>
                </a:cubicBezTo>
                <a:cubicBezTo>
                  <a:pt x="824865" y="2125374"/>
                  <a:pt x="854393" y="2095500"/>
                  <a:pt x="893763" y="2095500"/>
                </a:cubicBezTo>
                <a:close/>
                <a:moveTo>
                  <a:pt x="1570228" y="2093665"/>
                </a:moveTo>
                <a:cubicBezTo>
                  <a:pt x="1577133" y="2089976"/>
                  <a:pt x="1582657" y="2108421"/>
                  <a:pt x="1582657" y="2115799"/>
                </a:cubicBezTo>
                <a:cubicBezTo>
                  <a:pt x="1602299" y="2184660"/>
                  <a:pt x="1631762" y="2253521"/>
                  <a:pt x="1651404" y="2332219"/>
                </a:cubicBezTo>
                <a:cubicBezTo>
                  <a:pt x="1651404" y="2332219"/>
                  <a:pt x="1651404" y="2332219"/>
                  <a:pt x="1651404" y="2342057"/>
                </a:cubicBezTo>
                <a:cubicBezTo>
                  <a:pt x="1661225" y="2381406"/>
                  <a:pt x="1661225" y="2381406"/>
                  <a:pt x="1661225" y="2381406"/>
                </a:cubicBezTo>
                <a:cubicBezTo>
                  <a:pt x="1661225" y="2410918"/>
                  <a:pt x="1661225" y="2450267"/>
                  <a:pt x="1651404" y="2469942"/>
                </a:cubicBezTo>
                <a:cubicBezTo>
                  <a:pt x="1631762" y="2509291"/>
                  <a:pt x="1602299" y="2558477"/>
                  <a:pt x="1553194" y="2578152"/>
                </a:cubicBezTo>
                <a:cubicBezTo>
                  <a:pt x="1504090" y="2607664"/>
                  <a:pt x="1454985" y="2627338"/>
                  <a:pt x="1405880" y="2656850"/>
                </a:cubicBezTo>
                <a:cubicBezTo>
                  <a:pt x="1386238" y="2676525"/>
                  <a:pt x="1376417" y="2637176"/>
                  <a:pt x="1366595" y="2637176"/>
                </a:cubicBezTo>
                <a:cubicBezTo>
                  <a:pt x="1307669" y="2607664"/>
                  <a:pt x="1248744" y="2597826"/>
                  <a:pt x="1199639" y="2568315"/>
                </a:cubicBezTo>
                <a:cubicBezTo>
                  <a:pt x="1189818" y="2548640"/>
                  <a:pt x="1170176" y="2548640"/>
                  <a:pt x="1160355" y="2538803"/>
                </a:cubicBezTo>
                <a:cubicBezTo>
                  <a:pt x="1150534" y="2519128"/>
                  <a:pt x="1130892" y="2509291"/>
                  <a:pt x="1130892" y="2489616"/>
                </a:cubicBezTo>
                <a:cubicBezTo>
                  <a:pt x="1111250" y="2460104"/>
                  <a:pt x="1111250" y="2420755"/>
                  <a:pt x="1111250" y="2381406"/>
                </a:cubicBezTo>
                <a:cubicBezTo>
                  <a:pt x="1130892" y="2292870"/>
                  <a:pt x="1140713" y="2204335"/>
                  <a:pt x="1160355" y="2105962"/>
                </a:cubicBezTo>
                <a:cubicBezTo>
                  <a:pt x="1170176" y="2105962"/>
                  <a:pt x="1170176" y="2105962"/>
                  <a:pt x="1170176" y="2105962"/>
                </a:cubicBezTo>
                <a:cubicBezTo>
                  <a:pt x="1160355" y="2204335"/>
                  <a:pt x="1140713" y="2292870"/>
                  <a:pt x="1130892" y="2381406"/>
                </a:cubicBezTo>
                <a:cubicBezTo>
                  <a:pt x="1130892" y="2430592"/>
                  <a:pt x="1121071" y="2489616"/>
                  <a:pt x="1160355" y="2528965"/>
                </a:cubicBezTo>
                <a:cubicBezTo>
                  <a:pt x="1209460" y="2568315"/>
                  <a:pt x="1258565" y="2587989"/>
                  <a:pt x="1317490" y="2607664"/>
                </a:cubicBezTo>
                <a:cubicBezTo>
                  <a:pt x="1346953" y="2617501"/>
                  <a:pt x="1376417" y="2617501"/>
                  <a:pt x="1396059" y="2647013"/>
                </a:cubicBezTo>
                <a:cubicBezTo>
                  <a:pt x="1454985" y="2597826"/>
                  <a:pt x="1543373" y="2587989"/>
                  <a:pt x="1602299" y="2519128"/>
                </a:cubicBezTo>
                <a:cubicBezTo>
                  <a:pt x="1690688" y="2420755"/>
                  <a:pt x="1612120" y="2283033"/>
                  <a:pt x="1582657" y="2174823"/>
                </a:cubicBezTo>
                <a:cubicBezTo>
                  <a:pt x="1582657" y="2145311"/>
                  <a:pt x="1572836" y="2125636"/>
                  <a:pt x="1563015" y="2105962"/>
                </a:cubicBezTo>
                <a:cubicBezTo>
                  <a:pt x="1565471" y="2098584"/>
                  <a:pt x="1567926" y="2094895"/>
                  <a:pt x="1570228" y="2093665"/>
                </a:cubicBezTo>
                <a:close/>
                <a:moveTo>
                  <a:pt x="805497" y="2074307"/>
                </a:moveTo>
                <a:cubicBezTo>
                  <a:pt x="815340" y="2071846"/>
                  <a:pt x="825182" y="2071846"/>
                  <a:pt x="835025" y="2076767"/>
                </a:cubicBezTo>
                <a:cubicBezTo>
                  <a:pt x="835025" y="2096452"/>
                  <a:pt x="835025" y="2096452"/>
                  <a:pt x="835025" y="2096452"/>
                </a:cubicBezTo>
                <a:cubicBezTo>
                  <a:pt x="815340" y="2116137"/>
                  <a:pt x="805497" y="2125980"/>
                  <a:pt x="795655" y="2145665"/>
                </a:cubicBezTo>
                <a:cubicBezTo>
                  <a:pt x="775970" y="2145665"/>
                  <a:pt x="766127" y="2165350"/>
                  <a:pt x="746442" y="2165350"/>
                </a:cubicBezTo>
                <a:cubicBezTo>
                  <a:pt x="736600" y="2165350"/>
                  <a:pt x="736600" y="2155507"/>
                  <a:pt x="736600" y="2155507"/>
                </a:cubicBezTo>
                <a:cubicBezTo>
                  <a:pt x="736600" y="2125980"/>
                  <a:pt x="756285" y="2096452"/>
                  <a:pt x="775970" y="2086610"/>
                </a:cubicBezTo>
                <a:cubicBezTo>
                  <a:pt x="785812" y="2081689"/>
                  <a:pt x="795655" y="2076767"/>
                  <a:pt x="805497" y="2074307"/>
                </a:cubicBezTo>
                <a:close/>
                <a:moveTo>
                  <a:pt x="1828800" y="2066925"/>
                </a:moveTo>
                <a:cubicBezTo>
                  <a:pt x="1838643" y="2066925"/>
                  <a:pt x="1838643" y="2066925"/>
                  <a:pt x="1838643" y="2066925"/>
                </a:cubicBezTo>
                <a:cubicBezTo>
                  <a:pt x="1868170" y="2086610"/>
                  <a:pt x="1917383" y="2096452"/>
                  <a:pt x="1927225" y="2145665"/>
                </a:cubicBezTo>
                <a:cubicBezTo>
                  <a:pt x="1917383" y="2155507"/>
                  <a:pt x="1927225" y="2165350"/>
                  <a:pt x="1907540" y="2165350"/>
                </a:cubicBezTo>
                <a:cubicBezTo>
                  <a:pt x="1887855" y="2165350"/>
                  <a:pt x="1887855" y="2135822"/>
                  <a:pt x="1887855" y="2116137"/>
                </a:cubicBezTo>
                <a:cubicBezTo>
                  <a:pt x="1878013" y="2096452"/>
                  <a:pt x="1848485" y="2076767"/>
                  <a:pt x="1828800" y="2066925"/>
                </a:cubicBezTo>
                <a:close/>
                <a:moveTo>
                  <a:pt x="1001713" y="2046287"/>
                </a:moveTo>
                <a:cubicBezTo>
                  <a:pt x="1031875" y="2056178"/>
                  <a:pt x="1031875" y="2056178"/>
                  <a:pt x="1031875" y="2056178"/>
                </a:cubicBezTo>
                <a:cubicBezTo>
                  <a:pt x="1041929" y="2085852"/>
                  <a:pt x="1062038" y="2115526"/>
                  <a:pt x="1051984" y="2145201"/>
                </a:cubicBezTo>
                <a:cubicBezTo>
                  <a:pt x="1051984" y="2155092"/>
                  <a:pt x="1051984" y="2174875"/>
                  <a:pt x="1031875" y="2174875"/>
                </a:cubicBezTo>
                <a:cubicBezTo>
                  <a:pt x="1021821" y="2155092"/>
                  <a:pt x="1021821" y="2145201"/>
                  <a:pt x="1011767" y="2135309"/>
                </a:cubicBezTo>
                <a:cubicBezTo>
                  <a:pt x="1021821" y="2115526"/>
                  <a:pt x="1011767" y="2095744"/>
                  <a:pt x="1011767" y="2075961"/>
                </a:cubicBezTo>
                <a:cubicBezTo>
                  <a:pt x="1001713" y="2066070"/>
                  <a:pt x="1001713" y="2056178"/>
                  <a:pt x="1001713" y="2046287"/>
                </a:cubicBezTo>
                <a:close/>
                <a:moveTo>
                  <a:pt x="1906877" y="2036762"/>
                </a:moveTo>
                <a:cubicBezTo>
                  <a:pt x="1926504" y="2046604"/>
                  <a:pt x="1965759" y="2056447"/>
                  <a:pt x="1975572" y="2085974"/>
                </a:cubicBezTo>
                <a:cubicBezTo>
                  <a:pt x="1985386" y="2105659"/>
                  <a:pt x="2005013" y="2115502"/>
                  <a:pt x="1995200" y="2135187"/>
                </a:cubicBezTo>
                <a:cubicBezTo>
                  <a:pt x="1975572" y="2125344"/>
                  <a:pt x="1946131" y="2115502"/>
                  <a:pt x="1926504" y="2105659"/>
                </a:cubicBezTo>
                <a:cubicBezTo>
                  <a:pt x="1897063" y="2085974"/>
                  <a:pt x="1897063" y="2085974"/>
                  <a:pt x="1897063" y="2085974"/>
                </a:cubicBezTo>
                <a:cubicBezTo>
                  <a:pt x="1906877" y="2066289"/>
                  <a:pt x="1897063" y="2056447"/>
                  <a:pt x="1897063" y="2046604"/>
                </a:cubicBezTo>
                <a:cubicBezTo>
                  <a:pt x="1906877" y="2036762"/>
                  <a:pt x="1906877" y="2036762"/>
                  <a:pt x="1906877" y="2036762"/>
                </a:cubicBezTo>
                <a:close/>
                <a:moveTo>
                  <a:pt x="1720322" y="2036762"/>
                </a:moveTo>
                <a:cubicBezTo>
                  <a:pt x="1730112" y="2046627"/>
                  <a:pt x="1720322" y="2056492"/>
                  <a:pt x="1720322" y="2056492"/>
                </a:cubicBezTo>
                <a:cubicBezTo>
                  <a:pt x="1710532" y="2095953"/>
                  <a:pt x="1739901" y="2115683"/>
                  <a:pt x="1720322" y="2145279"/>
                </a:cubicBezTo>
                <a:cubicBezTo>
                  <a:pt x="1720322" y="2155144"/>
                  <a:pt x="1720322" y="2165010"/>
                  <a:pt x="1710532" y="2174875"/>
                </a:cubicBezTo>
                <a:cubicBezTo>
                  <a:pt x="1700743" y="2165010"/>
                  <a:pt x="1690953" y="2155144"/>
                  <a:pt x="1681163" y="2145279"/>
                </a:cubicBezTo>
                <a:cubicBezTo>
                  <a:pt x="1681163" y="2125549"/>
                  <a:pt x="1681163" y="2095953"/>
                  <a:pt x="1690953" y="2076223"/>
                </a:cubicBezTo>
                <a:cubicBezTo>
                  <a:pt x="1700743" y="2056492"/>
                  <a:pt x="1710532" y="2046627"/>
                  <a:pt x="1720322" y="2036762"/>
                </a:cubicBezTo>
                <a:close/>
                <a:moveTo>
                  <a:pt x="983298" y="2036762"/>
                </a:moveTo>
                <a:cubicBezTo>
                  <a:pt x="993141" y="2036762"/>
                  <a:pt x="993141" y="2056606"/>
                  <a:pt x="993141" y="2056606"/>
                </a:cubicBezTo>
                <a:cubicBezTo>
                  <a:pt x="1002983" y="2086371"/>
                  <a:pt x="1012826" y="2116137"/>
                  <a:pt x="993141" y="2135981"/>
                </a:cubicBezTo>
                <a:cubicBezTo>
                  <a:pt x="993141" y="2145903"/>
                  <a:pt x="983298" y="2155825"/>
                  <a:pt x="973455" y="2145903"/>
                </a:cubicBezTo>
                <a:cubicBezTo>
                  <a:pt x="963613" y="2126059"/>
                  <a:pt x="973455" y="2116137"/>
                  <a:pt x="983298" y="2096293"/>
                </a:cubicBezTo>
                <a:cubicBezTo>
                  <a:pt x="983298" y="2076450"/>
                  <a:pt x="963613" y="2056606"/>
                  <a:pt x="983298" y="2036762"/>
                </a:cubicBezTo>
                <a:close/>
                <a:moveTo>
                  <a:pt x="963613" y="2027237"/>
                </a:moveTo>
                <a:cubicBezTo>
                  <a:pt x="953634" y="2066607"/>
                  <a:pt x="953634" y="2105977"/>
                  <a:pt x="913720" y="2125662"/>
                </a:cubicBezTo>
                <a:cubicBezTo>
                  <a:pt x="913720" y="2125662"/>
                  <a:pt x="903741" y="2115819"/>
                  <a:pt x="903741" y="2115819"/>
                </a:cubicBezTo>
                <a:cubicBezTo>
                  <a:pt x="893763" y="2076449"/>
                  <a:pt x="933677" y="2046922"/>
                  <a:pt x="963613" y="2027237"/>
                </a:cubicBezTo>
                <a:close/>
                <a:moveTo>
                  <a:pt x="1740297" y="2017712"/>
                </a:moveTo>
                <a:cubicBezTo>
                  <a:pt x="1760141" y="2027481"/>
                  <a:pt x="1750219" y="2047020"/>
                  <a:pt x="1750219" y="2056789"/>
                </a:cubicBezTo>
                <a:cubicBezTo>
                  <a:pt x="1750219" y="2076327"/>
                  <a:pt x="1740297" y="2105635"/>
                  <a:pt x="1770063" y="2125173"/>
                </a:cubicBezTo>
                <a:cubicBezTo>
                  <a:pt x="1770063" y="2125173"/>
                  <a:pt x="1770063" y="2144712"/>
                  <a:pt x="1770063" y="2144712"/>
                </a:cubicBezTo>
                <a:cubicBezTo>
                  <a:pt x="1730375" y="2134943"/>
                  <a:pt x="1730375" y="2095866"/>
                  <a:pt x="1730375" y="2066558"/>
                </a:cubicBezTo>
                <a:cubicBezTo>
                  <a:pt x="1730375" y="2056789"/>
                  <a:pt x="1730375" y="2037250"/>
                  <a:pt x="1740297" y="2017712"/>
                </a:cubicBezTo>
                <a:close/>
                <a:moveTo>
                  <a:pt x="933132" y="2017712"/>
                </a:moveTo>
                <a:cubicBezTo>
                  <a:pt x="933132" y="2017712"/>
                  <a:pt x="942975" y="2017712"/>
                  <a:pt x="942975" y="2017712"/>
                </a:cubicBezTo>
                <a:cubicBezTo>
                  <a:pt x="942975" y="2027464"/>
                  <a:pt x="933132" y="2037216"/>
                  <a:pt x="923290" y="2046967"/>
                </a:cubicBezTo>
                <a:cubicBezTo>
                  <a:pt x="903605" y="2046967"/>
                  <a:pt x="883920" y="2056719"/>
                  <a:pt x="874077" y="2076223"/>
                </a:cubicBezTo>
                <a:cubicBezTo>
                  <a:pt x="874077" y="2085975"/>
                  <a:pt x="864235" y="2085975"/>
                  <a:pt x="854392" y="2085975"/>
                </a:cubicBezTo>
                <a:cubicBezTo>
                  <a:pt x="844550" y="2085975"/>
                  <a:pt x="844550" y="2076223"/>
                  <a:pt x="854392" y="2066471"/>
                </a:cubicBezTo>
                <a:cubicBezTo>
                  <a:pt x="864235" y="2037216"/>
                  <a:pt x="903605" y="2027464"/>
                  <a:pt x="933132" y="2017712"/>
                </a:cubicBezTo>
                <a:close/>
                <a:moveTo>
                  <a:pt x="1768929" y="2008187"/>
                </a:moveTo>
                <a:cubicBezTo>
                  <a:pt x="1788886" y="2008187"/>
                  <a:pt x="1788886" y="2027872"/>
                  <a:pt x="1808843" y="2037714"/>
                </a:cubicBezTo>
                <a:cubicBezTo>
                  <a:pt x="1818822" y="2057399"/>
                  <a:pt x="1828800" y="2077084"/>
                  <a:pt x="1828800" y="2096769"/>
                </a:cubicBezTo>
                <a:cubicBezTo>
                  <a:pt x="1818822" y="2106612"/>
                  <a:pt x="1808843" y="2106612"/>
                  <a:pt x="1798865" y="2096769"/>
                </a:cubicBezTo>
                <a:cubicBezTo>
                  <a:pt x="1758950" y="2086927"/>
                  <a:pt x="1768929" y="2047557"/>
                  <a:pt x="1758950" y="2018029"/>
                </a:cubicBezTo>
                <a:cubicBezTo>
                  <a:pt x="1758950" y="2008187"/>
                  <a:pt x="1768929" y="2008187"/>
                  <a:pt x="1768929" y="2008187"/>
                </a:cubicBezTo>
                <a:close/>
                <a:moveTo>
                  <a:pt x="1789113" y="1997428"/>
                </a:moveTo>
                <a:cubicBezTo>
                  <a:pt x="1828483" y="1997428"/>
                  <a:pt x="1867853" y="2017183"/>
                  <a:pt x="1887538" y="2046817"/>
                </a:cubicBezTo>
                <a:cubicBezTo>
                  <a:pt x="1887538" y="2056694"/>
                  <a:pt x="1887538" y="2066572"/>
                  <a:pt x="1887538" y="2076450"/>
                </a:cubicBezTo>
                <a:cubicBezTo>
                  <a:pt x="1877696" y="2076450"/>
                  <a:pt x="1867853" y="2066572"/>
                  <a:pt x="1858011" y="2066572"/>
                </a:cubicBezTo>
                <a:cubicBezTo>
                  <a:pt x="1858011" y="2017183"/>
                  <a:pt x="1808798" y="2027061"/>
                  <a:pt x="1789113" y="1997428"/>
                </a:cubicBezTo>
                <a:close/>
                <a:moveTo>
                  <a:pt x="894252" y="1987550"/>
                </a:moveTo>
                <a:cubicBezTo>
                  <a:pt x="904143" y="1987550"/>
                  <a:pt x="914034" y="1997472"/>
                  <a:pt x="923926" y="2007394"/>
                </a:cubicBezTo>
                <a:cubicBezTo>
                  <a:pt x="894252" y="2017315"/>
                  <a:pt x="864577" y="2027237"/>
                  <a:pt x="844795" y="2057003"/>
                </a:cubicBezTo>
                <a:cubicBezTo>
                  <a:pt x="825012" y="2057003"/>
                  <a:pt x="815121" y="2066925"/>
                  <a:pt x="805229" y="2057003"/>
                </a:cubicBezTo>
                <a:cubicBezTo>
                  <a:pt x="795338" y="2037159"/>
                  <a:pt x="815121" y="2017315"/>
                  <a:pt x="834903" y="2007394"/>
                </a:cubicBezTo>
                <a:cubicBezTo>
                  <a:pt x="854686" y="1997472"/>
                  <a:pt x="874469" y="1987550"/>
                  <a:pt x="894252" y="1987550"/>
                </a:cubicBezTo>
                <a:close/>
                <a:moveTo>
                  <a:pt x="1834208" y="1966267"/>
                </a:moveTo>
                <a:cubicBezTo>
                  <a:pt x="1845370" y="1966267"/>
                  <a:pt x="1857773" y="1968698"/>
                  <a:pt x="1867695" y="1968698"/>
                </a:cubicBezTo>
                <a:cubicBezTo>
                  <a:pt x="1887539" y="1978422"/>
                  <a:pt x="1907382" y="1988145"/>
                  <a:pt x="1917304" y="2007592"/>
                </a:cubicBezTo>
                <a:cubicBezTo>
                  <a:pt x="1917304" y="2017316"/>
                  <a:pt x="1927226" y="2027039"/>
                  <a:pt x="1917304" y="2027039"/>
                </a:cubicBezTo>
                <a:cubicBezTo>
                  <a:pt x="1887539" y="2036763"/>
                  <a:pt x="1867695" y="2007592"/>
                  <a:pt x="1847851" y="1997869"/>
                </a:cubicBezTo>
                <a:cubicBezTo>
                  <a:pt x="1828007" y="1997869"/>
                  <a:pt x="1818085" y="1988145"/>
                  <a:pt x="1808163" y="1978422"/>
                </a:cubicBezTo>
                <a:cubicBezTo>
                  <a:pt x="1813124" y="1968698"/>
                  <a:pt x="1823046" y="1966267"/>
                  <a:pt x="1834208" y="1966267"/>
                </a:cubicBezTo>
                <a:close/>
                <a:moveTo>
                  <a:pt x="815522" y="1928812"/>
                </a:moveTo>
                <a:cubicBezTo>
                  <a:pt x="825359" y="1928812"/>
                  <a:pt x="835196" y="1938649"/>
                  <a:pt x="835196" y="1938649"/>
                </a:cubicBezTo>
                <a:cubicBezTo>
                  <a:pt x="825359" y="1977996"/>
                  <a:pt x="786011" y="1987833"/>
                  <a:pt x="766338" y="2027180"/>
                </a:cubicBezTo>
                <a:cubicBezTo>
                  <a:pt x="726990" y="2076364"/>
                  <a:pt x="667969" y="2125549"/>
                  <a:pt x="667969" y="2204243"/>
                </a:cubicBezTo>
                <a:cubicBezTo>
                  <a:pt x="677806" y="2253427"/>
                  <a:pt x="697480" y="2302612"/>
                  <a:pt x="736827" y="2341959"/>
                </a:cubicBezTo>
                <a:cubicBezTo>
                  <a:pt x="746664" y="2361633"/>
                  <a:pt x="756501" y="2381306"/>
                  <a:pt x="766338" y="2400980"/>
                </a:cubicBezTo>
                <a:cubicBezTo>
                  <a:pt x="766338" y="2410817"/>
                  <a:pt x="776175" y="2400980"/>
                  <a:pt x="786011" y="2400980"/>
                </a:cubicBezTo>
                <a:cubicBezTo>
                  <a:pt x="864706" y="2381306"/>
                  <a:pt x="943401" y="2400980"/>
                  <a:pt x="1002422" y="2341959"/>
                </a:cubicBezTo>
                <a:cubicBezTo>
                  <a:pt x="1022096" y="2332122"/>
                  <a:pt x="1041769" y="2302612"/>
                  <a:pt x="1051606" y="2282938"/>
                </a:cubicBezTo>
                <a:cubicBezTo>
                  <a:pt x="1071280" y="2223917"/>
                  <a:pt x="1090953" y="2155059"/>
                  <a:pt x="1110627" y="2086201"/>
                </a:cubicBezTo>
                <a:cubicBezTo>
                  <a:pt x="1120464" y="2086201"/>
                  <a:pt x="1120464" y="2096038"/>
                  <a:pt x="1130301" y="2096038"/>
                </a:cubicBezTo>
                <a:cubicBezTo>
                  <a:pt x="1120464" y="2125549"/>
                  <a:pt x="1120464" y="2164896"/>
                  <a:pt x="1110627" y="2204243"/>
                </a:cubicBezTo>
                <a:cubicBezTo>
                  <a:pt x="1090953" y="2273101"/>
                  <a:pt x="1090953" y="2351796"/>
                  <a:pt x="1041769" y="2410817"/>
                </a:cubicBezTo>
                <a:cubicBezTo>
                  <a:pt x="1012259" y="2450164"/>
                  <a:pt x="972911" y="2479675"/>
                  <a:pt x="923727" y="2469838"/>
                </a:cubicBezTo>
                <a:cubicBezTo>
                  <a:pt x="864706" y="2479675"/>
                  <a:pt x="786011" y="2460001"/>
                  <a:pt x="726990" y="2469838"/>
                </a:cubicBezTo>
                <a:cubicBezTo>
                  <a:pt x="717154" y="2460001"/>
                  <a:pt x="707317" y="2450164"/>
                  <a:pt x="697480" y="2430491"/>
                </a:cubicBezTo>
                <a:cubicBezTo>
                  <a:pt x="667969" y="2381306"/>
                  <a:pt x="599111" y="2341959"/>
                  <a:pt x="599111" y="2273101"/>
                </a:cubicBezTo>
                <a:cubicBezTo>
                  <a:pt x="579438" y="2214080"/>
                  <a:pt x="608948" y="2155059"/>
                  <a:pt x="648296" y="2105875"/>
                </a:cubicBezTo>
                <a:cubicBezTo>
                  <a:pt x="707317" y="2046854"/>
                  <a:pt x="756501" y="1987833"/>
                  <a:pt x="815522" y="1928812"/>
                </a:cubicBezTo>
                <a:close/>
                <a:moveTo>
                  <a:pt x="795207" y="1909763"/>
                </a:moveTo>
                <a:cubicBezTo>
                  <a:pt x="805044" y="1909763"/>
                  <a:pt x="805044" y="1919600"/>
                  <a:pt x="805044" y="1919600"/>
                </a:cubicBezTo>
                <a:cubicBezTo>
                  <a:pt x="805044" y="1929437"/>
                  <a:pt x="805044" y="1929437"/>
                  <a:pt x="805044" y="1929437"/>
                </a:cubicBezTo>
                <a:cubicBezTo>
                  <a:pt x="746021" y="1988461"/>
                  <a:pt x="686997" y="2057322"/>
                  <a:pt x="627973" y="2116346"/>
                </a:cubicBezTo>
                <a:cubicBezTo>
                  <a:pt x="598461" y="2155695"/>
                  <a:pt x="578787" y="2204882"/>
                  <a:pt x="578787" y="2263905"/>
                </a:cubicBezTo>
                <a:cubicBezTo>
                  <a:pt x="588624" y="2303255"/>
                  <a:pt x="598461" y="2342604"/>
                  <a:pt x="627973" y="2372116"/>
                </a:cubicBezTo>
                <a:cubicBezTo>
                  <a:pt x="657485" y="2411465"/>
                  <a:pt x="696834" y="2440977"/>
                  <a:pt x="706671" y="2490163"/>
                </a:cubicBezTo>
                <a:cubicBezTo>
                  <a:pt x="726346" y="2490163"/>
                  <a:pt x="736183" y="2480326"/>
                  <a:pt x="746021" y="2480326"/>
                </a:cubicBezTo>
                <a:cubicBezTo>
                  <a:pt x="805044" y="2480326"/>
                  <a:pt x="864068" y="2480326"/>
                  <a:pt x="913255" y="2490163"/>
                </a:cubicBezTo>
                <a:cubicBezTo>
                  <a:pt x="932929" y="2480326"/>
                  <a:pt x="952604" y="2490163"/>
                  <a:pt x="962441" y="2480326"/>
                </a:cubicBezTo>
                <a:cubicBezTo>
                  <a:pt x="991953" y="2480326"/>
                  <a:pt x="1011628" y="2460651"/>
                  <a:pt x="1031302" y="2440977"/>
                </a:cubicBezTo>
                <a:cubicBezTo>
                  <a:pt x="1060814" y="2401628"/>
                  <a:pt x="1090326" y="2362278"/>
                  <a:pt x="1100163" y="2313092"/>
                </a:cubicBezTo>
                <a:cubicBezTo>
                  <a:pt x="1110001" y="2254068"/>
                  <a:pt x="1129675" y="2175370"/>
                  <a:pt x="1139512" y="2106509"/>
                </a:cubicBezTo>
                <a:cubicBezTo>
                  <a:pt x="1149350" y="2096671"/>
                  <a:pt x="1149350" y="2106509"/>
                  <a:pt x="1149350" y="2106509"/>
                </a:cubicBezTo>
                <a:cubicBezTo>
                  <a:pt x="1139512" y="2165532"/>
                  <a:pt x="1119838" y="2224556"/>
                  <a:pt x="1119838" y="2283580"/>
                </a:cubicBezTo>
                <a:cubicBezTo>
                  <a:pt x="1110001" y="2322929"/>
                  <a:pt x="1100163" y="2362278"/>
                  <a:pt x="1080489" y="2401628"/>
                </a:cubicBezTo>
                <a:cubicBezTo>
                  <a:pt x="1070651" y="2431139"/>
                  <a:pt x="1050977" y="2450814"/>
                  <a:pt x="1031302" y="2470489"/>
                </a:cubicBezTo>
                <a:cubicBezTo>
                  <a:pt x="962441" y="2509838"/>
                  <a:pt x="883743" y="2500000"/>
                  <a:pt x="814882" y="2500000"/>
                </a:cubicBezTo>
                <a:cubicBezTo>
                  <a:pt x="775533" y="2500000"/>
                  <a:pt x="736183" y="2490163"/>
                  <a:pt x="706671" y="2509838"/>
                </a:cubicBezTo>
                <a:cubicBezTo>
                  <a:pt x="696834" y="2509838"/>
                  <a:pt x="706671" y="2500000"/>
                  <a:pt x="696834" y="2490163"/>
                </a:cubicBezTo>
                <a:cubicBezTo>
                  <a:pt x="657485" y="2411465"/>
                  <a:pt x="578787" y="2362278"/>
                  <a:pt x="568949" y="2283580"/>
                </a:cubicBezTo>
                <a:cubicBezTo>
                  <a:pt x="568949" y="2263905"/>
                  <a:pt x="549275" y="2234394"/>
                  <a:pt x="559112" y="2214719"/>
                </a:cubicBezTo>
                <a:cubicBezTo>
                  <a:pt x="568949" y="2165532"/>
                  <a:pt x="598461" y="2116346"/>
                  <a:pt x="627973" y="2076997"/>
                </a:cubicBezTo>
                <a:cubicBezTo>
                  <a:pt x="795207" y="1909763"/>
                  <a:pt x="795207" y="1909763"/>
                  <a:pt x="795207" y="1909763"/>
                </a:cubicBezTo>
                <a:close/>
                <a:moveTo>
                  <a:pt x="481134" y="1909763"/>
                </a:moveTo>
                <a:cubicBezTo>
                  <a:pt x="500673" y="1909763"/>
                  <a:pt x="520211" y="1919486"/>
                  <a:pt x="539750" y="1909763"/>
                </a:cubicBezTo>
                <a:cubicBezTo>
                  <a:pt x="539750" y="1909763"/>
                  <a:pt x="539750" y="1919486"/>
                  <a:pt x="539750" y="1919486"/>
                </a:cubicBezTo>
                <a:cubicBezTo>
                  <a:pt x="529981" y="1948657"/>
                  <a:pt x="510442" y="1977827"/>
                  <a:pt x="481134" y="1987551"/>
                </a:cubicBezTo>
                <a:cubicBezTo>
                  <a:pt x="461596" y="1987551"/>
                  <a:pt x="432288" y="1987551"/>
                  <a:pt x="412750" y="1977827"/>
                </a:cubicBezTo>
                <a:cubicBezTo>
                  <a:pt x="412750" y="1977827"/>
                  <a:pt x="412750" y="1968104"/>
                  <a:pt x="412750" y="1968104"/>
                </a:cubicBezTo>
                <a:cubicBezTo>
                  <a:pt x="442057" y="1948657"/>
                  <a:pt x="461596" y="1929210"/>
                  <a:pt x="481134" y="1909763"/>
                </a:cubicBezTo>
                <a:close/>
                <a:moveTo>
                  <a:pt x="1907309" y="1898650"/>
                </a:moveTo>
                <a:cubicBezTo>
                  <a:pt x="1966191" y="1957771"/>
                  <a:pt x="2025073" y="2016891"/>
                  <a:pt x="2083955" y="2076012"/>
                </a:cubicBezTo>
                <a:cubicBezTo>
                  <a:pt x="2093768" y="2085865"/>
                  <a:pt x="2103582" y="2095719"/>
                  <a:pt x="2113396" y="2105572"/>
                </a:cubicBezTo>
                <a:cubicBezTo>
                  <a:pt x="2142837" y="2154839"/>
                  <a:pt x="2152650" y="2223814"/>
                  <a:pt x="2123209" y="2282934"/>
                </a:cubicBezTo>
                <a:cubicBezTo>
                  <a:pt x="2113396" y="2302641"/>
                  <a:pt x="2113396" y="2322348"/>
                  <a:pt x="2093768" y="2332201"/>
                </a:cubicBezTo>
                <a:cubicBezTo>
                  <a:pt x="2083955" y="2361762"/>
                  <a:pt x="2064328" y="2381469"/>
                  <a:pt x="2054514" y="2411029"/>
                </a:cubicBezTo>
                <a:cubicBezTo>
                  <a:pt x="2044700" y="2420883"/>
                  <a:pt x="2044700" y="2430736"/>
                  <a:pt x="2034887" y="2440589"/>
                </a:cubicBezTo>
                <a:cubicBezTo>
                  <a:pt x="2005446" y="2440589"/>
                  <a:pt x="1976005" y="2430736"/>
                  <a:pt x="1956378" y="2440589"/>
                </a:cubicBezTo>
                <a:cubicBezTo>
                  <a:pt x="1926937" y="2450443"/>
                  <a:pt x="1897496" y="2460296"/>
                  <a:pt x="1868055" y="2460296"/>
                </a:cubicBezTo>
                <a:cubicBezTo>
                  <a:pt x="1828800" y="2470150"/>
                  <a:pt x="1789546" y="2450443"/>
                  <a:pt x="1760105" y="2430736"/>
                </a:cubicBezTo>
                <a:cubicBezTo>
                  <a:pt x="1661968" y="2351908"/>
                  <a:pt x="1661968" y="2223814"/>
                  <a:pt x="1622714" y="2125279"/>
                </a:cubicBezTo>
                <a:cubicBezTo>
                  <a:pt x="1622714" y="2105572"/>
                  <a:pt x="1612900" y="2095719"/>
                  <a:pt x="1612900" y="2085865"/>
                </a:cubicBezTo>
                <a:cubicBezTo>
                  <a:pt x="1612900" y="2076012"/>
                  <a:pt x="1622714" y="2076012"/>
                  <a:pt x="1622714" y="2076012"/>
                </a:cubicBezTo>
                <a:cubicBezTo>
                  <a:pt x="1642341" y="2115426"/>
                  <a:pt x="1652155" y="2154839"/>
                  <a:pt x="1671782" y="2184400"/>
                </a:cubicBezTo>
                <a:cubicBezTo>
                  <a:pt x="1681596" y="2213960"/>
                  <a:pt x="1681596" y="2243520"/>
                  <a:pt x="1701223" y="2273081"/>
                </a:cubicBezTo>
                <a:cubicBezTo>
                  <a:pt x="1701223" y="2282934"/>
                  <a:pt x="1711037" y="2292788"/>
                  <a:pt x="1720850" y="2302641"/>
                </a:cubicBezTo>
                <a:cubicBezTo>
                  <a:pt x="1740478" y="2332201"/>
                  <a:pt x="1769918" y="2342055"/>
                  <a:pt x="1809173" y="2361762"/>
                </a:cubicBezTo>
                <a:cubicBezTo>
                  <a:pt x="1868055" y="2381469"/>
                  <a:pt x="1936750" y="2361762"/>
                  <a:pt x="1995632" y="2381469"/>
                </a:cubicBezTo>
                <a:cubicBezTo>
                  <a:pt x="2005446" y="2381469"/>
                  <a:pt x="1995632" y="2371615"/>
                  <a:pt x="2005446" y="2361762"/>
                </a:cubicBezTo>
                <a:cubicBezTo>
                  <a:pt x="2015259" y="2312495"/>
                  <a:pt x="2054514" y="2282934"/>
                  <a:pt x="2054514" y="2233667"/>
                </a:cubicBezTo>
                <a:cubicBezTo>
                  <a:pt x="2074141" y="2184400"/>
                  <a:pt x="2074141" y="2115426"/>
                  <a:pt x="2044700" y="2066158"/>
                </a:cubicBezTo>
                <a:cubicBezTo>
                  <a:pt x="1985818" y="2026745"/>
                  <a:pt x="1936750" y="1967624"/>
                  <a:pt x="1887682" y="1918357"/>
                </a:cubicBezTo>
                <a:cubicBezTo>
                  <a:pt x="1887682" y="1918357"/>
                  <a:pt x="1887682" y="1908503"/>
                  <a:pt x="1897496" y="1908503"/>
                </a:cubicBezTo>
                <a:cubicBezTo>
                  <a:pt x="1897496" y="1908503"/>
                  <a:pt x="1907309" y="1898650"/>
                  <a:pt x="1907309" y="1898650"/>
                </a:cubicBezTo>
                <a:close/>
                <a:moveTo>
                  <a:pt x="1917035" y="1889125"/>
                </a:moveTo>
                <a:cubicBezTo>
                  <a:pt x="1926867" y="1889125"/>
                  <a:pt x="1936700" y="1898983"/>
                  <a:pt x="1946532" y="1908841"/>
                </a:cubicBezTo>
                <a:cubicBezTo>
                  <a:pt x="2005525" y="1958130"/>
                  <a:pt x="2064519" y="2017277"/>
                  <a:pt x="2123512" y="2066567"/>
                </a:cubicBezTo>
                <a:cubicBezTo>
                  <a:pt x="2162841" y="2115856"/>
                  <a:pt x="2192338" y="2184861"/>
                  <a:pt x="2172674" y="2244008"/>
                </a:cubicBezTo>
                <a:cubicBezTo>
                  <a:pt x="2162841" y="2273582"/>
                  <a:pt x="2153009" y="2293297"/>
                  <a:pt x="2143177" y="2322871"/>
                </a:cubicBezTo>
                <a:cubicBezTo>
                  <a:pt x="2113680" y="2362303"/>
                  <a:pt x="2094016" y="2401734"/>
                  <a:pt x="2064519" y="2441166"/>
                </a:cubicBezTo>
                <a:cubicBezTo>
                  <a:pt x="2064519" y="2451023"/>
                  <a:pt x="2064519" y="2470739"/>
                  <a:pt x="2054687" y="2480597"/>
                </a:cubicBezTo>
                <a:cubicBezTo>
                  <a:pt x="2005525" y="2460881"/>
                  <a:pt x="1946532" y="2460881"/>
                  <a:pt x="1897370" y="2480597"/>
                </a:cubicBezTo>
                <a:cubicBezTo>
                  <a:pt x="1848209" y="2500313"/>
                  <a:pt x="1789216" y="2490455"/>
                  <a:pt x="1740054" y="2460881"/>
                </a:cubicBezTo>
                <a:cubicBezTo>
                  <a:pt x="1681061" y="2411592"/>
                  <a:pt x="1661396" y="2342587"/>
                  <a:pt x="1641732" y="2273582"/>
                </a:cubicBezTo>
                <a:cubicBezTo>
                  <a:pt x="1622067" y="2224292"/>
                  <a:pt x="1612235" y="2165145"/>
                  <a:pt x="1592571" y="2115856"/>
                </a:cubicBezTo>
                <a:cubicBezTo>
                  <a:pt x="1592571" y="2105998"/>
                  <a:pt x="1582738" y="2096140"/>
                  <a:pt x="1592571" y="2086282"/>
                </a:cubicBezTo>
                <a:cubicBezTo>
                  <a:pt x="1602403" y="2096140"/>
                  <a:pt x="1602403" y="2105998"/>
                  <a:pt x="1612235" y="2125714"/>
                </a:cubicBezTo>
                <a:cubicBezTo>
                  <a:pt x="1631900" y="2194719"/>
                  <a:pt x="1651564" y="2263724"/>
                  <a:pt x="1671229" y="2332729"/>
                </a:cubicBezTo>
                <a:cubicBezTo>
                  <a:pt x="1690893" y="2382018"/>
                  <a:pt x="1730222" y="2441166"/>
                  <a:pt x="1789216" y="2460881"/>
                </a:cubicBezTo>
                <a:cubicBezTo>
                  <a:pt x="1867874" y="2500313"/>
                  <a:pt x="1956364" y="2431308"/>
                  <a:pt x="2044854" y="2460881"/>
                </a:cubicBezTo>
                <a:cubicBezTo>
                  <a:pt x="2054687" y="2451023"/>
                  <a:pt x="2054687" y="2431308"/>
                  <a:pt x="2064519" y="2421450"/>
                </a:cubicBezTo>
                <a:cubicBezTo>
                  <a:pt x="2064519" y="2411592"/>
                  <a:pt x="2064519" y="2401734"/>
                  <a:pt x="2074351" y="2401734"/>
                </a:cubicBezTo>
                <a:cubicBezTo>
                  <a:pt x="2113680" y="2342587"/>
                  <a:pt x="2162841" y="2273582"/>
                  <a:pt x="2153009" y="2194719"/>
                </a:cubicBezTo>
                <a:cubicBezTo>
                  <a:pt x="2153009" y="2165145"/>
                  <a:pt x="2143177" y="2145429"/>
                  <a:pt x="2133345" y="2125714"/>
                </a:cubicBezTo>
                <a:cubicBezTo>
                  <a:pt x="2113680" y="2096140"/>
                  <a:pt x="2094016" y="2046851"/>
                  <a:pt x="2064519" y="2036993"/>
                </a:cubicBezTo>
                <a:cubicBezTo>
                  <a:pt x="2015358" y="1987704"/>
                  <a:pt x="1976029" y="1948272"/>
                  <a:pt x="1926867" y="1908841"/>
                </a:cubicBezTo>
                <a:cubicBezTo>
                  <a:pt x="1926867" y="1898983"/>
                  <a:pt x="1917035" y="1889125"/>
                  <a:pt x="1917035" y="1889125"/>
                </a:cubicBezTo>
                <a:close/>
                <a:moveTo>
                  <a:pt x="628650" y="1870075"/>
                </a:moveTo>
                <a:cubicBezTo>
                  <a:pt x="628650" y="1899516"/>
                  <a:pt x="618807" y="1928957"/>
                  <a:pt x="599122" y="1948584"/>
                </a:cubicBezTo>
                <a:cubicBezTo>
                  <a:pt x="579437" y="1968211"/>
                  <a:pt x="549910" y="1978025"/>
                  <a:pt x="530225" y="1978025"/>
                </a:cubicBezTo>
                <a:cubicBezTo>
                  <a:pt x="540067" y="1958398"/>
                  <a:pt x="549910" y="1928957"/>
                  <a:pt x="559752" y="1909329"/>
                </a:cubicBezTo>
                <a:cubicBezTo>
                  <a:pt x="589280" y="1879889"/>
                  <a:pt x="589280" y="1879889"/>
                  <a:pt x="589280" y="1879889"/>
                </a:cubicBezTo>
                <a:cubicBezTo>
                  <a:pt x="599122" y="1870075"/>
                  <a:pt x="608965" y="1870075"/>
                  <a:pt x="628650" y="1870075"/>
                </a:cubicBezTo>
                <a:close/>
                <a:moveTo>
                  <a:pt x="2231344" y="1856820"/>
                </a:moveTo>
                <a:cubicBezTo>
                  <a:pt x="2233332" y="1856205"/>
                  <a:pt x="2236392" y="1856820"/>
                  <a:pt x="2241286" y="1859280"/>
                </a:cubicBezTo>
                <a:cubicBezTo>
                  <a:pt x="2251076" y="1888808"/>
                  <a:pt x="2280444" y="1908493"/>
                  <a:pt x="2309813" y="1928178"/>
                </a:cubicBezTo>
                <a:cubicBezTo>
                  <a:pt x="2300024" y="1938020"/>
                  <a:pt x="2280444" y="1947863"/>
                  <a:pt x="2270655" y="1947863"/>
                </a:cubicBezTo>
                <a:cubicBezTo>
                  <a:pt x="2241286" y="1947863"/>
                  <a:pt x="2241286" y="1947863"/>
                  <a:pt x="2241286" y="1947863"/>
                </a:cubicBezTo>
                <a:cubicBezTo>
                  <a:pt x="2211917" y="1938020"/>
                  <a:pt x="2202128" y="1918335"/>
                  <a:pt x="2192338" y="1898650"/>
                </a:cubicBezTo>
                <a:cubicBezTo>
                  <a:pt x="2192338" y="1878965"/>
                  <a:pt x="2211917" y="1888808"/>
                  <a:pt x="2221707" y="1878965"/>
                </a:cubicBezTo>
                <a:cubicBezTo>
                  <a:pt x="2229049" y="1871583"/>
                  <a:pt x="2225378" y="1858665"/>
                  <a:pt x="2231344" y="1856820"/>
                </a:cubicBezTo>
                <a:close/>
                <a:moveTo>
                  <a:pt x="2093913" y="1849438"/>
                </a:moveTo>
                <a:cubicBezTo>
                  <a:pt x="2133168" y="1849438"/>
                  <a:pt x="2133168" y="1849438"/>
                  <a:pt x="2133168" y="1849438"/>
                </a:cubicBezTo>
                <a:cubicBezTo>
                  <a:pt x="2142981" y="1859280"/>
                  <a:pt x="2162609" y="1878965"/>
                  <a:pt x="2172422" y="1878965"/>
                </a:cubicBezTo>
                <a:cubicBezTo>
                  <a:pt x="2172422" y="1898650"/>
                  <a:pt x="2192050" y="1918335"/>
                  <a:pt x="2201863" y="1938020"/>
                </a:cubicBezTo>
                <a:cubicBezTo>
                  <a:pt x="2201863" y="1947863"/>
                  <a:pt x="2182236" y="1938020"/>
                  <a:pt x="2172422" y="1947863"/>
                </a:cubicBezTo>
                <a:cubicBezTo>
                  <a:pt x="2133168" y="1938020"/>
                  <a:pt x="2113541" y="1898650"/>
                  <a:pt x="2093913" y="1859280"/>
                </a:cubicBezTo>
                <a:cubicBezTo>
                  <a:pt x="2093913" y="1849438"/>
                  <a:pt x="2093913" y="1849438"/>
                  <a:pt x="2093913" y="1849438"/>
                </a:cubicBezTo>
                <a:close/>
                <a:moveTo>
                  <a:pt x="412637" y="1849438"/>
                </a:moveTo>
                <a:cubicBezTo>
                  <a:pt x="432367" y="1849438"/>
                  <a:pt x="412637" y="1869282"/>
                  <a:pt x="422502" y="1879204"/>
                </a:cubicBezTo>
                <a:cubicBezTo>
                  <a:pt x="432367" y="1899047"/>
                  <a:pt x="452098" y="1899047"/>
                  <a:pt x="461963" y="1899047"/>
                </a:cubicBezTo>
                <a:cubicBezTo>
                  <a:pt x="452098" y="1928813"/>
                  <a:pt x="412637" y="1958579"/>
                  <a:pt x="383041" y="1968501"/>
                </a:cubicBezTo>
                <a:cubicBezTo>
                  <a:pt x="363311" y="1968501"/>
                  <a:pt x="333715" y="1958579"/>
                  <a:pt x="323850" y="1938735"/>
                </a:cubicBezTo>
                <a:cubicBezTo>
                  <a:pt x="323850" y="1928813"/>
                  <a:pt x="323850" y="1918891"/>
                  <a:pt x="323850" y="1899047"/>
                </a:cubicBezTo>
                <a:cubicBezTo>
                  <a:pt x="333715" y="1869282"/>
                  <a:pt x="373176" y="1859360"/>
                  <a:pt x="412637" y="1849438"/>
                </a:cubicBezTo>
                <a:close/>
                <a:moveTo>
                  <a:pt x="609601" y="1811338"/>
                </a:moveTo>
                <a:cubicBezTo>
                  <a:pt x="599709" y="1840442"/>
                  <a:pt x="589818" y="1869547"/>
                  <a:pt x="560144" y="1888949"/>
                </a:cubicBezTo>
                <a:cubicBezTo>
                  <a:pt x="550252" y="1888949"/>
                  <a:pt x="550252" y="1898651"/>
                  <a:pt x="540361" y="1898651"/>
                </a:cubicBezTo>
                <a:cubicBezTo>
                  <a:pt x="520578" y="1898651"/>
                  <a:pt x="500796" y="1898651"/>
                  <a:pt x="481013" y="1888949"/>
                </a:cubicBezTo>
                <a:cubicBezTo>
                  <a:pt x="500796" y="1869547"/>
                  <a:pt x="540361" y="1879248"/>
                  <a:pt x="560144" y="1850144"/>
                </a:cubicBezTo>
                <a:cubicBezTo>
                  <a:pt x="579927" y="1821039"/>
                  <a:pt x="579927" y="1821039"/>
                  <a:pt x="579927" y="1821039"/>
                </a:cubicBezTo>
                <a:cubicBezTo>
                  <a:pt x="589818" y="1821039"/>
                  <a:pt x="599709" y="1811338"/>
                  <a:pt x="609601" y="1811338"/>
                </a:cubicBezTo>
                <a:close/>
                <a:moveTo>
                  <a:pt x="2280383" y="1800225"/>
                </a:moveTo>
                <a:cubicBezTo>
                  <a:pt x="2319949" y="1800225"/>
                  <a:pt x="2369405" y="1810147"/>
                  <a:pt x="2379297" y="1849834"/>
                </a:cubicBezTo>
                <a:cubicBezTo>
                  <a:pt x="2389188" y="1859756"/>
                  <a:pt x="2379297" y="1879600"/>
                  <a:pt x="2379297" y="1889522"/>
                </a:cubicBezTo>
                <a:cubicBezTo>
                  <a:pt x="2359514" y="1909366"/>
                  <a:pt x="2349623" y="1919288"/>
                  <a:pt x="2329840" y="1919288"/>
                </a:cubicBezTo>
                <a:cubicBezTo>
                  <a:pt x="2300166" y="1909366"/>
                  <a:pt x="2280383" y="1889522"/>
                  <a:pt x="2260600" y="1859756"/>
                </a:cubicBezTo>
                <a:cubicBezTo>
                  <a:pt x="2260600" y="1859756"/>
                  <a:pt x="2270492" y="1859756"/>
                  <a:pt x="2280383" y="1849834"/>
                </a:cubicBezTo>
                <a:cubicBezTo>
                  <a:pt x="2290274" y="1839913"/>
                  <a:pt x="2290274" y="1820069"/>
                  <a:pt x="2280383" y="1810147"/>
                </a:cubicBezTo>
                <a:cubicBezTo>
                  <a:pt x="2280383" y="1810147"/>
                  <a:pt x="2280383" y="1800225"/>
                  <a:pt x="2280383" y="1800225"/>
                </a:cubicBezTo>
                <a:close/>
                <a:moveTo>
                  <a:pt x="530714" y="1796851"/>
                </a:moveTo>
                <a:cubicBezTo>
                  <a:pt x="538132" y="1795621"/>
                  <a:pt x="545551" y="1795621"/>
                  <a:pt x="550496" y="1800542"/>
                </a:cubicBezTo>
                <a:cubicBezTo>
                  <a:pt x="540605" y="1810385"/>
                  <a:pt x="530714" y="1810385"/>
                  <a:pt x="520822" y="1810385"/>
                </a:cubicBezTo>
                <a:cubicBezTo>
                  <a:pt x="501039" y="1820227"/>
                  <a:pt x="471365" y="1820227"/>
                  <a:pt x="461474" y="1839912"/>
                </a:cubicBezTo>
                <a:cubicBezTo>
                  <a:pt x="461474" y="1849755"/>
                  <a:pt x="471365" y="1849755"/>
                  <a:pt x="481257" y="1849755"/>
                </a:cubicBezTo>
                <a:cubicBezTo>
                  <a:pt x="510931" y="1849755"/>
                  <a:pt x="530714" y="1820227"/>
                  <a:pt x="550496" y="1810385"/>
                </a:cubicBezTo>
                <a:cubicBezTo>
                  <a:pt x="560388" y="1820227"/>
                  <a:pt x="560388" y="1820227"/>
                  <a:pt x="560388" y="1820227"/>
                </a:cubicBezTo>
                <a:cubicBezTo>
                  <a:pt x="520822" y="1849755"/>
                  <a:pt x="491148" y="1889125"/>
                  <a:pt x="441691" y="1879282"/>
                </a:cubicBezTo>
                <a:cubicBezTo>
                  <a:pt x="431800" y="1879282"/>
                  <a:pt x="431800" y="1869440"/>
                  <a:pt x="431800" y="1869440"/>
                </a:cubicBezTo>
                <a:cubicBezTo>
                  <a:pt x="431800" y="1820227"/>
                  <a:pt x="481257" y="1810385"/>
                  <a:pt x="510931" y="1800542"/>
                </a:cubicBezTo>
                <a:cubicBezTo>
                  <a:pt x="515877" y="1800542"/>
                  <a:pt x="523295" y="1798082"/>
                  <a:pt x="530714" y="1796851"/>
                </a:cubicBezTo>
                <a:close/>
                <a:moveTo>
                  <a:pt x="688068" y="1790700"/>
                </a:moveTo>
                <a:cubicBezTo>
                  <a:pt x="698046" y="1790700"/>
                  <a:pt x="698046" y="1800622"/>
                  <a:pt x="708025" y="1810544"/>
                </a:cubicBezTo>
                <a:cubicBezTo>
                  <a:pt x="708025" y="1840309"/>
                  <a:pt x="688068" y="1860153"/>
                  <a:pt x="678089" y="1879997"/>
                </a:cubicBezTo>
                <a:cubicBezTo>
                  <a:pt x="668110" y="1899841"/>
                  <a:pt x="658132" y="1909763"/>
                  <a:pt x="638175" y="1909763"/>
                </a:cubicBezTo>
                <a:cubicBezTo>
                  <a:pt x="638175" y="1899841"/>
                  <a:pt x="638175" y="1899841"/>
                  <a:pt x="638175" y="1899841"/>
                </a:cubicBezTo>
                <a:cubicBezTo>
                  <a:pt x="638175" y="1860153"/>
                  <a:pt x="638175" y="1860153"/>
                  <a:pt x="638175" y="1860153"/>
                </a:cubicBezTo>
                <a:cubicBezTo>
                  <a:pt x="658132" y="1840309"/>
                  <a:pt x="678089" y="1820466"/>
                  <a:pt x="688068" y="1790700"/>
                </a:cubicBezTo>
                <a:close/>
                <a:moveTo>
                  <a:pt x="2119187" y="1783636"/>
                </a:moveTo>
                <a:cubicBezTo>
                  <a:pt x="2122921" y="1783636"/>
                  <a:pt x="2127900" y="1786096"/>
                  <a:pt x="2132879" y="1791017"/>
                </a:cubicBezTo>
                <a:cubicBezTo>
                  <a:pt x="2142837" y="1820545"/>
                  <a:pt x="2142837" y="1820545"/>
                  <a:pt x="2142837" y="1820545"/>
                </a:cubicBezTo>
                <a:cubicBezTo>
                  <a:pt x="2142837" y="1830387"/>
                  <a:pt x="2152795" y="1840230"/>
                  <a:pt x="2172711" y="1840230"/>
                </a:cubicBezTo>
                <a:cubicBezTo>
                  <a:pt x="2182669" y="1850072"/>
                  <a:pt x="2182669" y="1830387"/>
                  <a:pt x="2192627" y="1840230"/>
                </a:cubicBezTo>
                <a:cubicBezTo>
                  <a:pt x="2202585" y="1840230"/>
                  <a:pt x="2212543" y="1850072"/>
                  <a:pt x="2222501" y="1859915"/>
                </a:cubicBezTo>
                <a:cubicBezTo>
                  <a:pt x="2212543" y="1859915"/>
                  <a:pt x="2212543" y="1869757"/>
                  <a:pt x="2202585" y="1869757"/>
                </a:cubicBezTo>
                <a:cubicBezTo>
                  <a:pt x="2182669" y="1879600"/>
                  <a:pt x="2162753" y="1859915"/>
                  <a:pt x="2152795" y="1850072"/>
                </a:cubicBezTo>
                <a:cubicBezTo>
                  <a:pt x="2132879" y="1840230"/>
                  <a:pt x="2122921" y="1810702"/>
                  <a:pt x="2112963" y="1791017"/>
                </a:cubicBezTo>
                <a:cubicBezTo>
                  <a:pt x="2112963" y="1786096"/>
                  <a:pt x="2115453" y="1783636"/>
                  <a:pt x="2119187" y="1783636"/>
                </a:cubicBezTo>
                <a:close/>
                <a:moveTo>
                  <a:pt x="425417" y="1768276"/>
                </a:moveTo>
                <a:cubicBezTo>
                  <a:pt x="431535" y="1767046"/>
                  <a:pt x="436430" y="1767046"/>
                  <a:pt x="441325" y="1771967"/>
                </a:cubicBezTo>
                <a:cubicBezTo>
                  <a:pt x="431535" y="1791652"/>
                  <a:pt x="441325" y="1821180"/>
                  <a:pt x="421746" y="1840865"/>
                </a:cubicBezTo>
                <a:cubicBezTo>
                  <a:pt x="411956" y="1840865"/>
                  <a:pt x="402166" y="1840865"/>
                  <a:pt x="392377" y="1840865"/>
                </a:cubicBezTo>
                <a:cubicBezTo>
                  <a:pt x="372798" y="1850707"/>
                  <a:pt x="353219" y="1850707"/>
                  <a:pt x="333639" y="1860550"/>
                </a:cubicBezTo>
                <a:cubicBezTo>
                  <a:pt x="323850" y="1850707"/>
                  <a:pt x="323850" y="1831022"/>
                  <a:pt x="333639" y="1821180"/>
                </a:cubicBezTo>
                <a:cubicBezTo>
                  <a:pt x="343429" y="1791652"/>
                  <a:pt x="372798" y="1762125"/>
                  <a:pt x="402166" y="1771967"/>
                </a:cubicBezTo>
                <a:cubicBezTo>
                  <a:pt x="411956" y="1771967"/>
                  <a:pt x="419298" y="1769507"/>
                  <a:pt x="425417" y="1768276"/>
                </a:cubicBezTo>
                <a:close/>
                <a:moveTo>
                  <a:pt x="667941" y="1764585"/>
                </a:moveTo>
                <a:cubicBezTo>
                  <a:pt x="672902" y="1764585"/>
                  <a:pt x="677863" y="1767046"/>
                  <a:pt x="677863" y="1771967"/>
                </a:cubicBezTo>
                <a:cubicBezTo>
                  <a:pt x="667941" y="1811337"/>
                  <a:pt x="648097" y="1840865"/>
                  <a:pt x="618332" y="1860550"/>
                </a:cubicBezTo>
                <a:cubicBezTo>
                  <a:pt x="608410" y="1860550"/>
                  <a:pt x="608410" y="1860550"/>
                  <a:pt x="598488" y="1860550"/>
                </a:cubicBezTo>
                <a:cubicBezTo>
                  <a:pt x="598488" y="1850707"/>
                  <a:pt x="608410" y="1840865"/>
                  <a:pt x="608410" y="1840865"/>
                </a:cubicBezTo>
                <a:cubicBezTo>
                  <a:pt x="648097" y="1831022"/>
                  <a:pt x="648097" y="1791652"/>
                  <a:pt x="658019" y="1771967"/>
                </a:cubicBezTo>
                <a:cubicBezTo>
                  <a:pt x="658019" y="1767046"/>
                  <a:pt x="662980" y="1764585"/>
                  <a:pt x="667941" y="1764585"/>
                </a:cubicBezTo>
                <a:close/>
                <a:moveTo>
                  <a:pt x="2162542" y="1762125"/>
                </a:moveTo>
                <a:cubicBezTo>
                  <a:pt x="2192216" y="1762125"/>
                  <a:pt x="2211999" y="1771826"/>
                  <a:pt x="2241673" y="1781528"/>
                </a:cubicBezTo>
                <a:cubicBezTo>
                  <a:pt x="2251564" y="1791229"/>
                  <a:pt x="2261455" y="1800931"/>
                  <a:pt x="2271347" y="1810632"/>
                </a:cubicBezTo>
                <a:cubicBezTo>
                  <a:pt x="2271347" y="1820334"/>
                  <a:pt x="2281238" y="1820334"/>
                  <a:pt x="2271347" y="1830035"/>
                </a:cubicBezTo>
                <a:cubicBezTo>
                  <a:pt x="2271347" y="1839736"/>
                  <a:pt x="2261455" y="1849438"/>
                  <a:pt x="2251564" y="1849438"/>
                </a:cubicBezTo>
                <a:cubicBezTo>
                  <a:pt x="2211999" y="1839736"/>
                  <a:pt x="2172433" y="1810632"/>
                  <a:pt x="2152650" y="1781528"/>
                </a:cubicBezTo>
                <a:cubicBezTo>
                  <a:pt x="2172433" y="1791229"/>
                  <a:pt x="2192216" y="1810632"/>
                  <a:pt x="2211999" y="1820334"/>
                </a:cubicBezTo>
                <a:cubicBezTo>
                  <a:pt x="2221890" y="1820334"/>
                  <a:pt x="2231781" y="1820334"/>
                  <a:pt x="2231781" y="1810632"/>
                </a:cubicBezTo>
                <a:cubicBezTo>
                  <a:pt x="2221890" y="1781528"/>
                  <a:pt x="2192216" y="1781528"/>
                  <a:pt x="2172433" y="1771826"/>
                </a:cubicBezTo>
                <a:cubicBezTo>
                  <a:pt x="2162542" y="1771826"/>
                  <a:pt x="2162542" y="1771826"/>
                  <a:pt x="2162542" y="1762125"/>
                </a:cubicBezTo>
                <a:close/>
                <a:moveTo>
                  <a:pt x="524636" y="1753526"/>
                </a:moveTo>
                <a:cubicBezTo>
                  <a:pt x="538097" y="1753526"/>
                  <a:pt x="550334" y="1756040"/>
                  <a:pt x="560123" y="1761067"/>
                </a:cubicBezTo>
                <a:cubicBezTo>
                  <a:pt x="569913" y="1761067"/>
                  <a:pt x="569913" y="1761067"/>
                  <a:pt x="569913" y="1761067"/>
                </a:cubicBezTo>
                <a:cubicBezTo>
                  <a:pt x="560123" y="1781175"/>
                  <a:pt x="540544" y="1761067"/>
                  <a:pt x="520965" y="1771121"/>
                </a:cubicBezTo>
                <a:cubicBezTo>
                  <a:pt x="491596" y="1771121"/>
                  <a:pt x="481807" y="1811338"/>
                  <a:pt x="452438" y="1811338"/>
                </a:cubicBezTo>
                <a:cubicBezTo>
                  <a:pt x="452438" y="1791230"/>
                  <a:pt x="462227" y="1771121"/>
                  <a:pt x="481807" y="1761067"/>
                </a:cubicBezTo>
                <a:cubicBezTo>
                  <a:pt x="496491" y="1756040"/>
                  <a:pt x="511175" y="1753526"/>
                  <a:pt x="524636" y="1753526"/>
                </a:cubicBezTo>
                <a:close/>
                <a:moveTo>
                  <a:pt x="2034382" y="1741488"/>
                </a:moveTo>
                <a:cubicBezTo>
                  <a:pt x="2044304" y="1781053"/>
                  <a:pt x="2044304" y="1820619"/>
                  <a:pt x="2083991" y="1840402"/>
                </a:cubicBezTo>
                <a:cubicBezTo>
                  <a:pt x="2083991" y="1850293"/>
                  <a:pt x="2093913" y="1860184"/>
                  <a:pt x="2083991" y="1870076"/>
                </a:cubicBezTo>
                <a:cubicBezTo>
                  <a:pt x="2064148" y="1870076"/>
                  <a:pt x="2044304" y="1860184"/>
                  <a:pt x="2034382" y="1850293"/>
                </a:cubicBezTo>
                <a:cubicBezTo>
                  <a:pt x="2014538" y="1820619"/>
                  <a:pt x="2024460" y="1790945"/>
                  <a:pt x="2024460" y="1761271"/>
                </a:cubicBezTo>
                <a:cubicBezTo>
                  <a:pt x="2024460" y="1751379"/>
                  <a:pt x="2024460" y="1741488"/>
                  <a:pt x="2034382" y="1741488"/>
                </a:cubicBezTo>
                <a:close/>
                <a:moveTo>
                  <a:pt x="648935" y="1741488"/>
                </a:moveTo>
                <a:cubicBezTo>
                  <a:pt x="648935" y="1741488"/>
                  <a:pt x="658813" y="1741488"/>
                  <a:pt x="658813" y="1751466"/>
                </a:cubicBezTo>
                <a:cubicBezTo>
                  <a:pt x="639057" y="1771424"/>
                  <a:pt x="619302" y="1791381"/>
                  <a:pt x="599546" y="1801359"/>
                </a:cubicBezTo>
                <a:cubicBezTo>
                  <a:pt x="589668" y="1801359"/>
                  <a:pt x="569913" y="1811338"/>
                  <a:pt x="569913" y="1791381"/>
                </a:cubicBezTo>
                <a:cubicBezTo>
                  <a:pt x="569913" y="1771424"/>
                  <a:pt x="589668" y="1771424"/>
                  <a:pt x="609424" y="1761445"/>
                </a:cubicBezTo>
                <a:cubicBezTo>
                  <a:pt x="619302" y="1751466"/>
                  <a:pt x="639057" y="1751466"/>
                  <a:pt x="648935" y="1741488"/>
                </a:cubicBezTo>
                <a:close/>
                <a:moveTo>
                  <a:pt x="2044700" y="1731963"/>
                </a:moveTo>
                <a:cubicBezTo>
                  <a:pt x="2064204" y="1741777"/>
                  <a:pt x="2064204" y="1771217"/>
                  <a:pt x="2073956" y="1790845"/>
                </a:cubicBezTo>
                <a:cubicBezTo>
                  <a:pt x="2083708" y="1800658"/>
                  <a:pt x="2093460" y="1810472"/>
                  <a:pt x="2112963" y="1810472"/>
                </a:cubicBezTo>
                <a:cubicBezTo>
                  <a:pt x="2112963" y="1820286"/>
                  <a:pt x="2112963" y="1820286"/>
                  <a:pt x="2112963" y="1830099"/>
                </a:cubicBezTo>
                <a:cubicBezTo>
                  <a:pt x="2112963" y="1839913"/>
                  <a:pt x="2103211" y="1830099"/>
                  <a:pt x="2093460" y="1830099"/>
                </a:cubicBezTo>
                <a:cubicBezTo>
                  <a:pt x="2054452" y="1810472"/>
                  <a:pt x="2044700" y="1771217"/>
                  <a:pt x="2044700" y="1731963"/>
                </a:cubicBezTo>
                <a:close/>
                <a:moveTo>
                  <a:pt x="2182284" y="1722438"/>
                </a:moveTo>
                <a:cubicBezTo>
                  <a:pt x="2211652" y="1722438"/>
                  <a:pt x="2250811" y="1732228"/>
                  <a:pt x="2260600" y="1761597"/>
                </a:cubicBezTo>
                <a:cubicBezTo>
                  <a:pt x="2260600" y="1771386"/>
                  <a:pt x="2260600" y="1771386"/>
                  <a:pt x="2260600" y="1781176"/>
                </a:cubicBezTo>
                <a:cubicBezTo>
                  <a:pt x="2221442" y="1761597"/>
                  <a:pt x="2221442" y="1761597"/>
                  <a:pt x="2221442" y="1761597"/>
                </a:cubicBezTo>
                <a:cubicBezTo>
                  <a:pt x="2221442" y="1751807"/>
                  <a:pt x="2211652" y="1742017"/>
                  <a:pt x="2211652" y="1742017"/>
                </a:cubicBezTo>
                <a:cubicBezTo>
                  <a:pt x="2192073" y="1732228"/>
                  <a:pt x="2172494" y="1732228"/>
                  <a:pt x="2152915" y="1732228"/>
                </a:cubicBezTo>
                <a:cubicBezTo>
                  <a:pt x="2143125" y="1732228"/>
                  <a:pt x="2143125" y="1732228"/>
                  <a:pt x="2143125" y="1732228"/>
                </a:cubicBezTo>
                <a:cubicBezTo>
                  <a:pt x="2152915" y="1722438"/>
                  <a:pt x="2172494" y="1722438"/>
                  <a:pt x="2182284" y="1722438"/>
                </a:cubicBezTo>
                <a:close/>
                <a:moveTo>
                  <a:pt x="2308569" y="1720602"/>
                </a:moveTo>
                <a:cubicBezTo>
                  <a:pt x="2334534" y="1723371"/>
                  <a:pt x="2354935" y="1739980"/>
                  <a:pt x="2369772" y="1762125"/>
                </a:cubicBezTo>
                <a:cubicBezTo>
                  <a:pt x="2369772" y="1771968"/>
                  <a:pt x="2379663" y="1791653"/>
                  <a:pt x="2369772" y="1801495"/>
                </a:cubicBezTo>
                <a:cubicBezTo>
                  <a:pt x="2359880" y="1811338"/>
                  <a:pt x="2349989" y="1791653"/>
                  <a:pt x="2330206" y="1791653"/>
                </a:cubicBezTo>
                <a:cubicBezTo>
                  <a:pt x="2320315" y="1791653"/>
                  <a:pt x="2290641" y="1791653"/>
                  <a:pt x="2270858" y="1781810"/>
                </a:cubicBezTo>
                <a:cubicBezTo>
                  <a:pt x="2280749" y="1762125"/>
                  <a:pt x="2280749" y="1762125"/>
                  <a:pt x="2280749" y="1762125"/>
                </a:cubicBezTo>
                <a:cubicBezTo>
                  <a:pt x="2270858" y="1742440"/>
                  <a:pt x="2260967" y="1742440"/>
                  <a:pt x="2251075" y="1722755"/>
                </a:cubicBezTo>
                <a:cubicBezTo>
                  <a:pt x="2260967" y="1722755"/>
                  <a:pt x="2270858" y="1722755"/>
                  <a:pt x="2280749" y="1722755"/>
                </a:cubicBezTo>
                <a:cubicBezTo>
                  <a:pt x="2290641" y="1720295"/>
                  <a:pt x="2299914" y="1719680"/>
                  <a:pt x="2308569" y="1720602"/>
                </a:cubicBezTo>
                <a:close/>
                <a:moveTo>
                  <a:pt x="2054225" y="1712913"/>
                </a:moveTo>
                <a:cubicBezTo>
                  <a:pt x="2083859" y="1722703"/>
                  <a:pt x="2123370" y="1722703"/>
                  <a:pt x="2143125" y="1761861"/>
                </a:cubicBezTo>
                <a:cubicBezTo>
                  <a:pt x="2143125" y="1761861"/>
                  <a:pt x="2143125" y="1771651"/>
                  <a:pt x="2133247" y="1771651"/>
                </a:cubicBezTo>
                <a:cubicBezTo>
                  <a:pt x="2093736" y="1771651"/>
                  <a:pt x="2073981" y="1742282"/>
                  <a:pt x="2054225" y="1722703"/>
                </a:cubicBezTo>
                <a:cubicBezTo>
                  <a:pt x="2054225" y="1712913"/>
                  <a:pt x="2054225" y="1712913"/>
                  <a:pt x="2054225" y="1712913"/>
                </a:cubicBezTo>
                <a:close/>
                <a:moveTo>
                  <a:pt x="569546" y="1712913"/>
                </a:moveTo>
                <a:cubicBezTo>
                  <a:pt x="598854" y="1712913"/>
                  <a:pt x="628161" y="1712913"/>
                  <a:pt x="647700" y="1731963"/>
                </a:cubicBezTo>
                <a:cubicBezTo>
                  <a:pt x="647700" y="1731963"/>
                  <a:pt x="637931" y="1731963"/>
                  <a:pt x="628161" y="1741488"/>
                </a:cubicBezTo>
                <a:cubicBezTo>
                  <a:pt x="608623" y="1741488"/>
                  <a:pt x="569546" y="1712913"/>
                  <a:pt x="550007" y="1741488"/>
                </a:cubicBezTo>
                <a:cubicBezTo>
                  <a:pt x="540238" y="1741488"/>
                  <a:pt x="530469" y="1741488"/>
                  <a:pt x="520700" y="1731963"/>
                </a:cubicBezTo>
                <a:cubicBezTo>
                  <a:pt x="530469" y="1712913"/>
                  <a:pt x="550007" y="1712913"/>
                  <a:pt x="569546" y="1712913"/>
                </a:cubicBezTo>
                <a:close/>
                <a:moveTo>
                  <a:pt x="457810" y="1702253"/>
                </a:moveTo>
                <a:cubicBezTo>
                  <a:pt x="478774" y="1702253"/>
                  <a:pt x="500970" y="1707243"/>
                  <a:pt x="520701" y="1712232"/>
                </a:cubicBezTo>
                <a:cubicBezTo>
                  <a:pt x="510836" y="1722211"/>
                  <a:pt x="510836" y="1732189"/>
                  <a:pt x="500970" y="1742168"/>
                </a:cubicBezTo>
                <a:cubicBezTo>
                  <a:pt x="481240" y="1742168"/>
                  <a:pt x="461509" y="1762125"/>
                  <a:pt x="441779" y="1762125"/>
                </a:cubicBezTo>
                <a:cubicBezTo>
                  <a:pt x="431914" y="1752146"/>
                  <a:pt x="412183" y="1762125"/>
                  <a:pt x="392453" y="1752146"/>
                </a:cubicBezTo>
                <a:cubicBezTo>
                  <a:pt x="382588" y="1742168"/>
                  <a:pt x="392453" y="1732189"/>
                  <a:pt x="402318" y="1722211"/>
                </a:cubicBezTo>
                <a:cubicBezTo>
                  <a:pt x="417116" y="1707243"/>
                  <a:pt x="436846" y="1702253"/>
                  <a:pt x="457810" y="1702253"/>
                </a:cubicBezTo>
                <a:close/>
                <a:moveTo>
                  <a:pt x="2137066" y="1678186"/>
                </a:moveTo>
                <a:cubicBezTo>
                  <a:pt x="2155612" y="1680666"/>
                  <a:pt x="2172922" y="1688108"/>
                  <a:pt x="2182813" y="1702991"/>
                </a:cubicBezTo>
                <a:cubicBezTo>
                  <a:pt x="2163030" y="1702991"/>
                  <a:pt x="2153139" y="1712913"/>
                  <a:pt x="2143248" y="1702991"/>
                </a:cubicBezTo>
                <a:cubicBezTo>
                  <a:pt x="2123465" y="1693069"/>
                  <a:pt x="2103682" y="1702991"/>
                  <a:pt x="2083899" y="1702991"/>
                </a:cubicBezTo>
                <a:cubicBezTo>
                  <a:pt x="2074008" y="1702991"/>
                  <a:pt x="2064117" y="1702991"/>
                  <a:pt x="2054225" y="1702991"/>
                </a:cubicBezTo>
                <a:cubicBezTo>
                  <a:pt x="2054225" y="1683147"/>
                  <a:pt x="2074008" y="1693069"/>
                  <a:pt x="2083899" y="1683147"/>
                </a:cubicBezTo>
                <a:cubicBezTo>
                  <a:pt x="2098736" y="1678186"/>
                  <a:pt x="2118519" y="1675705"/>
                  <a:pt x="2137066" y="1678186"/>
                </a:cubicBezTo>
                <a:close/>
                <a:moveTo>
                  <a:pt x="2231904" y="1654175"/>
                </a:moveTo>
                <a:cubicBezTo>
                  <a:pt x="2261211" y="1663965"/>
                  <a:pt x="2261211" y="1663965"/>
                  <a:pt x="2261211" y="1663965"/>
                </a:cubicBezTo>
                <a:cubicBezTo>
                  <a:pt x="2280750" y="1673754"/>
                  <a:pt x="2300288" y="1683544"/>
                  <a:pt x="2300288" y="1703123"/>
                </a:cubicBezTo>
                <a:cubicBezTo>
                  <a:pt x="2280750" y="1712913"/>
                  <a:pt x="2251442" y="1703123"/>
                  <a:pt x="2231904" y="1712913"/>
                </a:cubicBezTo>
                <a:cubicBezTo>
                  <a:pt x="2222134" y="1712913"/>
                  <a:pt x="2212365" y="1712913"/>
                  <a:pt x="2202596" y="1703123"/>
                </a:cubicBezTo>
                <a:cubicBezTo>
                  <a:pt x="2192827" y="1693334"/>
                  <a:pt x="2183057" y="1683544"/>
                  <a:pt x="2173288" y="1673754"/>
                </a:cubicBezTo>
                <a:cubicBezTo>
                  <a:pt x="2173288" y="1663965"/>
                  <a:pt x="2183057" y="1663965"/>
                  <a:pt x="2192827" y="1663965"/>
                </a:cubicBezTo>
                <a:cubicBezTo>
                  <a:pt x="2231904" y="1654175"/>
                  <a:pt x="2231904" y="1654175"/>
                  <a:pt x="2231904" y="1654175"/>
                </a:cubicBezTo>
                <a:close/>
                <a:moveTo>
                  <a:pt x="539299" y="1650604"/>
                </a:moveTo>
                <a:cubicBezTo>
                  <a:pt x="545605" y="1649975"/>
                  <a:pt x="552371" y="1650604"/>
                  <a:pt x="559753" y="1653117"/>
                </a:cubicBezTo>
                <a:cubicBezTo>
                  <a:pt x="579438" y="1663171"/>
                  <a:pt x="608966" y="1673225"/>
                  <a:pt x="628651" y="1683280"/>
                </a:cubicBezTo>
                <a:cubicBezTo>
                  <a:pt x="628651" y="1693334"/>
                  <a:pt x="628651" y="1703388"/>
                  <a:pt x="628651" y="1703388"/>
                </a:cubicBezTo>
                <a:cubicBezTo>
                  <a:pt x="599123" y="1703388"/>
                  <a:pt x="569596" y="1693334"/>
                  <a:pt x="540068" y="1703388"/>
                </a:cubicBezTo>
                <a:cubicBezTo>
                  <a:pt x="520383" y="1703388"/>
                  <a:pt x="510540" y="1693334"/>
                  <a:pt x="490855" y="1693334"/>
                </a:cubicBezTo>
                <a:cubicBezTo>
                  <a:pt x="481013" y="1683280"/>
                  <a:pt x="490855" y="1683280"/>
                  <a:pt x="490855" y="1673225"/>
                </a:cubicBezTo>
                <a:cubicBezTo>
                  <a:pt x="505619" y="1665685"/>
                  <a:pt x="520383" y="1652489"/>
                  <a:pt x="539299" y="1650604"/>
                </a:cubicBezTo>
                <a:close/>
                <a:moveTo>
                  <a:pt x="2142672" y="1624013"/>
                </a:moveTo>
                <a:cubicBezTo>
                  <a:pt x="2162402" y="1624013"/>
                  <a:pt x="2191998" y="1624013"/>
                  <a:pt x="2201863" y="1643698"/>
                </a:cubicBezTo>
                <a:cubicBezTo>
                  <a:pt x="2162402" y="1673226"/>
                  <a:pt x="2162402" y="1673226"/>
                  <a:pt x="2162402" y="1673226"/>
                </a:cubicBezTo>
                <a:cubicBezTo>
                  <a:pt x="2132807" y="1663383"/>
                  <a:pt x="2093346" y="1663383"/>
                  <a:pt x="2063750" y="1673226"/>
                </a:cubicBezTo>
                <a:cubicBezTo>
                  <a:pt x="2073615" y="1643698"/>
                  <a:pt x="2113076" y="1633855"/>
                  <a:pt x="2142672" y="1624013"/>
                </a:cubicBezTo>
                <a:close/>
                <a:moveTo>
                  <a:pt x="106998" y="1604963"/>
                </a:moveTo>
                <a:cubicBezTo>
                  <a:pt x="126683" y="1614768"/>
                  <a:pt x="146368" y="1624573"/>
                  <a:pt x="156210" y="1634378"/>
                </a:cubicBezTo>
                <a:cubicBezTo>
                  <a:pt x="146368" y="1663794"/>
                  <a:pt x="146368" y="1693209"/>
                  <a:pt x="166053" y="1703015"/>
                </a:cubicBezTo>
                <a:cubicBezTo>
                  <a:pt x="185738" y="1722625"/>
                  <a:pt x="185738" y="1722625"/>
                  <a:pt x="185738" y="1722625"/>
                </a:cubicBezTo>
                <a:cubicBezTo>
                  <a:pt x="175895" y="1742235"/>
                  <a:pt x="175895" y="1771651"/>
                  <a:pt x="156210" y="1761846"/>
                </a:cubicBezTo>
                <a:cubicBezTo>
                  <a:pt x="126683" y="1742235"/>
                  <a:pt x="116840" y="1722625"/>
                  <a:pt x="87313" y="1703015"/>
                </a:cubicBezTo>
                <a:cubicBezTo>
                  <a:pt x="87313" y="1693209"/>
                  <a:pt x="97155" y="1683404"/>
                  <a:pt x="97155" y="1673599"/>
                </a:cubicBezTo>
                <a:cubicBezTo>
                  <a:pt x="97155" y="1644184"/>
                  <a:pt x="106998" y="1624573"/>
                  <a:pt x="106998" y="1604963"/>
                </a:cubicBezTo>
                <a:close/>
                <a:moveTo>
                  <a:pt x="579330" y="1593850"/>
                </a:moveTo>
                <a:cubicBezTo>
                  <a:pt x="589178" y="1593850"/>
                  <a:pt x="589178" y="1603687"/>
                  <a:pt x="589178" y="1603687"/>
                </a:cubicBezTo>
                <a:cubicBezTo>
                  <a:pt x="589178" y="1613524"/>
                  <a:pt x="569482" y="1613524"/>
                  <a:pt x="559634" y="1623360"/>
                </a:cubicBezTo>
                <a:cubicBezTo>
                  <a:pt x="500547" y="1643034"/>
                  <a:pt x="441460" y="1652871"/>
                  <a:pt x="382373" y="1672545"/>
                </a:cubicBezTo>
                <a:cubicBezTo>
                  <a:pt x="313437" y="1721729"/>
                  <a:pt x="283894" y="1800423"/>
                  <a:pt x="293742" y="1879118"/>
                </a:cubicBezTo>
                <a:cubicBezTo>
                  <a:pt x="293742" y="1908629"/>
                  <a:pt x="293742" y="1947976"/>
                  <a:pt x="283894" y="1967650"/>
                </a:cubicBezTo>
                <a:cubicBezTo>
                  <a:pt x="283894" y="1967650"/>
                  <a:pt x="283894" y="1977487"/>
                  <a:pt x="293742" y="1977487"/>
                </a:cubicBezTo>
                <a:cubicBezTo>
                  <a:pt x="333133" y="1977487"/>
                  <a:pt x="372525" y="2006997"/>
                  <a:pt x="411916" y="2016834"/>
                </a:cubicBezTo>
                <a:cubicBezTo>
                  <a:pt x="461156" y="2046344"/>
                  <a:pt x="539939" y="2056181"/>
                  <a:pt x="589178" y="2006997"/>
                </a:cubicBezTo>
                <a:cubicBezTo>
                  <a:pt x="638417" y="1967650"/>
                  <a:pt x="697505" y="1918466"/>
                  <a:pt x="746744" y="1869281"/>
                </a:cubicBezTo>
                <a:cubicBezTo>
                  <a:pt x="746744" y="1869281"/>
                  <a:pt x="756592" y="1869281"/>
                  <a:pt x="756592" y="1869281"/>
                </a:cubicBezTo>
                <a:cubicBezTo>
                  <a:pt x="766440" y="1879118"/>
                  <a:pt x="776288" y="1879118"/>
                  <a:pt x="766440" y="1888955"/>
                </a:cubicBezTo>
                <a:cubicBezTo>
                  <a:pt x="707353" y="1947976"/>
                  <a:pt x="648265" y="2006997"/>
                  <a:pt x="589178" y="2066018"/>
                </a:cubicBezTo>
                <a:cubicBezTo>
                  <a:pt x="539939" y="2095529"/>
                  <a:pt x="539939" y="2095529"/>
                  <a:pt x="539939" y="2095529"/>
                </a:cubicBezTo>
                <a:cubicBezTo>
                  <a:pt x="500547" y="2125039"/>
                  <a:pt x="441460" y="2144713"/>
                  <a:pt x="392220" y="2115202"/>
                </a:cubicBezTo>
                <a:cubicBezTo>
                  <a:pt x="382373" y="2115202"/>
                  <a:pt x="382373" y="2115202"/>
                  <a:pt x="382373" y="2115202"/>
                </a:cubicBezTo>
                <a:cubicBezTo>
                  <a:pt x="333133" y="2075855"/>
                  <a:pt x="283894" y="2036508"/>
                  <a:pt x="224806" y="2006997"/>
                </a:cubicBezTo>
                <a:cubicBezTo>
                  <a:pt x="234654" y="1947976"/>
                  <a:pt x="195263" y="1888955"/>
                  <a:pt x="195263" y="1829934"/>
                </a:cubicBezTo>
                <a:cubicBezTo>
                  <a:pt x="205111" y="1770913"/>
                  <a:pt x="224806" y="1721729"/>
                  <a:pt x="274046" y="1692218"/>
                </a:cubicBezTo>
                <a:cubicBezTo>
                  <a:pt x="283894" y="1682381"/>
                  <a:pt x="303589" y="1672545"/>
                  <a:pt x="313437" y="1662708"/>
                </a:cubicBezTo>
                <a:cubicBezTo>
                  <a:pt x="402068" y="1633197"/>
                  <a:pt x="490699" y="1613524"/>
                  <a:pt x="579330" y="1593850"/>
                </a:cubicBezTo>
                <a:close/>
                <a:moveTo>
                  <a:pt x="88265" y="1593850"/>
                </a:moveTo>
                <a:cubicBezTo>
                  <a:pt x="98108" y="1593850"/>
                  <a:pt x="98108" y="1593850"/>
                  <a:pt x="98108" y="1593850"/>
                </a:cubicBezTo>
                <a:cubicBezTo>
                  <a:pt x="107950" y="1603692"/>
                  <a:pt x="88265" y="1613535"/>
                  <a:pt x="98108" y="1623377"/>
                </a:cubicBezTo>
                <a:cubicBezTo>
                  <a:pt x="78423" y="1652905"/>
                  <a:pt x="88265" y="1682432"/>
                  <a:pt x="68580" y="1702117"/>
                </a:cubicBezTo>
                <a:cubicBezTo>
                  <a:pt x="68580" y="1711960"/>
                  <a:pt x="68580" y="1711960"/>
                  <a:pt x="68580" y="1711960"/>
                </a:cubicBezTo>
                <a:cubicBezTo>
                  <a:pt x="107950" y="1721802"/>
                  <a:pt x="127635" y="1771015"/>
                  <a:pt x="157163" y="1780857"/>
                </a:cubicBezTo>
                <a:cubicBezTo>
                  <a:pt x="157163" y="1790700"/>
                  <a:pt x="157163" y="1790700"/>
                  <a:pt x="157163" y="1790700"/>
                </a:cubicBezTo>
                <a:cubicBezTo>
                  <a:pt x="117793" y="1780857"/>
                  <a:pt x="107950" y="1731645"/>
                  <a:pt x="68580" y="1721802"/>
                </a:cubicBezTo>
                <a:cubicBezTo>
                  <a:pt x="58738" y="1721802"/>
                  <a:pt x="58738" y="1721802"/>
                  <a:pt x="58738" y="1711960"/>
                </a:cubicBezTo>
                <a:cubicBezTo>
                  <a:pt x="68580" y="1702117"/>
                  <a:pt x="68580" y="1672590"/>
                  <a:pt x="78423" y="1652905"/>
                </a:cubicBezTo>
                <a:cubicBezTo>
                  <a:pt x="68580" y="1633220"/>
                  <a:pt x="88265" y="1613535"/>
                  <a:pt x="88265" y="1593850"/>
                </a:cubicBezTo>
                <a:close/>
                <a:moveTo>
                  <a:pt x="579438" y="1574800"/>
                </a:moveTo>
                <a:cubicBezTo>
                  <a:pt x="579438" y="1584642"/>
                  <a:pt x="569610" y="1584642"/>
                  <a:pt x="569610" y="1584642"/>
                </a:cubicBezTo>
                <a:cubicBezTo>
                  <a:pt x="490991" y="1604327"/>
                  <a:pt x="412372" y="1624012"/>
                  <a:pt x="343581" y="1643697"/>
                </a:cubicBezTo>
                <a:cubicBezTo>
                  <a:pt x="274789" y="1663382"/>
                  <a:pt x="215825" y="1712595"/>
                  <a:pt x="196170" y="1771650"/>
                </a:cubicBezTo>
                <a:cubicBezTo>
                  <a:pt x="176515" y="1840547"/>
                  <a:pt x="196170" y="1899602"/>
                  <a:pt x="215825" y="1958657"/>
                </a:cubicBezTo>
                <a:cubicBezTo>
                  <a:pt x="205997" y="1978342"/>
                  <a:pt x="215825" y="1998027"/>
                  <a:pt x="205997" y="2017712"/>
                </a:cubicBezTo>
                <a:cubicBezTo>
                  <a:pt x="215825" y="2027555"/>
                  <a:pt x="235479" y="2027555"/>
                  <a:pt x="245307" y="2037397"/>
                </a:cubicBezTo>
                <a:cubicBezTo>
                  <a:pt x="304271" y="2066925"/>
                  <a:pt x="343581" y="2116137"/>
                  <a:pt x="402545" y="2135822"/>
                </a:cubicBezTo>
                <a:cubicBezTo>
                  <a:pt x="481164" y="2165350"/>
                  <a:pt x="549956" y="2116137"/>
                  <a:pt x="608920" y="2066925"/>
                </a:cubicBezTo>
                <a:cubicBezTo>
                  <a:pt x="667884" y="2007870"/>
                  <a:pt x="717021" y="1958657"/>
                  <a:pt x="775985" y="1899602"/>
                </a:cubicBezTo>
                <a:cubicBezTo>
                  <a:pt x="785813" y="1899602"/>
                  <a:pt x="785813" y="1899602"/>
                  <a:pt x="785813" y="1899602"/>
                </a:cubicBezTo>
                <a:cubicBezTo>
                  <a:pt x="785813" y="1909445"/>
                  <a:pt x="785813" y="1909445"/>
                  <a:pt x="785813" y="1909445"/>
                </a:cubicBezTo>
                <a:cubicBezTo>
                  <a:pt x="726848" y="1968500"/>
                  <a:pt x="677712" y="2017712"/>
                  <a:pt x="618747" y="2076767"/>
                </a:cubicBezTo>
                <a:cubicBezTo>
                  <a:pt x="589265" y="2106295"/>
                  <a:pt x="559783" y="2135822"/>
                  <a:pt x="520473" y="2145665"/>
                </a:cubicBezTo>
                <a:cubicBezTo>
                  <a:pt x="490991" y="2155507"/>
                  <a:pt x="451682" y="2155507"/>
                  <a:pt x="422200" y="2155507"/>
                </a:cubicBezTo>
                <a:cubicBezTo>
                  <a:pt x="392718" y="2145665"/>
                  <a:pt x="373063" y="2145665"/>
                  <a:pt x="353408" y="2125980"/>
                </a:cubicBezTo>
                <a:cubicBezTo>
                  <a:pt x="314098" y="2086610"/>
                  <a:pt x="264962" y="2066925"/>
                  <a:pt x="215825" y="2037397"/>
                </a:cubicBezTo>
                <a:cubicBezTo>
                  <a:pt x="186343" y="2027555"/>
                  <a:pt x="186343" y="2027555"/>
                  <a:pt x="186343" y="2027555"/>
                </a:cubicBezTo>
                <a:cubicBezTo>
                  <a:pt x="196170" y="1988185"/>
                  <a:pt x="196170" y="1938972"/>
                  <a:pt x="186343" y="1899602"/>
                </a:cubicBezTo>
                <a:cubicBezTo>
                  <a:pt x="176515" y="1879917"/>
                  <a:pt x="176515" y="1860232"/>
                  <a:pt x="166688" y="1850390"/>
                </a:cubicBezTo>
                <a:cubicBezTo>
                  <a:pt x="166688" y="1781492"/>
                  <a:pt x="196170" y="1712595"/>
                  <a:pt x="255134" y="1673225"/>
                </a:cubicBezTo>
                <a:cubicBezTo>
                  <a:pt x="314098" y="1633855"/>
                  <a:pt x="382890" y="1624012"/>
                  <a:pt x="451682" y="1604327"/>
                </a:cubicBezTo>
                <a:cubicBezTo>
                  <a:pt x="500819" y="1594485"/>
                  <a:pt x="530301" y="1574800"/>
                  <a:pt x="579438" y="1574800"/>
                </a:cubicBezTo>
                <a:close/>
                <a:moveTo>
                  <a:pt x="568964" y="1546420"/>
                </a:moveTo>
                <a:lnTo>
                  <a:pt x="569913" y="1555433"/>
                </a:lnTo>
                <a:cubicBezTo>
                  <a:pt x="569913" y="1555433"/>
                  <a:pt x="560070" y="1555433"/>
                  <a:pt x="550228" y="1555433"/>
                </a:cubicBezTo>
                <a:cubicBezTo>
                  <a:pt x="555149" y="1555433"/>
                  <a:pt x="557610" y="1555433"/>
                  <a:pt x="560070" y="1554203"/>
                </a:cubicBezTo>
                <a:lnTo>
                  <a:pt x="568964" y="1546420"/>
                </a:lnTo>
                <a:close/>
                <a:moveTo>
                  <a:pt x="568877" y="1545590"/>
                </a:moveTo>
                <a:lnTo>
                  <a:pt x="569913" y="1545590"/>
                </a:lnTo>
                <a:lnTo>
                  <a:pt x="568964" y="1546420"/>
                </a:lnTo>
                <a:lnTo>
                  <a:pt x="568877" y="1545590"/>
                </a:lnTo>
                <a:close/>
                <a:moveTo>
                  <a:pt x="2123347" y="1544638"/>
                </a:moveTo>
                <a:cubicBezTo>
                  <a:pt x="2192208" y="1564312"/>
                  <a:pt x="2270906" y="1583985"/>
                  <a:pt x="2339767" y="1603659"/>
                </a:cubicBezTo>
                <a:cubicBezTo>
                  <a:pt x="2388954" y="1623333"/>
                  <a:pt x="2438140" y="1643006"/>
                  <a:pt x="2477489" y="1672517"/>
                </a:cubicBezTo>
                <a:cubicBezTo>
                  <a:pt x="2546350" y="1751211"/>
                  <a:pt x="2477489" y="1859417"/>
                  <a:pt x="2507001" y="1957785"/>
                </a:cubicBezTo>
                <a:cubicBezTo>
                  <a:pt x="2467652" y="1977459"/>
                  <a:pt x="2438140" y="2016806"/>
                  <a:pt x="2398791" y="2046317"/>
                </a:cubicBezTo>
                <a:cubicBezTo>
                  <a:pt x="2359442" y="2075827"/>
                  <a:pt x="2320092" y="2095501"/>
                  <a:pt x="2270906" y="2085664"/>
                </a:cubicBezTo>
                <a:cubicBezTo>
                  <a:pt x="2211882" y="2075827"/>
                  <a:pt x="2152858" y="2056154"/>
                  <a:pt x="2113509" y="2006969"/>
                </a:cubicBezTo>
                <a:cubicBezTo>
                  <a:pt x="2054485" y="1957785"/>
                  <a:pt x="2005299" y="1908601"/>
                  <a:pt x="1946275" y="1859417"/>
                </a:cubicBezTo>
                <a:cubicBezTo>
                  <a:pt x="1946275" y="1859417"/>
                  <a:pt x="1946275" y="1849580"/>
                  <a:pt x="1946275" y="1849580"/>
                </a:cubicBezTo>
                <a:cubicBezTo>
                  <a:pt x="1956113" y="1839743"/>
                  <a:pt x="1965950" y="1859417"/>
                  <a:pt x="1975787" y="1859417"/>
                </a:cubicBezTo>
                <a:cubicBezTo>
                  <a:pt x="2024974" y="1898764"/>
                  <a:pt x="2074160" y="1938111"/>
                  <a:pt x="2123347" y="1977459"/>
                </a:cubicBezTo>
                <a:cubicBezTo>
                  <a:pt x="2172533" y="1997132"/>
                  <a:pt x="2221719" y="2006969"/>
                  <a:pt x="2270906" y="1997132"/>
                </a:cubicBezTo>
                <a:cubicBezTo>
                  <a:pt x="2329930" y="1977459"/>
                  <a:pt x="2369279" y="1938111"/>
                  <a:pt x="2418465" y="1918438"/>
                </a:cubicBezTo>
                <a:cubicBezTo>
                  <a:pt x="2428303" y="1928275"/>
                  <a:pt x="2438140" y="1928275"/>
                  <a:pt x="2438140" y="1918438"/>
                </a:cubicBezTo>
                <a:cubicBezTo>
                  <a:pt x="2428303" y="1898764"/>
                  <a:pt x="2428303" y="1869254"/>
                  <a:pt x="2428303" y="1849580"/>
                </a:cubicBezTo>
                <a:cubicBezTo>
                  <a:pt x="2408628" y="1741375"/>
                  <a:pt x="2408628" y="1741375"/>
                  <a:pt x="2408628" y="1741375"/>
                </a:cubicBezTo>
                <a:cubicBezTo>
                  <a:pt x="2398791" y="1702027"/>
                  <a:pt x="2369279" y="1662680"/>
                  <a:pt x="2329930" y="1643006"/>
                </a:cubicBezTo>
                <a:cubicBezTo>
                  <a:pt x="2310255" y="1633169"/>
                  <a:pt x="2300418" y="1633169"/>
                  <a:pt x="2280743" y="1623333"/>
                </a:cubicBezTo>
                <a:cubicBezTo>
                  <a:pt x="2261069" y="1623333"/>
                  <a:pt x="2241394" y="1613496"/>
                  <a:pt x="2211882" y="1603659"/>
                </a:cubicBezTo>
                <a:cubicBezTo>
                  <a:pt x="2211882" y="1603659"/>
                  <a:pt x="2202045" y="1603659"/>
                  <a:pt x="2192208" y="1603659"/>
                </a:cubicBezTo>
                <a:cubicBezTo>
                  <a:pt x="2172533" y="1593822"/>
                  <a:pt x="2152858" y="1593822"/>
                  <a:pt x="2143021" y="1583985"/>
                </a:cubicBezTo>
                <a:cubicBezTo>
                  <a:pt x="2133184" y="1574148"/>
                  <a:pt x="2113509" y="1583985"/>
                  <a:pt x="2103672" y="1574148"/>
                </a:cubicBezTo>
                <a:cubicBezTo>
                  <a:pt x="2113509" y="1564312"/>
                  <a:pt x="2103672" y="1544638"/>
                  <a:pt x="2123347" y="1544638"/>
                </a:cubicBezTo>
                <a:close/>
                <a:moveTo>
                  <a:pt x="2585086" y="1535113"/>
                </a:moveTo>
                <a:cubicBezTo>
                  <a:pt x="2604771" y="1544991"/>
                  <a:pt x="2604771" y="1574624"/>
                  <a:pt x="2604771" y="1584502"/>
                </a:cubicBezTo>
                <a:cubicBezTo>
                  <a:pt x="2604771" y="1604257"/>
                  <a:pt x="2604771" y="1624013"/>
                  <a:pt x="2614613" y="1633891"/>
                </a:cubicBezTo>
                <a:cubicBezTo>
                  <a:pt x="2594928" y="1643768"/>
                  <a:pt x="2575243" y="1673402"/>
                  <a:pt x="2565401" y="1693157"/>
                </a:cubicBezTo>
                <a:cubicBezTo>
                  <a:pt x="2555558" y="1703035"/>
                  <a:pt x="2545716" y="1712913"/>
                  <a:pt x="2535873" y="1712913"/>
                </a:cubicBezTo>
                <a:cubicBezTo>
                  <a:pt x="2535873" y="1693157"/>
                  <a:pt x="2526031" y="1683280"/>
                  <a:pt x="2516188" y="1673402"/>
                </a:cubicBezTo>
                <a:cubicBezTo>
                  <a:pt x="2526031" y="1653646"/>
                  <a:pt x="2535873" y="1643768"/>
                  <a:pt x="2545716" y="1624013"/>
                </a:cubicBezTo>
                <a:cubicBezTo>
                  <a:pt x="2545716" y="1564746"/>
                  <a:pt x="2545716" y="1564746"/>
                  <a:pt x="2545716" y="1564746"/>
                </a:cubicBezTo>
                <a:cubicBezTo>
                  <a:pt x="2555558" y="1554868"/>
                  <a:pt x="2575243" y="1544991"/>
                  <a:pt x="2585086" y="1535113"/>
                </a:cubicBezTo>
                <a:close/>
                <a:moveTo>
                  <a:pt x="2123870" y="1525588"/>
                </a:moveTo>
                <a:cubicBezTo>
                  <a:pt x="2212361" y="1545262"/>
                  <a:pt x="2310683" y="1555100"/>
                  <a:pt x="2389341" y="1594449"/>
                </a:cubicBezTo>
                <a:cubicBezTo>
                  <a:pt x="2428670" y="1604286"/>
                  <a:pt x="2467999" y="1633798"/>
                  <a:pt x="2497496" y="1663310"/>
                </a:cubicBezTo>
                <a:cubicBezTo>
                  <a:pt x="2517161" y="1692822"/>
                  <a:pt x="2536825" y="1722334"/>
                  <a:pt x="2536825" y="1751846"/>
                </a:cubicBezTo>
                <a:cubicBezTo>
                  <a:pt x="2536825" y="1820707"/>
                  <a:pt x="2517161" y="1899405"/>
                  <a:pt x="2536825" y="1968266"/>
                </a:cubicBezTo>
                <a:cubicBezTo>
                  <a:pt x="2536825" y="1978103"/>
                  <a:pt x="2526993" y="1978103"/>
                  <a:pt x="2526993" y="1978103"/>
                </a:cubicBezTo>
                <a:cubicBezTo>
                  <a:pt x="2477832" y="1997778"/>
                  <a:pt x="2448335" y="2037127"/>
                  <a:pt x="2409006" y="2066639"/>
                </a:cubicBezTo>
                <a:cubicBezTo>
                  <a:pt x="2389341" y="2086314"/>
                  <a:pt x="2359845" y="2105988"/>
                  <a:pt x="2320516" y="2115825"/>
                </a:cubicBezTo>
                <a:cubicBezTo>
                  <a:pt x="2261522" y="2125663"/>
                  <a:pt x="2202528" y="2105988"/>
                  <a:pt x="2143535" y="2076476"/>
                </a:cubicBezTo>
                <a:cubicBezTo>
                  <a:pt x="2074709" y="2007615"/>
                  <a:pt x="2005883" y="1948592"/>
                  <a:pt x="1937058" y="1879730"/>
                </a:cubicBezTo>
                <a:cubicBezTo>
                  <a:pt x="1927225" y="1879730"/>
                  <a:pt x="1927225" y="1869893"/>
                  <a:pt x="1937058" y="1869893"/>
                </a:cubicBezTo>
                <a:cubicBezTo>
                  <a:pt x="2005883" y="1928917"/>
                  <a:pt x="2064877" y="1987941"/>
                  <a:pt x="2133703" y="2046964"/>
                </a:cubicBezTo>
                <a:cubicBezTo>
                  <a:pt x="2202528" y="2086314"/>
                  <a:pt x="2281187" y="2125663"/>
                  <a:pt x="2359845" y="2086314"/>
                </a:cubicBezTo>
                <a:cubicBezTo>
                  <a:pt x="2379509" y="2066639"/>
                  <a:pt x="2399174" y="2056802"/>
                  <a:pt x="2418838" y="2037127"/>
                </a:cubicBezTo>
                <a:cubicBezTo>
                  <a:pt x="2448335" y="2017453"/>
                  <a:pt x="2477832" y="1978103"/>
                  <a:pt x="2517161" y="1968266"/>
                </a:cubicBezTo>
                <a:cubicBezTo>
                  <a:pt x="2526993" y="1958429"/>
                  <a:pt x="2526993" y="1958429"/>
                  <a:pt x="2526993" y="1958429"/>
                </a:cubicBezTo>
                <a:cubicBezTo>
                  <a:pt x="2497496" y="1879730"/>
                  <a:pt x="2536825" y="1801032"/>
                  <a:pt x="2517161" y="1712496"/>
                </a:cubicBezTo>
                <a:cubicBezTo>
                  <a:pt x="2517161" y="1692822"/>
                  <a:pt x="2497496" y="1682985"/>
                  <a:pt x="2477832" y="1663310"/>
                </a:cubicBezTo>
                <a:cubicBezTo>
                  <a:pt x="2448335" y="1623961"/>
                  <a:pt x="2399174" y="1614124"/>
                  <a:pt x="2359845" y="1594449"/>
                </a:cubicBezTo>
                <a:cubicBezTo>
                  <a:pt x="2281187" y="1574774"/>
                  <a:pt x="2202528" y="1555100"/>
                  <a:pt x="2123870" y="1535425"/>
                </a:cubicBezTo>
                <a:cubicBezTo>
                  <a:pt x="2114038" y="1535425"/>
                  <a:pt x="2114038" y="1525588"/>
                  <a:pt x="2123870" y="1525588"/>
                </a:cubicBezTo>
                <a:close/>
                <a:moveTo>
                  <a:pt x="2605405" y="1506538"/>
                </a:moveTo>
                <a:cubicBezTo>
                  <a:pt x="2625090" y="1506538"/>
                  <a:pt x="2625090" y="1535907"/>
                  <a:pt x="2625090" y="1545696"/>
                </a:cubicBezTo>
                <a:cubicBezTo>
                  <a:pt x="2634933" y="1575065"/>
                  <a:pt x="2625090" y="1614223"/>
                  <a:pt x="2644775" y="1643592"/>
                </a:cubicBezTo>
                <a:cubicBezTo>
                  <a:pt x="2605405" y="1653382"/>
                  <a:pt x="2595563" y="1692540"/>
                  <a:pt x="2566035" y="1731698"/>
                </a:cubicBezTo>
                <a:cubicBezTo>
                  <a:pt x="2556193" y="1731698"/>
                  <a:pt x="2556193" y="1741488"/>
                  <a:pt x="2546350" y="1741488"/>
                </a:cubicBezTo>
                <a:cubicBezTo>
                  <a:pt x="2546350" y="1731698"/>
                  <a:pt x="2546350" y="1721909"/>
                  <a:pt x="2546350" y="1721909"/>
                </a:cubicBezTo>
                <a:cubicBezTo>
                  <a:pt x="2585720" y="1712119"/>
                  <a:pt x="2575878" y="1663171"/>
                  <a:pt x="2615248" y="1653382"/>
                </a:cubicBezTo>
                <a:cubicBezTo>
                  <a:pt x="2615248" y="1643592"/>
                  <a:pt x="2625090" y="1643592"/>
                  <a:pt x="2634933" y="1643592"/>
                </a:cubicBezTo>
                <a:cubicBezTo>
                  <a:pt x="2625090" y="1624013"/>
                  <a:pt x="2625090" y="1614223"/>
                  <a:pt x="2615248" y="1604434"/>
                </a:cubicBezTo>
                <a:cubicBezTo>
                  <a:pt x="2615248" y="1575065"/>
                  <a:pt x="2615248" y="1545696"/>
                  <a:pt x="2595563" y="1516327"/>
                </a:cubicBezTo>
                <a:cubicBezTo>
                  <a:pt x="2595563" y="1516327"/>
                  <a:pt x="2595563" y="1506538"/>
                  <a:pt x="2605405" y="1506538"/>
                </a:cubicBezTo>
                <a:close/>
                <a:moveTo>
                  <a:pt x="421746" y="1457325"/>
                </a:moveTo>
                <a:cubicBezTo>
                  <a:pt x="431535" y="1457325"/>
                  <a:pt x="431535" y="1467048"/>
                  <a:pt x="441325" y="1467048"/>
                </a:cubicBezTo>
                <a:cubicBezTo>
                  <a:pt x="441325" y="1496219"/>
                  <a:pt x="411956" y="1515666"/>
                  <a:pt x="392377" y="1525389"/>
                </a:cubicBezTo>
                <a:cubicBezTo>
                  <a:pt x="363008" y="1535113"/>
                  <a:pt x="343429" y="1525389"/>
                  <a:pt x="323850" y="1505942"/>
                </a:cubicBezTo>
                <a:cubicBezTo>
                  <a:pt x="333639" y="1496219"/>
                  <a:pt x="353219" y="1486495"/>
                  <a:pt x="363008" y="1467048"/>
                </a:cubicBezTo>
                <a:cubicBezTo>
                  <a:pt x="382587" y="1467048"/>
                  <a:pt x="402166" y="1467048"/>
                  <a:pt x="421746" y="1457325"/>
                </a:cubicBezTo>
                <a:close/>
                <a:moveTo>
                  <a:pt x="539750" y="1427163"/>
                </a:moveTo>
                <a:cubicBezTo>
                  <a:pt x="539750" y="1437085"/>
                  <a:pt x="539750" y="1437085"/>
                  <a:pt x="539750" y="1437085"/>
                </a:cubicBezTo>
                <a:cubicBezTo>
                  <a:pt x="529907" y="1466850"/>
                  <a:pt x="510222" y="1486694"/>
                  <a:pt x="480695" y="1506538"/>
                </a:cubicBezTo>
                <a:cubicBezTo>
                  <a:pt x="441325" y="1496616"/>
                  <a:pt x="441325" y="1496616"/>
                  <a:pt x="441325" y="1496616"/>
                </a:cubicBezTo>
                <a:cubicBezTo>
                  <a:pt x="441325" y="1486694"/>
                  <a:pt x="451167" y="1476772"/>
                  <a:pt x="451167" y="1476772"/>
                </a:cubicBezTo>
                <a:cubicBezTo>
                  <a:pt x="490537" y="1476772"/>
                  <a:pt x="520065" y="1456928"/>
                  <a:pt x="539750" y="1427163"/>
                </a:cubicBezTo>
                <a:close/>
                <a:moveTo>
                  <a:pt x="295746" y="1425046"/>
                </a:moveTo>
                <a:cubicBezTo>
                  <a:pt x="299138" y="1424429"/>
                  <a:pt x="302220" y="1425046"/>
                  <a:pt x="304687" y="1427516"/>
                </a:cubicBezTo>
                <a:cubicBezTo>
                  <a:pt x="324417" y="1437393"/>
                  <a:pt x="334282" y="1457149"/>
                  <a:pt x="354013" y="1457149"/>
                </a:cubicBezTo>
                <a:cubicBezTo>
                  <a:pt x="354013" y="1476905"/>
                  <a:pt x="324417" y="1486782"/>
                  <a:pt x="314552" y="1496660"/>
                </a:cubicBezTo>
                <a:cubicBezTo>
                  <a:pt x="294821" y="1506538"/>
                  <a:pt x="265226" y="1506538"/>
                  <a:pt x="245495" y="1486782"/>
                </a:cubicBezTo>
                <a:cubicBezTo>
                  <a:pt x="225765" y="1486782"/>
                  <a:pt x="215900" y="1476905"/>
                  <a:pt x="225765" y="1457149"/>
                </a:cubicBezTo>
                <a:cubicBezTo>
                  <a:pt x="265226" y="1447271"/>
                  <a:pt x="265226" y="1447271"/>
                  <a:pt x="265226" y="1447271"/>
                </a:cubicBezTo>
                <a:cubicBezTo>
                  <a:pt x="272625" y="1439863"/>
                  <a:pt x="285573" y="1426898"/>
                  <a:pt x="295746" y="1425046"/>
                </a:cubicBezTo>
                <a:close/>
                <a:moveTo>
                  <a:pt x="454544" y="1402970"/>
                </a:moveTo>
                <a:cubicBezTo>
                  <a:pt x="457017" y="1403284"/>
                  <a:pt x="459490" y="1404541"/>
                  <a:pt x="461963" y="1407054"/>
                </a:cubicBezTo>
                <a:cubicBezTo>
                  <a:pt x="432289" y="1437217"/>
                  <a:pt x="402614" y="1457325"/>
                  <a:pt x="363049" y="1457325"/>
                </a:cubicBezTo>
                <a:cubicBezTo>
                  <a:pt x="353158" y="1457325"/>
                  <a:pt x="343266" y="1437217"/>
                  <a:pt x="333375" y="1427162"/>
                </a:cubicBezTo>
                <a:cubicBezTo>
                  <a:pt x="343266" y="1427162"/>
                  <a:pt x="353158" y="1427162"/>
                  <a:pt x="372940" y="1427162"/>
                </a:cubicBezTo>
                <a:cubicBezTo>
                  <a:pt x="392723" y="1437217"/>
                  <a:pt x="412506" y="1417108"/>
                  <a:pt x="432289" y="1417108"/>
                </a:cubicBezTo>
                <a:cubicBezTo>
                  <a:pt x="439707" y="1409568"/>
                  <a:pt x="447126" y="1402027"/>
                  <a:pt x="454544" y="1402970"/>
                </a:cubicBezTo>
                <a:close/>
                <a:moveTo>
                  <a:pt x="2270858" y="1387475"/>
                </a:moveTo>
                <a:cubicBezTo>
                  <a:pt x="2290641" y="1397265"/>
                  <a:pt x="2320315" y="1387475"/>
                  <a:pt x="2340098" y="1407054"/>
                </a:cubicBezTo>
                <a:cubicBezTo>
                  <a:pt x="2349989" y="1416844"/>
                  <a:pt x="2379663" y="1416844"/>
                  <a:pt x="2359880" y="1436423"/>
                </a:cubicBezTo>
                <a:cubicBezTo>
                  <a:pt x="2349989" y="1446213"/>
                  <a:pt x="2330206" y="1446213"/>
                  <a:pt x="2310424" y="1446213"/>
                </a:cubicBezTo>
                <a:cubicBezTo>
                  <a:pt x="2310424" y="1446213"/>
                  <a:pt x="2300532" y="1446213"/>
                  <a:pt x="2300532" y="1446213"/>
                </a:cubicBezTo>
                <a:cubicBezTo>
                  <a:pt x="2280749" y="1436423"/>
                  <a:pt x="2260967" y="1416844"/>
                  <a:pt x="2251075" y="1397265"/>
                </a:cubicBezTo>
                <a:cubicBezTo>
                  <a:pt x="2270858" y="1387475"/>
                  <a:pt x="2270858" y="1387475"/>
                  <a:pt x="2270858" y="1387475"/>
                </a:cubicBezTo>
                <a:close/>
                <a:moveTo>
                  <a:pt x="539750" y="1387475"/>
                </a:moveTo>
                <a:cubicBezTo>
                  <a:pt x="539750" y="1397397"/>
                  <a:pt x="539750" y="1397397"/>
                  <a:pt x="539750" y="1397397"/>
                </a:cubicBezTo>
                <a:cubicBezTo>
                  <a:pt x="539750" y="1427162"/>
                  <a:pt x="510222" y="1447006"/>
                  <a:pt x="480695" y="1456928"/>
                </a:cubicBezTo>
                <a:cubicBezTo>
                  <a:pt x="470852" y="1456928"/>
                  <a:pt x="451167" y="1466850"/>
                  <a:pt x="441325" y="1447006"/>
                </a:cubicBezTo>
                <a:cubicBezTo>
                  <a:pt x="441325" y="1437084"/>
                  <a:pt x="451167" y="1437084"/>
                  <a:pt x="461010" y="1427162"/>
                </a:cubicBezTo>
                <a:cubicBezTo>
                  <a:pt x="470852" y="1427162"/>
                  <a:pt x="490537" y="1427162"/>
                  <a:pt x="500380" y="1417240"/>
                </a:cubicBezTo>
                <a:cubicBezTo>
                  <a:pt x="510222" y="1407319"/>
                  <a:pt x="520065" y="1387475"/>
                  <a:pt x="539750" y="1387475"/>
                </a:cubicBezTo>
                <a:close/>
                <a:moveTo>
                  <a:pt x="2379174" y="1358900"/>
                </a:moveTo>
                <a:cubicBezTo>
                  <a:pt x="2408849" y="1368652"/>
                  <a:pt x="2438523" y="1368652"/>
                  <a:pt x="2468197" y="1368652"/>
                </a:cubicBezTo>
                <a:cubicBezTo>
                  <a:pt x="2468197" y="1378404"/>
                  <a:pt x="2478088" y="1388155"/>
                  <a:pt x="2468197" y="1388155"/>
                </a:cubicBezTo>
                <a:cubicBezTo>
                  <a:pt x="2468197" y="1407659"/>
                  <a:pt x="2448414" y="1417411"/>
                  <a:pt x="2428631" y="1427163"/>
                </a:cubicBezTo>
                <a:cubicBezTo>
                  <a:pt x="2398957" y="1427163"/>
                  <a:pt x="2369283" y="1417411"/>
                  <a:pt x="2349500" y="1397907"/>
                </a:cubicBezTo>
                <a:cubicBezTo>
                  <a:pt x="2359392" y="1388155"/>
                  <a:pt x="2379174" y="1368652"/>
                  <a:pt x="2379174" y="1358900"/>
                </a:cubicBezTo>
                <a:close/>
                <a:moveTo>
                  <a:pt x="2143125" y="1358900"/>
                </a:moveTo>
                <a:cubicBezTo>
                  <a:pt x="2152939" y="1368601"/>
                  <a:pt x="2162753" y="1378303"/>
                  <a:pt x="2182380" y="1388004"/>
                </a:cubicBezTo>
                <a:cubicBezTo>
                  <a:pt x="2192193" y="1407407"/>
                  <a:pt x="2231448" y="1388004"/>
                  <a:pt x="2241262" y="1417109"/>
                </a:cubicBezTo>
                <a:cubicBezTo>
                  <a:pt x="2251075" y="1417109"/>
                  <a:pt x="2251075" y="1426810"/>
                  <a:pt x="2251075" y="1436511"/>
                </a:cubicBezTo>
                <a:cubicBezTo>
                  <a:pt x="2241262" y="1446213"/>
                  <a:pt x="2221634" y="1436511"/>
                  <a:pt x="2211821" y="1436511"/>
                </a:cubicBezTo>
                <a:cubicBezTo>
                  <a:pt x="2182380" y="1426810"/>
                  <a:pt x="2152939" y="1397706"/>
                  <a:pt x="2143125" y="1368601"/>
                </a:cubicBezTo>
                <a:cubicBezTo>
                  <a:pt x="2143125" y="1358900"/>
                  <a:pt x="2143125" y="1358900"/>
                  <a:pt x="2143125" y="1358900"/>
                </a:cubicBezTo>
                <a:close/>
                <a:moveTo>
                  <a:pt x="357259" y="1351530"/>
                </a:moveTo>
                <a:cubicBezTo>
                  <a:pt x="378223" y="1352777"/>
                  <a:pt x="397953" y="1357766"/>
                  <a:pt x="412751" y="1367745"/>
                </a:cubicBezTo>
                <a:cubicBezTo>
                  <a:pt x="383155" y="1377724"/>
                  <a:pt x="343694" y="1347788"/>
                  <a:pt x="333829" y="1387702"/>
                </a:cubicBezTo>
                <a:cubicBezTo>
                  <a:pt x="343694" y="1397681"/>
                  <a:pt x="363425" y="1397681"/>
                  <a:pt x="383155" y="1397681"/>
                </a:cubicBezTo>
                <a:cubicBezTo>
                  <a:pt x="383155" y="1387702"/>
                  <a:pt x="402886" y="1387702"/>
                  <a:pt x="412751" y="1387702"/>
                </a:cubicBezTo>
                <a:cubicBezTo>
                  <a:pt x="383155" y="1417638"/>
                  <a:pt x="333829" y="1417638"/>
                  <a:pt x="294368" y="1407659"/>
                </a:cubicBezTo>
                <a:cubicBezTo>
                  <a:pt x="284503" y="1397681"/>
                  <a:pt x="274638" y="1397681"/>
                  <a:pt x="274638" y="1387702"/>
                </a:cubicBezTo>
                <a:cubicBezTo>
                  <a:pt x="274638" y="1377724"/>
                  <a:pt x="284503" y="1367745"/>
                  <a:pt x="294368" y="1357766"/>
                </a:cubicBezTo>
                <a:cubicBezTo>
                  <a:pt x="314099" y="1352777"/>
                  <a:pt x="336296" y="1350282"/>
                  <a:pt x="357259" y="1351530"/>
                </a:cubicBezTo>
                <a:close/>
                <a:moveTo>
                  <a:pt x="459318" y="1349801"/>
                </a:moveTo>
                <a:cubicBezTo>
                  <a:pt x="480080" y="1346994"/>
                  <a:pt x="507762" y="1358220"/>
                  <a:pt x="529907" y="1358220"/>
                </a:cubicBezTo>
                <a:cubicBezTo>
                  <a:pt x="539750" y="1358220"/>
                  <a:pt x="539750" y="1368199"/>
                  <a:pt x="539750" y="1378177"/>
                </a:cubicBezTo>
                <a:cubicBezTo>
                  <a:pt x="510222" y="1388156"/>
                  <a:pt x="480695" y="1408113"/>
                  <a:pt x="451167" y="1388156"/>
                </a:cubicBezTo>
                <a:cubicBezTo>
                  <a:pt x="441325" y="1378177"/>
                  <a:pt x="441325" y="1368199"/>
                  <a:pt x="441325" y="1358220"/>
                </a:cubicBezTo>
                <a:cubicBezTo>
                  <a:pt x="446246" y="1353231"/>
                  <a:pt x="452398" y="1350736"/>
                  <a:pt x="459318" y="1349801"/>
                </a:cubicBezTo>
                <a:close/>
                <a:moveTo>
                  <a:pt x="2241890" y="1338263"/>
                </a:moveTo>
                <a:cubicBezTo>
                  <a:pt x="2271486" y="1348105"/>
                  <a:pt x="2291217" y="1367791"/>
                  <a:pt x="2320812" y="1348105"/>
                </a:cubicBezTo>
                <a:cubicBezTo>
                  <a:pt x="2330677" y="1338263"/>
                  <a:pt x="2350408" y="1348105"/>
                  <a:pt x="2370138" y="1338263"/>
                </a:cubicBezTo>
                <a:cubicBezTo>
                  <a:pt x="2370138" y="1348105"/>
                  <a:pt x="2370138" y="1357948"/>
                  <a:pt x="2360273" y="1367791"/>
                </a:cubicBezTo>
                <a:cubicBezTo>
                  <a:pt x="2350408" y="1377633"/>
                  <a:pt x="2330677" y="1387476"/>
                  <a:pt x="2310947" y="1377633"/>
                </a:cubicBezTo>
                <a:cubicBezTo>
                  <a:pt x="2281351" y="1377633"/>
                  <a:pt x="2251756" y="1367791"/>
                  <a:pt x="2232025" y="1348105"/>
                </a:cubicBezTo>
                <a:cubicBezTo>
                  <a:pt x="2232025" y="1338263"/>
                  <a:pt x="2241890" y="1338263"/>
                  <a:pt x="2241890" y="1338263"/>
                </a:cubicBezTo>
                <a:close/>
                <a:moveTo>
                  <a:pt x="243781" y="1336156"/>
                </a:moveTo>
                <a:cubicBezTo>
                  <a:pt x="259689" y="1336156"/>
                  <a:pt x="274373" y="1338629"/>
                  <a:pt x="284163" y="1348521"/>
                </a:cubicBezTo>
                <a:cubicBezTo>
                  <a:pt x="264584" y="1358412"/>
                  <a:pt x="264584" y="1378195"/>
                  <a:pt x="264584" y="1397978"/>
                </a:cubicBezTo>
                <a:cubicBezTo>
                  <a:pt x="264584" y="1407869"/>
                  <a:pt x="284163" y="1407869"/>
                  <a:pt x="274373" y="1417760"/>
                </a:cubicBezTo>
                <a:cubicBezTo>
                  <a:pt x="254794" y="1437543"/>
                  <a:pt x="225425" y="1457326"/>
                  <a:pt x="196057" y="1437543"/>
                </a:cubicBezTo>
                <a:cubicBezTo>
                  <a:pt x="176477" y="1427652"/>
                  <a:pt x="166688" y="1407869"/>
                  <a:pt x="166688" y="1388086"/>
                </a:cubicBezTo>
                <a:cubicBezTo>
                  <a:pt x="166688" y="1368303"/>
                  <a:pt x="176477" y="1358412"/>
                  <a:pt x="196057" y="1338629"/>
                </a:cubicBezTo>
                <a:cubicBezTo>
                  <a:pt x="210741" y="1338629"/>
                  <a:pt x="227873" y="1336156"/>
                  <a:pt x="243781" y="1336156"/>
                </a:cubicBezTo>
                <a:close/>
                <a:moveTo>
                  <a:pt x="2143125" y="1328738"/>
                </a:moveTo>
                <a:cubicBezTo>
                  <a:pt x="2172494" y="1338490"/>
                  <a:pt x="2192073" y="1387249"/>
                  <a:pt x="2231231" y="1367745"/>
                </a:cubicBezTo>
                <a:cubicBezTo>
                  <a:pt x="2241021" y="1367745"/>
                  <a:pt x="2250811" y="1367745"/>
                  <a:pt x="2260600" y="1377497"/>
                </a:cubicBezTo>
                <a:cubicBezTo>
                  <a:pt x="2231231" y="1397001"/>
                  <a:pt x="2201863" y="1377497"/>
                  <a:pt x="2182284" y="1367745"/>
                </a:cubicBezTo>
                <a:cubicBezTo>
                  <a:pt x="2162704" y="1357993"/>
                  <a:pt x="2152915" y="1348242"/>
                  <a:pt x="2143125" y="1338490"/>
                </a:cubicBezTo>
                <a:cubicBezTo>
                  <a:pt x="2143125" y="1328738"/>
                  <a:pt x="2143125" y="1328738"/>
                  <a:pt x="2143125" y="1328738"/>
                </a:cubicBezTo>
                <a:close/>
                <a:moveTo>
                  <a:pt x="393065" y="1298575"/>
                </a:moveTo>
                <a:cubicBezTo>
                  <a:pt x="412750" y="1308417"/>
                  <a:pt x="432435" y="1318260"/>
                  <a:pt x="452120" y="1328103"/>
                </a:cubicBezTo>
                <a:cubicBezTo>
                  <a:pt x="461963" y="1337945"/>
                  <a:pt x="452120" y="1337945"/>
                  <a:pt x="452120" y="1337945"/>
                </a:cubicBezTo>
                <a:cubicBezTo>
                  <a:pt x="432435" y="1347788"/>
                  <a:pt x="412750" y="1328103"/>
                  <a:pt x="393065" y="1328103"/>
                </a:cubicBezTo>
                <a:cubicBezTo>
                  <a:pt x="393065" y="1328103"/>
                  <a:pt x="383222" y="1318260"/>
                  <a:pt x="373380" y="1328103"/>
                </a:cubicBezTo>
                <a:cubicBezTo>
                  <a:pt x="363537" y="1347788"/>
                  <a:pt x="334010" y="1337945"/>
                  <a:pt x="324167" y="1337945"/>
                </a:cubicBezTo>
                <a:cubicBezTo>
                  <a:pt x="314325" y="1328103"/>
                  <a:pt x="324167" y="1318260"/>
                  <a:pt x="324167" y="1318260"/>
                </a:cubicBezTo>
                <a:cubicBezTo>
                  <a:pt x="343852" y="1298575"/>
                  <a:pt x="373380" y="1298575"/>
                  <a:pt x="393065" y="1298575"/>
                </a:cubicBezTo>
                <a:close/>
                <a:moveTo>
                  <a:pt x="2202007" y="1289050"/>
                </a:moveTo>
                <a:cubicBezTo>
                  <a:pt x="2221634" y="1298892"/>
                  <a:pt x="2241262" y="1289050"/>
                  <a:pt x="2251075" y="1308735"/>
                </a:cubicBezTo>
                <a:cubicBezTo>
                  <a:pt x="2241262" y="1318578"/>
                  <a:pt x="2241262" y="1328420"/>
                  <a:pt x="2231448" y="1328420"/>
                </a:cubicBezTo>
                <a:cubicBezTo>
                  <a:pt x="2202007" y="1338263"/>
                  <a:pt x="2172566" y="1328420"/>
                  <a:pt x="2143125" y="1318578"/>
                </a:cubicBezTo>
                <a:cubicBezTo>
                  <a:pt x="2143125" y="1308735"/>
                  <a:pt x="2143125" y="1308735"/>
                  <a:pt x="2143125" y="1308735"/>
                </a:cubicBezTo>
                <a:cubicBezTo>
                  <a:pt x="2152939" y="1298892"/>
                  <a:pt x="2182380" y="1298892"/>
                  <a:pt x="2202007" y="1289050"/>
                </a:cubicBezTo>
                <a:close/>
                <a:moveTo>
                  <a:pt x="441613" y="1289050"/>
                </a:moveTo>
                <a:cubicBezTo>
                  <a:pt x="480868" y="1289050"/>
                  <a:pt x="510309" y="1308629"/>
                  <a:pt x="539750" y="1337998"/>
                </a:cubicBezTo>
                <a:cubicBezTo>
                  <a:pt x="539750" y="1347788"/>
                  <a:pt x="539750" y="1347788"/>
                  <a:pt x="539750" y="1347788"/>
                </a:cubicBezTo>
                <a:cubicBezTo>
                  <a:pt x="510309" y="1347788"/>
                  <a:pt x="500495" y="1328209"/>
                  <a:pt x="480868" y="1318419"/>
                </a:cubicBezTo>
                <a:cubicBezTo>
                  <a:pt x="451427" y="1318419"/>
                  <a:pt x="451427" y="1318419"/>
                  <a:pt x="451427" y="1318419"/>
                </a:cubicBezTo>
                <a:cubicBezTo>
                  <a:pt x="431800" y="1298840"/>
                  <a:pt x="431800" y="1298840"/>
                  <a:pt x="431800" y="1298840"/>
                </a:cubicBezTo>
                <a:cubicBezTo>
                  <a:pt x="431800" y="1289050"/>
                  <a:pt x="441613" y="1298840"/>
                  <a:pt x="441613" y="1289050"/>
                </a:cubicBezTo>
                <a:close/>
                <a:moveTo>
                  <a:pt x="2340098" y="1270000"/>
                </a:moveTo>
                <a:cubicBezTo>
                  <a:pt x="2359636" y="1270000"/>
                  <a:pt x="2388944" y="1270000"/>
                  <a:pt x="2398713" y="1289504"/>
                </a:cubicBezTo>
                <a:cubicBezTo>
                  <a:pt x="2398713" y="1299255"/>
                  <a:pt x="2398713" y="1309007"/>
                  <a:pt x="2388944" y="1318759"/>
                </a:cubicBezTo>
                <a:cubicBezTo>
                  <a:pt x="2359636" y="1338263"/>
                  <a:pt x="2320559" y="1328511"/>
                  <a:pt x="2291252" y="1328511"/>
                </a:cubicBezTo>
                <a:cubicBezTo>
                  <a:pt x="2281482" y="1328511"/>
                  <a:pt x="2271713" y="1318759"/>
                  <a:pt x="2271713" y="1318759"/>
                </a:cubicBezTo>
                <a:cubicBezTo>
                  <a:pt x="2291252" y="1318759"/>
                  <a:pt x="2320559" y="1318759"/>
                  <a:pt x="2349867" y="1318759"/>
                </a:cubicBezTo>
                <a:cubicBezTo>
                  <a:pt x="2349867" y="1318759"/>
                  <a:pt x="2359636" y="1318759"/>
                  <a:pt x="2359636" y="1309007"/>
                </a:cubicBezTo>
                <a:cubicBezTo>
                  <a:pt x="2359636" y="1299255"/>
                  <a:pt x="2359636" y="1289504"/>
                  <a:pt x="2349867" y="1289504"/>
                </a:cubicBezTo>
                <a:cubicBezTo>
                  <a:pt x="2330329" y="1289504"/>
                  <a:pt x="2310790" y="1299255"/>
                  <a:pt x="2291252" y="1289504"/>
                </a:cubicBezTo>
                <a:cubicBezTo>
                  <a:pt x="2291252" y="1279752"/>
                  <a:pt x="2320559" y="1279752"/>
                  <a:pt x="2340098" y="1270000"/>
                </a:cubicBezTo>
                <a:close/>
                <a:moveTo>
                  <a:pt x="278179" y="1256771"/>
                </a:moveTo>
                <a:cubicBezTo>
                  <a:pt x="289169" y="1256771"/>
                  <a:pt x="298938" y="1259241"/>
                  <a:pt x="303823" y="1269118"/>
                </a:cubicBezTo>
                <a:cubicBezTo>
                  <a:pt x="313592" y="1269118"/>
                  <a:pt x="333131" y="1278996"/>
                  <a:pt x="342900" y="1288874"/>
                </a:cubicBezTo>
                <a:cubicBezTo>
                  <a:pt x="333131" y="1298752"/>
                  <a:pt x="323361" y="1298752"/>
                  <a:pt x="313592" y="1308630"/>
                </a:cubicBezTo>
                <a:cubicBezTo>
                  <a:pt x="313592" y="1318507"/>
                  <a:pt x="303823" y="1328385"/>
                  <a:pt x="303823" y="1338263"/>
                </a:cubicBezTo>
                <a:cubicBezTo>
                  <a:pt x="284284" y="1338263"/>
                  <a:pt x="274515" y="1328385"/>
                  <a:pt x="254977" y="1318507"/>
                </a:cubicBezTo>
                <a:cubicBezTo>
                  <a:pt x="235438" y="1318507"/>
                  <a:pt x="215900" y="1328385"/>
                  <a:pt x="215900" y="1318507"/>
                </a:cubicBezTo>
                <a:cubicBezTo>
                  <a:pt x="215900" y="1288874"/>
                  <a:pt x="225669" y="1269118"/>
                  <a:pt x="245207" y="1259241"/>
                </a:cubicBezTo>
                <a:cubicBezTo>
                  <a:pt x="254977" y="1259241"/>
                  <a:pt x="267188" y="1256771"/>
                  <a:pt x="278179" y="1256771"/>
                </a:cubicBezTo>
                <a:close/>
                <a:moveTo>
                  <a:pt x="2480775" y="1247279"/>
                </a:moveTo>
                <a:cubicBezTo>
                  <a:pt x="2486881" y="1249760"/>
                  <a:pt x="2491765" y="1254721"/>
                  <a:pt x="2496650" y="1259682"/>
                </a:cubicBezTo>
                <a:cubicBezTo>
                  <a:pt x="2516188" y="1269604"/>
                  <a:pt x="2516188" y="1289447"/>
                  <a:pt x="2516188" y="1309291"/>
                </a:cubicBezTo>
                <a:cubicBezTo>
                  <a:pt x="2516188" y="1329135"/>
                  <a:pt x="2506419" y="1348979"/>
                  <a:pt x="2486881" y="1358901"/>
                </a:cubicBezTo>
                <a:cubicBezTo>
                  <a:pt x="2457573" y="1358901"/>
                  <a:pt x="2408727" y="1358901"/>
                  <a:pt x="2389188" y="1339057"/>
                </a:cubicBezTo>
                <a:cubicBezTo>
                  <a:pt x="2398957" y="1329135"/>
                  <a:pt x="2418496" y="1319213"/>
                  <a:pt x="2408727" y="1299369"/>
                </a:cubicBezTo>
                <a:cubicBezTo>
                  <a:pt x="2408727" y="1289447"/>
                  <a:pt x="2398957" y="1279526"/>
                  <a:pt x="2398957" y="1269604"/>
                </a:cubicBezTo>
                <a:cubicBezTo>
                  <a:pt x="2408727" y="1249760"/>
                  <a:pt x="2438034" y="1249760"/>
                  <a:pt x="2457573" y="1249760"/>
                </a:cubicBezTo>
                <a:cubicBezTo>
                  <a:pt x="2467342" y="1244799"/>
                  <a:pt x="2474669" y="1244799"/>
                  <a:pt x="2480775" y="1247279"/>
                </a:cubicBezTo>
                <a:close/>
                <a:moveTo>
                  <a:pt x="490537" y="1239838"/>
                </a:moveTo>
                <a:cubicBezTo>
                  <a:pt x="519906" y="1269603"/>
                  <a:pt x="519906" y="1269603"/>
                  <a:pt x="519906" y="1269603"/>
                </a:cubicBezTo>
                <a:cubicBezTo>
                  <a:pt x="529696" y="1289447"/>
                  <a:pt x="549275" y="1299369"/>
                  <a:pt x="539485" y="1319213"/>
                </a:cubicBezTo>
                <a:cubicBezTo>
                  <a:pt x="510116" y="1289447"/>
                  <a:pt x="480748" y="1289447"/>
                  <a:pt x="451379" y="1269603"/>
                </a:cubicBezTo>
                <a:cubicBezTo>
                  <a:pt x="451379" y="1269603"/>
                  <a:pt x="431800" y="1259682"/>
                  <a:pt x="441589" y="1249760"/>
                </a:cubicBezTo>
                <a:cubicBezTo>
                  <a:pt x="451379" y="1239838"/>
                  <a:pt x="470958" y="1239838"/>
                  <a:pt x="490537" y="1239838"/>
                </a:cubicBezTo>
                <a:close/>
                <a:moveTo>
                  <a:pt x="2323386" y="1230540"/>
                </a:moveTo>
                <a:cubicBezTo>
                  <a:pt x="2340611" y="1230540"/>
                  <a:pt x="2355375" y="1235416"/>
                  <a:pt x="2360296" y="1250043"/>
                </a:cubicBezTo>
                <a:cubicBezTo>
                  <a:pt x="2370138" y="1259795"/>
                  <a:pt x="2360296" y="1259795"/>
                  <a:pt x="2350453" y="1259795"/>
                </a:cubicBezTo>
                <a:cubicBezTo>
                  <a:pt x="2340611" y="1259795"/>
                  <a:pt x="2330768" y="1269547"/>
                  <a:pt x="2320926" y="1259795"/>
                </a:cubicBezTo>
                <a:cubicBezTo>
                  <a:pt x="2311083" y="1250043"/>
                  <a:pt x="2301241" y="1250043"/>
                  <a:pt x="2281555" y="1250043"/>
                </a:cubicBezTo>
                <a:cubicBezTo>
                  <a:pt x="2261870" y="1259795"/>
                  <a:pt x="2252028" y="1289051"/>
                  <a:pt x="2222500" y="1279299"/>
                </a:cubicBezTo>
                <a:cubicBezTo>
                  <a:pt x="2232343" y="1259795"/>
                  <a:pt x="2261870" y="1250043"/>
                  <a:pt x="2271713" y="1240292"/>
                </a:cubicBezTo>
                <a:cubicBezTo>
                  <a:pt x="2286477" y="1235416"/>
                  <a:pt x="2306162" y="1230540"/>
                  <a:pt x="2323386" y="1230540"/>
                </a:cubicBezTo>
                <a:close/>
                <a:moveTo>
                  <a:pt x="353219" y="1230313"/>
                </a:moveTo>
                <a:cubicBezTo>
                  <a:pt x="392377" y="1230313"/>
                  <a:pt x="421746" y="1249892"/>
                  <a:pt x="441325" y="1279261"/>
                </a:cubicBezTo>
                <a:cubicBezTo>
                  <a:pt x="431535" y="1279261"/>
                  <a:pt x="421746" y="1289051"/>
                  <a:pt x="411956" y="1289051"/>
                </a:cubicBezTo>
                <a:cubicBezTo>
                  <a:pt x="392377" y="1289051"/>
                  <a:pt x="372798" y="1289051"/>
                  <a:pt x="363008" y="1289051"/>
                </a:cubicBezTo>
                <a:cubicBezTo>
                  <a:pt x="343429" y="1269472"/>
                  <a:pt x="323850" y="1269472"/>
                  <a:pt x="323850" y="1249892"/>
                </a:cubicBezTo>
                <a:cubicBezTo>
                  <a:pt x="323850" y="1240103"/>
                  <a:pt x="333639" y="1230313"/>
                  <a:pt x="353219" y="1230313"/>
                </a:cubicBezTo>
                <a:close/>
                <a:moveTo>
                  <a:pt x="2216268" y="1230083"/>
                </a:moveTo>
                <a:cubicBezTo>
                  <a:pt x="2227155" y="1228102"/>
                  <a:pt x="2238808" y="1228102"/>
                  <a:pt x="2251075" y="1230540"/>
                </a:cubicBezTo>
                <a:cubicBezTo>
                  <a:pt x="2251075" y="1240292"/>
                  <a:pt x="2251075" y="1240292"/>
                  <a:pt x="2251075" y="1240292"/>
                </a:cubicBezTo>
                <a:cubicBezTo>
                  <a:pt x="2241262" y="1240292"/>
                  <a:pt x="2231448" y="1250043"/>
                  <a:pt x="2221634" y="1250043"/>
                </a:cubicBezTo>
                <a:cubicBezTo>
                  <a:pt x="2192193" y="1240292"/>
                  <a:pt x="2172566" y="1269547"/>
                  <a:pt x="2152939" y="1289051"/>
                </a:cubicBezTo>
                <a:cubicBezTo>
                  <a:pt x="2143125" y="1289051"/>
                  <a:pt x="2143125" y="1289051"/>
                  <a:pt x="2143125" y="1289051"/>
                </a:cubicBezTo>
                <a:cubicBezTo>
                  <a:pt x="2157846" y="1259795"/>
                  <a:pt x="2183607" y="1236025"/>
                  <a:pt x="2216268" y="1230083"/>
                </a:cubicBezTo>
                <a:close/>
                <a:moveTo>
                  <a:pt x="2388961" y="1181735"/>
                </a:moveTo>
                <a:cubicBezTo>
                  <a:pt x="2410902" y="1176814"/>
                  <a:pt x="2432844" y="1181735"/>
                  <a:pt x="2447472" y="1201420"/>
                </a:cubicBezTo>
                <a:cubicBezTo>
                  <a:pt x="2457223" y="1211262"/>
                  <a:pt x="2466975" y="1221105"/>
                  <a:pt x="2466975" y="1230947"/>
                </a:cubicBezTo>
                <a:cubicBezTo>
                  <a:pt x="2447472" y="1240790"/>
                  <a:pt x="2427968" y="1240790"/>
                  <a:pt x="2408465" y="1240790"/>
                </a:cubicBezTo>
                <a:cubicBezTo>
                  <a:pt x="2398713" y="1250632"/>
                  <a:pt x="2388961" y="1260475"/>
                  <a:pt x="2379209" y="1260475"/>
                </a:cubicBezTo>
                <a:cubicBezTo>
                  <a:pt x="2369457" y="1240790"/>
                  <a:pt x="2349954" y="1221105"/>
                  <a:pt x="2330450" y="1221105"/>
                </a:cubicBezTo>
                <a:cubicBezTo>
                  <a:pt x="2345078" y="1201420"/>
                  <a:pt x="2367019" y="1186656"/>
                  <a:pt x="2388961" y="1181735"/>
                </a:cubicBezTo>
                <a:close/>
                <a:moveTo>
                  <a:pt x="2217262" y="1177727"/>
                </a:moveTo>
                <a:cubicBezTo>
                  <a:pt x="2222183" y="1178957"/>
                  <a:pt x="2227104" y="1181417"/>
                  <a:pt x="2232025" y="1181417"/>
                </a:cubicBezTo>
                <a:cubicBezTo>
                  <a:pt x="2232025" y="1191260"/>
                  <a:pt x="2222183" y="1201102"/>
                  <a:pt x="2222183" y="1220787"/>
                </a:cubicBezTo>
                <a:cubicBezTo>
                  <a:pt x="2192655" y="1220787"/>
                  <a:pt x="2163128" y="1240472"/>
                  <a:pt x="2143443" y="1270000"/>
                </a:cubicBezTo>
                <a:cubicBezTo>
                  <a:pt x="2133600" y="1270000"/>
                  <a:pt x="2133600" y="1260157"/>
                  <a:pt x="2133600" y="1260157"/>
                </a:cubicBezTo>
                <a:cubicBezTo>
                  <a:pt x="2143443" y="1230630"/>
                  <a:pt x="2153285" y="1181417"/>
                  <a:pt x="2202498" y="1181417"/>
                </a:cubicBezTo>
                <a:cubicBezTo>
                  <a:pt x="2207419" y="1176496"/>
                  <a:pt x="2212340" y="1176496"/>
                  <a:pt x="2217262" y="1177727"/>
                </a:cubicBezTo>
                <a:close/>
                <a:moveTo>
                  <a:pt x="2290618" y="1160860"/>
                </a:moveTo>
                <a:cubicBezTo>
                  <a:pt x="2320059" y="1170782"/>
                  <a:pt x="2339687" y="1150938"/>
                  <a:pt x="2349500" y="1180703"/>
                </a:cubicBezTo>
                <a:cubicBezTo>
                  <a:pt x="2320059" y="1210469"/>
                  <a:pt x="2320059" y="1210469"/>
                  <a:pt x="2320059" y="1210469"/>
                </a:cubicBezTo>
                <a:cubicBezTo>
                  <a:pt x="2300432" y="1210469"/>
                  <a:pt x="2280805" y="1220391"/>
                  <a:pt x="2270991" y="1230313"/>
                </a:cubicBezTo>
                <a:cubicBezTo>
                  <a:pt x="2261178" y="1220391"/>
                  <a:pt x="2241550" y="1220391"/>
                  <a:pt x="2241550" y="1210469"/>
                </a:cubicBezTo>
                <a:cubicBezTo>
                  <a:pt x="2241550" y="1190625"/>
                  <a:pt x="2270991" y="1160860"/>
                  <a:pt x="2290618" y="1160860"/>
                </a:cubicBezTo>
                <a:close/>
                <a:moveTo>
                  <a:pt x="272895" y="1137273"/>
                </a:moveTo>
                <a:cubicBezTo>
                  <a:pt x="318852" y="1139587"/>
                  <a:pt x="363836" y="1150660"/>
                  <a:pt x="402590" y="1161733"/>
                </a:cubicBezTo>
                <a:cubicBezTo>
                  <a:pt x="451803" y="1171575"/>
                  <a:pt x="451803" y="1171575"/>
                  <a:pt x="451803" y="1171575"/>
                </a:cubicBezTo>
                <a:cubicBezTo>
                  <a:pt x="491173" y="1171575"/>
                  <a:pt x="520700" y="1181418"/>
                  <a:pt x="550228" y="1191260"/>
                </a:cubicBezTo>
                <a:cubicBezTo>
                  <a:pt x="550228" y="1201103"/>
                  <a:pt x="550228" y="1220788"/>
                  <a:pt x="540385" y="1220788"/>
                </a:cubicBezTo>
                <a:cubicBezTo>
                  <a:pt x="501015" y="1210945"/>
                  <a:pt x="451803" y="1201103"/>
                  <a:pt x="412433" y="1201103"/>
                </a:cubicBezTo>
                <a:cubicBezTo>
                  <a:pt x="363220" y="1181418"/>
                  <a:pt x="314008" y="1181418"/>
                  <a:pt x="274637" y="1201103"/>
                </a:cubicBezTo>
                <a:cubicBezTo>
                  <a:pt x="195897" y="1220788"/>
                  <a:pt x="166370" y="1309370"/>
                  <a:pt x="117157" y="1368425"/>
                </a:cubicBezTo>
                <a:cubicBezTo>
                  <a:pt x="107315" y="1378268"/>
                  <a:pt x="107315" y="1378268"/>
                  <a:pt x="107315" y="1388110"/>
                </a:cubicBezTo>
                <a:cubicBezTo>
                  <a:pt x="146685" y="1407795"/>
                  <a:pt x="146685" y="1447165"/>
                  <a:pt x="176212" y="1476693"/>
                </a:cubicBezTo>
                <a:cubicBezTo>
                  <a:pt x="215582" y="1525905"/>
                  <a:pt x="215582" y="1525905"/>
                  <a:pt x="215582" y="1525905"/>
                </a:cubicBezTo>
                <a:cubicBezTo>
                  <a:pt x="264795" y="1555433"/>
                  <a:pt x="323850" y="1584960"/>
                  <a:pt x="382905" y="1565275"/>
                </a:cubicBezTo>
                <a:cubicBezTo>
                  <a:pt x="441960" y="1545590"/>
                  <a:pt x="501015" y="1535748"/>
                  <a:pt x="550228" y="1516063"/>
                </a:cubicBezTo>
                <a:cubicBezTo>
                  <a:pt x="560070" y="1520984"/>
                  <a:pt x="564992" y="1525905"/>
                  <a:pt x="567452" y="1532057"/>
                </a:cubicBezTo>
                <a:lnTo>
                  <a:pt x="568877" y="1545590"/>
                </a:lnTo>
                <a:lnTo>
                  <a:pt x="560070" y="1545590"/>
                </a:lnTo>
                <a:cubicBezTo>
                  <a:pt x="557610" y="1545590"/>
                  <a:pt x="555149" y="1545590"/>
                  <a:pt x="550228" y="1545590"/>
                </a:cubicBezTo>
                <a:cubicBezTo>
                  <a:pt x="461645" y="1575118"/>
                  <a:pt x="373063" y="1594803"/>
                  <a:pt x="294323" y="1614488"/>
                </a:cubicBezTo>
                <a:cubicBezTo>
                  <a:pt x="245110" y="1614488"/>
                  <a:pt x="186055" y="1614488"/>
                  <a:pt x="146685" y="1584960"/>
                </a:cubicBezTo>
                <a:cubicBezTo>
                  <a:pt x="97472" y="1545590"/>
                  <a:pt x="67945" y="1486535"/>
                  <a:pt x="58102" y="1437323"/>
                </a:cubicBezTo>
                <a:cubicBezTo>
                  <a:pt x="48260" y="1417638"/>
                  <a:pt x="38417" y="1407795"/>
                  <a:pt x="38417" y="1397953"/>
                </a:cubicBezTo>
                <a:cubicBezTo>
                  <a:pt x="28575" y="1388110"/>
                  <a:pt x="48260" y="1378268"/>
                  <a:pt x="48260" y="1368425"/>
                </a:cubicBezTo>
                <a:cubicBezTo>
                  <a:pt x="67945" y="1329055"/>
                  <a:pt x="77787" y="1279843"/>
                  <a:pt x="97472" y="1240473"/>
                </a:cubicBezTo>
                <a:cubicBezTo>
                  <a:pt x="117157" y="1201103"/>
                  <a:pt x="127000" y="1161733"/>
                  <a:pt x="166370" y="1151890"/>
                </a:cubicBezTo>
                <a:cubicBezTo>
                  <a:pt x="186055" y="1144509"/>
                  <a:pt x="206355" y="1140202"/>
                  <a:pt x="226809" y="1138203"/>
                </a:cubicBezTo>
                <a:cubicBezTo>
                  <a:pt x="242149" y="1136704"/>
                  <a:pt x="257576" y="1136502"/>
                  <a:pt x="272895" y="1137273"/>
                </a:cubicBezTo>
                <a:close/>
                <a:moveTo>
                  <a:pt x="245212" y="1101725"/>
                </a:moveTo>
                <a:cubicBezTo>
                  <a:pt x="333488" y="1111590"/>
                  <a:pt x="411956" y="1131320"/>
                  <a:pt x="490424" y="1151051"/>
                </a:cubicBezTo>
                <a:cubicBezTo>
                  <a:pt x="510041" y="1160916"/>
                  <a:pt x="529658" y="1160916"/>
                  <a:pt x="549275" y="1170781"/>
                </a:cubicBezTo>
                <a:cubicBezTo>
                  <a:pt x="549275" y="1180646"/>
                  <a:pt x="549275" y="1180646"/>
                  <a:pt x="549275" y="1180646"/>
                </a:cubicBezTo>
                <a:cubicBezTo>
                  <a:pt x="441381" y="1160916"/>
                  <a:pt x="323680" y="1111590"/>
                  <a:pt x="205978" y="1121455"/>
                </a:cubicBezTo>
                <a:cubicBezTo>
                  <a:pt x="196169" y="1121455"/>
                  <a:pt x="176552" y="1131320"/>
                  <a:pt x="166744" y="1131320"/>
                </a:cubicBezTo>
                <a:cubicBezTo>
                  <a:pt x="107893" y="1160916"/>
                  <a:pt x="88276" y="1220107"/>
                  <a:pt x="68659" y="1279298"/>
                </a:cubicBezTo>
                <a:cubicBezTo>
                  <a:pt x="49042" y="1308894"/>
                  <a:pt x="49042" y="1358220"/>
                  <a:pt x="19617" y="1387815"/>
                </a:cubicBezTo>
                <a:cubicBezTo>
                  <a:pt x="29425" y="1417411"/>
                  <a:pt x="49042" y="1447006"/>
                  <a:pt x="58851" y="1476602"/>
                </a:cubicBezTo>
                <a:cubicBezTo>
                  <a:pt x="78468" y="1525928"/>
                  <a:pt x="98085" y="1575253"/>
                  <a:pt x="147127" y="1594984"/>
                </a:cubicBezTo>
                <a:cubicBezTo>
                  <a:pt x="196169" y="1634444"/>
                  <a:pt x="264829" y="1634444"/>
                  <a:pt x="323680" y="1624579"/>
                </a:cubicBezTo>
                <a:cubicBezTo>
                  <a:pt x="372722" y="1614714"/>
                  <a:pt x="411956" y="1594984"/>
                  <a:pt x="460998" y="1585119"/>
                </a:cubicBezTo>
                <a:cubicBezTo>
                  <a:pt x="480615" y="1575253"/>
                  <a:pt x="500232" y="1575253"/>
                  <a:pt x="510041" y="1565388"/>
                </a:cubicBezTo>
                <a:cubicBezTo>
                  <a:pt x="539466" y="1565388"/>
                  <a:pt x="539466" y="1565388"/>
                  <a:pt x="539466" y="1565388"/>
                </a:cubicBezTo>
                <a:cubicBezTo>
                  <a:pt x="519849" y="1575253"/>
                  <a:pt x="500232" y="1575253"/>
                  <a:pt x="480615" y="1585119"/>
                </a:cubicBezTo>
                <a:cubicBezTo>
                  <a:pt x="431573" y="1594984"/>
                  <a:pt x="382531" y="1614714"/>
                  <a:pt x="333488" y="1624579"/>
                </a:cubicBezTo>
                <a:cubicBezTo>
                  <a:pt x="294254" y="1634444"/>
                  <a:pt x="255020" y="1654175"/>
                  <a:pt x="205978" y="1644310"/>
                </a:cubicBezTo>
                <a:cubicBezTo>
                  <a:pt x="147127" y="1624579"/>
                  <a:pt x="78468" y="1575253"/>
                  <a:pt x="58851" y="1516062"/>
                </a:cubicBezTo>
                <a:cubicBezTo>
                  <a:pt x="39234" y="1486467"/>
                  <a:pt x="39234" y="1447006"/>
                  <a:pt x="19617" y="1417411"/>
                </a:cubicBezTo>
                <a:cubicBezTo>
                  <a:pt x="0" y="1387815"/>
                  <a:pt x="0" y="1387815"/>
                  <a:pt x="0" y="1387815"/>
                </a:cubicBezTo>
                <a:cubicBezTo>
                  <a:pt x="49042" y="1348354"/>
                  <a:pt x="49042" y="1289163"/>
                  <a:pt x="68659" y="1239837"/>
                </a:cubicBezTo>
                <a:cubicBezTo>
                  <a:pt x="78468" y="1220107"/>
                  <a:pt x="88276" y="1200377"/>
                  <a:pt x="98085" y="1180646"/>
                </a:cubicBezTo>
                <a:cubicBezTo>
                  <a:pt x="127510" y="1131320"/>
                  <a:pt x="186361" y="1101725"/>
                  <a:pt x="245212" y="1101725"/>
                </a:cubicBezTo>
                <a:close/>
                <a:moveTo>
                  <a:pt x="2418081" y="1052513"/>
                </a:moveTo>
                <a:cubicBezTo>
                  <a:pt x="2477136" y="1052513"/>
                  <a:pt x="2546034" y="1082115"/>
                  <a:pt x="2575561" y="1151187"/>
                </a:cubicBezTo>
                <a:cubicBezTo>
                  <a:pt x="2605089" y="1190657"/>
                  <a:pt x="2614931" y="1249861"/>
                  <a:pt x="2654301" y="1289331"/>
                </a:cubicBezTo>
                <a:cubicBezTo>
                  <a:pt x="2644459" y="1309066"/>
                  <a:pt x="2634616" y="1318933"/>
                  <a:pt x="2624774" y="1328800"/>
                </a:cubicBezTo>
                <a:cubicBezTo>
                  <a:pt x="2614931" y="1358403"/>
                  <a:pt x="2605089" y="1397872"/>
                  <a:pt x="2595246" y="1437342"/>
                </a:cubicBezTo>
                <a:cubicBezTo>
                  <a:pt x="2565719" y="1486679"/>
                  <a:pt x="2526349" y="1545883"/>
                  <a:pt x="2467294" y="1545883"/>
                </a:cubicBezTo>
                <a:cubicBezTo>
                  <a:pt x="2378711" y="1555751"/>
                  <a:pt x="2290128" y="1526149"/>
                  <a:pt x="2201546" y="1506414"/>
                </a:cubicBezTo>
                <a:cubicBezTo>
                  <a:pt x="2181861" y="1496546"/>
                  <a:pt x="2152333" y="1496546"/>
                  <a:pt x="2132648" y="1486679"/>
                </a:cubicBezTo>
                <a:cubicBezTo>
                  <a:pt x="2122806" y="1476812"/>
                  <a:pt x="2132648" y="1466944"/>
                  <a:pt x="2132648" y="1457077"/>
                </a:cubicBezTo>
                <a:cubicBezTo>
                  <a:pt x="2142491" y="1447209"/>
                  <a:pt x="2162176" y="1457077"/>
                  <a:pt x="2181861" y="1457077"/>
                </a:cubicBezTo>
                <a:cubicBezTo>
                  <a:pt x="2231073" y="1476812"/>
                  <a:pt x="2280286" y="1486679"/>
                  <a:pt x="2339341" y="1496546"/>
                </a:cubicBezTo>
                <a:cubicBezTo>
                  <a:pt x="2378711" y="1496546"/>
                  <a:pt x="2378711" y="1496546"/>
                  <a:pt x="2378711" y="1496546"/>
                </a:cubicBezTo>
                <a:cubicBezTo>
                  <a:pt x="2418081" y="1496546"/>
                  <a:pt x="2437766" y="1486679"/>
                  <a:pt x="2467294" y="1466944"/>
                </a:cubicBezTo>
                <a:cubicBezTo>
                  <a:pt x="2516506" y="1417607"/>
                  <a:pt x="2526349" y="1358403"/>
                  <a:pt x="2575561" y="1309066"/>
                </a:cubicBezTo>
                <a:cubicBezTo>
                  <a:pt x="2565719" y="1299198"/>
                  <a:pt x="2565719" y="1299198"/>
                  <a:pt x="2565719" y="1299198"/>
                </a:cubicBezTo>
                <a:cubicBezTo>
                  <a:pt x="2526349" y="1259729"/>
                  <a:pt x="2526349" y="1200524"/>
                  <a:pt x="2467294" y="1161054"/>
                </a:cubicBezTo>
                <a:cubicBezTo>
                  <a:pt x="2427924" y="1121585"/>
                  <a:pt x="2388553" y="1111717"/>
                  <a:pt x="2329498" y="1101850"/>
                </a:cubicBezTo>
                <a:cubicBezTo>
                  <a:pt x="2260601" y="1121585"/>
                  <a:pt x="2191703" y="1141320"/>
                  <a:pt x="2122806" y="1161054"/>
                </a:cubicBezTo>
                <a:cubicBezTo>
                  <a:pt x="2112963" y="1151187"/>
                  <a:pt x="2112963" y="1141320"/>
                  <a:pt x="2112963" y="1131452"/>
                </a:cubicBezTo>
                <a:cubicBezTo>
                  <a:pt x="2112963" y="1131452"/>
                  <a:pt x="2112963" y="1121585"/>
                  <a:pt x="2112963" y="1121585"/>
                </a:cubicBezTo>
                <a:cubicBezTo>
                  <a:pt x="2211388" y="1101850"/>
                  <a:pt x="2309813" y="1062380"/>
                  <a:pt x="2418081" y="1052513"/>
                </a:cubicBezTo>
                <a:close/>
                <a:moveTo>
                  <a:pt x="2396714" y="1024853"/>
                </a:moveTo>
                <a:cubicBezTo>
                  <a:pt x="2446080" y="1021168"/>
                  <a:pt x="2499599" y="1034065"/>
                  <a:pt x="2536508" y="1063543"/>
                </a:cubicBezTo>
                <a:cubicBezTo>
                  <a:pt x="2556193" y="1073369"/>
                  <a:pt x="2556193" y="1073369"/>
                  <a:pt x="2556193" y="1073369"/>
                </a:cubicBezTo>
                <a:cubicBezTo>
                  <a:pt x="2615248" y="1112674"/>
                  <a:pt x="2625091" y="1191282"/>
                  <a:pt x="2664461" y="1250239"/>
                </a:cubicBezTo>
                <a:cubicBezTo>
                  <a:pt x="2674303" y="1260065"/>
                  <a:pt x="2684146" y="1279717"/>
                  <a:pt x="2693988" y="1299369"/>
                </a:cubicBezTo>
                <a:cubicBezTo>
                  <a:pt x="2654618" y="1328848"/>
                  <a:pt x="2644776" y="1377978"/>
                  <a:pt x="2625091" y="1427108"/>
                </a:cubicBezTo>
                <a:cubicBezTo>
                  <a:pt x="2615248" y="1466413"/>
                  <a:pt x="2595563" y="1495891"/>
                  <a:pt x="2575878" y="1525369"/>
                </a:cubicBezTo>
                <a:cubicBezTo>
                  <a:pt x="2556193" y="1535195"/>
                  <a:pt x="2546351" y="1554848"/>
                  <a:pt x="2526666" y="1564674"/>
                </a:cubicBezTo>
                <a:cubicBezTo>
                  <a:pt x="2506981" y="1584326"/>
                  <a:pt x="2487296" y="1564674"/>
                  <a:pt x="2467611" y="1574500"/>
                </a:cubicBezTo>
                <a:cubicBezTo>
                  <a:pt x="2418398" y="1574500"/>
                  <a:pt x="2418398" y="1574500"/>
                  <a:pt x="2418398" y="1574500"/>
                </a:cubicBezTo>
                <a:cubicBezTo>
                  <a:pt x="2388871" y="1564674"/>
                  <a:pt x="2359343" y="1564674"/>
                  <a:pt x="2329816" y="1554848"/>
                </a:cubicBezTo>
                <a:cubicBezTo>
                  <a:pt x="2260918" y="1535195"/>
                  <a:pt x="2192021" y="1525369"/>
                  <a:pt x="2123123" y="1505717"/>
                </a:cubicBezTo>
                <a:cubicBezTo>
                  <a:pt x="2132966" y="1495891"/>
                  <a:pt x="2142808" y="1505717"/>
                  <a:pt x="2142808" y="1505717"/>
                </a:cubicBezTo>
                <a:cubicBezTo>
                  <a:pt x="2231391" y="1525369"/>
                  <a:pt x="2319973" y="1545021"/>
                  <a:pt x="2408556" y="1564674"/>
                </a:cubicBezTo>
                <a:cubicBezTo>
                  <a:pt x="2457768" y="1564674"/>
                  <a:pt x="2516823" y="1554848"/>
                  <a:pt x="2556193" y="1515543"/>
                </a:cubicBezTo>
                <a:cubicBezTo>
                  <a:pt x="2585721" y="1486065"/>
                  <a:pt x="2615248" y="1446761"/>
                  <a:pt x="2615248" y="1397630"/>
                </a:cubicBezTo>
                <a:cubicBezTo>
                  <a:pt x="2625091" y="1358326"/>
                  <a:pt x="2634933" y="1319022"/>
                  <a:pt x="2664461" y="1299369"/>
                </a:cubicBezTo>
                <a:cubicBezTo>
                  <a:pt x="2664461" y="1289543"/>
                  <a:pt x="2664461" y="1289543"/>
                  <a:pt x="2664461" y="1289543"/>
                </a:cubicBezTo>
                <a:cubicBezTo>
                  <a:pt x="2615248" y="1250239"/>
                  <a:pt x="2615248" y="1181456"/>
                  <a:pt x="2575878" y="1122500"/>
                </a:cubicBezTo>
                <a:cubicBezTo>
                  <a:pt x="2536508" y="1063543"/>
                  <a:pt x="2457768" y="1034065"/>
                  <a:pt x="2388871" y="1043891"/>
                </a:cubicBezTo>
                <a:cubicBezTo>
                  <a:pt x="2369186" y="1043891"/>
                  <a:pt x="2349501" y="1043891"/>
                  <a:pt x="2339658" y="1053717"/>
                </a:cubicBezTo>
                <a:cubicBezTo>
                  <a:pt x="2260918" y="1073369"/>
                  <a:pt x="2182178" y="1093022"/>
                  <a:pt x="2113281" y="1112674"/>
                </a:cubicBezTo>
                <a:cubicBezTo>
                  <a:pt x="2103438" y="1112674"/>
                  <a:pt x="2103438" y="1112674"/>
                  <a:pt x="2113281" y="1102848"/>
                </a:cubicBezTo>
                <a:cubicBezTo>
                  <a:pt x="2162493" y="1093022"/>
                  <a:pt x="2211706" y="1073369"/>
                  <a:pt x="2270761" y="1063543"/>
                </a:cubicBezTo>
                <a:cubicBezTo>
                  <a:pt x="2300288" y="1053717"/>
                  <a:pt x="2319973" y="1043891"/>
                  <a:pt x="2349501" y="1034065"/>
                </a:cubicBezTo>
                <a:cubicBezTo>
                  <a:pt x="2364265" y="1029152"/>
                  <a:pt x="2380259" y="1026081"/>
                  <a:pt x="2396714" y="1024853"/>
                </a:cubicBezTo>
                <a:close/>
                <a:moveTo>
                  <a:pt x="510949" y="1003300"/>
                </a:moveTo>
                <a:cubicBezTo>
                  <a:pt x="540544" y="1013354"/>
                  <a:pt x="560275" y="1023408"/>
                  <a:pt x="580005" y="1013354"/>
                </a:cubicBezTo>
                <a:cubicBezTo>
                  <a:pt x="609601" y="1003300"/>
                  <a:pt x="609601" y="1003300"/>
                  <a:pt x="609601" y="1003300"/>
                </a:cubicBezTo>
                <a:cubicBezTo>
                  <a:pt x="609601" y="1023408"/>
                  <a:pt x="580005" y="1033462"/>
                  <a:pt x="570140" y="1043517"/>
                </a:cubicBezTo>
                <a:cubicBezTo>
                  <a:pt x="540544" y="1053571"/>
                  <a:pt x="501083" y="1063625"/>
                  <a:pt x="481353" y="1043517"/>
                </a:cubicBezTo>
                <a:cubicBezTo>
                  <a:pt x="471488" y="1033462"/>
                  <a:pt x="471488" y="1033462"/>
                  <a:pt x="471488" y="1023408"/>
                </a:cubicBezTo>
                <a:cubicBezTo>
                  <a:pt x="491218" y="1023408"/>
                  <a:pt x="501083" y="1013354"/>
                  <a:pt x="510949" y="1003300"/>
                </a:cubicBezTo>
                <a:close/>
                <a:moveTo>
                  <a:pt x="146772" y="984250"/>
                </a:moveTo>
                <a:cubicBezTo>
                  <a:pt x="176213" y="1023471"/>
                  <a:pt x="176213" y="1023471"/>
                  <a:pt x="176213" y="1023471"/>
                </a:cubicBezTo>
                <a:cubicBezTo>
                  <a:pt x="146772" y="1043081"/>
                  <a:pt x="127145" y="1072496"/>
                  <a:pt x="136958" y="1101912"/>
                </a:cubicBezTo>
                <a:cubicBezTo>
                  <a:pt x="136958" y="1111717"/>
                  <a:pt x="146772" y="1111717"/>
                  <a:pt x="146772" y="1121522"/>
                </a:cubicBezTo>
                <a:cubicBezTo>
                  <a:pt x="136958" y="1121522"/>
                  <a:pt x="117331" y="1131328"/>
                  <a:pt x="107517" y="1150938"/>
                </a:cubicBezTo>
                <a:cubicBezTo>
                  <a:pt x="107517" y="1150938"/>
                  <a:pt x="97704" y="1150938"/>
                  <a:pt x="97704" y="1141133"/>
                </a:cubicBezTo>
                <a:cubicBezTo>
                  <a:pt x="68263" y="1121522"/>
                  <a:pt x="78076" y="1082302"/>
                  <a:pt x="68263" y="1052886"/>
                </a:cubicBezTo>
                <a:cubicBezTo>
                  <a:pt x="78076" y="1043081"/>
                  <a:pt x="97704" y="1033276"/>
                  <a:pt x="97704" y="1013665"/>
                </a:cubicBezTo>
                <a:cubicBezTo>
                  <a:pt x="117331" y="1003860"/>
                  <a:pt x="127145" y="984250"/>
                  <a:pt x="146772" y="984250"/>
                </a:cubicBezTo>
                <a:close/>
                <a:moveTo>
                  <a:pt x="530802" y="972344"/>
                </a:moveTo>
                <a:cubicBezTo>
                  <a:pt x="538162" y="972344"/>
                  <a:pt x="545523" y="974725"/>
                  <a:pt x="550429" y="984250"/>
                </a:cubicBezTo>
                <a:cubicBezTo>
                  <a:pt x="570057" y="984250"/>
                  <a:pt x="589684" y="984250"/>
                  <a:pt x="609311" y="974725"/>
                </a:cubicBezTo>
                <a:cubicBezTo>
                  <a:pt x="619125" y="984250"/>
                  <a:pt x="619125" y="974725"/>
                  <a:pt x="619125" y="984250"/>
                </a:cubicBezTo>
                <a:cubicBezTo>
                  <a:pt x="599497" y="1003300"/>
                  <a:pt x="560243" y="1003300"/>
                  <a:pt x="530802" y="993775"/>
                </a:cubicBezTo>
                <a:cubicBezTo>
                  <a:pt x="520988" y="993775"/>
                  <a:pt x="511175" y="984250"/>
                  <a:pt x="511175" y="974725"/>
                </a:cubicBezTo>
                <a:cubicBezTo>
                  <a:pt x="516082" y="974725"/>
                  <a:pt x="523442" y="972344"/>
                  <a:pt x="530802" y="972344"/>
                </a:cubicBezTo>
                <a:close/>
                <a:moveTo>
                  <a:pt x="441447" y="965200"/>
                </a:moveTo>
                <a:cubicBezTo>
                  <a:pt x="451217" y="965200"/>
                  <a:pt x="470755" y="974990"/>
                  <a:pt x="490294" y="974990"/>
                </a:cubicBezTo>
                <a:cubicBezTo>
                  <a:pt x="500063" y="994569"/>
                  <a:pt x="500063" y="994569"/>
                  <a:pt x="500063" y="994569"/>
                </a:cubicBezTo>
                <a:cubicBezTo>
                  <a:pt x="480524" y="1014148"/>
                  <a:pt x="451217" y="1023938"/>
                  <a:pt x="421909" y="1014148"/>
                </a:cubicBezTo>
                <a:cubicBezTo>
                  <a:pt x="392601" y="1014148"/>
                  <a:pt x="373063" y="994569"/>
                  <a:pt x="373063" y="974990"/>
                </a:cubicBezTo>
                <a:cubicBezTo>
                  <a:pt x="392601" y="974990"/>
                  <a:pt x="421909" y="974990"/>
                  <a:pt x="441447" y="965200"/>
                </a:cubicBezTo>
                <a:close/>
                <a:moveTo>
                  <a:pt x="2035175" y="954088"/>
                </a:moveTo>
                <a:cubicBezTo>
                  <a:pt x="2074545" y="964010"/>
                  <a:pt x="2104073" y="973932"/>
                  <a:pt x="2133601" y="954088"/>
                </a:cubicBezTo>
                <a:cubicBezTo>
                  <a:pt x="2153286" y="964010"/>
                  <a:pt x="2172971" y="964010"/>
                  <a:pt x="2182813" y="973932"/>
                </a:cubicBezTo>
                <a:cubicBezTo>
                  <a:pt x="2182813" y="983854"/>
                  <a:pt x="2163128" y="983854"/>
                  <a:pt x="2153286" y="993776"/>
                </a:cubicBezTo>
                <a:cubicBezTo>
                  <a:pt x="2123758" y="993776"/>
                  <a:pt x="2084388" y="983854"/>
                  <a:pt x="2054860" y="964010"/>
                </a:cubicBezTo>
                <a:cubicBezTo>
                  <a:pt x="2045018" y="964010"/>
                  <a:pt x="2035175" y="964010"/>
                  <a:pt x="2035175" y="954088"/>
                </a:cubicBezTo>
                <a:close/>
                <a:moveTo>
                  <a:pt x="138690" y="947974"/>
                </a:moveTo>
                <a:cubicBezTo>
                  <a:pt x="141143" y="947974"/>
                  <a:pt x="143596" y="949822"/>
                  <a:pt x="146050" y="954749"/>
                </a:cubicBezTo>
                <a:cubicBezTo>
                  <a:pt x="146050" y="974461"/>
                  <a:pt x="126422" y="964605"/>
                  <a:pt x="116609" y="984317"/>
                </a:cubicBezTo>
                <a:cubicBezTo>
                  <a:pt x="87168" y="1004028"/>
                  <a:pt x="77354" y="1033595"/>
                  <a:pt x="47913" y="1053307"/>
                </a:cubicBezTo>
                <a:cubicBezTo>
                  <a:pt x="47913" y="1063163"/>
                  <a:pt x="57727" y="1063163"/>
                  <a:pt x="57727" y="1073018"/>
                </a:cubicBezTo>
                <a:cubicBezTo>
                  <a:pt x="57727" y="1102586"/>
                  <a:pt x="67541" y="1142009"/>
                  <a:pt x="96982" y="1161720"/>
                </a:cubicBezTo>
                <a:cubicBezTo>
                  <a:pt x="96982" y="1171576"/>
                  <a:pt x="87168" y="1171576"/>
                  <a:pt x="87168" y="1171576"/>
                </a:cubicBezTo>
                <a:cubicBezTo>
                  <a:pt x="47913" y="1161720"/>
                  <a:pt x="57727" y="1122297"/>
                  <a:pt x="47913" y="1102586"/>
                </a:cubicBezTo>
                <a:cubicBezTo>
                  <a:pt x="47913" y="1082874"/>
                  <a:pt x="38100" y="1063163"/>
                  <a:pt x="38100" y="1053307"/>
                </a:cubicBezTo>
                <a:cubicBezTo>
                  <a:pt x="67541" y="1023740"/>
                  <a:pt x="87168" y="994172"/>
                  <a:pt x="116609" y="964605"/>
                </a:cubicBezTo>
                <a:cubicBezTo>
                  <a:pt x="123969" y="964605"/>
                  <a:pt x="131329" y="947974"/>
                  <a:pt x="138690" y="947974"/>
                </a:cubicBezTo>
                <a:close/>
                <a:moveTo>
                  <a:pt x="432044" y="915988"/>
                </a:moveTo>
                <a:cubicBezTo>
                  <a:pt x="441813" y="915988"/>
                  <a:pt x="451582" y="915988"/>
                  <a:pt x="461352" y="935673"/>
                </a:cubicBezTo>
                <a:cubicBezTo>
                  <a:pt x="480890" y="955358"/>
                  <a:pt x="510198" y="945516"/>
                  <a:pt x="539506" y="935673"/>
                </a:cubicBezTo>
                <a:cubicBezTo>
                  <a:pt x="539506" y="945516"/>
                  <a:pt x="549275" y="945516"/>
                  <a:pt x="549275" y="955358"/>
                </a:cubicBezTo>
                <a:cubicBezTo>
                  <a:pt x="529736" y="965201"/>
                  <a:pt x="510198" y="965201"/>
                  <a:pt x="480890" y="965201"/>
                </a:cubicBezTo>
                <a:cubicBezTo>
                  <a:pt x="461352" y="955358"/>
                  <a:pt x="432044" y="945516"/>
                  <a:pt x="422275" y="925830"/>
                </a:cubicBezTo>
                <a:cubicBezTo>
                  <a:pt x="422275" y="915988"/>
                  <a:pt x="422275" y="915988"/>
                  <a:pt x="432044" y="915988"/>
                </a:cubicBezTo>
                <a:close/>
                <a:moveTo>
                  <a:pt x="2133836" y="913712"/>
                </a:moveTo>
                <a:cubicBezTo>
                  <a:pt x="2139189" y="912316"/>
                  <a:pt x="2145308" y="912316"/>
                  <a:pt x="2152650" y="914797"/>
                </a:cubicBezTo>
                <a:cubicBezTo>
                  <a:pt x="2152650" y="934641"/>
                  <a:pt x="2133071" y="944563"/>
                  <a:pt x="2123281" y="944563"/>
                </a:cubicBezTo>
                <a:cubicBezTo>
                  <a:pt x="2103702" y="944563"/>
                  <a:pt x="2074334" y="944563"/>
                  <a:pt x="2054754" y="944563"/>
                </a:cubicBezTo>
                <a:cubicBezTo>
                  <a:pt x="2054754" y="944563"/>
                  <a:pt x="2044965" y="934641"/>
                  <a:pt x="2035175" y="934641"/>
                </a:cubicBezTo>
                <a:cubicBezTo>
                  <a:pt x="2054754" y="914797"/>
                  <a:pt x="2074334" y="934641"/>
                  <a:pt x="2093913" y="934641"/>
                </a:cubicBezTo>
                <a:cubicBezTo>
                  <a:pt x="2108597" y="934641"/>
                  <a:pt x="2117775" y="917898"/>
                  <a:pt x="2133836" y="913712"/>
                </a:cubicBezTo>
                <a:close/>
                <a:moveTo>
                  <a:pt x="539750" y="905272"/>
                </a:moveTo>
                <a:cubicBezTo>
                  <a:pt x="579120" y="895350"/>
                  <a:pt x="608647" y="935037"/>
                  <a:pt x="638175" y="954881"/>
                </a:cubicBezTo>
                <a:cubicBezTo>
                  <a:pt x="638175" y="954881"/>
                  <a:pt x="628332" y="964803"/>
                  <a:pt x="628332" y="964803"/>
                </a:cubicBezTo>
                <a:cubicBezTo>
                  <a:pt x="618490" y="974725"/>
                  <a:pt x="608647" y="964803"/>
                  <a:pt x="598805" y="964803"/>
                </a:cubicBezTo>
                <a:cubicBezTo>
                  <a:pt x="569277" y="954881"/>
                  <a:pt x="559435" y="944959"/>
                  <a:pt x="539750" y="925115"/>
                </a:cubicBezTo>
                <a:cubicBezTo>
                  <a:pt x="539750" y="915194"/>
                  <a:pt x="539750" y="915194"/>
                  <a:pt x="539750" y="905272"/>
                </a:cubicBezTo>
                <a:close/>
                <a:moveTo>
                  <a:pt x="2211999" y="895350"/>
                </a:moveTo>
                <a:cubicBezTo>
                  <a:pt x="2231781" y="905328"/>
                  <a:pt x="2251564" y="905328"/>
                  <a:pt x="2271347" y="905328"/>
                </a:cubicBezTo>
                <a:cubicBezTo>
                  <a:pt x="2281238" y="925286"/>
                  <a:pt x="2261455" y="935264"/>
                  <a:pt x="2251564" y="955221"/>
                </a:cubicBezTo>
                <a:cubicBezTo>
                  <a:pt x="2231781" y="965200"/>
                  <a:pt x="2221890" y="965200"/>
                  <a:pt x="2202107" y="965200"/>
                </a:cubicBezTo>
                <a:cubicBezTo>
                  <a:pt x="2152650" y="945243"/>
                  <a:pt x="2152650" y="945243"/>
                  <a:pt x="2152650" y="945243"/>
                </a:cubicBezTo>
                <a:cubicBezTo>
                  <a:pt x="2172433" y="915307"/>
                  <a:pt x="2172433" y="915307"/>
                  <a:pt x="2172433" y="915307"/>
                </a:cubicBezTo>
                <a:cubicBezTo>
                  <a:pt x="2211999" y="895350"/>
                  <a:pt x="2211999" y="895350"/>
                  <a:pt x="2211999" y="895350"/>
                </a:cubicBezTo>
                <a:close/>
                <a:moveTo>
                  <a:pt x="2507396" y="885825"/>
                </a:moveTo>
                <a:cubicBezTo>
                  <a:pt x="2536704" y="885825"/>
                  <a:pt x="2556242" y="915458"/>
                  <a:pt x="2575781" y="935214"/>
                </a:cubicBezTo>
                <a:cubicBezTo>
                  <a:pt x="2605088" y="945092"/>
                  <a:pt x="2575781" y="964847"/>
                  <a:pt x="2585550" y="984603"/>
                </a:cubicBezTo>
                <a:cubicBezTo>
                  <a:pt x="2595319" y="1014236"/>
                  <a:pt x="2585550" y="1043869"/>
                  <a:pt x="2575781" y="1063625"/>
                </a:cubicBezTo>
                <a:cubicBezTo>
                  <a:pt x="2556242" y="1063625"/>
                  <a:pt x="2536704" y="1043869"/>
                  <a:pt x="2517165" y="1033992"/>
                </a:cubicBezTo>
                <a:cubicBezTo>
                  <a:pt x="2526934" y="1004358"/>
                  <a:pt x="2536704" y="964847"/>
                  <a:pt x="2517165" y="945092"/>
                </a:cubicBezTo>
                <a:cubicBezTo>
                  <a:pt x="2507396" y="935214"/>
                  <a:pt x="2478088" y="935214"/>
                  <a:pt x="2487857" y="915458"/>
                </a:cubicBezTo>
                <a:cubicBezTo>
                  <a:pt x="2497627" y="905580"/>
                  <a:pt x="2497627" y="895703"/>
                  <a:pt x="2507396" y="885825"/>
                </a:cubicBezTo>
                <a:close/>
                <a:moveTo>
                  <a:pt x="327960" y="883708"/>
                </a:moveTo>
                <a:cubicBezTo>
                  <a:pt x="331617" y="886178"/>
                  <a:pt x="334055" y="891117"/>
                  <a:pt x="334055" y="896055"/>
                </a:cubicBezTo>
                <a:cubicBezTo>
                  <a:pt x="363310" y="896055"/>
                  <a:pt x="382814" y="896055"/>
                  <a:pt x="402318" y="896055"/>
                </a:cubicBezTo>
                <a:cubicBezTo>
                  <a:pt x="421821" y="896055"/>
                  <a:pt x="402318" y="915811"/>
                  <a:pt x="412069" y="915811"/>
                </a:cubicBezTo>
                <a:cubicBezTo>
                  <a:pt x="402318" y="935567"/>
                  <a:pt x="441325" y="945444"/>
                  <a:pt x="421821" y="955322"/>
                </a:cubicBezTo>
                <a:cubicBezTo>
                  <a:pt x="392566" y="965200"/>
                  <a:pt x="353559" y="965200"/>
                  <a:pt x="334055" y="935567"/>
                </a:cubicBezTo>
                <a:cubicBezTo>
                  <a:pt x="324303" y="925689"/>
                  <a:pt x="304800" y="905933"/>
                  <a:pt x="314552" y="886178"/>
                </a:cubicBezTo>
                <a:cubicBezTo>
                  <a:pt x="319428" y="881239"/>
                  <a:pt x="324303" y="881239"/>
                  <a:pt x="327960" y="883708"/>
                </a:cubicBezTo>
                <a:close/>
                <a:moveTo>
                  <a:pt x="2507030" y="855663"/>
                </a:moveTo>
                <a:cubicBezTo>
                  <a:pt x="2556487" y="855663"/>
                  <a:pt x="2576269" y="914884"/>
                  <a:pt x="2625726" y="934624"/>
                </a:cubicBezTo>
                <a:cubicBezTo>
                  <a:pt x="2625726" y="944494"/>
                  <a:pt x="2615835" y="964234"/>
                  <a:pt x="2615835" y="974104"/>
                </a:cubicBezTo>
                <a:cubicBezTo>
                  <a:pt x="2615835" y="1013585"/>
                  <a:pt x="2615835" y="1053065"/>
                  <a:pt x="2596052" y="1082676"/>
                </a:cubicBezTo>
                <a:cubicBezTo>
                  <a:pt x="2586161" y="1082676"/>
                  <a:pt x="2586161" y="1082676"/>
                  <a:pt x="2576269" y="1072806"/>
                </a:cubicBezTo>
                <a:cubicBezTo>
                  <a:pt x="2596052" y="1043195"/>
                  <a:pt x="2605943" y="1013585"/>
                  <a:pt x="2596052" y="983975"/>
                </a:cubicBezTo>
                <a:cubicBezTo>
                  <a:pt x="2596052" y="964234"/>
                  <a:pt x="2596052" y="954364"/>
                  <a:pt x="2605943" y="944494"/>
                </a:cubicBezTo>
                <a:cubicBezTo>
                  <a:pt x="2615835" y="934624"/>
                  <a:pt x="2596052" y="934624"/>
                  <a:pt x="2596052" y="934624"/>
                </a:cubicBezTo>
                <a:cubicBezTo>
                  <a:pt x="2566378" y="924754"/>
                  <a:pt x="2566378" y="885273"/>
                  <a:pt x="2536704" y="885273"/>
                </a:cubicBezTo>
                <a:cubicBezTo>
                  <a:pt x="2526812" y="875403"/>
                  <a:pt x="2516921" y="875403"/>
                  <a:pt x="2507030" y="875403"/>
                </a:cubicBezTo>
                <a:cubicBezTo>
                  <a:pt x="2497138" y="865533"/>
                  <a:pt x="2507030" y="865533"/>
                  <a:pt x="2507030" y="855663"/>
                </a:cubicBezTo>
                <a:close/>
                <a:moveTo>
                  <a:pt x="569913" y="855663"/>
                </a:moveTo>
                <a:cubicBezTo>
                  <a:pt x="569913" y="855663"/>
                  <a:pt x="579665" y="855663"/>
                  <a:pt x="579665" y="855663"/>
                </a:cubicBezTo>
                <a:cubicBezTo>
                  <a:pt x="599168" y="865585"/>
                  <a:pt x="608920" y="875507"/>
                  <a:pt x="618672" y="895350"/>
                </a:cubicBezTo>
                <a:cubicBezTo>
                  <a:pt x="628424" y="905272"/>
                  <a:pt x="628424" y="915194"/>
                  <a:pt x="638176" y="935038"/>
                </a:cubicBezTo>
                <a:cubicBezTo>
                  <a:pt x="628424" y="935038"/>
                  <a:pt x="628424" y="935038"/>
                  <a:pt x="628424" y="935038"/>
                </a:cubicBezTo>
                <a:cubicBezTo>
                  <a:pt x="618672" y="915194"/>
                  <a:pt x="618672" y="885428"/>
                  <a:pt x="599168" y="885428"/>
                </a:cubicBezTo>
                <a:cubicBezTo>
                  <a:pt x="579665" y="875507"/>
                  <a:pt x="569913" y="875507"/>
                  <a:pt x="569913" y="855663"/>
                </a:cubicBezTo>
                <a:close/>
                <a:moveTo>
                  <a:pt x="2082205" y="853622"/>
                </a:moveTo>
                <a:cubicBezTo>
                  <a:pt x="2090818" y="853622"/>
                  <a:pt x="2098199" y="856117"/>
                  <a:pt x="2103121" y="866095"/>
                </a:cubicBezTo>
                <a:cubicBezTo>
                  <a:pt x="2112963" y="886052"/>
                  <a:pt x="2093278" y="896031"/>
                  <a:pt x="2083436" y="896031"/>
                </a:cubicBezTo>
                <a:cubicBezTo>
                  <a:pt x="2063751" y="915988"/>
                  <a:pt x="2044066" y="915988"/>
                  <a:pt x="2024381" y="915988"/>
                </a:cubicBezTo>
                <a:cubicBezTo>
                  <a:pt x="2014538" y="915988"/>
                  <a:pt x="2014538" y="915988"/>
                  <a:pt x="2014538" y="906009"/>
                </a:cubicBezTo>
                <a:cubicBezTo>
                  <a:pt x="2024381" y="896031"/>
                  <a:pt x="2044066" y="876074"/>
                  <a:pt x="2053908" y="856116"/>
                </a:cubicBezTo>
                <a:cubicBezTo>
                  <a:pt x="2063751" y="856116"/>
                  <a:pt x="2073593" y="853622"/>
                  <a:pt x="2082205" y="853622"/>
                </a:cubicBezTo>
                <a:close/>
                <a:moveTo>
                  <a:pt x="2222501" y="846138"/>
                </a:moveTo>
                <a:cubicBezTo>
                  <a:pt x="2222501" y="846138"/>
                  <a:pt x="2222501" y="865717"/>
                  <a:pt x="2222501" y="865717"/>
                </a:cubicBezTo>
                <a:cubicBezTo>
                  <a:pt x="2202657" y="895086"/>
                  <a:pt x="2162970" y="904876"/>
                  <a:pt x="2133204" y="904876"/>
                </a:cubicBezTo>
                <a:cubicBezTo>
                  <a:pt x="2123282" y="904876"/>
                  <a:pt x="2113360" y="904876"/>
                  <a:pt x="2103438" y="895086"/>
                </a:cubicBezTo>
                <a:cubicBezTo>
                  <a:pt x="2103438" y="895086"/>
                  <a:pt x="2113360" y="885297"/>
                  <a:pt x="2113360" y="885297"/>
                </a:cubicBezTo>
                <a:cubicBezTo>
                  <a:pt x="2133204" y="885297"/>
                  <a:pt x="2162970" y="895086"/>
                  <a:pt x="2182814" y="875507"/>
                </a:cubicBezTo>
                <a:cubicBezTo>
                  <a:pt x="2182814" y="865717"/>
                  <a:pt x="2202657" y="855928"/>
                  <a:pt x="2222501" y="846138"/>
                </a:cubicBezTo>
                <a:close/>
                <a:moveTo>
                  <a:pt x="432532" y="836613"/>
                </a:moveTo>
                <a:cubicBezTo>
                  <a:pt x="461840" y="836613"/>
                  <a:pt x="481379" y="856368"/>
                  <a:pt x="510686" y="876124"/>
                </a:cubicBezTo>
                <a:cubicBezTo>
                  <a:pt x="530225" y="895880"/>
                  <a:pt x="530225" y="895880"/>
                  <a:pt x="530225" y="895880"/>
                </a:cubicBezTo>
                <a:cubicBezTo>
                  <a:pt x="510686" y="886002"/>
                  <a:pt x="491148" y="866246"/>
                  <a:pt x="471609" y="866246"/>
                </a:cubicBezTo>
                <a:cubicBezTo>
                  <a:pt x="461840" y="866246"/>
                  <a:pt x="452071" y="866246"/>
                  <a:pt x="452071" y="876124"/>
                </a:cubicBezTo>
                <a:cubicBezTo>
                  <a:pt x="452071" y="895880"/>
                  <a:pt x="481379" y="895880"/>
                  <a:pt x="500917" y="905757"/>
                </a:cubicBezTo>
                <a:cubicBezTo>
                  <a:pt x="500917" y="905757"/>
                  <a:pt x="510686" y="905757"/>
                  <a:pt x="510686" y="915635"/>
                </a:cubicBezTo>
                <a:cubicBezTo>
                  <a:pt x="481379" y="925513"/>
                  <a:pt x="442302" y="905757"/>
                  <a:pt x="422763" y="895880"/>
                </a:cubicBezTo>
                <a:cubicBezTo>
                  <a:pt x="412994" y="886002"/>
                  <a:pt x="403225" y="876124"/>
                  <a:pt x="403225" y="856368"/>
                </a:cubicBezTo>
                <a:cubicBezTo>
                  <a:pt x="412994" y="846491"/>
                  <a:pt x="422763" y="836613"/>
                  <a:pt x="432532" y="836613"/>
                </a:cubicBezTo>
                <a:close/>
                <a:moveTo>
                  <a:pt x="2053999" y="806450"/>
                </a:moveTo>
                <a:cubicBezTo>
                  <a:pt x="2063751" y="826294"/>
                  <a:pt x="2024744" y="826294"/>
                  <a:pt x="2024744" y="846137"/>
                </a:cubicBezTo>
                <a:cubicBezTo>
                  <a:pt x="2014992" y="856059"/>
                  <a:pt x="2024744" y="885825"/>
                  <a:pt x="2005240" y="885825"/>
                </a:cubicBezTo>
                <a:cubicBezTo>
                  <a:pt x="1995488" y="865981"/>
                  <a:pt x="2024744" y="846137"/>
                  <a:pt x="2024744" y="826294"/>
                </a:cubicBezTo>
                <a:cubicBezTo>
                  <a:pt x="2034496" y="816372"/>
                  <a:pt x="2044248" y="806450"/>
                  <a:pt x="2053999" y="806450"/>
                </a:cubicBezTo>
                <a:close/>
                <a:moveTo>
                  <a:pt x="501386" y="806450"/>
                </a:moveTo>
                <a:cubicBezTo>
                  <a:pt x="530754" y="826205"/>
                  <a:pt x="560123" y="855839"/>
                  <a:pt x="569913" y="885472"/>
                </a:cubicBezTo>
                <a:cubicBezTo>
                  <a:pt x="560123" y="885472"/>
                  <a:pt x="540544" y="895350"/>
                  <a:pt x="540544" y="875594"/>
                </a:cubicBezTo>
                <a:cubicBezTo>
                  <a:pt x="540544" y="865717"/>
                  <a:pt x="530754" y="845961"/>
                  <a:pt x="511175" y="845961"/>
                </a:cubicBezTo>
                <a:cubicBezTo>
                  <a:pt x="491596" y="855839"/>
                  <a:pt x="481807" y="836083"/>
                  <a:pt x="472017" y="836083"/>
                </a:cubicBezTo>
                <a:cubicBezTo>
                  <a:pt x="462227" y="836083"/>
                  <a:pt x="452438" y="826205"/>
                  <a:pt x="462227" y="816328"/>
                </a:cubicBezTo>
                <a:cubicBezTo>
                  <a:pt x="472017" y="806450"/>
                  <a:pt x="491596" y="806450"/>
                  <a:pt x="501386" y="806450"/>
                </a:cubicBezTo>
                <a:close/>
                <a:moveTo>
                  <a:pt x="603846" y="804343"/>
                </a:moveTo>
                <a:cubicBezTo>
                  <a:pt x="618729" y="806198"/>
                  <a:pt x="633611" y="819181"/>
                  <a:pt x="648494" y="826599"/>
                </a:cubicBezTo>
                <a:cubicBezTo>
                  <a:pt x="658416" y="856273"/>
                  <a:pt x="668338" y="895839"/>
                  <a:pt x="658416" y="915621"/>
                </a:cubicBezTo>
                <a:cubicBezTo>
                  <a:pt x="648494" y="925513"/>
                  <a:pt x="648494" y="925513"/>
                  <a:pt x="648494" y="925513"/>
                </a:cubicBezTo>
                <a:cubicBezTo>
                  <a:pt x="638572" y="895839"/>
                  <a:pt x="628650" y="866165"/>
                  <a:pt x="598885" y="856273"/>
                </a:cubicBezTo>
                <a:cubicBezTo>
                  <a:pt x="598885" y="836490"/>
                  <a:pt x="588963" y="816708"/>
                  <a:pt x="588963" y="806816"/>
                </a:cubicBezTo>
                <a:cubicBezTo>
                  <a:pt x="593924" y="804344"/>
                  <a:pt x="598885" y="803725"/>
                  <a:pt x="603846" y="804343"/>
                </a:cubicBezTo>
                <a:close/>
                <a:moveTo>
                  <a:pt x="2330186" y="796925"/>
                </a:moveTo>
                <a:cubicBezTo>
                  <a:pt x="2339975" y="796925"/>
                  <a:pt x="2339975" y="816610"/>
                  <a:pt x="2339975" y="826452"/>
                </a:cubicBezTo>
                <a:cubicBezTo>
                  <a:pt x="2339975" y="846137"/>
                  <a:pt x="2320396" y="875665"/>
                  <a:pt x="2300817" y="885507"/>
                </a:cubicBezTo>
                <a:cubicBezTo>
                  <a:pt x="2281238" y="895350"/>
                  <a:pt x="2251869" y="895350"/>
                  <a:pt x="2222500" y="885507"/>
                </a:cubicBezTo>
                <a:cubicBezTo>
                  <a:pt x="2222500" y="875665"/>
                  <a:pt x="2232290" y="875665"/>
                  <a:pt x="2232290" y="865822"/>
                </a:cubicBezTo>
                <a:cubicBezTo>
                  <a:pt x="2242079" y="846137"/>
                  <a:pt x="2222500" y="836295"/>
                  <a:pt x="2242079" y="826452"/>
                </a:cubicBezTo>
                <a:cubicBezTo>
                  <a:pt x="2271448" y="816610"/>
                  <a:pt x="2300817" y="816610"/>
                  <a:pt x="2330186" y="796925"/>
                </a:cubicBezTo>
                <a:close/>
                <a:moveTo>
                  <a:pt x="2202090" y="768350"/>
                </a:moveTo>
                <a:cubicBezTo>
                  <a:pt x="2221821" y="768350"/>
                  <a:pt x="2231686" y="778192"/>
                  <a:pt x="2231686" y="788035"/>
                </a:cubicBezTo>
                <a:cubicBezTo>
                  <a:pt x="2241551" y="817562"/>
                  <a:pt x="2211956" y="827405"/>
                  <a:pt x="2192225" y="847090"/>
                </a:cubicBezTo>
                <a:cubicBezTo>
                  <a:pt x="2182360" y="847090"/>
                  <a:pt x="2172495" y="856932"/>
                  <a:pt x="2152764" y="856932"/>
                </a:cubicBezTo>
                <a:cubicBezTo>
                  <a:pt x="2142899" y="866775"/>
                  <a:pt x="2133034" y="866775"/>
                  <a:pt x="2123169" y="866775"/>
                </a:cubicBezTo>
                <a:cubicBezTo>
                  <a:pt x="2123169" y="856932"/>
                  <a:pt x="2123169" y="856932"/>
                  <a:pt x="2123169" y="856932"/>
                </a:cubicBezTo>
                <a:cubicBezTo>
                  <a:pt x="2142899" y="847090"/>
                  <a:pt x="2172495" y="847090"/>
                  <a:pt x="2192225" y="817562"/>
                </a:cubicBezTo>
                <a:cubicBezTo>
                  <a:pt x="2192225" y="807720"/>
                  <a:pt x="2192225" y="797877"/>
                  <a:pt x="2182360" y="797877"/>
                </a:cubicBezTo>
                <a:cubicBezTo>
                  <a:pt x="2152764" y="807720"/>
                  <a:pt x="2133034" y="827405"/>
                  <a:pt x="2113303" y="847090"/>
                </a:cubicBezTo>
                <a:cubicBezTo>
                  <a:pt x="2113303" y="847090"/>
                  <a:pt x="2103438" y="847090"/>
                  <a:pt x="2103438" y="837247"/>
                </a:cubicBezTo>
                <a:cubicBezTo>
                  <a:pt x="2133034" y="807720"/>
                  <a:pt x="2162630" y="778192"/>
                  <a:pt x="2202090" y="768350"/>
                </a:cubicBezTo>
                <a:close/>
                <a:moveTo>
                  <a:pt x="347362" y="762631"/>
                </a:moveTo>
                <a:cubicBezTo>
                  <a:pt x="377882" y="766783"/>
                  <a:pt x="400079" y="794465"/>
                  <a:pt x="422276" y="816611"/>
                </a:cubicBezTo>
                <a:cubicBezTo>
                  <a:pt x="422276" y="826453"/>
                  <a:pt x="412411" y="826453"/>
                  <a:pt x="402545" y="836296"/>
                </a:cubicBezTo>
                <a:cubicBezTo>
                  <a:pt x="392680" y="846138"/>
                  <a:pt x="392680" y="855981"/>
                  <a:pt x="392680" y="865823"/>
                </a:cubicBezTo>
                <a:cubicBezTo>
                  <a:pt x="392680" y="875666"/>
                  <a:pt x="392680" y="875666"/>
                  <a:pt x="392680" y="885508"/>
                </a:cubicBezTo>
                <a:cubicBezTo>
                  <a:pt x="363084" y="895351"/>
                  <a:pt x="333489" y="875666"/>
                  <a:pt x="303893" y="865823"/>
                </a:cubicBezTo>
                <a:cubicBezTo>
                  <a:pt x="294028" y="846138"/>
                  <a:pt x="284163" y="836296"/>
                  <a:pt x="294028" y="816611"/>
                </a:cubicBezTo>
                <a:cubicBezTo>
                  <a:pt x="294028" y="796926"/>
                  <a:pt x="303893" y="787083"/>
                  <a:pt x="313758" y="767398"/>
                </a:cubicBezTo>
                <a:cubicBezTo>
                  <a:pt x="326090" y="762477"/>
                  <a:pt x="337188" y="761246"/>
                  <a:pt x="347362" y="762631"/>
                </a:cubicBezTo>
                <a:close/>
                <a:moveTo>
                  <a:pt x="2025198" y="757238"/>
                </a:moveTo>
                <a:cubicBezTo>
                  <a:pt x="2034949" y="757238"/>
                  <a:pt x="2034949" y="757238"/>
                  <a:pt x="2034949" y="767160"/>
                </a:cubicBezTo>
                <a:cubicBezTo>
                  <a:pt x="2044701" y="787004"/>
                  <a:pt x="2025198" y="806847"/>
                  <a:pt x="2005694" y="826691"/>
                </a:cubicBezTo>
                <a:cubicBezTo>
                  <a:pt x="1995942" y="846535"/>
                  <a:pt x="1995942" y="866379"/>
                  <a:pt x="1995942" y="876301"/>
                </a:cubicBezTo>
                <a:cubicBezTo>
                  <a:pt x="1976438" y="866379"/>
                  <a:pt x="1986190" y="836613"/>
                  <a:pt x="1986190" y="826691"/>
                </a:cubicBezTo>
                <a:cubicBezTo>
                  <a:pt x="1986190" y="796926"/>
                  <a:pt x="2005694" y="767160"/>
                  <a:pt x="2025198" y="757238"/>
                </a:cubicBezTo>
                <a:close/>
                <a:moveTo>
                  <a:pt x="2143126" y="747713"/>
                </a:moveTo>
                <a:cubicBezTo>
                  <a:pt x="2153047" y="747713"/>
                  <a:pt x="2172891" y="747713"/>
                  <a:pt x="2182813" y="757555"/>
                </a:cubicBezTo>
                <a:cubicBezTo>
                  <a:pt x="2172891" y="767398"/>
                  <a:pt x="2162969" y="777240"/>
                  <a:pt x="2153047" y="777240"/>
                </a:cubicBezTo>
                <a:cubicBezTo>
                  <a:pt x="2123282" y="777240"/>
                  <a:pt x="2103438" y="796925"/>
                  <a:pt x="2093516" y="816610"/>
                </a:cubicBezTo>
                <a:cubicBezTo>
                  <a:pt x="2093516" y="826453"/>
                  <a:pt x="2083594" y="826453"/>
                  <a:pt x="2083594" y="836295"/>
                </a:cubicBezTo>
                <a:cubicBezTo>
                  <a:pt x="2073672" y="846138"/>
                  <a:pt x="2073672" y="836295"/>
                  <a:pt x="2063750" y="846138"/>
                </a:cubicBezTo>
                <a:cubicBezTo>
                  <a:pt x="2063750" y="836295"/>
                  <a:pt x="2063750" y="826453"/>
                  <a:pt x="2063750" y="816610"/>
                </a:cubicBezTo>
                <a:cubicBezTo>
                  <a:pt x="2083594" y="787083"/>
                  <a:pt x="2103438" y="747713"/>
                  <a:pt x="2143126" y="747713"/>
                </a:cubicBezTo>
                <a:close/>
                <a:moveTo>
                  <a:pt x="510540" y="738188"/>
                </a:moveTo>
                <a:cubicBezTo>
                  <a:pt x="530225" y="748002"/>
                  <a:pt x="540068" y="757815"/>
                  <a:pt x="559753" y="767629"/>
                </a:cubicBezTo>
                <a:cubicBezTo>
                  <a:pt x="569595" y="787256"/>
                  <a:pt x="579438" y="816697"/>
                  <a:pt x="579438" y="836324"/>
                </a:cubicBezTo>
                <a:cubicBezTo>
                  <a:pt x="569595" y="846138"/>
                  <a:pt x="549910" y="836324"/>
                  <a:pt x="540068" y="826511"/>
                </a:cubicBezTo>
                <a:cubicBezTo>
                  <a:pt x="530225" y="816697"/>
                  <a:pt x="520383" y="806883"/>
                  <a:pt x="510540" y="797070"/>
                </a:cubicBezTo>
                <a:cubicBezTo>
                  <a:pt x="500698" y="787256"/>
                  <a:pt x="500698" y="767629"/>
                  <a:pt x="481013" y="757815"/>
                </a:cubicBezTo>
                <a:cubicBezTo>
                  <a:pt x="490855" y="748002"/>
                  <a:pt x="500698" y="738188"/>
                  <a:pt x="510540" y="738188"/>
                </a:cubicBezTo>
                <a:close/>
                <a:moveTo>
                  <a:pt x="408721" y="731441"/>
                </a:moveTo>
                <a:cubicBezTo>
                  <a:pt x="427038" y="731441"/>
                  <a:pt x="446576" y="738823"/>
                  <a:pt x="461230" y="748665"/>
                </a:cubicBezTo>
                <a:cubicBezTo>
                  <a:pt x="480769" y="758508"/>
                  <a:pt x="490538" y="778193"/>
                  <a:pt x="490538" y="788035"/>
                </a:cubicBezTo>
                <a:cubicBezTo>
                  <a:pt x="480769" y="797878"/>
                  <a:pt x="470999" y="797878"/>
                  <a:pt x="461230" y="807720"/>
                </a:cubicBezTo>
                <a:cubicBezTo>
                  <a:pt x="441692" y="817563"/>
                  <a:pt x="441692" y="817563"/>
                  <a:pt x="441692" y="817563"/>
                </a:cubicBezTo>
                <a:cubicBezTo>
                  <a:pt x="422153" y="797878"/>
                  <a:pt x="402615" y="768350"/>
                  <a:pt x="373307" y="758508"/>
                </a:cubicBezTo>
                <a:cubicBezTo>
                  <a:pt x="363538" y="758508"/>
                  <a:pt x="363538" y="758508"/>
                  <a:pt x="363538" y="758508"/>
                </a:cubicBezTo>
                <a:cubicBezTo>
                  <a:pt x="373307" y="738823"/>
                  <a:pt x="390403" y="731441"/>
                  <a:pt x="408721" y="731441"/>
                </a:cubicBezTo>
                <a:close/>
                <a:moveTo>
                  <a:pt x="2290310" y="698500"/>
                </a:moveTo>
                <a:cubicBezTo>
                  <a:pt x="2319906" y="698500"/>
                  <a:pt x="2339636" y="718127"/>
                  <a:pt x="2339636" y="737754"/>
                </a:cubicBezTo>
                <a:cubicBezTo>
                  <a:pt x="2349501" y="757382"/>
                  <a:pt x="2329771" y="786823"/>
                  <a:pt x="2310040" y="796636"/>
                </a:cubicBezTo>
                <a:cubicBezTo>
                  <a:pt x="2290310" y="796636"/>
                  <a:pt x="2270580" y="806450"/>
                  <a:pt x="2250849" y="806450"/>
                </a:cubicBezTo>
                <a:cubicBezTo>
                  <a:pt x="2250849" y="796636"/>
                  <a:pt x="2250849" y="786823"/>
                  <a:pt x="2240984" y="777009"/>
                </a:cubicBezTo>
                <a:cubicBezTo>
                  <a:pt x="2240984" y="767195"/>
                  <a:pt x="2231119" y="757382"/>
                  <a:pt x="2221253" y="757382"/>
                </a:cubicBezTo>
                <a:cubicBezTo>
                  <a:pt x="2211388" y="747568"/>
                  <a:pt x="2211388" y="747568"/>
                  <a:pt x="2211388" y="747568"/>
                </a:cubicBezTo>
                <a:cubicBezTo>
                  <a:pt x="2231119" y="718127"/>
                  <a:pt x="2260714" y="698500"/>
                  <a:pt x="2290310" y="698500"/>
                </a:cubicBezTo>
                <a:close/>
                <a:moveTo>
                  <a:pt x="2143125" y="679450"/>
                </a:moveTo>
                <a:cubicBezTo>
                  <a:pt x="2143125" y="689264"/>
                  <a:pt x="2143125" y="689264"/>
                  <a:pt x="2143125" y="689264"/>
                </a:cubicBezTo>
                <a:cubicBezTo>
                  <a:pt x="2133283" y="699077"/>
                  <a:pt x="2123440" y="718704"/>
                  <a:pt x="2113598" y="748145"/>
                </a:cubicBezTo>
                <a:cubicBezTo>
                  <a:pt x="2084070" y="757959"/>
                  <a:pt x="2084070" y="787400"/>
                  <a:pt x="2054543" y="787400"/>
                </a:cubicBezTo>
                <a:cubicBezTo>
                  <a:pt x="2044700" y="777586"/>
                  <a:pt x="2054543" y="767773"/>
                  <a:pt x="2054543" y="748145"/>
                </a:cubicBezTo>
                <a:cubicBezTo>
                  <a:pt x="2054543" y="728518"/>
                  <a:pt x="2064385" y="708891"/>
                  <a:pt x="2084070" y="699077"/>
                </a:cubicBezTo>
                <a:cubicBezTo>
                  <a:pt x="2093913" y="679450"/>
                  <a:pt x="2113598" y="679450"/>
                  <a:pt x="2143125" y="679450"/>
                </a:cubicBezTo>
                <a:close/>
                <a:moveTo>
                  <a:pt x="2183668" y="667456"/>
                </a:moveTo>
                <a:cubicBezTo>
                  <a:pt x="2194658" y="663752"/>
                  <a:pt x="2206869" y="663752"/>
                  <a:pt x="2221523" y="668691"/>
                </a:cubicBezTo>
                <a:cubicBezTo>
                  <a:pt x="2231293" y="668691"/>
                  <a:pt x="2241062" y="678568"/>
                  <a:pt x="2260600" y="688446"/>
                </a:cubicBezTo>
                <a:cubicBezTo>
                  <a:pt x="2231293" y="708202"/>
                  <a:pt x="2211754" y="727957"/>
                  <a:pt x="2201985" y="747713"/>
                </a:cubicBezTo>
                <a:cubicBezTo>
                  <a:pt x="2182446" y="747713"/>
                  <a:pt x="2162908" y="727957"/>
                  <a:pt x="2133600" y="737835"/>
                </a:cubicBezTo>
                <a:cubicBezTo>
                  <a:pt x="2133600" y="718080"/>
                  <a:pt x="2153139" y="698324"/>
                  <a:pt x="2153139" y="688446"/>
                </a:cubicBezTo>
                <a:cubicBezTo>
                  <a:pt x="2162908" y="678568"/>
                  <a:pt x="2172677" y="671160"/>
                  <a:pt x="2183668" y="667456"/>
                </a:cubicBezTo>
                <a:close/>
                <a:moveTo>
                  <a:pt x="755990" y="649288"/>
                </a:moveTo>
                <a:cubicBezTo>
                  <a:pt x="795451" y="649288"/>
                  <a:pt x="795451" y="649288"/>
                  <a:pt x="795451" y="649288"/>
                </a:cubicBezTo>
                <a:cubicBezTo>
                  <a:pt x="815181" y="668867"/>
                  <a:pt x="854642" y="668867"/>
                  <a:pt x="884238" y="678657"/>
                </a:cubicBezTo>
                <a:cubicBezTo>
                  <a:pt x="864507" y="698236"/>
                  <a:pt x="844777" y="708026"/>
                  <a:pt x="825046" y="698236"/>
                </a:cubicBezTo>
                <a:cubicBezTo>
                  <a:pt x="805316" y="698236"/>
                  <a:pt x="785586" y="688447"/>
                  <a:pt x="765855" y="668867"/>
                </a:cubicBezTo>
                <a:cubicBezTo>
                  <a:pt x="765855" y="659078"/>
                  <a:pt x="746125" y="659078"/>
                  <a:pt x="755990" y="649288"/>
                </a:cubicBezTo>
                <a:close/>
                <a:moveTo>
                  <a:pt x="795626" y="606312"/>
                </a:moveTo>
                <a:cubicBezTo>
                  <a:pt x="798080" y="607559"/>
                  <a:pt x="800533" y="610053"/>
                  <a:pt x="805440" y="610053"/>
                </a:cubicBezTo>
                <a:cubicBezTo>
                  <a:pt x="815254" y="620032"/>
                  <a:pt x="825067" y="630011"/>
                  <a:pt x="844695" y="639989"/>
                </a:cubicBezTo>
                <a:cubicBezTo>
                  <a:pt x="864322" y="649968"/>
                  <a:pt x="883949" y="649968"/>
                  <a:pt x="893763" y="669925"/>
                </a:cubicBezTo>
                <a:cubicBezTo>
                  <a:pt x="864322" y="669925"/>
                  <a:pt x="834881" y="659946"/>
                  <a:pt x="815254" y="649968"/>
                </a:cubicBezTo>
                <a:cubicBezTo>
                  <a:pt x="805440" y="639989"/>
                  <a:pt x="785813" y="630011"/>
                  <a:pt x="785813" y="610053"/>
                </a:cubicBezTo>
                <a:cubicBezTo>
                  <a:pt x="790720" y="605064"/>
                  <a:pt x="793173" y="605064"/>
                  <a:pt x="795626" y="606312"/>
                </a:cubicBezTo>
                <a:close/>
                <a:moveTo>
                  <a:pt x="392623" y="600075"/>
                </a:moveTo>
                <a:cubicBezTo>
                  <a:pt x="451644" y="600075"/>
                  <a:pt x="510665" y="619760"/>
                  <a:pt x="550013" y="659130"/>
                </a:cubicBezTo>
                <a:cubicBezTo>
                  <a:pt x="559849" y="668972"/>
                  <a:pt x="559849" y="678815"/>
                  <a:pt x="579523" y="678815"/>
                </a:cubicBezTo>
                <a:cubicBezTo>
                  <a:pt x="628707" y="728027"/>
                  <a:pt x="677892" y="767398"/>
                  <a:pt x="727076" y="816610"/>
                </a:cubicBezTo>
                <a:cubicBezTo>
                  <a:pt x="727076" y="826453"/>
                  <a:pt x="727076" y="826453"/>
                  <a:pt x="717239" y="836295"/>
                </a:cubicBezTo>
                <a:cubicBezTo>
                  <a:pt x="687728" y="816610"/>
                  <a:pt x="658218" y="787083"/>
                  <a:pt x="628707" y="767398"/>
                </a:cubicBezTo>
                <a:cubicBezTo>
                  <a:pt x="589360" y="737870"/>
                  <a:pt x="550013" y="698500"/>
                  <a:pt x="490992" y="688657"/>
                </a:cubicBezTo>
                <a:cubicBezTo>
                  <a:pt x="490992" y="678815"/>
                  <a:pt x="490992" y="678815"/>
                  <a:pt x="490992" y="678815"/>
                </a:cubicBezTo>
                <a:cubicBezTo>
                  <a:pt x="412297" y="668972"/>
                  <a:pt x="363113" y="708342"/>
                  <a:pt x="304092" y="737870"/>
                </a:cubicBezTo>
                <a:cubicBezTo>
                  <a:pt x="294255" y="747713"/>
                  <a:pt x="274581" y="747713"/>
                  <a:pt x="274581" y="757555"/>
                </a:cubicBezTo>
                <a:cubicBezTo>
                  <a:pt x="264744" y="757555"/>
                  <a:pt x="254907" y="757555"/>
                  <a:pt x="245071" y="767398"/>
                </a:cubicBezTo>
                <a:cubicBezTo>
                  <a:pt x="264744" y="846138"/>
                  <a:pt x="245071" y="934720"/>
                  <a:pt x="304092" y="1003618"/>
                </a:cubicBezTo>
                <a:cubicBezTo>
                  <a:pt x="313929" y="1013460"/>
                  <a:pt x="323765" y="1033145"/>
                  <a:pt x="343439" y="1033145"/>
                </a:cubicBezTo>
                <a:cubicBezTo>
                  <a:pt x="363113" y="1052830"/>
                  <a:pt x="392623" y="1052830"/>
                  <a:pt x="422134" y="1062673"/>
                </a:cubicBezTo>
                <a:cubicBezTo>
                  <a:pt x="471318" y="1082358"/>
                  <a:pt x="520502" y="1092200"/>
                  <a:pt x="569686" y="1102043"/>
                </a:cubicBezTo>
                <a:cubicBezTo>
                  <a:pt x="579523" y="1111885"/>
                  <a:pt x="569686" y="1131570"/>
                  <a:pt x="569686" y="1141413"/>
                </a:cubicBezTo>
                <a:cubicBezTo>
                  <a:pt x="461481" y="1111885"/>
                  <a:pt x="353276" y="1102043"/>
                  <a:pt x="264744" y="1052830"/>
                </a:cubicBezTo>
                <a:cubicBezTo>
                  <a:pt x="195886" y="1023303"/>
                  <a:pt x="176213" y="944563"/>
                  <a:pt x="176213" y="865823"/>
                </a:cubicBezTo>
                <a:cubicBezTo>
                  <a:pt x="176213" y="855980"/>
                  <a:pt x="176213" y="846138"/>
                  <a:pt x="176213" y="846138"/>
                </a:cubicBezTo>
                <a:cubicBezTo>
                  <a:pt x="176213" y="806768"/>
                  <a:pt x="176213" y="767398"/>
                  <a:pt x="176213" y="737870"/>
                </a:cubicBezTo>
                <a:cubicBezTo>
                  <a:pt x="186050" y="728027"/>
                  <a:pt x="195886" y="728027"/>
                  <a:pt x="195886" y="718185"/>
                </a:cubicBezTo>
                <a:cubicBezTo>
                  <a:pt x="225397" y="688657"/>
                  <a:pt x="254907" y="668972"/>
                  <a:pt x="284418" y="649287"/>
                </a:cubicBezTo>
                <a:cubicBezTo>
                  <a:pt x="304092" y="639445"/>
                  <a:pt x="323765" y="619760"/>
                  <a:pt x="343439" y="619760"/>
                </a:cubicBezTo>
                <a:cubicBezTo>
                  <a:pt x="353276" y="600075"/>
                  <a:pt x="372950" y="600075"/>
                  <a:pt x="392623" y="600075"/>
                </a:cubicBezTo>
                <a:close/>
                <a:moveTo>
                  <a:pt x="1859496" y="592405"/>
                </a:moveTo>
                <a:cubicBezTo>
                  <a:pt x="1862907" y="593328"/>
                  <a:pt x="1866008" y="595789"/>
                  <a:pt x="1868488" y="600710"/>
                </a:cubicBezTo>
                <a:cubicBezTo>
                  <a:pt x="1858566" y="620395"/>
                  <a:pt x="1858566" y="640080"/>
                  <a:pt x="1838722" y="649922"/>
                </a:cubicBezTo>
                <a:cubicBezTo>
                  <a:pt x="1818879" y="669607"/>
                  <a:pt x="1789113" y="679450"/>
                  <a:pt x="1759347" y="669607"/>
                </a:cubicBezTo>
                <a:cubicBezTo>
                  <a:pt x="1749425" y="659765"/>
                  <a:pt x="1749425" y="659765"/>
                  <a:pt x="1749425" y="659765"/>
                </a:cubicBezTo>
                <a:cubicBezTo>
                  <a:pt x="1759347" y="640080"/>
                  <a:pt x="1779191" y="649922"/>
                  <a:pt x="1789113" y="630237"/>
                </a:cubicBezTo>
                <a:cubicBezTo>
                  <a:pt x="1808957" y="620395"/>
                  <a:pt x="1818879" y="610552"/>
                  <a:pt x="1828801" y="600710"/>
                </a:cubicBezTo>
                <a:cubicBezTo>
                  <a:pt x="1836242" y="600710"/>
                  <a:pt x="1849264" y="589637"/>
                  <a:pt x="1859496" y="592405"/>
                </a:cubicBezTo>
                <a:close/>
                <a:moveTo>
                  <a:pt x="864053" y="581025"/>
                </a:moveTo>
                <a:cubicBezTo>
                  <a:pt x="874032" y="581025"/>
                  <a:pt x="884010" y="581025"/>
                  <a:pt x="884010" y="581025"/>
                </a:cubicBezTo>
                <a:cubicBezTo>
                  <a:pt x="913946" y="600472"/>
                  <a:pt x="913946" y="629642"/>
                  <a:pt x="913946" y="649089"/>
                </a:cubicBezTo>
                <a:cubicBezTo>
                  <a:pt x="913946" y="649089"/>
                  <a:pt x="923925" y="658813"/>
                  <a:pt x="913946" y="658813"/>
                </a:cubicBezTo>
                <a:cubicBezTo>
                  <a:pt x="893989" y="639366"/>
                  <a:pt x="854075" y="619919"/>
                  <a:pt x="864053" y="581025"/>
                </a:cubicBezTo>
                <a:close/>
                <a:moveTo>
                  <a:pt x="1819275" y="571500"/>
                </a:moveTo>
                <a:cubicBezTo>
                  <a:pt x="1819275" y="571500"/>
                  <a:pt x="1819275" y="581252"/>
                  <a:pt x="1819275" y="581252"/>
                </a:cubicBezTo>
                <a:cubicBezTo>
                  <a:pt x="1809353" y="610507"/>
                  <a:pt x="1769666" y="630011"/>
                  <a:pt x="1739900" y="639763"/>
                </a:cubicBezTo>
                <a:cubicBezTo>
                  <a:pt x="1749822" y="610507"/>
                  <a:pt x="1779588" y="620259"/>
                  <a:pt x="1799431" y="591004"/>
                </a:cubicBezTo>
                <a:cubicBezTo>
                  <a:pt x="1799431" y="581252"/>
                  <a:pt x="1799431" y="571500"/>
                  <a:pt x="1819275" y="571500"/>
                </a:cubicBezTo>
                <a:close/>
                <a:moveTo>
                  <a:pt x="1759744" y="541337"/>
                </a:moveTo>
                <a:cubicBezTo>
                  <a:pt x="1759744" y="541337"/>
                  <a:pt x="1769666" y="541337"/>
                  <a:pt x="1769666" y="551179"/>
                </a:cubicBezTo>
                <a:cubicBezTo>
                  <a:pt x="1779588" y="590549"/>
                  <a:pt x="1739901" y="610234"/>
                  <a:pt x="1720057" y="639762"/>
                </a:cubicBezTo>
                <a:cubicBezTo>
                  <a:pt x="1710135" y="639762"/>
                  <a:pt x="1710135" y="629919"/>
                  <a:pt x="1700213" y="629919"/>
                </a:cubicBezTo>
                <a:cubicBezTo>
                  <a:pt x="1710135" y="590549"/>
                  <a:pt x="1710135" y="551179"/>
                  <a:pt x="1759744" y="541337"/>
                </a:cubicBezTo>
                <a:close/>
                <a:moveTo>
                  <a:pt x="683940" y="538866"/>
                </a:moveTo>
                <a:cubicBezTo>
                  <a:pt x="688529" y="539786"/>
                  <a:pt x="690364" y="548986"/>
                  <a:pt x="697707" y="541626"/>
                </a:cubicBezTo>
                <a:cubicBezTo>
                  <a:pt x="717286" y="551439"/>
                  <a:pt x="727075" y="551439"/>
                  <a:pt x="746654" y="551439"/>
                </a:cubicBezTo>
                <a:cubicBezTo>
                  <a:pt x="756444" y="561253"/>
                  <a:pt x="766234" y="580880"/>
                  <a:pt x="776023" y="590694"/>
                </a:cubicBezTo>
                <a:cubicBezTo>
                  <a:pt x="776023" y="610321"/>
                  <a:pt x="785813" y="620135"/>
                  <a:pt x="785813" y="629948"/>
                </a:cubicBezTo>
                <a:cubicBezTo>
                  <a:pt x="756444" y="639762"/>
                  <a:pt x="727075" y="629948"/>
                  <a:pt x="707496" y="610321"/>
                </a:cubicBezTo>
                <a:cubicBezTo>
                  <a:pt x="687917" y="590694"/>
                  <a:pt x="668338" y="561253"/>
                  <a:pt x="678127" y="541626"/>
                </a:cubicBezTo>
                <a:cubicBezTo>
                  <a:pt x="680575" y="539172"/>
                  <a:pt x="682410" y="538559"/>
                  <a:pt x="683940" y="538866"/>
                </a:cubicBezTo>
                <a:close/>
                <a:moveTo>
                  <a:pt x="924242" y="531812"/>
                </a:moveTo>
                <a:cubicBezTo>
                  <a:pt x="934085" y="531812"/>
                  <a:pt x="953770" y="551350"/>
                  <a:pt x="953770" y="561120"/>
                </a:cubicBezTo>
                <a:cubicBezTo>
                  <a:pt x="953770" y="590427"/>
                  <a:pt x="963613" y="639273"/>
                  <a:pt x="934085" y="658812"/>
                </a:cubicBezTo>
                <a:cubicBezTo>
                  <a:pt x="914400" y="629504"/>
                  <a:pt x="943928" y="609966"/>
                  <a:pt x="934085" y="590427"/>
                </a:cubicBezTo>
                <a:cubicBezTo>
                  <a:pt x="934085" y="570889"/>
                  <a:pt x="934085" y="561120"/>
                  <a:pt x="924242" y="551350"/>
                </a:cubicBezTo>
                <a:cubicBezTo>
                  <a:pt x="914400" y="541581"/>
                  <a:pt x="914400" y="531812"/>
                  <a:pt x="924242" y="531812"/>
                </a:cubicBezTo>
                <a:close/>
                <a:moveTo>
                  <a:pt x="2208964" y="526126"/>
                </a:moveTo>
                <a:cubicBezTo>
                  <a:pt x="2222659" y="525666"/>
                  <a:pt x="2236815" y="527509"/>
                  <a:pt x="2251587" y="532425"/>
                </a:cubicBezTo>
                <a:cubicBezTo>
                  <a:pt x="2281131" y="542256"/>
                  <a:pt x="2281131" y="542256"/>
                  <a:pt x="2281131" y="542256"/>
                </a:cubicBezTo>
                <a:cubicBezTo>
                  <a:pt x="2320522" y="571750"/>
                  <a:pt x="2359914" y="591413"/>
                  <a:pt x="2409153" y="611076"/>
                </a:cubicBezTo>
                <a:cubicBezTo>
                  <a:pt x="2419001" y="620907"/>
                  <a:pt x="2438697" y="620907"/>
                  <a:pt x="2448545" y="630738"/>
                </a:cubicBezTo>
                <a:cubicBezTo>
                  <a:pt x="2438697" y="660232"/>
                  <a:pt x="2438697" y="699558"/>
                  <a:pt x="2448545" y="729052"/>
                </a:cubicBezTo>
                <a:cubicBezTo>
                  <a:pt x="2468240" y="797872"/>
                  <a:pt x="2478088" y="886354"/>
                  <a:pt x="2428849" y="945342"/>
                </a:cubicBezTo>
                <a:cubicBezTo>
                  <a:pt x="2409153" y="974836"/>
                  <a:pt x="2379609" y="984668"/>
                  <a:pt x="2359914" y="994499"/>
                </a:cubicBezTo>
                <a:cubicBezTo>
                  <a:pt x="2310674" y="1014162"/>
                  <a:pt x="2271283" y="1023993"/>
                  <a:pt x="2222043" y="1033824"/>
                </a:cubicBezTo>
                <a:cubicBezTo>
                  <a:pt x="2182652" y="1053487"/>
                  <a:pt x="2143260" y="1063318"/>
                  <a:pt x="2094021" y="1073150"/>
                </a:cubicBezTo>
                <a:cubicBezTo>
                  <a:pt x="2094021" y="1073150"/>
                  <a:pt x="2094021" y="1063318"/>
                  <a:pt x="2084173" y="1063318"/>
                </a:cubicBezTo>
                <a:cubicBezTo>
                  <a:pt x="2094021" y="1053487"/>
                  <a:pt x="2094021" y="1053487"/>
                  <a:pt x="2094021" y="1053487"/>
                </a:cubicBezTo>
                <a:cubicBezTo>
                  <a:pt x="2133412" y="1033824"/>
                  <a:pt x="2182652" y="1014162"/>
                  <a:pt x="2231891" y="1004330"/>
                </a:cubicBezTo>
                <a:cubicBezTo>
                  <a:pt x="2251587" y="994499"/>
                  <a:pt x="2271283" y="994499"/>
                  <a:pt x="2290978" y="984668"/>
                </a:cubicBezTo>
                <a:cubicBezTo>
                  <a:pt x="2330370" y="945342"/>
                  <a:pt x="2330370" y="945342"/>
                  <a:pt x="2330370" y="945342"/>
                </a:cubicBezTo>
                <a:cubicBezTo>
                  <a:pt x="2359914" y="906017"/>
                  <a:pt x="2369762" y="866691"/>
                  <a:pt x="2379609" y="817534"/>
                </a:cubicBezTo>
                <a:cubicBezTo>
                  <a:pt x="2369762" y="778209"/>
                  <a:pt x="2369762" y="729052"/>
                  <a:pt x="2379609" y="689726"/>
                </a:cubicBezTo>
                <a:cubicBezTo>
                  <a:pt x="2379609" y="679895"/>
                  <a:pt x="2359914" y="689726"/>
                  <a:pt x="2350066" y="679895"/>
                </a:cubicBezTo>
                <a:cubicBezTo>
                  <a:pt x="2330370" y="679895"/>
                  <a:pt x="2330370" y="679895"/>
                  <a:pt x="2330370" y="679895"/>
                </a:cubicBezTo>
                <a:cubicBezTo>
                  <a:pt x="2271283" y="650401"/>
                  <a:pt x="2222043" y="611076"/>
                  <a:pt x="2162956" y="620907"/>
                </a:cubicBezTo>
                <a:cubicBezTo>
                  <a:pt x="2143260" y="611076"/>
                  <a:pt x="2123565" y="620907"/>
                  <a:pt x="2113717" y="620907"/>
                </a:cubicBezTo>
                <a:cubicBezTo>
                  <a:pt x="2054629" y="640570"/>
                  <a:pt x="2025086" y="699558"/>
                  <a:pt x="1975846" y="729052"/>
                </a:cubicBezTo>
                <a:cubicBezTo>
                  <a:pt x="1926607" y="788040"/>
                  <a:pt x="1926607" y="788040"/>
                  <a:pt x="1926607" y="788040"/>
                </a:cubicBezTo>
                <a:cubicBezTo>
                  <a:pt x="1926607" y="788040"/>
                  <a:pt x="1916759" y="788040"/>
                  <a:pt x="1916759" y="788040"/>
                </a:cubicBezTo>
                <a:cubicBezTo>
                  <a:pt x="1906911" y="788040"/>
                  <a:pt x="1897063" y="778209"/>
                  <a:pt x="1906911" y="768377"/>
                </a:cubicBezTo>
                <a:cubicBezTo>
                  <a:pt x="1965998" y="699558"/>
                  <a:pt x="2025086" y="640570"/>
                  <a:pt x="2094021" y="571750"/>
                </a:cubicBezTo>
                <a:cubicBezTo>
                  <a:pt x="2130950" y="549629"/>
                  <a:pt x="2167880" y="527509"/>
                  <a:pt x="2208964" y="526126"/>
                </a:cubicBezTo>
                <a:close/>
                <a:moveTo>
                  <a:pt x="1680210" y="501650"/>
                </a:moveTo>
                <a:cubicBezTo>
                  <a:pt x="1690053" y="501650"/>
                  <a:pt x="1690053" y="511572"/>
                  <a:pt x="1690053" y="511572"/>
                </a:cubicBezTo>
                <a:cubicBezTo>
                  <a:pt x="1699896" y="521494"/>
                  <a:pt x="1690053" y="531416"/>
                  <a:pt x="1680210" y="551259"/>
                </a:cubicBezTo>
                <a:cubicBezTo>
                  <a:pt x="1670368" y="571103"/>
                  <a:pt x="1709738" y="590947"/>
                  <a:pt x="1690053" y="620713"/>
                </a:cubicBezTo>
                <a:cubicBezTo>
                  <a:pt x="1670368" y="610791"/>
                  <a:pt x="1670368" y="581025"/>
                  <a:pt x="1660525" y="561181"/>
                </a:cubicBezTo>
                <a:cubicBezTo>
                  <a:pt x="1660525" y="541338"/>
                  <a:pt x="1670368" y="511572"/>
                  <a:pt x="1680210" y="501650"/>
                </a:cubicBezTo>
                <a:close/>
                <a:moveTo>
                  <a:pt x="973455" y="501650"/>
                </a:moveTo>
                <a:cubicBezTo>
                  <a:pt x="993141" y="501650"/>
                  <a:pt x="1002983" y="511541"/>
                  <a:pt x="1002983" y="521433"/>
                </a:cubicBezTo>
                <a:cubicBezTo>
                  <a:pt x="1012826" y="560998"/>
                  <a:pt x="1002983" y="590672"/>
                  <a:pt x="993141" y="620346"/>
                </a:cubicBezTo>
                <a:cubicBezTo>
                  <a:pt x="983298" y="630238"/>
                  <a:pt x="973455" y="630238"/>
                  <a:pt x="963613" y="630238"/>
                </a:cubicBezTo>
                <a:cubicBezTo>
                  <a:pt x="963613" y="630238"/>
                  <a:pt x="973455" y="620346"/>
                  <a:pt x="973455" y="610455"/>
                </a:cubicBezTo>
                <a:cubicBezTo>
                  <a:pt x="973455" y="580781"/>
                  <a:pt x="973455" y="560998"/>
                  <a:pt x="963613" y="541215"/>
                </a:cubicBezTo>
                <a:cubicBezTo>
                  <a:pt x="963613" y="521433"/>
                  <a:pt x="973455" y="511541"/>
                  <a:pt x="973455" y="501650"/>
                </a:cubicBezTo>
                <a:close/>
                <a:moveTo>
                  <a:pt x="2198945" y="499810"/>
                </a:moveTo>
                <a:cubicBezTo>
                  <a:pt x="2212617" y="498888"/>
                  <a:pt x="2226751" y="499503"/>
                  <a:pt x="2241500" y="501962"/>
                </a:cubicBezTo>
                <a:cubicBezTo>
                  <a:pt x="2280829" y="511799"/>
                  <a:pt x="2320158" y="521637"/>
                  <a:pt x="2349654" y="551149"/>
                </a:cubicBezTo>
                <a:cubicBezTo>
                  <a:pt x="2369319" y="560986"/>
                  <a:pt x="2379151" y="580661"/>
                  <a:pt x="2398816" y="580661"/>
                </a:cubicBezTo>
                <a:cubicBezTo>
                  <a:pt x="2408648" y="590498"/>
                  <a:pt x="2438145" y="600335"/>
                  <a:pt x="2457809" y="610172"/>
                </a:cubicBezTo>
                <a:cubicBezTo>
                  <a:pt x="2457809" y="610172"/>
                  <a:pt x="2467641" y="620010"/>
                  <a:pt x="2477474" y="620010"/>
                </a:cubicBezTo>
                <a:cubicBezTo>
                  <a:pt x="2467641" y="649522"/>
                  <a:pt x="2477474" y="679033"/>
                  <a:pt x="2467641" y="698708"/>
                </a:cubicBezTo>
                <a:cubicBezTo>
                  <a:pt x="2477474" y="738057"/>
                  <a:pt x="2487306" y="777406"/>
                  <a:pt x="2497138" y="826593"/>
                </a:cubicBezTo>
                <a:cubicBezTo>
                  <a:pt x="2497138" y="856105"/>
                  <a:pt x="2487306" y="895454"/>
                  <a:pt x="2467641" y="924966"/>
                </a:cubicBezTo>
                <a:cubicBezTo>
                  <a:pt x="2457809" y="964315"/>
                  <a:pt x="2418480" y="983990"/>
                  <a:pt x="2398816" y="1003664"/>
                </a:cubicBezTo>
                <a:cubicBezTo>
                  <a:pt x="2339822" y="1033176"/>
                  <a:pt x="2270996" y="1043013"/>
                  <a:pt x="2212003" y="1062688"/>
                </a:cubicBezTo>
                <a:cubicBezTo>
                  <a:pt x="2172674" y="1082363"/>
                  <a:pt x="2143177" y="1082363"/>
                  <a:pt x="2103848" y="1092200"/>
                </a:cubicBezTo>
                <a:cubicBezTo>
                  <a:pt x="2123512" y="1082363"/>
                  <a:pt x="2153009" y="1072525"/>
                  <a:pt x="2172674" y="1062688"/>
                </a:cubicBezTo>
                <a:cubicBezTo>
                  <a:pt x="2241500" y="1043013"/>
                  <a:pt x="2300493" y="1023339"/>
                  <a:pt x="2369319" y="1003664"/>
                </a:cubicBezTo>
                <a:cubicBezTo>
                  <a:pt x="2418480" y="983990"/>
                  <a:pt x="2447977" y="944640"/>
                  <a:pt x="2467641" y="905291"/>
                </a:cubicBezTo>
                <a:cubicBezTo>
                  <a:pt x="2487306" y="856105"/>
                  <a:pt x="2487306" y="806918"/>
                  <a:pt x="2467641" y="757732"/>
                </a:cubicBezTo>
                <a:cubicBezTo>
                  <a:pt x="2457809" y="718383"/>
                  <a:pt x="2447977" y="669196"/>
                  <a:pt x="2457809" y="629847"/>
                </a:cubicBezTo>
                <a:cubicBezTo>
                  <a:pt x="2457809" y="620010"/>
                  <a:pt x="2447977" y="620010"/>
                  <a:pt x="2438145" y="610172"/>
                </a:cubicBezTo>
                <a:cubicBezTo>
                  <a:pt x="2408648" y="600335"/>
                  <a:pt x="2388983" y="590498"/>
                  <a:pt x="2359487" y="570823"/>
                </a:cubicBezTo>
                <a:cubicBezTo>
                  <a:pt x="2349654" y="560986"/>
                  <a:pt x="2329990" y="560986"/>
                  <a:pt x="2320158" y="551149"/>
                </a:cubicBezTo>
                <a:cubicBezTo>
                  <a:pt x="2290661" y="521637"/>
                  <a:pt x="2261164" y="521637"/>
                  <a:pt x="2221835" y="511799"/>
                </a:cubicBezTo>
                <a:cubicBezTo>
                  <a:pt x="2192338" y="511799"/>
                  <a:pt x="2153009" y="521637"/>
                  <a:pt x="2133345" y="541311"/>
                </a:cubicBezTo>
                <a:cubicBezTo>
                  <a:pt x="2094016" y="551149"/>
                  <a:pt x="2064519" y="590498"/>
                  <a:pt x="2025190" y="620010"/>
                </a:cubicBezTo>
                <a:cubicBezTo>
                  <a:pt x="1976029" y="659359"/>
                  <a:pt x="1936700" y="718383"/>
                  <a:pt x="1887538" y="767569"/>
                </a:cubicBezTo>
                <a:cubicBezTo>
                  <a:pt x="1887538" y="767569"/>
                  <a:pt x="1887538" y="757732"/>
                  <a:pt x="1887538" y="757732"/>
                </a:cubicBezTo>
                <a:cubicBezTo>
                  <a:pt x="1897371" y="747895"/>
                  <a:pt x="1897371" y="747895"/>
                  <a:pt x="1897371" y="747895"/>
                </a:cubicBezTo>
                <a:cubicBezTo>
                  <a:pt x="1936700" y="688871"/>
                  <a:pt x="1995693" y="629847"/>
                  <a:pt x="2044854" y="580661"/>
                </a:cubicBezTo>
                <a:cubicBezTo>
                  <a:pt x="2084183" y="541311"/>
                  <a:pt x="2084183" y="541311"/>
                  <a:pt x="2084183" y="541311"/>
                </a:cubicBezTo>
                <a:cubicBezTo>
                  <a:pt x="2121054" y="519177"/>
                  <a:pt x="2157925" y="502577"/>
                  <a:pt x="2198945" y="499810"/>
                </a:cubicBezTo>
                <a:close/>
                <a:moveTo>
                  <a:pt x="772671" y="499566"/>
                </a:moveTo>
                <a:cubicBezTo>
                  <a:pt x="777211" y="501427"/>
                  <a:pt x="779026" y="514449"/>
                  <a:pt x="786289" y="521891"/>
                </a:cubicBezTo>
                <a:cubicBezTo>
                  <a:pt x="795973" y="521891"/>
                  <a:pt x="805657" y="531813"/>
                  <a:pt x="795973" y="551656"/>
                </a:cubicBezTo>
                <a:cubicBezTo>
                  <a:pt x="795973" y="561578"/>
                  <a:pt x="815341" y="581422"/>
                  <a:pt x="834708" y="591344"/>
                </a:cubicBezTo>
                <a:cubicBezTo>
                  <a:pt x="834708" y="591344"/>
                  <a:pt x="854076" y="601266"/>
                  <a:pt x="854076" y="611188"/>
                </a:cubicBezTo>
                <a:cubicBezTo>
                  <a:pt x="834708" y="611188"/>
                  <a:pt x="825024" y="601266"/>
                  <a:pt x="815341" y="601266"/>
                </a:cubicBezTo>
                <a:cubicBezTo>
                  <a:pt x="795973" y="601266"/>
                  <a:pt x="786289" y="581422"/>
                  <a:pt x="766922" y="561578"/>
                </a:cubicBezTo>
                <a:cubicBezTo>
                  <a:pt x="766922" y="541734"/>
                  <a:pt x="757238" y="521891"/>
                  <a:pt x="766922" y="502047"/>
                </a:cubicBezTo>
                <a:cubicBezTo>
                  <a:pt x="769343" y="499566"/>
                  <a:pt x="771158" y="498946"/>
                  <a:pt x="772671" y="499566"/>
                </a:cubicBezTo>
                <a:close/>
                <a:moveTo>
                  <a:pt x="1926908" y="492125"/>
                </a:moveTo>
                <a:cubicBezTo>
                  <a:pt x="1926908" y="492125"/>
                  <a:pt x="1936750" y="492125"/>
                  <a:pt x="1936750" y="492125"/>
                </a:cubicBezTo>
                <a:cubicBezTo>
                  <a:pt x="1926908" y="531636"/>
                  <a:pt x="1907223" y="561269"/>
                  <a:pt x="1877695" y="571147"/>
                </a:cubicBezTo>
                <a:cubicBezTo>
                  <a:pt x="1858010" y="571147"/>
                  <a:pt x="1848168" y="581025"/>
                  <a:pt x="1838325" y="581025"/>
                </a:cubicBezTo>
                <a:cubicBezTo>
                  <a:pt x="1838325" y="581025"/>
                  <a:pt x="1838325" y="571147"/>
                  <a:pt x="1838325" y="561269"/>
                </a:cubicBezTo>
                <a:cubicBezTo>
                  <a:pt x="1858010" y="551392"/>
                  <a:pt x="1867853" y="531636"/>
                  <a:pt x="1877695" y="511880"/>
                </a:cubicBezTo>
                <a:cubicBezTo>
                  <a:pt x="1897380" y="511880"/>
                  <a:pt x="1907223" y="502003"/>
                  <a:pt x="1926908" y="492125"/>
                </a:cubicBezTo>
                <a:close/>
                <a:moveTo>
                  <a:pt x="1642269" y="482600"/>
                </a:moveTo>
                <a:cubicBezTo>
                  <a:pt x="1652059" y="482600"/>
                  <a:pt x="1642269" y="492491"/>
                  <a:pt x="1652059" y="492491"/>
                </a:cubicBezTo>
                <a:cubicBezTo>
                  <a:pt x="1671638" y="502383"/>
                  <a:pt x="1652059" y="522165"/>
                  <a:pt x="1652059" y="541948"/>
                </a:cubicBezTo>
                <a:cubicBezTo>
                  <a:pt x="1652059" y="561731"/>
                  <a:pt x="1652059" y="581514"/>
                  <a:pt x="1661849" y="611188"/>
                </a:cubicBezTo>
                <a:cubicBezTo>
                  <a:pt x="1642269" y="601296"/>
                  <a:pt x="1642269" y="581514"/>
                  <a:pt x="1632480" y="571622"/>
                </a:cubicBezTo>
                <a:cubicBezTo>
                  <a:pt x="1622690" y="541948"/>
                  <a:pt x="1612900" y="502383"/>
                  <a:pt x="1642269" y="482600"/>
                </a:cubicBezTo>
                <a:close/>
                <a:moveTo>
                  <a:pt x="1847624" y="463550"/>
                </a:moveTo>
                <a:cubicBezTo>
                  <a:pt x="1857376" y="473364"/>
                  <a:pt x="1857376" y="492991"/>
                  <a:pt x="1857376" y="512618"/>
                </a:cubicBezTo>
                <a:cubicBezTo>
                  <a:pt x="1847624" y="542059"/>
                  <a:pt x="1818369" y="561686"/>
                  <a:pt x="1789113" y="571500"/>
                </a:cubicBezTo>
                <a:cubicBezTo>
                  <a:pt x="1789113" y="571500"/>
                  <a:pt x="1789113" y="561686"/>
                  <a:pt x="1789113" y="561686"/>
                </a:cubicBezTo>
                <a:cubicBezTo>
                  <a:pt x="1789113" y="542059"/>
                  <a:pt x="1808617" y="542059"/>
                  <a:pt x="1828121" y="532245"/>
                </a:cubicBezTo>
                <a:cubicBezTo>
                  <a:pt x="1847624" y="512618"/>
                  <a:pt x="1818369" y="483177"/>
                  <a:pt x="1847624" y="463550"/>
                </a:cubicBezTo>
                <a:close/>
                <a:moveTo>
                  <a:pt x="859518" y="459856"/>
                </a:moveTo>
                <a:cubicBezTo>
                  <a:pt x="864507" y="462328"/>
                  <a:pt x="869496" y="467274"/>
                  <a:pt x="874485" y="472220"/>
                </a:cubicBezTo>
                <a:cubicBezTo>
                  <a:pt x="884464" y="472220"/>
                  <a:pt x="894443" y="482111"/>
                  <a:pt x="894443" y="492002"/>
                </a:cubicBezTo>
                <a:cubicBezTo>
                  <a:pt x="904421" y="521677"/>
                  <a:pt x="904421" y="521677"/>
                  <a:pt x="904421" y="521677"/>
                </a:cubicBezTo>
                <a:cubicBezTo>
                  <a:pt x="914400" y="541459"/>
                  <a:pt x="914400" y="561242"/>
                  <a:pt x="904421" y="581025"/>
                </a:cubicBezTo>
                <a:cubicBezTo>
                  <a:pt x="874485" y="571133"/>
                  <a:pt x="904421" y="541459"/>
                  <a:pt x="884464" y="511785"/>
                </a:cubicBezTo>
                <a:cubicBezTo>
                  <a:pt x="874485" y="511785"/>
                  <a:pt x="874485" y="501894"/>
                  <a:pt x="864507" y="492002"/>
                </a:cubicBezTo>
                <a:cubicBezTo>
                  <a:pt x="844550" y="462328"/>
                  <a:pt x="844550" y="462328"/>
                  <a:pt x="844550" y="462328"/>
                </a:cubicBezTo>
                <a:cubicBezTo>
                  <a:pt x="849539" y="457383"/>
                  <a:pt x="854528" y="457383"/>
                  <a:pt x="859518" y="459856"/>
                </a:cubicBezTo>
                <a:close/>
                <a:moveTo>
                  <a:pt x="1376363" y="442912"/>
                </a:moveTo>
                <a:cubicBezTo>
                  <a:pt x="1376363" y="452754"/>
                  <a:pt x="1376363" y="452754"/>
                  <a:pt x="1376363" y="462597"/>
                </a:cubicBezTo>
                <a:cubicBezTo>
                  <a:pt x="1376363" y="492124"/>
                  <a:pt x="1356783" y="511809"/>
                  <a:pt x="1346994" y="531494"/>
                </a:cubicBezTo>
                <a:cubicBezTo>
                  <a:pt x="1337204" y="531494"/>
                  <a:pt x="1337204" y="541337"/>
                  <a:pt x="1327414" y="541337"/>
                </a:cubicBezTo>
                <a:cubicBezTo>
                  <a:pt x="1317625" y="511809"/>
                  <a:pt x="1366573" y="501967"/>
                  <a:pt x="1366573" y="472439"/>
                </a:cubicBezTo>
                <a:cubicBezTo>
                  <a:pt x="1366573" y="462597"/>
                  <a:pt x="1356783" y="452754"/>
                  <a:pt x="1376363" y="442912"/>
                </a:cubicBezTo>
                <a:close/>
                <a:moveTo>
                  <a:pt x="1218407" y="442912"/>
                </a:moveTo>
                <a:cubicBezTo>
                  <a:pt x="1218407" y="442912"/>
                  <a:pt x="1228328" y="452754"/>
                  <a:pt x="1228328" y="452754"/>
                </a:cubicBezTo>
                <a:cubicBezTo>
                  <a:pt x="1218407" y="492124"/>
                  <a:pt x="1277938" y="501967"/>
                  <a:pt x="1268016" y="541337"/>
                </a:cubicBezTo>
                <a:cubicBezTo>
                  <a:pt x="1258094" y="541337"/>
                  <a:pt x="1258094" y="541337"/>
                  <a:pt x="1258094" y="541337"/>
                </a:cubicBezTo>
                <a:cubicBezTo>
                  <a:pt x="1238250" y="511809"/>
                  <a:pt x="1198563" y="482282"/>
                  <a:pt x="1218407" y="442912"/>
                </a:cubicBezTo>
                <a:close/>
                <a:moveTo>
                  <a:pt x="1159192" y="442912"/>
                </a:moveTo>
                <a:cubicBezTo>
                  <a:pt x="1169035" y="442912"/>
                  <a:pt x="1178877" y="452726"/>
                  <a:pt x="1188720" y="462539"/>
                </a:cubicBezTo>
                <a:cubicBezTo>
                  <a:pt x="1208405" y="462539"/>
                  <a:pt x="1198562" y="482166"/>
                  <a:pt x="1208405" y="491980"/>
                </a:cubicBezTo>
                <a:cubicBezTo>
                  <a:pt x="1218247" y="511607"/>
                  <a:pt x="1228090" y="531235"/>
                  <a:pt x="1247775" y="541048"/>
                </a:cubicBezTo>
                <a:cubicBezTo>
                  <a:pt x="1247775" y="550862"/>
                  <a:pt x="1237932" y="550862"/>
                  <a:pt x="1228090" y="550862"/>
                </a:cubicBezTo>
                <a:cubicBezTo>
                  <a:pt x="1198562" y="541048"/>
                  <a:pt x="1169035" y="531235"/>
                  <a:pt x="1159192" y="501794"/>
                </a:cubicBezTo>
                <a:cubicBezTo>
                  <a:pt x="1159192" y="482166"/>
                  <a:pt x="1149350" y="462539"/>
                  <a:pt x="1159192" y="442912"/>
                </a:cubicBezTo>
                <a:close/>
                <a:moveTo>
                  <a:pt x="1425178" y="433387"/>
                </a:moveTo>
                <a:cubicBezTo>
                  <a:pt x="1435100" y="433387"/>
                  <a:pt x="1435100" y="443176"/>
                  <a:pt x="1435100" y="452966"/>
                </a:cubicBezTo>
                <a:cubicBezTo>
                  <a:pt x="1435100" y="472545"/>
                  <a:pt x="1415256" y="492124"/>
                  <a:pt x="1405335" y="511704"/>
                </a:cubicBezTo>
                <a:cubicBezTo>
                  <a:pt x="1395413" y="511704"/>
                  <a:pt x="1385491" y="521493"/>
                  <a:pt x="1385491" y="531283"/>
                </a:cubicBezTo>
                <a:cubicBezTo>
                  <a:pt x="1375569" y="531283"/>
                  <a:pt x="1365647" y="550862"/>
                  <a:pt x="1355725" y="541072"/>
                </a:cubicBezTo>
                <a:cubicBezTo>
                  <a:pt x="1375569" y="511704"/>
                  <a:pt x="1395413" y="492124"/>
                  <a:pt x="1395413" y="462756"/>
                </a:cubicBezTo>
                <a:cubicBezTo>
                  <a:pt x="1425178" y="433387"/>
                  <a:pt x="1425178" y="433387"/>
                  <a:pt x="1425178" y="433387"/>
                </a:cubicBezTo>
                <a:close/>
                <a:moveTo>
                  <a:pt x="786448" y="433387"/>
                </a:moveTo>
                <a:cubicBezTo>
                  <a:pt x="806133" y="433387"/>
                  <a:pt x="825818" y="453117"/>
                  <a:pt x="835660" y="472848"/>
                </a:cubicBezTo>
                <a:cubicBezTo>
                  <a:pt x="855345" y="502443"/>
                  <a:pt x="865188" y="532039"/>
                  <a:pt x="865188" y="561635"/>
                </a:cubicBezTo>
                <a:cubicBezTo>
                  <a:pt x="855345" y="541904"/>
                  <a:pt x="845503" y="502443"/>
                  <a:pt x="825818" y="482713"/>
                </a:cubicBezTo>
                <a:cubicBezTo>
                  <a:pt x="815975" y="482713"/>
                  <a:pt x="806133" y="492578"/>
                  <a:pt x="806133" y="492578"/>
                </a:cubicBezTo>
                <a:cubicBezTo>
                  <a:pt x="806133" y="512309"/>
                  <a:pt x="815975" y="512309"/>
                  <a:pt x="815975" y="522174"/>
                </a:cubicBezTo>
                <a:cubicBezTo>
                  <a:pt x="825818" y="541904"/>
                  <a:pt x="845503" y="551769"/>
                  <a:pt x="855345" y="571500"/>
                </a:cubicBezTo>
                <a:cubicBezTo>
                  <a:pt x="835660" y="561635"/>
                  <a:pt x="815975" y="551769"/>
                  <a:pt x="806133" y="532039"/>
                </a:cubicBezTo>
                <a:cubicBezTo>
                  <a:pt x="796290" y="502443"/>
                  <a:pt x="766763" y="482713"/>
                  <a:pt x="766763" y="453117"/>
                </a:cubicBezTo>
                <a:cubicBezTo>
                  <a:pt x="776605" y="443252"/>
                  <a:pt x="786448" y="443252"/>
                  <a:pt x="786448" y="433387"/>
                </a:cubicBezTo>
                <a:close/>
                <a:moveTo>
                  <a:pt x="678440" y="433387"/>
                </a:moveTo>
                <a:cubicBezTo>
                  <a:pt x="698067" y="433387"/>
                  <a:pt x="698067" y="443201"/>
                  <a:pt x="707881" y="453014"/>
                </a:cubicBezTo>
                <a:cubicBezTo>
                  <a:pt x="727508" y="472641"/>
                  <a:pt x="737322" y="472641"/>
                  <a:pt x="756949" y="482455"/>
                </a:cubicBezTo>
                <a:cubicBezTo>
                  <a:pt x="766763" y="482455"/>
                  <a:pt x="766763" y="482455"/>
                  <a:pt x="766763" y="482455"/>
                </a:cubicBezTo>
                <a:cubicBezTo>
                  <a:pt x="747135" y="502082"/>
                  <a:pt x="747135" y="521710"/>
                  <a:pt x="747135" y="541337"/>
                </a:cubicBezTo>
                <a:cubicBezTo>
                  <a:pt x="707881" y="541337"/>
                  <a:pt x="678440" y="531523"/>
                  <a:pt x="658813" y="502082"/>
                </a:cubicBezTo>
                <a:cubicBezTo>
                  <a:pt x="658813" y="492269"/>
                  <a:pt x="658813" y="482455"/>
                  <a:pt x="658813" y="462828"/>
                </a:cubicBezTo>
                <a:cubicBezTo>
                  <a:pt x="668626" y="453014"/>
                  <a:pt x="668626" y="443201"/>
                  <a:pt x="678440" y="433387"/>
                </a:cubicBezTo>
                <a:close/>
                <a:moveTo>
                  <a:pt x="1292887" y="429980"/>
                </a:moveTo>
                <a:cubicBezTo>
                  <a:pt x="1297782" y="428757"/>
                  <a:pt x="1302677" y="428757"/>
                  <a:pt x="1307571" y="433651"/>
                </a:cubicBezTo>
                <a:cubicBezTo>
                  <a:pt x="1317361" y="433651"/>
                  <a:pt x="1317361" y="443441"/>
                  <a:pt x="1317361" y="453231"/>
                </a:cubicBezTo>
                <a:cubicBezTo>
                  <a:pt x="1327151" y="482599"/>
                  <a:pt x="1327151" y="511968"/>
                  <a:pt x="1307571" y="541337"/>
                </a:cubicBezTo>
                <a:cubicBezTo>
                  <a:pt x="1297782" y="541337"/>
                  <a:pt x="1297782" y="541337"/>
                  <a:pt x="1287992" y="541337"/>
                </a:cubicBezTo>
                <a:cubicBezTo>
                  <a:pt x="1278202" y="541337"/>
                  <a:pt x="1278202" y="531547"/>
                  <a:pt x="1278202" y="521758"/>
                </a:cubicBezTo>
                <a:cubicBezTo>
                  <a:pt x="1278202" y="492389"/>
                  <a:pt x="1268413" y="463020"/>
                  <a:pt x="1278202" y="433651"/>
                </a:cubicBezTo>
                <a:cubicBezTo>
                  <a:pt x="1283097" y="433651"/>
                  <a:pt x="1287992" y="431204"/>
                  <a:pt x="1292887" y="429980"/>
                </a:cubicBezTo>
                <a:close/>
                <a:moveTo>
                  <a:pt x="1741375" y="422870"/>
                </a:moveTo>
                <a:cubicBezTo>
                  <a:pt x="1750106" y="419213"/>
                  <a:pt x="1760085" y="419213"/>
                  <a:pt x="1770063" y="424089"/>
                </a:cubicBezTo>
                <a:cubicBezTo>
                  <a:pt x="1770063" y="433840"/>
                  <a:pt x="1760085" y="443592"/>
                  <a:pt x="1760085" y="453344"/>
                </a:cubicBezTo>
                <a:cubicBezTo>
                  <a:pt x="1740128" y="463096"/>
                  <a:pt x="1730149" y="463096"/>
                  <a:pt x="1730149" y="482599"/>
                </a:cubicBezTo>
                <a:cubicBezTo>
                  <a:pt x="1730149" y="492351"/>
                  <a:pt x="1730149" y="511855"/>
                  <a:pt x="1730149" y="531358"/>
                </a:cubicBezTo>
                <a:cubicBezTo>
                  <a:pt x="1730149" y="541110"/>
                  <a:pt x="1720170" y="550862"/>
                  <a:pt x="1710192" y="550862"/>
                </a:cubicBezTo>
                <a:cubicBezTo>
                  <a:pt x="1700213" y="511855"/>
                  <a:pt x="1700213" y="472848"/>
                  <a:pt x="1720170" y="443592"/>
                </a:cubicBezTo>
                <a:cubicBezTo>
                  <a:pt x="1725159" y="433840"/>
                  <a:pt x="1732643" y="426527"/>
                  <a:pt x="1741375" y="422870"/>
                </a:cubicBezTo>
                <a:close/>
                <a:moveTo>
                  <a:pt x="1808339" y="403225"/>
                </a:moveTo>
                <a:cubicBezTo>
                  <a:pt x="1828095" y="403225"/>
                  <a:pt x="1837972" y="413116"/>
                  <a:pt x="1837972" y="423008"/>
                </a:cubicBezTo>
                <a:cubicBezTo>
                  <a:pt x="1847850" y="462573"/>
                  <a:pt x="1808339" y="492247"/>
                  <a:pt x="1788584" y="521921"/>
                </a:cubicBezTo>
                <a:cubicBezTo>
                  <a:pt x="1788584" y="521921"/>
                  <a:pt x="1778706" y="531813"/>
                  <a:pt x="1778706" y="531813"/>
                </a:cubicBezTo>
                <a:cubicBezTo>
                  <a:pt x="1788584" y="512030"/>
                  <a:pt x="1808339" y="492247"/>
                  <a:pt x="1808339" y="462573"/>
                </a:cubicBezTo>
                <a:cubicBezTo>
                  <a:pt x="1808339" y="462573"/>
                  <a:pt x="1808339" y="452682"/>
                  <a:pt x="1798461" y="452682"/>
                </a:cubicBezTo>
                <a:cubicBezTo>
                  <a:pt x="1778706" y="462573"/>
                  <a:pt x="1768828" y="492247"/>
                  <a:pt x="1758950" y="521921"/>
                </a:cubicBezTo>
                <a:cubicBezTo>
                  <a:pt x="1758950" y="472465"/>
                  <a:pt x="1768828" y="423008"/>
                  <a:pt x="1808339" y="403225"/>
                </a:cubicBezTo>
                <a:close/>
                <a:moveTo>
                  <a:pt x="913607" y="403225"/>
                </a:moveTo>
                <a:cubicBezTo>
                  <a:pt x="933450" y="403225"/>
                  <a:pt x="953294" y="423008"/>
                  <a:pt x="963216" y="442790"/>
                </a:cubicBezTo>
                <a:cubicBezTo>
                  <a:pt x="973138" y="472465"/>
                  <a:pt x="963216" y="502139"/>
                  <a:pt x="953294" y="531813"/>
                </a:cubicBezTo>
                <a:cubicBezTo>
                  <a:pt x="933450" y="521921"/>
                  <a:pt x="923528" y="512030"/>
                  <a:pt x="913607" y="512030"/>
                </a:cubicBezTo>
                <a:cubicBezTo>
                  <a:pt x="913607" y="492247"/>
                  <a:pt x="903685" y="482356"/>
                  <a:pt x="893763" y="462573"/>
                </a:cubicBezTo>
                <a:cubicBezTo>
                  <a:pt x="903685" y="442790"/>
                  <a:pt x="903685" y="423008"/>
                  <a:pt x="913607" y="403225"/>
                </a:cubicBezTo>
                <a:close/>
                <a:moveTo>
                  <a:pt x="1690235" y="384175"/>
                </a:moveTo>
                <a:cubicBezTo>
                  <a:pt x="1690235" y="403754"/>
                  <a:pt x="1699986" y="423333"/>
                  <a:pt x="1709738" y="442912"/>
                </a:cubicBezTo>
                <a:cubicBezTo>
                  <a:pt x="1690235" y="482071"/>
                  <a:pt x="1690235" y="482071"/>
                  <a:pt x="1690235" y="482071"/>
                </a:cubicBezTo>
                <a:cubicBezTo>
                  <a:pt x="1680483" y="482071"/>
                  <a:pt x="1670731" y="501650"/>
                  <a:pt x="1660979" y="491860"/>
                </a:cubicBezTo>
                <a:cubicBezTo>
                  <a:pt x="1660979" y="472281"/>
                  <a:pt x="1641475" y="452702"/>
                  <a:pt x="1651227" y="423333"/>
                </a:cubicBezTo>
                <a:cubicBezTo>
                  <a:pt x="1660979" y="413544"/>
                  <a:pt x="1670731" y="384175"/>
                  <a:pt x="1690235" y="384175"/>
                </a:cubicBezTo>
                <a:close/>
                <a:moveTo>
                  <a:pt x="1916748" y="365125"/>
                </a:moveTo>
                <a:cubicBezTo>
                  <a:pt x="1936433" y="384663"/>
                  <a:pt x="1946275" y="413971"/>
                  <a:pt x="1946275" y="433509"/>
                </a:cubicBezTo>
                <a:cubicBezTo>
                  <a:pt x="1946275" y="453048"/>
                  <a:pt x="1926590" y="462817"/>
                  <a:pt x="1916748" y="482356"/>
                </a:cubicBezTo>
                <a:cubicBezTo>
                  <a:pt x="1906905" y="482356"/>
                  <a:pt x="1887220" y="492125"/>
                  <a:pt x="1877378" y="492125"/>
                </a:cubicBezTo>
                <a:cubicBezTo>
                  <a:pt x="1867535" y="492125"/>
                  <a:pt x="1877378" y="482356"/>
                  <a:pt x="1867535" y="482356"/>
                </a:cubicBezTo>
                <a:cubicBezTo>
                  <a:pt x="1867535" y="462817"/>
                  <a:pt x="1857693" y="462817"/>
                  <a:pt x="1857693" y="453048"/>
                </a:cubicBezTo>
                <a:cubicBezTo>
                  <a:pt x="1847850" y="423740"/>
                  <a:pt x="1877378" y="423740"/>
                  <a:pt x="1887220" y="404202"/>
                </a:cubicBezTo>
                <a:cubicBezTo>
                  <a:pt x="1897063" y="394433"/>
                  <a:pt x="1906905" y="374894"/>
                  <a:pt x="1916748" y="365125"/>
                </a:cubicBezTo>
                <a:close/>
                <a:moveTo>
                  <a:pt x="845790" y="352083"/>
                </a:moveTo>
                <a:cubicBezTo>
                  <a:pt x="863947" y="354409"/>
                  <a:pt x="876657" y="369292"/>
                  <a:pt x="883920" y="384175"/>
                </a:cubicBezTo>
                <a:cubicBezTo>
                  <a:pt x="903288" y="413940"/>
                  <a:pt x="893604" y="433784"/>
                  <a:pt x="883920" y="453628"/>
                </a:cubicBezTo>
                <a:cubicBezTo>
                  <a:pt x="874236" y="463550"/>
                  <a:pt x="864553" y="443706"/>
                  <a:pt x="845185" y="443706"/>
                </a:cubicBezTo>
                <a:cubicBezTo>
                  <a:pt x="835501" y="453628"/>
                  <a:pt x="825817" y="443706"/>
                  <a:pt x="816134" y="433784"/>
                </a:cubicBezTo>
                <a:cubicBezTo>
                  <a:pt x="816134" y="404018"/>
                  <a:pt x="816134" y="384175"/>
                  <a:pt x="806450" y="364331"/>
                </a:cubicBezTo>
                <a:cubicBezTo>
                  <a:pt x="806450" y="354409"/>
                  <a:pt x="816134" y="354409"/>
                  <a:pt x="825817" y="354409"/>
                </a:cubicBezTo>
                <a:cubicBezTo>
                  <a:pt x="833080" y="351928"/>
                  <a:pt x="839738" y="351308"/>
                  <a:pt x="845790" y="352083"/>
                </a:cubicBezTo>
                <a:close/>
                <a:moveTo>
                  <a:pt x="2124473" y="350639"/>
                </a:moveTo>
                <a:cubicBezTo>
                  <a:pt x="2133134" y="351869"/>
                  <a:pt x="2143032" y="354329"/>
                  <a:pt x="2152931" y="354329"/>
                </a:cubicBezTo>
                <a:cubicBezTo>
                  <a:pt x="2172728" y="364172"/>
                  <a:pt x="2202424" y="374014"/>
                  <a:pt x="2222221" y="374014"/>
                </a:cubicBezTo>
                <a:cubicBezTo>
                  <a:pt x="2232119" y="383857"/>
                  <a:pt x="2232119" y="393700"/>
                  <a:pt x="2232119" y="403542"/>
                </a:cubicBezTo>
                <a:cubicBezTo>
                  <a:pt x="2242018" y="423227"/>
                  <a:pt x="2271713" y="452755"/>
                  <a:pt x="2261815" y="492125"/>
                </a:cubicBezTo>
                <a:cubicBezTo>
                  <a:pt x="2232119" y="492125"/>
                  <a:pt x="2212322" y="482282"/>
                  <a:pt x="2192525" y="482282"/>
                </a:cubicBezTo>
                <a:cubicBezTo>
                  <a:pt x="2192525" y="462597"/>
                  <a:pt x="2182626" y="442912"/>
                  <a:pt x="2162829" y="433070"/>
                </a:cubicBezTo>
                <a:cubicBezTo>
                  <a:pt x="2152931" y="423227"/>
                  <a:pt x="2133134" y="413385"/>
                  <a:pt x="2113337" y="413385"/>
                </a:cubicBezTo>
                <a:cubicBezTo>
                  <a:pt x="2113337" y="393700"/>
                  <a:pt x="2113337" y="374014"/>
                  <a:pt x="2103438" y="354329"/>
                </a:cubicBezTo>
                <a:cubicBezTo>
                  <a:pt x="2108388" y="349408"/>
                  <a:pt x="2115811" y="349408"/>
                  <a:pt x="2124473" y="350639"/>
                </a:cubicBezTo>
                <a:close/>
                <a:moveTo>
                  <a:pt x="727075" y="344487"/>
                </a:moveTo>
                <a:cubicBezTo>
                  <a:pt x="756841" y="344487"/>
                  <a:pt x="786607" y="354409"/>
                  <a:pt x="796529" y="374253"/>
                </a:cubicBezTo>
                <a:cubicBezTo>
                  <a:pt x="796529" y="384175"/>
                  <a:pt x="806451" y="404018"/>
                  <a:pt x="806451" y="423862"/>
                </a:cubicBezTo>
                <a:cubicBezTo>
                  <a:pt x="806451" y="423862"/>
                  <a:pt x="786607" y="423862"/>
                  <a:pt x="786607" y="423862"/>
                </a:cubicBezTo>
                <a:cubicBezTo>
                  <a:pt x="766763" y="433784"/>
                  <a:pt x="756841" y="433784"/>
                  <a:pt x="756841" y="453628"/>
                </a:cubicBezTo>
                <a:cubicBezTo>
                  <a:pt x="756841" y="463550"/>
                  <a:pt x="756841" y="463550"/>
                  <a:pt x="756841" y="463550"/>
                </a:cubicBezTo>
                <a:cubicBezTo>
                  <a:pt x="727075" y="463550"/>
                  <a:pt x="697310" y="433784"/>
                  <a:pt x="687388" y="413940"/>
                </a:cubicBezTo>
                <a:cubicBezTo>
                  <a:pt x="687388" y="394096"/>
                  <a:pt x="687388" y="374253"/>
                  <a:pt x="697310" y="364331"/>
                </a:cubicBezTo>
                <a:cubicBezTo>
                  <a:pt x="707232" y="354409"/>
                  <a:pt x="717154" y="344487"/>
                  <a:pt x="727075" y="344487"/>
                </a:cubicBezTo>
                <a:close/>
                <a:moveTo>
                  <a:pt x="1337204" y="334962"/>
                </a:moveTo>
                <a:cubicBezTo>
                  <a:pt x="1356783" y="334962"/>
                  <a:pt x="1366573" y="354745"/>
                  <a:pt x="1366573" y="374527"/>
                </a:cubicBezTo>
                <a:cubicBezTo>
                  <a:pt x="1376363" y="404202"/>
                  <a:pt x="1366573" y="443767"/>
                  <a:pt x="1337204" y="463550"/>
                </a:cubicBezTo>
                <a:cubicBezTo>
                  <a:pt x="1337204" y="453658"/>
                  <a:pt x="1317625" y="433876"/>
                  <a:pt x="1337204" y="414093"/>
                </a:cubicBezTo>
                <a:cubicBezTo>
                  <a:pt x="1337204" y="404202"/>
                  <a:pt x="1346994" y="394310"/>
                  <a:pt x="1337204" y="374527"/>
                </a:cubicBezTo>
                <a:cubicBezTo>
                  <a:pt x="1317625" y="364636"/>
                  <a:pt x="1337204" y="344853"/>
                  <a:pt x="1337204" y="334962"/>
                </a:cubicBezTo>
                <a:close/>
                <a:moveTo>
                  <a:pt x="2103756" y="325437"/>
                </a:moveTo>
                <a:cubicBezTo>
                  <a:pt x="2152968" y="325437"/>
                  <a:pt x="2192338" y="354806"/>
                  <a:pt x="2231708" y="354806"/>
                </a:cubicBezTo>
                <a:cubicBezTo>
                  <a:pt x="2271078" y="345016"/>
                  <a:pt x="2251393" y="384175"/>
                  <a:pt x="2261236" y="403754"/>
                </a:cubicBezTo>
                <a:cubicBezTo>
                  <a:pt x="2280921" y="423333"/>
                  <a:pt x="2280921" y="442912"/>
                  <a:pt x="2290763" y="462491"/>
                </a:cubicBezTo>
                <a:cubicBezTo>
                  <a:pt x="2290763" y="482071"/>
                  <a:pt x="2290763" y="491860"/>
                  <a:pt x="2280921" y="491860"/>
                </a:cubicBezTo>
                <a:cubicBezTo>
                  <a:pt x="2280921" y="501650"/>
                  <a:pt x="2280921" y="501650"/>
                  <a:pt x="2271078" y="491860"/>
                </a:cubicBezTo>
                <a:cubicBezTo>
                  <a:pt x="2271078" y="482071"/>
                  <a:pt x="2271078" y="472281"/>
                  <a:pt x="2271078" y="462491"/>
                </a:cubicBezTo>
                <a:cubicBezTo>
                  <a:pt x="2271078" y="433123"/>
                  <a:pt x="2241551" y="403754"/>
                  <a:pt x="2241551" y="364595"/>
                </a:cubicBezTo>
                <a:cubicBezTo>
                  <a:pt x="2231708" y="354806"/>
                  <a:pt x="2221866" y="364595"/>
                  <a:pt x="2212023" y="364595"/>
                </a:cubicBezTo>
                <a:cubicBezTo>
                  <a:pt x="2172653" y="354806"/>
                  <a:pt x="2143126" y="325437"/>
                  <a:pt x="2103756" y="345016"/>
                </a:cubicBezTo>
                <a:cubicBezTo>
                  <a:pt x="2103756" y="345016"/>
                  <a:pt x="2093913" y="335226"/>
                  <a:pt x="2093913" y="335226"/>
                </a:cubicBezTo>
                <a:cubicBezTo>
                  <a:pt x="2093913" y="325437"/>
                  <a:pt x="2103756" y="325437"/>
                  <a:pt x="2103756" y="325437"/>
                </a:cubicBezTo>
                <a:close/>
                <a:moveTo>
                  <a:pt x="1248456" y="325437"/>
                </a:moveTo>
                <a:cubicBezTo>
                  <a:pt x="1248456" y="335302"/>
                  <a:pt x="1248456" y="335302"/>
                  <a:pt x="1248456" y="335302"/>
                </a:cubicBezTo>
                <a:cubicBezTo>
                  <a:pt x="1248456" y="355033"/>
                  <a:pt x="1248456" y="364898"/>
                  <a:pt x="1238477" y="384628"/>
                </a:cubicBezTo>
                <a:cubicBezTo>
                  <a:pt x="1238477" y="404359"/>
                  <a:pt x="1248456" y="424089"/>
                  <a:pt x="1258434" y="443819"/>
                </a:cubicBezTo>
                <a:cubicBezTo>
                  <a:pt x="1268413" y="443819"/>
                  <a:pt x="1258434" y="453685"/>
                  <a:pt x="1258434" y="463550"/>
                </a:cubicBezTo>
                <a:cubicBezTo>
                  <a:pt x="1228498" y="443819"/>
                  <a:pt x="1198563" y="404359"/>
                  <a:pt x="1208541" y="364898"/>
                </a:cubicBezTo>
                <a:cubicBezTo>
                  <a:pt x="1208541" y="345167"/>
                  <a:pt x="1228498" y="325437"/>
                  <a:pt x="1248456" y="325437"/>
                </a:cubicBezTo>
                <a:close/>
                <a:moveTo>
                  <a:pt x="1159669" y="325437"/>
                </a:moveTo>
                <a:cubicBezTo>
                  <a:pt x="1169590" y="335226"/>
                  <a:pt x="1179512" y="354806"/>
                  <a:pt x="1199356" y="364595"/>
                </a:cubicBezTo>
                <a:cubicBezTo>
                  <a:pt x="1189434" y="393964"/>
                  <a:pt x="1219200" y="423333"/>
                  <a:pt x="1199356" y="442912"/>
                </a:cubicBezTo>
                <a:cubicBezTo>
                  <a:pt x="1169590" y="442912"/>
                  <a:pt x="1149747" y="413543"/>
                  <a:pt x="1139825" y="393964"/>
                </a:cubicBezTo>
                <a:cubicBezTo>
                  <a:pt x="1139825" y="364595"/>
                  <a:pt x="1139825" y="345016"/>
                  <a:pt x="1159669" y="325437"/>
                </a:cubicBezTo>
                <a:close/>
                <a:moveTo>
                  <a:pt x="1769358" y="315912"/>
                </a:moveTo>
                <a:cubicBezTo>
                  <a:pt x="1769358" y="315912"/>
                  <a:pt x="1779235" y="315912"/>
                  <a:pt x="1789113" y="325726"/>
                </a:cubicBezTo>
                <a:cubicBezTo>
                  <a:pt x="1769358" y="345353"/>
                  <a:pt x="1779235" y="384607"/>
                  <a:pt x="1769358" y="404235"/>
                </a:cubicBezTo>
                <a:cubicBezTo>
                  <a:pt x="1749602" y="404235"/>
                  <a:pt x="1729847" y="414048"/>
                  <a:pt x="1719969" y="423862"/>
                </a:cubicBezTo>
                <a:cubicBezTo>
                  <a:pt x="1710091" y="423862"/>
                  <a:pt x="1710091" y="423862"/>
                  <a:pt x="1710091" y="423862"/>
                </a:cubicBezTo>
                <a:cubicBezTo>
                  <a:pt x="1700213" y="394421"/>
                  <a:pt x="1700213" y="364980"/>
                  <a:pt x="1719969" y="345353"/>
                </a:cubicBezTo>
                <a:cubicBezTo>
                  <a:pt x="1729847" y="325726"/>
                  <a:pt x="1749602" y="315912"/>
                  <a:pt x="1769358" y="315912"/>
                </a:cubicBezTo>
                <a:close/>
                <a:moveTo>
                  <a:pt x="1415371" y="315912"/>
                </a:moveTo>
                <a:cubicBezTo>
                  <a:pt x="1415371" y="315912"/>
                  <a:pt x="1425123" y="315912"/>
                  <a:pt x="1425123" y="315912"/>
                </a:cubicBezTo>
                <a:cubicBezTo>
                  <a:pt x="1434874" y="325681"/>
                  <a:pt x="1434874" y="345220"/>
                  <a:pt x="1444626" y="364758"/>
                </a:cubicBezTo>
                <a:cubicBezTo>
                  <a:pt x="1444626" y="394066"/>
                  <a:pt x="1425123" y="433143"/>
                  <a:pt x="1395867" y="442912"/>
                </a:cubicBezTo>
                <a:cubicBezTo>
                  <a:pt x="1376363" y="423373"/>
                  <a:pt x="1376363" y="423373"/>
                  <a:pt x="1376363" y="423373"/>
                </a:cubicBezTo>
                <a:cubicBezTo>
                  <a:pt x="1386115" y="413604"/>
                  <a:pt x="1386115" y="384296"/>
                  <a:pt x="1386115" y="364758"/>
                </a:cubicBezTo>
                <a:cubicBezTo>
                  <a:pt x="1395867" y="354989"/>
                  <a:pt x="1405619" y="335450"/>
                  <a:pt x="1415371" y="315912"/>
                </a:cubicBezTo>
                <a:close/>
                <a:moveTo>
                  <a:pt x="1852746" y="300236"/>
                </a:moveTo>
                <a:cubicBezTo>
                  <a:pt x="1864982" y="300236"/>
                  <a:pt x="1877220" y="305197"/>
                  <a:pt x="1887009" y="315119"/>
                </a:cubicBezTo>
                <a:cubicBezTo>
                  <a:pt x="1896799" y="334963"/>
                  <a:pt x="1906588" y="354806"/>
                  <a:pt x="1896799" y="374650"/>
                </a:cubicBezTo>
                <a:cubicBezTo>
                  <a:pt x="1887009" y="384572"/>
                  <a:pt x="1877219" y="414338"/>
                  <a:pt x="1847851" y="414338"/>
                </a:cubicBezTo>
                <a:cubicBezTo>
                  <a:pt x="1847851" y="404416"/>
                  <a:pt x="1828272" y="384572"/>
                  <a:pt x="1818482" y="394494"/>
                </a:cubicBezTo>
                <a:cubicBezTo>
                  <a:pt x="1808692" y="394494"/>
                  <a:pt x="1798903" y="404416"/>
                  <a:pt x="1789113" y="404416"/>
                </a:cubicBezTo>
                <a:cubicBezTo>
                  <a:pt x="1789113" y="364728"/>
                  <a:pt x="1789113" y="334963"/>
                  <a:pt x="1818482" y="315119"/>
                </a:cubicBezTo>
                <a:cubicBezTo>
                  <a:pt x="1828272" y="305197"/>
                  <a:pt x="1840509" y="300236"/>
                  <a:pt x="1852746" y="300236"/>
                </a:cubicBezTo>
                <a:close/>
                <a:moveTo>
                  <a:pt x="1287462" y="295275"/>
                </a:moveTo>
                <a:cubicBezTo>
                  <a:pt x="1297384" y="295275"/>
                  <a:pt x="1307306" y="295275"/>
                  <a:pt x="1307306" y="305166"/>
                </a:cubicBezTo>
                <a:cubicBezTo>
                  <a:pt x="1327150" y="344732"/>
                  <a:pt x="1317228" y="384297"/>
                  <a:pt x="1307306" y="413971"/>
                </a:cubicBezTo>
                <a:cubicBezTo>
                  <a:pt x="1297384" y="394189"/>
                  <a:pt x="1317228" y="354623"/>
                  <a:pt x="1297384" y="344732"/>
                </a:cubicBezTo>
                <a:cubicBezTo>
                  <a:pt x="1287462" y="334840"/>
                  <a:pt x="1277540" y="354623"/>
                  <a:pt x="1277540" y="354623"/>
                </a:cubicBezTo>
                <a:cubicBezTo>
                  <a:pt x="1267619" y="374406"/>
                  <a:pt x="1287462" y="394189"/>
                  <a:pt x="1287462" y="423863"/>
                </a:cubicBezTo>
                <a:cubicBezTo>
                  <a:pt x="1277540" y="423863"/>
                  <a:pt x="1277540" y="404080"/>
                  <a:pt x="1267619" y="394189"/>
                </a:cubicBezTo>
                <a:cubicBezTo>
                  <a:pt x="1267619" y="364515"/>
                  <a:pt x="1247775" y="315058"/>
                  <a:pt x="1287462" y="295275"/>
                </a:cubicBezTo>
                <a:close/>
                <a:moveTo>
                  <a:pt x="1199357" y="227012"/>
                </a:moveTo>
                <a:cubicBezTo>
                  <a:pt x="1209080" y="227012"/>
                  <a:pt x="1209080" y="227012"/>
                  <a:pt x="1218804" y="227012"/>
                </a:cubicBezTo>
                <a:cubicBezTo>
                  <a:pt x="1218804" y="256320"/>
                  <a:pt x="1228527" y="285627"/>
                  <a:pt x="1238251" y="314935"/>
                </a:cubicBezTo>
                <a:cubicBezTo>
                  <a:pt x="1238251" y="314935"/>
                  <a:pt x="1228527" y="314935"/>
                  <a:pt x="1218804" y="324704"/>
                </a:cubicBezTo>
                <a:cubicBezTo>
                  <a:pt x="1209080" y="324704"/>
                  <a:pt x="1209080" y="354012"/>
                  <a:pt x="1189633" y="344243"/>
                </a:cubicBezTo>
                <a:cubicBezTo>
                  <a:pt x="1170186" y="324704"/>
                  <a:pt x="1160463" y="305166"/>
                  <a:pt x="1160463" y="275858"/>
                </a:cubicBezTo>
                <a:cubicBezTo>
                  <a:pt x="1170186" y="256320"/>
                  <a:pt x="1179910" y="227012"/>
                  <a:pt x="1199357" y="227012"/>
                </a:cubicBezTo>
                <a:close/>
                <a:moveTo>
                  <a:pt x="1371600" y="224801"/>
                </a:moveTo>
                <a:cubicBezTo>
                  <a:pt x="1379009" y="227239"/>
                  <a:pt x="1386417" y="232115"/>
                  <a:pt x="1396295" y="236990"/>
                </a:cubicBezTo>
                <a:cubicBezTo>
                  <a:pt x="1416050" y="275998"/>
                  <a:pt x="1406172" y="315005"/>
                  <a:pt x="1386417" y="344260"/>
                </a:cubicBezTo>
                <a:cubicBezTo>
                  <a:pt x="1376539" y="344260"/>
                  <a:pt x="1376539" y="354012"/>
                  <a:pt x="1376539" y="354012"/>
                </a:cubicBezTo>
                <a:cubicBezTo>
                  <a:pt x="1366661" y="344260"/>
                  <a:pt x="1366661" y="334508"/>
                  <a:pt x="1356783" y="334508"/>
                </a:cubicBezTo>
                <a:cubicBezTo>
                  <a:pt x="1346905" y="324757"/>
                  <a:pt x="1337028" y="324757"/>
                  <a:pt x="1327150" y="315005"/>
                </a:cubicBezTo>
                <a:cubicBezTo>
                  <a:pt x="1346905" y="285749"/>
                  <a:pt x="1346905" y="256494"/>
                  <a:pt x="1346905" y="227239"/>
                </a:cubicBezTo>
                <a:cubicBezTo>
                  <a:pt x="1356783" y="222363"/>
                  <a:pt x="1364191" y="222363"/>
                  <a:pt x="1371600" y="224801"/>
                </a:cubicBezTo>
                <a:close/>
                <a:moveTo>
                  <a:pt x="815373" y="217487"/>
                </a:moveTo>
                <a:cubicBezTo>
                  <a:pt x="844933" y="217487"/>
                  <a:pt x="884347" y="217487"/>
                  <a:pt x="904054" y="227324"/>
                </a:cubicBezTo>
                <a:cubicBezTo>
                  <a:pt x="943468" y="246997"/>
                  <a:pt x="963175" y="276508"/>
                  <a:pt x="982882" y="315855"/>
                </a:cubicBezTo>
                <a:cubicBezTo>
                  <a:pt x="1012442" y="404387"/>
                  <a:pt x="1042002" y="492918"/>
                  <a:pt x="1071563" y="581450"/>
                </a:cubicBezTo>
                <a:cubicBezTo>
                  <a:pt x="1071563" y="581450"/>
                  <a:pt x="1071563" y="591287"/>
                  <a:pt x="1061709" y="591287"/>
                </a:cubicBezTo>
                <a:cubicBezTo>
                  <a:pt x="1061709" y="601124"/>
                  <a:pt x="1051856" y="591287"/>
                  <a:pt x="1051856" y="581450"/>
                </a:cubicBezTo>
                <a:cubicBezTo>
                  <a:pt x="1022296" y="522429"/>
                  <a:pt x="1002589" y="453571"/>
                  <a:pt x="982882" y="394550"/>
                </a:cubicBezTo>
                <a:cubicBezTo>
                  <a:pt x="963175" y="365039"/>
                  <a:pt x="943468" y="345366"/>
                  <a:pt x="913908" y="325692"/>
                </a:cubicBezTo>
                <a:cubicBezTo>
                  <a:pt x="844933" y="296182"/>
                  <a:pt x="766106" y="315855"/>
                  <a:pt x="697132" y="306018"/>
                </a:cubicBezTo>
                <a:cubicBezTo>
                  <a:pt x="697132" y="306018"/>
                  <a:pt x="687278" y="296182"/>
                  <a:pt x="677425" y="306018"/>
                </a:cubicBezTo>
                <a:cubicBezTo>
                  <a:pt x="677425" y="355203"/>
                  <a:pt x="647864" y="404387"/>
                  <a:pt x="628158" y="463408"/>
                </a:cubicBezTo>
                <a:cubicBezTo>
                  <a:pt x="618304" y="492918"/>
                  <a:pt x="608451" y="532266"/>
                  <a:pt x="628158" y="561776"/>
                </a:cubicBezTo>
                <a:cubicBezTo>
                  <a:pt x="638011" y="601124"/>
                  <a:pt x="677425" y="630634"/>
                  <a:pt x="706985" y="660145"/>
                </a:cubicBezTo>
                <a:cubicBezTo>
                  <a:pt x="726692" y="689655"/>
                  <a:pt x="756252" y="719166"/>
                  <a:pt x="795666" y="748676"/>
                </a:cubicBezTo>
                <a:cubicBezTo>
                  <a:pt x="795666" y="758513"/>
                  <a:pt x="785813" y="768350"/>
                  <a:pt x="775959" y="768350"/>
                </a:cubicBezTo>
                <a:cubicBezTo>
                  <a:pt x="756252" y="768350"/>
                  <a:pt x="756252" y="748676"/>
                  <a:pt x="736546" y="738839"/>
                </a:cubicBezTo>
                <a:cubicBezTo>
                  <a:pt x="608451" y="620797"/>
                  <a:pt x="608451" y="620797"/>
                  <a:pt x="608451" y="620797"/>
                </a:cubicBezTo>
                <a:cubicBezTo>
                  <a:pt x="578890" y="591287"/>
                  <a:pt x="549330" y="551939"/>
                  <a:pt x="539477" y="512592"/>
                </a:cubicBezTo>
                <a:cubicBezTo>
                  <a:pt x="500063" y="453571"/>
                  <a:pt x="549330" y="384713"/>
                  <a:pt x="578890" y="335529"/>
                </a:cubicBezTo>
                <a:cubicBezTo>
                  <a:pt x="598597" y="306018"/>
                  <a:pt x="618304" y="276508"/>
                  <a:pt x="638011" y="237161"/>
                </a:cubicBezTo>
                <a:cubicBezTo>
                  <a:pt x="697132" y="237161"/>
                  <a:pt x="766106" y="237161"/>
                  <a:pt x="815373" y="217487"/>
                </a:cubicBezTo>
                <a:close/>
                <a:moveTo>
                  <a:pt x="834794" y="187325"/>
                </a:moveTo>
                <a:cubicBezTo>
                  <a:pt x="893829" y="187325"/>
                  <a:pt x="952864" y="216862"/>
                  <a:pt x="992221" y="275936"/>
                </a:cubicBezTo>
                <a:cubicBezTo>
                  <a:pt x="1002060" y="295628"/>
                  <a:pt x="1002060" y="295628"/>
                  <a:pt x="1002060" y="295628"/>
                </a:cubicBezTo>
                <a:cubicBezTo>
                  <a:pt x="1031578" y="354702"/>
                  <a:pt x="1041417" y="423622"/>
                  <a:pt x="1070934" y="492542"/>
                </a:cubicBezTo>
                <a:cubicBezTo>
                  <a:pt x="1070934" y="522079"/>
                  <a:pt x="1090613" y="551616"/>
                  <a:pt x="1090613" y="581153"/>
                </a:cubicBezTo>
                <a:cubicBezTo>
                  <a:pt x="1090613" y="581153"/>
                  <a:pt x="1080774" y="581153"/>
                  <a:pt x="1080774" y="581153"/>
                </a:cubicBezTo>
                <a:cubicBezTo>
                  <a:pt x="1070934" y="541770"/>
                  <a:pt x="1061095" y="502387"/>
                  <a:pt x="1041417" y="463005"/>
                </a:cubicBezTo>
                <a:cubicBezTo>
                  <a:pt x="1031578" y="413776"/>
                  <a:pt x="1011899" y="364548"/>
                  <a:pt x="1002060" y="315319"/>
                </a:cubicBezTo>
                <a:cubicBezTo>
                  <a:pt x="982382" y="285782"/>
                  <a:pt x="962703" y="256245"/>
                  <a:pt x="933186" y="236553"/>
                </a:cubicBezTo>
                <a:cubicBezTo>
                  <a:pt x="913507" y="216862"/>
                  <a:pt x="893829" y="207016"/>
                  <a:pt x="864311" y="207016"/>
                </a:cubicBezTo>
                <a:cubicBezTo>
                  <a:pt x="795437" y="197171"/>
                  <a:pt x="736402" y="236553"/>
                  <a:pt x="667527" y="226708"/>
                </a:cubicBezTo>
                <a:cubicBezTo>
                  <a:pt x="657688" y="226708"/>
                  <a:pt x="647849" y="226708"/>
                  <a:pt x="638010" y="216862"/>
                </a:cubicBezTo>
                <a:cubicBezTo>
                  <a:pt x="618331" y="236553"/>
                  <a:pt x="608492" y="266091"/>
                  <a:pt x="598653" y="285782"/>
                </a:cubicBezTo>
                <a:cubicBezTo>
                  <a:pt x="559296" y="335010"/>
                  <a:pt x="539618" y="384239"/>
                  <a:pt x="510100" y="443313"/>
                </a:cubicBezTo>
                <a:cubicBezTo>
                  <a:pt x="510100" y="492542"/>
                  <a:pt x="529778" y="531925"/>
                  <a:pt x="549457" y="571307"/>
                </a:cubicBezTo>
                <a:cubicBezTo>
                  <a:pt x="578974" y="610690"/>
                  <a:pt x="608492" y="640227"/>
                  <a:pt x="647849" y="669765"/>
                </a:cubicBezTo>
                <a:cubicBezTo>
                  <a:pt x="687206" y="709147"/>
                  <a:pt x="726562" y="748530"/>
                  <a:pt x="765919" y="787913"/>
                </a:cubicBezTo>
                <a:cubicBezTo>
                  <a:pt x="756080" y="787913"/>
                  <a:pt x="736402" y="778067"/>
                  <a:pt x="726562" y="768222"/>
                </a:cubicBezTo>
                <a:cubicBezTo>
                  <a:pt x="687206" y="728839"/>
                  <a:pt x="628170" y="679610"/>
                  <a:pt x="578974" y="640227"/>
                </a:cubicBezTo>
                <a:cubicBezTo>
                  <a:pt x="549457" y="600845"/>
                  <a:pt x="519939" y="561462"/>
                  <a:pt x="510100" y="522079"/>
                </a:cubicBezTo>
                <a:cubicBezTo>
                  <a:pt x="500261" y="522079"/>
                  <a:pt x="510100" y="512233"/>
                  <a:pt x="510100" y="512233"/>
                </a:cubicBezTo>
                <a:cubicBezTo>
                  <a:pt x="500261" y="492542"/>
                  <a:pt x="500261" y="482696"/>
                  <a:pt x="500261" y="463005"/>
                </a:cubicBezTo>
                <a:cubicBezTo>
                  <a:pt x="490422" y="463005"/>
                  <a:pt x="490422" y="472850"/>
                  <a:pt x="490422" y="472850"/>
                </a:cubicBezTo>
                <a:cubicBezTo>
                  <a:pt x="490422" y="492542"/>
                  <a:pt x="490422" y="502387"/>
                  <a:pt x="500261" y="512233"/>
                </a:cubicBezTo>
                <a:cubicBezTo>
                  <a:pt x="500261" y="522079"/>
                  <a:pt x="480582" y="522079"/>
                  <a:pt x="480582" y="531925"/>
                </a:cubicBezTo>
                <a:cubicBezTo>
                  <a:pt x="470743" y="541770"/>
                  <a:pt x="451065" y="551616"/>
                  <a:pt x="460904" y="561462"/>
                </a:cubicBezTo>
                <a:cubicBezTo>
                  <a:pt x="460904" y="571307"/>
                  <a:pt x="460904" y="571307"/>
                  <a:pt x="460904" y="581153"/>
                </a:cubicBezTo>
                <a:cubicBezTo>
                  <a:pt x="490422" y="581153"/>
                  <a:pt x="500261" y="590999"/>
                  <a:pt x="519939" y="600845"/>
                </a:cubicBezTo>
                <a:cubicBezTo>
                  <a:pt x="539618" y="610690"/>
                  <a:pt x="539618" y="610690"/>
                  <a:pt x="539618" y="610690"/>
                </a:cubicBezTo>
                <a:cubicBezTo>
                  <a:pt x="608492" y="669765"/>
                  <a:pt x="677366" y="738684"/>
                  <a:pt x="746241" y="797759"/>
                </a:cubicBezTo>
                <a:cubicBezTo>
                  <a:pt x="746241" y="797759"/>
                  <a:pt x="746241" y="807604"/>
                  <a:pt x="746241" y="807604"/>
                </a:cubicBezTo>
                <a:cubicBezTo>
                  <a:pt x="726562" y="797759"/>
                  <a:pt x="726562" y="797759"/>
                  <a:pt x="726562" y="797759"/>
                </a:cubicBezTo>
                <a:cubicBezTo>
                  <a:pt x="677366" y="748530"/>
                  <a:pt x="608492" y="699302"/>
                  <a:pt x="559296" y="650073"/>
                </a:cubicBezTo>
                <a:cubicBezTo>
                  <a:pt x="529778" y="620536"/>
                  <a:pt x="500261" y="600845"/>
                  <a:pt x="460904" y="590999"/>
                </a:cubicBezTo>
                <a:cubicBezTo>
                  <a:pt x="431387" y="590999"/>
                  <a:pt x="401869" y="590999"/>
                  <a:pt x="372351" y="590999"/>
                </a:cubicBezTo>
                <a:cubicBezTo>
                  <a:pt x="323155" y="590999"/>
                  <a:pt x="293638" y="630382"/>
                  <a:pt x="254281" y="659919"/>
                </a:cubicBezTo>
                <a:cubicBezTo>
                  <a:pt x="224763" y="679610"/>
                  <a:pt x="195246" y="709147"/>
                  <a:pt x="165728" y="728839"/>
                </a:cubicBezTo>
                <a:cubicBezTo>
                  <a:pt x="155889" y="738684"/>
                  <a:pt x="165728" y="748530"/>
                  <a:pt x="165728" y="748530"/>
                </a:cubicBezTo>
                <a:cubicBezTo>
                  <a:pt x="165728" y="807604"/>
                  <a:pt x="155889" y="866679"/>
                  <a:pt x="165728" y="915907"/>
                </a:cubicBezTo>
                <a:cubicBezTo>
                  <a:pt x="165728" y="984827"/>
                  <a:pt x="205085" y="1034056"/>
                  <a:pt x="264120" y="1063593"/>
                </a:cubicBezTo>
                <a:cubicBezTo>
                  <a:pt x="352673" y="1112821"/>
                  <a:pt x="460904" y="1122667"/>
                  <a:pt x="559296" y="1152204"/>
                </a:cubicBezTo>
                <a:cubicBezTo>
                  <a:pt x="559296" y="1162050"/>
                  <a:pt x="549457" y="1162050"/>
                  <a:pt x="549457" y="1162050"/>
                </a:cubicBezTo>
                <a:cubicBezTo>
                  <a:pt x="451065" y="1132513"/>
                  <a:pt x="352673" y="1112821"/>
                  <a:pt x="254281" y="1073438"/>
                </a:cubicBezTo>
                <a:cubicBezTo>
                  <a:pt x="214924" y="1053747"/>
                  <a:pt x="175567" y="1024210"/>
                  <a:pt x="165728" y="974981"/>
                </a:cubicBezTo>
                <a:cubicBezTo>
                  <a:pt x="155889" y="955290"/>
                  <a:pt x="146050" y="925753"/>
                  <a:pt x="146050" y="896216"/>
                </a:cubicBezTo>
                <a:cubicBezTo>
                  <a:pt x="146050" y="876524"/>
                  <a:pt x="146050" y="846987"/>
                  <a:pt x="146050" y="827296"/>
                </a:cubicBezTo>
                <a:cubicBezTo>
                  <a:pt x="146050" y="807604"/>
                  <a:pt x="146050" y="778067"/>
                  <a:pt x="146050" y="758376"/>
                </a:cubicBezTo>
                <a:cubicBezTo>
                  <a:pt x="146050" y="748530"/>
                  <a:pt x="146050" y="728839"/>
                  <a:pt x="146050" y="718993"/>
                </a:cubicBezTo>
                <a:cubicBezTo>
                  <a:pt x="165728" y="709147"/>
                  <a:pt x="195246" y="689456"/>
                  <a:pt x="214924" y="679610"/>
                </a:cubicBezTo>
                <a:cubicBezTo>
                  <a:pt x="254281" y="640227"/>
                  <a:pt x="293638" y="600845"/>
                  <a:pt x="342834" y="581153"/>
                </a:cubicBezTo>
                <a:cubicBezTo>
                  <a:pt x="352673" y="571307"/>
                  <a:pt x="342834" y="571307"/>
                  <a:pt x="352673" y="561462"/>
                </a:cubicBezTo>
                <a:cubicBezTo>
                  <a:pt x="342834" y="522079"/>
                  <a:pt x="372351" y="492542"/>
                  <a:pt x="372351" y="453159"/>
                </a:cubicBezTo>
                <a:cubicBezTo>
                  <a:pt x="421547" y="443313"/>
                  <a:pt x="421547" y="443313"/>
                  <a:pt x="421547" y="443313"/>
                </a:cubicBezTo>
                <a:cubicBezTo>
                  <a:pt x="441226" y="433468"/>
                  <a:pt x="470743" y="423622"/>
                  <a:pt x="500261" y="423622"/>
                </a:cubicBezTo>
                <a:cubicBezTo>
                  <a:pt x="510100" y="423622"/>
                  <a:pt x="510100" y="403930"/>
                  <a:pt x="510100" y="403930"/>
                </a:cubicBezTo>
                <a:cubicBezTo>
                  <a:pt x="529778" y="364548"/>
                  <a:pt x="549457" y="325165"/>
                  <a:pt x="578974" y="295628"/>
                </a:cubicBezTo>
                <a:cubicBezTo>
                  <a:pt x="588814" y="266091"/>
                  <a:pt x="618331" y="236553"/>
                  <a:pt x="618331" y="207016"/>
                </a:cubicBezTo>
                <a:cubicBezTo>
                  <a:pt x="628170" y="197171"/>
                  <a:pt x="647849" y="207016"/>
                  <a:pt x="667527" y="207016"/>
                </a:cubicBezTo>
                <a:cubicBezTo>
                  <a:pt x="716723" y="216862"/>
                  <a:pt x="775758" y="197171"/>
                  <a:pt x="834794" y="187325"/>
                </a:cubicBezTo>
                <a:close/>
                <a:moveTo>
                  <a:pt x="1749743" y="177800"/>
                </a:moveTo>
                <a:cubicBezTo>
                  <a:pt x="1808798" y="177800"/>
                  <a:pt x="1877696" y="197474"/>
                  <a:pt x="1936751" y="177800"/>
                </a:cubicBezTo>
                <a:cubicBezTo>
                  <a:pt x="1946593" y="187637"/>
                  <a:pt x="1946593" y="197474"/>
                  <a:pt x="1956436" y="207310"/>
                </a:cubicBezTo>
                <a:cubicBezTo>
                  <a:pt x="1985963" y="256495"/>
                  <a:pt x="2035176" y="295842"/>
                  <a:pt x="2064703" y="354863"/>
                </a:cubicBezTo>
                <a:cubicBezTo>
                  <a:pt x="2084388" y="413884"/>
                  <a:pt x="2074546" y="482742"/>
                  <a:pt x="2035176" y="531926"/>
                </a:cubicBezTo>
                <a:cubicBezTo>
                  <a:pt x="1995806" y="581110"/>
                  <a:pt x="1946593" y="630294"/>
                  <a:pt x="1907223" y="679479"/>
                </a:cubicBezTo>
                <a:cubicBezTo>
                  <a:pt x="1897381" y="699152"/>
                  <a:pt x="1877696" y="718826"/>
                  <a:pt x="1858011" y="728663"/>
                </a:cubicBezTo>
                <a:cubicBezTo>
                  <a:pt x="1848168" y="728663"/>
                  <a:pt x="1848168" y="728663"/>
                  <a:pt x="1838326" y="718826"/>
                </a:cubicBezTo>
                <a:cubicBezTo>
                  <a:pt x="1838326" y="708989"/>
                  <a:pt x="1838326" y="708989"/>
                  <a:pt x="1838326" y="708989"/>
                </a:cubicBezTo>
                <a:cubicBezTo>
                  <a:pt x="1887538" y="659805"/>
                  <a:pt x="1917066" y="610621"/>
                  <a:pt x="1966278" y="561437"/>
                </a:cubicBezTo>
                <a:cubicBezTo>
                  <a:pt x="1976121" y="531926"/>
                  <a:pt x="1995806" y="502416"/>
                  <a:pt x="1985963" y="472905"/>
                </a:cubicBezTo>
                <a:cubicBezTo>
                  <a:pt x="1995806" y="404047"/>
                  <a:pt x="1956436" y="345026"/>
                  <a:pt x="1926908" y="295842"/>
                </a:cubicBezTo>
                <a:cubicBezTo>
                  <a:pt x="1917066" y="286005"/>
                  <a:pt x="1907223" y="276168"/>
                  <a:pt x="1907223" y="256495"/>
                </a:cubicBezTo>
                <a:cubicBezTo>
                  <a:pt x="1897381" y="246658"/>
                  <a:pt x="1887538" y="266331"/>
                  <a:pt x="1867853" y="266331"/>
                </a:cubicBezTo>
                <a:cubicBezTo>
                  <a:pt x="1808798" y="266331"/>
                  <a:pt x="1759585" y="266331"/>
                  <a:pt x="1710373" y="286005"/>
                </a:cubicBezTo>
                <a:cubicBezTo>
                  <a:pt x="1680845" y="295842"/>
                  <a:pt x="1661160" y="315516"/>
                  <a:pt x="1641475" y="335189"/>
                </a:cubicBezTo>
                <a:cubicBezTo>
                  <a:pt x="1621790" y="364700"/>
                  <a:pt x="1621790" y="394210"/>
                  <a:pt x="1602105" y="433558"/>
                </a:cubicBezTo>
                <a:cubicBezTo>
                  <a:pt x="1602105" y="482742"/>
                  <a:pt x="1572578" y="522089"/>
                  <a:pt x="1572578" y="571273"/>
                </a:cubicBezTo>
                <a:cubicBezTo>
                  <a:pt x="1562735" y="581110"/>
                  <a:pt x="1552893" y="571273"/>
                  <a:pt x="1543050" y="571273"/>
                </a:cubicBezTo>
                <a:cubicBezTo>
                  <a:pt x="1543050" y="561437"/>
                  <a:pt x="1543050" y="561437"/>
                  <a:pt x="1543050" y="561437"/>
                </a:cubicBezTo>
                <a:cubicBezTo>
                  <a:pt x="1562735" y="472905"/>
                  <a:pt x="1562735" y="472905"/>
                  <a:pt x="1562735" y="472905"/>
                </a:cubicBezTo>
                <a:cubicBezTo>
                  <a:pt x="1572578" y="413884"/>
                  <a:pt x="1582420" y="364700"/>
                  <a:pt x="1592263" y="315516"/>
                </a:cubicBezTo>
                <a:cubicBezTo>
                  <a:pt x="1621790" y="256495"/>
                  <a:pt x="1671003" y="187637"/>
                  <a:pt x="1749743" y="177800"/>
                </a:cubicBezTo>
                <a:close/>
                <a:moveTo>
                  <a:pt x="1277937" y="177800"/>
                </a:moveTo>
                <a:cubicBezTo>
                  <a:pt x="1297516" y="177800"/>
                  <a:pt x="1317096" y="187569"/>
                  <a:pt x="1326885" y="207108"/>
                </a:cubicBezTo>
                <a:cubicBezTo>
                  <a:pt x="1336675" y="226646"/>
                  <a:pt x="1336675" y="265723"/>
                  <a:pt x="1326885" y="295031"/>
                </a:cubicBezTo>
                <a:cubicBezTo>
                  <a:pt x="1317096" y="295031"/>
                  <a:pt x="1307306" y="285261"/>
                  <a:pt x="1297516" y="285261"/>
                </a:cubicBezTo>
                <a:cubicBezTo>
                  <a:pt x="1277937" y="275492"/>
                  <a:pt x="1268148" y="295031"/>
                  <a:pt x="1258358" y="304800"/>
                </a:cubicBezTo>
                <a:cubicBezTo>
                  <a:pt x="1238779" y="275492"/>
                  <a:pt x="1219200" y="246184"/>
                  <a:pt x="1228989" y="207108"/>
                </a:cubicBezTo>
                <a:cubicBezTo>
                  <a:pt x="1248569" y="197338"/>
                  <a:pt x="1258358" y="177800"/>
                  <a:pt x="1277937" y="177800"/>
                </a:cubicBezTo>
                <a:close/>
                <a:moveTo>
                  <a:pt x="1956123" y="147637"/>
                </a:moveTo>
                <a:cubicBezTo>
                  <a:pt x="1965944" y="177149"/>
                  <a:pt x="1995407" y="216498"/>
                  <a:pt x="2015049" y="246010"/>
                </a:cubicBezTo>
                <a:cubicBezTo>
                  <a:pt x="2044512" y="275522"/>
                  <a:pt x="2083796" y="305034"/>
                  <a:pt x="2093617" y="354220"/>
                </a:cubicBezTo>
                <a:cubicBezTo>
                  <a:pt x="2093617" y="383732"/>
                  <a:pt x="2103438" y="413244"/>
                  <a:pt x="2093617" y="442756"/>
                </a:cubicBezTo>
                <a:cubicBezTo>
                  <a:pt x="2083796" y="472268"/>
                  <a:pt x="2083796" y="501779"/>
                  <a:pt x="2064154" y="531291"/>
                </a:cubicBezTo>
                <a:cubicBezTo>
                  <a:pt x="2054333" y="531291"/>
                  <a:pt x="2054333" y="541129"/>
                  <a:pt x="2054333" y="541129"/>
                </a:cubicBezTo>
                <a:cubicBezTo>
                  <a:pt x="2054333" y="550966"/>
                  <a:pt x="2034691" y="570641"/>
                  <a:pt x="2024870" y="580478"/>
                </a:cubicBezTo>
                <a:cubicBezTo>
                  <a:pt x="1975765" y="629664"/>
                  <a:pt x="1926661" y="688688"/>
                  <a:pt x="1877556" y="747712"/>
                </a:cubicBezTo>
                <a:cubicBezTo>
                  <a:pt x="1867735" y="747712"/>
                  <a:pt x="1867735" y="747712"/>
                  <a:pt x="1867735" y="737875"/>
                </a:cubicBezTo>
                <a:cubicBezTo>
                  <a:pt x="1877556" y="728037"/>
                  <a:pt x="1887377" y="718200"/>
                  <a:pt x="1907019" y="698525"/>
                </a:cubicBezTo>
                <a:cubicBezTo>
                  <a:pt x="1946303" y="639502"/>
                  <a:pt x="2005228" y="590315"/>
                  <a:pt x="2054333" y="531291"/>
                </a:cubicBezTo>
                <a:cubicBezTo>
                  <a:pt x="2073975" y="491942"/>
                  <a:pt x="2083796" y="442756"/>
                  <a:pt x="2083796" y="403407"/>
                </a:cubicBezTo>
                <a:cubicBezTo>
                  <a:pt x="2093617" y="344383"/>
                  <a:pt x="2044512" y="295196"/>
                  <a:pt x="2005228" y="246010"/>
                </a:cubicBezTo>
                <a:cubicBezTo>
                  <a:pt x="1985586" y="226335"/>
                  <a:pt x="1956123" y="196823"/>
                  <a:pt x="1956123" y="167311"/>
                </a:cubicBezTo>
                <a:cubicBezTo>
                  <a:pt x="1946303" y="157474"/>
                  <a:pt x="1936482" y="167311"/>
                  <a:pt x="1936482" y="167311"/>
                </a:cubicBezTo>
                <a:cubicBezTo>
                  <a:pt x="1877556" y="186986"/>
                  <a:pt x="1818630" y="167311"/>
                  <a:pt x="1769525" y="167311"/>
                </a:cubicBezTo>
                <a:cubicBezTo>
                  <a:pt x="1730241" y="167311"/>
                  <a:pt x="1681136" y="177149"/>
                  <a:pt x="1651673" y="206661"/>
                </a:cubicBezTo>
                <a:cubicBezTo>
                  <a:pt x="1612389" y="246010"/>
                  <a:pt x="1592747" y="295196"/>
                  <a:pt x="1582926" y="344383"/>
                </a:cubicBezTo>
                <a:cubicBezTo>
                  <a:pt x="1563284" y="423081"/>
                  <a:pt x="1543642" y="491942"/>
                  <a:pt x="1524000" y="560803"/>
                </a:cubicBezTo>
                <a:cubicBezTo>
                  <a:pt x="1524000" y="511617"/>
                  <a:pt x="1533821" y="472268"/>
                  <a:pt x="1543642" y="432918"/>
                </a:cubicBezTo>
                <a:cubicBezTo>
                  <a:pt x="1553463" y="393569"/>
                  <a:pt x="1553463" y="354220"/>
                  <a:pt x="1573105" y="314871"/>
                </a:cubicBezTo>
                <a:cubicBezTo>
                  <a:pt x="1573105" y="275522"/>
                  <a:pt x="1602568" y="246010"/>
                  <a:pt x="1622210" y="216498"/>
                </a:cubicBezTo>
                <a:cubicBezTo>
                  <a:pt x="1651673" y="177149"/>
                  <a:pt x="1700778" y="157474"/>
                  <a:pt x="1749883" y="157474"/>
                </a:cubicBezTo>
                <a:cubicBezTo>
                  <a:pt x="1818630" y="157474"/>
                  <a:pt x="1897198" y="167311"/>
                  <a:pt x="1956123" y="147637"/>
                </a:cubicBezTo>
                <a:close/>
                <a:moveTo>
                  <a:pt x="952874" y="98425"/>
                </a:moveTo>
                <a:cubicBezTo>
                  <a:pt x="982290" y="108267"/>
                  <a:pt x="1021510" y="108267"/>
                  <a:pt x="1050926" y="118110"/>
                </a:cubicBezTo>
                <a:cubicBezTo>
                  <a:pt x="1041121" y="137795"/>
                  <a:pt x="1031315" y="157480"/>
                  <a:pt x="1021510" y="167322"/>
                </a:cubicBezTo>
                <a:cubicBezTo>
                  <a:pt x="1011705" y="177165"/>
                  <a:pt x="1001900" y="167322"/>
                  <a:pt x="992095" y="167322"/>
                </a:cubicBezTo>
                <a:cubicBezTo>
                  <a:pt x="972484" y="177165"/>
                  <a:pt x="952874" y="177165"/>
                  <a:pt x="933264" y="196850"/>
                </a:cubicBezTo>
                <a:cubicBezTo>
                  <a:pt x="913653" y="196850"/>
                  <a:pt x="903848" y="187007"/>
                  <a:pt x="884238" y="177165"/>
                </a:cubicBezTo>
                <a:cubicBezTo>
                  <a:pt x="884238" y="167322"/>
                  <a:pt x="894043" y="157480"/>
                  <a:pt x="903848" y="157480"/>
                </a:cubicBezTo>
                <a:cubicBezTo>
                  <a:pt x="923458" y="137795"/>
                  <a:pt x="943069" y="127952"/>
                  <a:pt x="952874" y="98425"/>
                </a:cubicBezTo>
                <a:close/>
                <a:moveTo>
                  <a:pt x="1611631" y="79375"/>
                </a:moveTo>
                <a:cubicBezTo>
                  <a:pt x="1631316" y="89253"/>
                  <a:pt x="1651001" y="99130"/>
                  <a:pt x="1670686" y="109008"/>
                </a:cubicBezTo>
                <a:cubicBezTo>
                  <a:pt x="1680528" y="118886"/>
                  <a:pt x="1700213" y="128764"/>
                  <a:pt x="1700213" y="148519"/>
                </a:cubicBezTo>
                <a:cubicBezTo>
                  <a:pt x="1690371" y="158397"/>
                  <a:pt x="1670686" y="158397"/>
                  <a:pt x="1660843" y="168275"/>
                </a:cubicBezTo>
                <a:cubicBezTo>
                  <a:pt x="1641158" y="168275"/>
                  <a:pt x="1641158" y="158397"/>
                  <a:pt x="1631316" y="158397"/>
                </a:cubicBezTo>
                <a:cubicBezTo>
                  <a:pt x="1611631" y="148519"/>
                  <a:pt x="1572261" y="138642"/>
                  <a:pt x="1552576" y="148519"/>
                </a:cubicBezTo>
                <a:cubicBezTo>
                  <a:pt x="1532891" y="148519"/>
                  <a:pt x="1532891" y="128764"/>
                  <a:pt x="1523048" y="128764"/>
                </a:cubicBezTo>
                <a:cubicBezTo>
                  <a:pt x="1503363" y="109008"/>
                  <a:pt x="1503363" y="109008"/>
                  <a:pt x="1503363" y="109008"/>
                </a:cubicBezTo>
                <a:cubicBezTo>
                  <a:pt x="1532891" y="79375"/>
                  <a:pt x="1582103" y="89253"/>
                  <a:pt x="1611631" y="79375"/>
                </a:cubicBezTo>
                <a:close/>
                <a:moveTo>
                  <a:pt x="943251" y="69850"/>
                </a:moveTo>
                <a:cubicBezTo>
                  <a:pt x="982732" y="79664"/>
                  <a:pt x="1022212" y="79664"/>
                  <a:pt x="1051822" y="89477"/>
                </a:cubicBezTo>
                <a:cubicBezTo>
                  <a:pt x="1061693" y="89477"/>
                  <a:pt x="1071563" y="89477"/>
                  <a:pt x="1071563" y="99291"/>
                </a:cubicBezTo>
                <a:cubicBezTo>
                  <a:pt x="1061693" y="118918"/>
                  <a:pt x="1041952" y="89477"/>
                  <a:pt x="1032082" y="99291"/>
                </a:cubicBezTo>
                <a:cubicBezTo>
                  <a:pt x="1002472" y="89477"/>
                  <a:pt x="972861" y="89477"/>
                  <a:pt x="953121" y="79664"/>
                </a:cubicBezTo>
                <a:cubicBezTo>
                  <a:pt x="943251" y="89477"/>
                  <a:pt x="933381" y="109104"/>
                  <a:pt x="923511" y="109104"/>
                </a:cubicBezTo>
                <a:cubicBezTo>
                  <a:pt x="903771" y="128732"/>
                  <a:pt x="884030" y="148359"/>
                  <a:pt x="864290" y="177800"/>
                </a:cubicBezTo>
                <a:cubicBezTo>
                  <a:pt x="864290" y="177800"/>
                  <a:pt x="854420" y="177800"/>
                  <a:pt x="854420" y="177800"/>
                </a:cubicBezTo>
                <a:cubicBezTo>
                  <a:pt x="844550" y="167986"/>
                  <a:pt x="854420" y="167986"/>
                  <a:pt x="854420" y="158173"/>
                </a:cubicBezTo>
                <a:cubicBezTo>
                  <a:pt x="884030" y="138545"/>
                  <a:pt x="903771" y="118918"/>
                  <a:pt x="923511" y="89477"/>
                </a:cubicBezTo>
                <a:cubicBezTo>
                  <a:pt x="913641" y="89477"/>
                  <a:pt x="933381" y="89477"/>
                  <a:pt x="933381" y="79664"/>
                </a:cubicBezTo>
                <a:cubicBezTo>
                  <a:pt x="943251" y="69850"/>
                  <a:pt x="943251" y="69850"/>
                  <a:pt x="943251" y="69850"/>
                </a:cubicBezTo>
                <a:close/>
                <a:moveTo>
                  <a:pt x="1277620" y="49212"/>
                </a:moveTo>
                <a:cubicBezTo>
                  <a:pt x="1287462" y="49212"/>
                  <a:pt x="1297305" y="59066"/>
                  <a:pt x="1316990" y="68921"/>
                </a:cubicBezTo>
                <a:cubicBezTo>
                  <a:pt x="1356360" y="78775"/>
                  <a:pt x="1395730" y="88630"/>
                  <a:pt x="1435100" y="118193"/>
                </a:cubicBezTo>
                <a:cubicBezTo>
                  <a:pt x="1474470" y="128048"/>
                  <a:pt x="1513840" y="157611"/>
                  <a:pt x="1523683" y="197029"/>
                </a:cubicBezTo>
                <a:cubicBezTo>
                  <a:pt x="1533525" y="226593"/>
                  <a:pt x="1533525" y="246302"/>
                  <a:pt x="1533525" y="275865"/>
                </a:cubicBezTo>
                <a:cubicBezTo>
                  <a:pt x="1533525" y="305429"/>
                  <a:pt x="1533525" y="305429"/>
                  <a:pt x="1533525" y="305429"/>
                </a:cubicBezTo>
                <a:cubicBezTo>
                  <a:pt x="1523683" y="384265"/>
                  <a:pt x="1503998" y="472955"/>
                  <a:pt x="1484313" y="551791"/>
                </a:cubicBezTo>
                <a:cubicBezTo>
                  <a:pt x="1474470" y="561645"/>
                  <a:pt x="1464628" y="551791"/>
                  <a:pt x="1454785" y="551791"/>
                </a:cubicBezTo>
                <a:cubicBezTo>
                  <a:pt x="1454785" y="532082"/>
                  <a:pt x="1454785" y="522227"/>
                  <a:pt x="1464628" y="512373"/>
                </a:cubicBezTo>
                <a:cubicBezTo>
                  <a:pt x="1454785" y="492664"/>
                  <a:pt x="1464628" y="463100"/>
                  <a:pt x="1474470" y="443391"/>
                </a:cubicBezTo>
                <a:cubicBezTo>
                  <a:pt x="1474470" y="394119"/>
                  <a:pt x="1494155" y="344847"/>
                  <a:pt x="1484313" y="305429"/>
                </a:cubicBezTo>
                <a:cubicBezTo>
                  <a:pt x="1474470" y="275865"/>
                  <a:pt x="1474470" y="256156"/>
                  <a:pt x="1454785" y="236447"/>
                </a:cubicBezTo>
                <a:cubicBezTo>
                  <a:pt x="1435100" y="216738"/>
                  <a:pt x="1415415" y="197029"/>
                  <a:pt x="1385888" y="187175"/>
                </a:cubicBezTo>
                <a:cubicBezTo>
                  <a:pt x="1366202" y="167466"/>
                  <a:pt x="1336675" y="147757"/>
                  <a:pt x="1307147" y="137902"/>
                </a:cubicBezTo>
                <a:cubicBezTo>
                  <a:pt x="1297305" y="128048"/>
                  <a:pt x="1297305" y="118193"/>
                  <a:pt x="1287462" y="118193"/>
                </a:cubicBezTo>
                <a:cubicBezTo>
                  <a:pt x="1277620" y="128048"/>
                  <a:pt x="1277620" y="128048"/>
                  <a:pt x="1267777" y="137902"/>
                </a:cubicBezTo>
                <a:cubicBezTo>
                  <a:pt x="1208722" y="167466"/>
                  <a:pt x="1139825" y="206884"/>
                  <a:pt x="1120140" y="275865"/>
                </a:cubicBezTo>
                <a:cubicBezTo>
                  <a:pt x="1090612" y="344847"/>
                  <a:pt x="1100455" y="413828"/>
                  <a:pt x="1120140" y="482809"/>
                </a:cubicBezTo>
                <a:cubicBezTo>
                  <a:pt x="1120140" y="502518"/>
                  <a:pt x="1139825" y="522227"/>
                  <a:pt x="1139825" y="551791"/>
                </a:cubicBezTo>
                <a:cubicBezTo>
                  <a:pt x="1139825" y="551791"/>
                  <a:pt x="1149667" y="561645"/>
                  <a:pt x="1139825" y="561645"/>
                </a:cubicBezTo>
                <a:cubicBezTo>
                  <a:pt x="1139825" y="571500"/>
                  <a:pt x="1129982" y="571500"/>
                  <a:pt x="1120140" y="571500"/>
                </a:cubicBezTo>
                <a:cubicBezTo>
                  <a:pt x="1100455" y="472955"/>
                  <a:pt x="1061085" y="384265"/>
                  <a:pt x="1041400" y="285720"/>
                </a:cubicBezTo>
                <a:cubicBezTo>
                  <a:pt x="1041400" y="216738"/>
                  <a:pt x="1070927" y="147757"/>
                  <a:pt x="1129982" y="108339"/>
                </a:cubicBezTo>
                <a:cubicBezTo>
                  <a:pt x="1179195" y="88630"/>
                  <a:pt x="1238250" y="78775"/>
                  <a:pt x="1277620" y="49212"/>
                </a:cubicBezTo>
                <a:close/>
                <a:moveTo>
                  <a:pt x="1622109" y="39687"/>
                </a:moveTo>
                <a:cubicBezTo>
                  <a:pt x="1641794" y="59314"/>
                  <a:pt x="1641794" y="59314"/>
                  <a:pt x="1641794" y="59314"/>
                </a:cubicBezTo>
                <a:cubicBezTo>
                  <a:pt x="1661479" y="88755"/>
                  <a:pt x="1710691" y="88755"/>
                  <a:pt x="1730376" y="137823"/>
                </a:cubicBezTo>
                <a:cubicBezTo>
                  <a:pt x="1710691" y="147637"/>
                  <a:pt x="1710691" y="128010"/>
                  <a:pt x="1710691" y="118196"/>
                </a:cubicBezTo>
                <a:cubicBezTo>
                  <a:pt x="1681164" y="88755"/>
                  <a:pt x="1651636" y="88755"/>
                  <a:pt x="1622109" y="59314"/>
                </a:cubicBezTo>
                <a:cubicBezTo>
                  <a:pt x="1612266" y="59314"/>
                  <a:pt x="1602423" y="69128"/>
                  <a:pt x="1592581" y="69128"/>
                </a:cubicBezTo>
                <a:cubicBezTo>
                  <a:pt x="1553211" y="78941"/>
                  <a:pt x="1523683" y="78941"/>
                  <a:pt x="1494156" y="88755"/>
                </a:cubicBezTo>
                <a:cubicBezTo>
                  <a:pt x="1484313" y="88755"/>
                  <a:pt x="1484313" y="88755"/>
                  <a:pt x="1484313" y="88755"/>
                </a:cubicBezTo>
                <a:cubicBezTo>
                  <a:pt x="1494156" y="69128"/>
                  <a:pt x="1533526" y="69128"/>
                  <a:pt x="1553211" y="59314"/>
                </a:cubicBezTo>
                <a:cubicBezTo>
                  <a:pt x="1563053" y="69128"/>
                  <a:pt x="1572896" y="59314"/>
                  <a:pt x="1582738" y="59314"/>
                </a:cubicBezTo>
                <a:cubicBezTo>
                  <a:pt x="1602423" y="59314"/>
                  <a:pt x="1612266" y="39687"/>
                  <a:pt x="1622109" y="39687"/>
                </a:cubicBezTo>
                <a:close/>
                <a:moveTo>
                  <a:pt x="1278272" y="0"/>
                </a:moveTo>
                <a:cubicBezTo>
                  <a:pt x="1297934" y="19696"/>
                  <a:pt x="1317597" y="39391"/>
                  <a:pt x="1337260" y="49239"/>
                </a:cubicBezTo>
                <a:cubicBezTo>
                  <a:pt x="1396249" y="59087"/>
                  <a:pt x="1445405" y="78783"/>
                  <a:pt x="1494562" y="108327"/>
                </a:cubicBezTo>
                <a:cubicBezTo>
                  <a:pt x="1553550" y="147718"/>
                  <a:pt x="1573213" y="226501"/>
                  <a:pt x="1563382" y="305284"/>
                </a:cubicBezTo>
                <a:cubicBezTo>
                  <a:pt x="1543719" y="384067"/>
                  <a:pt x="1524056" y="472698"/>
                  <a:pt x="1504394" y="551481"/>
                </a:cubicBezTo>
                <a:cubicBezTo>
                  <a:pt x="1504394" y="551481"/>
                  <a:pt x="1504394" y="561329"/>
                  <a:pt x="1504394" y="561329"/>
                </a:cubicBezTo>
                <a:cubicBezTo>
                  <a:pt x="1494562" y="561329"/>
                  <a:pt x="1494562" y="551481"/>
                  <a:pt x="1494562" y="551481"/>
                </a:cubicBezTo>
                <a:cubicBezTo>
                  <a:pt x="1514225" y="472698"/>
                  <a:pt x="1524056" y="393915"/>
                  <a:pt x="1543719" y="315132"/>
                </a:cubicBezTo>
                <a:cubicBezTo>
                  <a:pt x="1553550" y="265893"/>
                  <a:pt x="1553550" y="206805"/>
                  <a:pt x="1524056" y="157566"/>
                </a:cubicBezTo>
                <a:cubicBezTo>
                  <a:pt x="1494562" y="118174"/>
                  <a:pt x="1435574" y="98479"/>
                  <a:pt x="1386417" y="78783"/>
                </a:cubicBezTo>
                <a:cubicBezTo>
                  <a:pt x="1356923" y="68935"/>
                  <a:pt x="1307766" y="59087"/>
                  <a:pt x="1278272" y="29544"/>
                </a:cubicBezTo>
                <a:cubicBezTo>
                  <a:pt x="1268440" y="39391"/>
                  <a:pt x="1258609" y="49239"/>
                  <a:pt x="1248778" y="49239"/>
                </a:cubicBezTo>
                <a:cubicBezTo>
                  <a:pt x="1209452" y="78783"/>
                  <a:pt x="1160295" y="78783"/>
                  <a:pt x="1111138" y="108327"/>
                </a:cubicBezTo>
                <a:cubicBezTo>
                  <a:pt x="1101307" y="118174"/>
                  <a:pt x="1091476" y="118174"/>
                  <a:pt x="1081644" y="128022"/>
                </a:cubicBezTo>
                <a:cubicBezTo>
                  <a:pt x="1032487" y="196957"/>
                  <a:pt x="1012825" y="295436"/>
                  <a:pt x="1052150" y="364371"/>
                </a:cubicBezTo>
                <a:cubicBezTo>
                  <a:pt x="1071813" y="413611"/>
                  <a:pt x="1071813" y="453002"/>
                  <a:pt x="1091476" y="492394"/>
                </a:cubicBezTo>
                <a:cubicBezTo>
                  <a:pt x="1101307" y="521938"/>
                  <a:pt x="1101307" y="551481"/>
                  <a:pt x="1111138" y="571177"/>
                </a:cubicBezTo>
                <a:cubicBezTo>
                  <a:pt x="1101307" y="541633"/>
                  <a:pt x="1091476" y="521938"/>
                  <a:pt x="1081644" y="482546"/>
                </a:cubicBezTo>
                <a:cubicBezTo>
                  <a:pt x="1061982" y="443155"/>
                  <a:pt x="1052150" y="393915"/>
                  <a:pt x="1032487" y="354524"/>
                </a:cubicBezTo>
                <a:cubicBezTo>
                  <a:pt x="1022656" y="315132"/>
                  <a:pt x="1012825" y="275741"/>
                  <a:pt x="1022656" y="226501"/>
                </a:cubicBezTo>
                <a:cubicBezTo>
                  <a:pt x="1022656" y="167414"/>
                  <a:pt x="1071813" y="108327"/>
                  <a:pt x="1130801" y="78783"/>
                </a:cubicBezTo>
                <a:cubicBezTo>
                  <a:pt x="1179958" y="59087"/>
                  <a:pt x="1238946" y="49239"/>
                  <a:pt x="1278272" y="0"/>
                </a:cubicBezTo>
                <a:close/>
              </a:path>
            </a:pathLst>
          </a:custGeom>
          <a:solidFill>
            <a:srgbClr val="17254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1" name="任意多边形 7"/>
          <p:cNvSpPr/>
          <p:nvPr/>
        </p:nvSpPr>
        <p:spPr>
          <a:xfrm>
            <a:off x="773748" y="5060633"/>
            <a:ext cx="415925" cy="425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pathLst>
              <a:path w="2693988" h="2763207">
                <a:moveTo>
                  <a:pt x="1355725" y="2755900"/>
                </a:moveTo>
                <a:cubicBezTo>
                  <a:pt x="1355725" y="2755900"/>
                  <a:pt x="1355725" y="2755900"/>
                  <a:pt x="1366838" y="2755900"/>
                </a:cubicBezTo>
                <a:lnTo>
                  <a:pt x="1362185" y="2762880"/>
                </a:lnTo>
                <a:lnTo>
                  <a:pt x="1355725" y="2763207"/>
                </a:lnTo>
                <a:lnTo>
                  <a:pt x="1355725" y="2755900"/>
                </a:lnTo>
                <a:close/>
                <a:moveTo>
                  <a:pt x="948827" y="2513134"/>
                </a:moveTo>
                <a:cubicBezTo>
                  <a:pt x="953447" y="2513134"/>
                  <a:pt x="955295" y="2529619"/>
                  <a:pt x="962686" y="2529619"/>
                </a:cubicBezTo>
                <a:cubicBezTo>
                  <a:pt x="982398" y="2568696"/>
                  <a:pt x="1031677" y="2568696"/>
                  <a:pt x="1041532" y="2607773"/>
                </a:cubicBezTo>
                <a:cubicBezTo>
                  <a:pt x="1051388" y="2617543"/>
                  <a:pt x="1051388" y="2598004"/>
                  <a:pt x="1061244" y="2598004"/>
                </a:cubicBezTo>
                <a:cubicBezTo>
                  <a:pt x="1100667" y="2588235"/>
                  <a:pt x="1140090" y="2598004"/>
                  <a:pt x="1169657" y="2568696"/>
                </a:cubicBezTo>
                <a:cubicBezTo>
                  <a:pt x="1179513" y="2568696"/>
                  <a:pt x="1179513" y="2568696"/>
                  <a:pt x="1179513" y="2568696"/>
                </a:cubicBezTo>
                <a:cubicBezTo>
                  <a:pt x="1169657" y="2588235"/>
                  <a:pt x="1149946" y="2598004"/>
                  <a:pt x="1130234" y="2598004"/>
                </a:cubicBezTo>
                <a:cubicBezTo>
                  <a:pt x="1100667" y="2607773"/>
                  <a:pt x="1071100" y="2607773"/>
                  <a:pt x="1041532" y="2627312"/>
                </a:cubicBezTo>
                <a:cubicBezTo>
                  <a:pt x="1031677" y="2617543"/>
                  <a:pt x="1021821" y="2598004"/>
                  <a:pt x="1011965" y="2588235"/>
                </a:cubicBezTo>
                <a:cubicBezTo>
                  <a:pt x="1002109" y="2578466"/>
                  <a:pt x="982398" y="2568696"/>
                  <a:pt x="972542" y="2558927"/>
                </a:cubicBezTo>
                <a:cubicBezTo>
                  <a:pt x="962686" y="2539389"/>
                  <a:pt x="942975" y="2529619"/>
                  <a:pt x="942975" y="2519850"/>
                </a:cubicBezTo>
                <a:cubicBezTo>
                  <a:pt x="945439" y="2514966"/>
                  <a:pt x="947287" y="2513134"/>
                  <a:pt x="948827" y="2513134"/>
                </a:cubicBezTo>
                <a:close/>
                <a:moveTo>
                  <a:pt x="1809406" y="2500312"/>
                </a:moveTo>
                <a:cubicBezTo>
                  <a:pt x="1819276" y="2500312"/>
                  <a:pt x="1819276" y="2500312"/>
                  <a:pt x="1819276" y="2500312"/>
                </a:cubicBezTo>
                <a:cubicBezTo>
                  <a:pt x="1809406" y="2549158"/>
                  <a:pt x="1760055" y="2558927"/>
                  <a:pt x="1750185" y="2607773"/>
                </a:cubicBezTo>
                <a:cubicBezTo>
                  <a:pt x="1730445" y="2627312"/>
                  <a:pt x="1720575" y="2598004"/>
                  <a:pt x="1700835" y="2598004"/>
                </a:cubicBezTo>
                <a:cubicBezTo>
                  <a:pt x="1671224" y="2598004"/>
                  <a:pt x="1641614" y="2588235"/>
                  <a:pt x="1602133" y="2578466"/>
                </a:cubicBezTo>
                <a:cubicBezTo>
                  <a:pt x="1602133" y="2578466"/>
                  <a:pt x="1592263" y="2568696"/>
                  <a:pt x="1602133" y="2558927"/>
                </a:cubicBezTo>
                <a:cubicBezTo>
                  <a:pt x="1621874" y="2558927"/>
                  <a:pt x="1621874" y="2578466"/>
                  <a:pt x="1641614" y="2578466"/>
                </a:cubicBezTo>
                <a:cubicBezTo>
                  <a:pt x="1661354" y="2588235"/>
                  <a:pt x="1690965" y="2578466"/>
                  <a:pt x="1720575" y="2588235"/>
                </a:cubicBezTo>
                <a:cubicBezTo>
                  <a:pt x="1720575" y="2598004"/>
                  <a:pt x="1730445" y="2588235"/>
                  <a:pt x="1730445" y="2588235"/>
                </a:cubicBezTo>
                <a:cubicBezTo>
                  <a:pt x="1750185" y="2549158"/>
                  <a:pt x="1799536" y="2539389"/>
                  <a:pt x="1809406" y="2500312"/>
                </a:cubicBezTo>
                <a:close/>
                <a:moveTo>
                  <a:pt x="1022434" y="2489200"/>
                </a:moveTo>
                <a:cubicBezTo>
                  <a:pt x="1032293" y="2499158"/>
                  <a:pt x="1042152" y="2509116"/>
                  <a:pt x="1052011" y="2519074"/>
                </a:cubicBezTo>
                <a:cubicBezTo>
                  <a:pt x="1071730" y="2529032"/>
                  <a:pt x="1101307" y="2529032"/>
                  <a:pt x="1121026" y="2519074"/>
                </a:cubicBezTo>
                <a:cubicBezTo>
                  <a:pt x="1130885" y="2519074"/>
                  <a:pt x="1140744" y="2538990"/>
                  <a:pt x="1150604" y="2548948"/>
                </a:cubicBezTo>
                <a:cubicBezTo>
                  <a:pt x="1160463" y="2548948"/>
                  <a:pt x="1160463" y="2558906"/>
                  <a:pt x="1160463" y="2558906"/>
                </a:cubicBezTo>
                <a:cubicBezTo>
                  <a:pt x="1130885" y="2588780"/>
                  <a:pt x="1091448" y="2578822"/>
                  <a:pt x="1061871" y="2588780"/>
                </a:cubicBezTo>
                <a:cubicBezTo>
                  <a:pt x="1042152" y="2598738"/>
                  <a:pt x="1032293" y="2568864"/>
                  <a:pt x="1022434" y="2558906"/>
                </a:cubicBezTo>
                <a:cubicBezTo>
                  <a:pt x="1002715" y="2548948"/>
                  <a:pt x="973138" y="2538990"/>
                  <a:pt x="973138" y="2519074"/>
                </a:cubicBezTo>
                <a:cubicBezTo>
                  <a:pt x="973138" y="2509116"/>
                  <a:pt x="973138" y="2509116"/>
                  <a:pt x="973138" y="2509116"/>
                </a:cubicBezTo>
                <a:cubicBezTo>
                  <a:pt x="982997" y="2499158"/>
                  <a:pt x="1002715" y="2499158"/>
                  <a:pt x="1022434" y="2489200"/>
                </a:cubicBezTo>
                <a:close/>
                <a:moveTo>
                  <a:pt x="1746552" y="2473627"/>
                </a:moveTo>
                <a:cubicBezTo>
                  <a:pt x="1750371" y="2473473"/>
                  <a:pt x="1754648" y="2475309"/>
                  <a:pt x="1759536" y="2480204"/>
                </a:cubicBezTo>
                <a:cubicBezTo>
                  <a:pt x="1769311" y="2489994"/>
                  <a:pt x="1779087" y="2489994"/>
                  <a:pt x="1788863" y="2499783"/>
                </a:cubicBezTo>
                <a:cubicBezTo>
                  <a:pt x="1798638" y="2509573"/>
                  <a:pt x="1788863" y="2509573"/>
                  <a:pt x="1779087" y="2519362"/>
                </a:cubicBezTo>
                <a:cubicBezTo>
                  <a:pt x="1759536" y="2538941"/>
                  <a:pt x="1739984" y="2548731"/>
                  <a:pt x="1730208" y="2578100"/>
                </a:cubicBezTo>
                <a:cubicBezTo>
                  <a:pt x="1720433" y="2578100"/>
                  <a:pt x="1710657" y="2568310"/>
                  <a:pt x="1700881" y="2568310"/>
                </a:cubicBezTo>
                <a:cubicBezTo>
                  <a:pt x="1671554" y="2578100"/>
                  <a:pt x="1642227" y="2568310"/>
                  <a:pt x="1622676" y="2548731"/>
                </a:cubicBezTo>
                <a:cubicBezTo>
                  <a:pt x="1612900" y="2538941"/>
                  <a:pt x="1632452" y="2529152"/>
                  <a:pt x="1632452" y="2519362"/>
                </a:cubicBezTo>
                <a:cubicBezTo>
                  <a:pt x="1642227" y="2519362"/>
                  <a:pt x="1642227" y="2489994"/>
                  <a:pt x="1661779" y="2499783"/>
                </a:cubicBezTo>
                <a:cubicBezTo>
                  <a:pt x="1681330" y="2509573"/>
                  <a:pt x="1700881" y="2519362"/>
                  <a:pt x="1720433" y="2499783"/>
                </a:cubicBezTo>
                <a:cubicBezTo>
                  <a:pt x="1727764" y="2492441"/>
                  <a:pt x="1735096" y="2474086"/>
                  <a:pt x="1746552" y="2473627"/>
                </a:cubicBezTo>
                <a:close/>
                <a:moveTo>
                  <a:pt x="1346729" y="2362200"/>
                </a:moveTo>
                <a:cubicBezTo>
                  <a:pt x="1356519" y="2371969"/>
                  <a:pt x="1366308" y="2381738"/>
                  <a:pt x="1366308" y="2381738"/>
                </a:cubicBezTo>
                <a:cubicBezTo>
                  <a:pt x="1385888" y="2381738"/>
                  <a:pt x="1405467" y="2381738"/>
                  <a:pt x="1415256" y="2381738"/>
                </a:cubicBezTo>
                <a:cubicBezTo>
                  <a:pt x="1425046" y="2391507"/>
                  <a:pt x="1434836" y="2420815"/>
                  <a:pt x="1444625" y="2440354"/>
                </a:cubicBezTo>
                <a:cubicBezTo>
                  <a:pt x="1434836" y="2469661"/>
                  <a:pt x="1434836" y="2469661"/>
                  <a:pt x="1434836" y="2469661"/>
                </a:cubicBezTo>
                <a:cubicBezTo>
                  <a:pt x="1415256" y="2479431"/>
                  <a:pt x="1405467" y="2489200"/>
                  <a:pt x="1376098" y="2489200"/>
                </a:cubicBezTo>
                <a:cubicBezTo>
                  <a:pt x="1356519" y="2479431"/>
                  <a:pt x="1336939" y="2479431"/>
                  <a:pt x="1327150" y="2459892"/>
                </a:cubicBezTo>
                <a:cubicBezTo>
                  <a:pt x="1327150" y="2430584"/>
                  <a:pt x="1327150" y="2391507"/>
                  <a:pt x="1346729" y="2362200"/>
                </a:cubicBezTo>
                <a:close/>
                <a:moveTo>
                  <a:pt x="1464469" y="2312987"/>
                </a:moveTo>
                <a:cubicBezTo>
                  <a:pt x="1493640" y="2322756"/>
                  <a:pt x="1503363" y="2352064"/>
                  <a:pt x="1503363" y="2371602"/>
                </a:cubicBezTo>
                <a:cubicBezTo>
                  <a:pt x="1503363" y="2391141"/>
                  <a:pt x="1503363" y="2410679"/>
                  <a:pt x="1483916" y="2430218"/>
                </a:cubicBezTo>
                <a:cubicBezTo>
                  <a:pt x="1474193" y="2430218"/>
                  <a:pt x="1464469" y="2439987"/>
                  <a:pt x="1454746" y="2430218"/>
                </a:cubicBezTo>
                <a:cubicBezTo>
                  <a:pt x="1454746" y="2410679"/>
                  <a:pt x="1425575" y="2381371"/>
                  <a:pt x="1425575" y="2361833"/>
                </a:cubicBezTo>
                <a:cubicBezTo>
                  <a:pt x="1425575" y="2352064"/>
                  <a:pt x="1435299" y="2352064"/>
                  <a:pt x="1445022" y="2342294"/>
                </a:cubicBezTo>
                <a:cubicBezTo>
                  <a:pt x="1454746" y="2332525"/>
                  <a:pt x="1454746" y="2322756"/>
                  <a:pt x="1464469" y="2312987"/>
                </a:cubicBezTo>
                <a:close/>
                <a:moveTo>
                  <a:pt x="1287065" y="2312987"/>
                </a:moveTo>
                <a:cubicBezTo>
                  <a:pt x="1296987" y="2312987"/>
                  <a:pt x="1287065" y="2322756"/>
                  <a:pt x="1296987" y="2332525"/>
                </a:cubicBezTo>
                <a:cubicBezTo>
                  <a:pt x="1306909" y="2342294"/>
                  <a:pt x="1316831" y="2352064"/>
                  <a:pt x="1336675" y="2361833"/>
                </a:cubicBezTo>
                <a:cubicBezTo>
                  <a:pt x="1326753" y="2381371"/>
                  <a:pt x="1316831" y="2410679"/>
                  <a:pt x="1316831" y="2430218"/>
                </a:cubicBezTo>
                <a:cubicBezTo>
                  <a:pt x="1306909" y="2439987"/>
                  <a:pt x="1306909" y="2439987"/>
                  <a:pt x="1296987" y="2439987"/>
                </a:cubicBezTo>
                <a:cubicBezTo>
                  <a:pt x="1267222" y="2430218"/>
                  <a:pt x="1267222" y="2400910"/>
                  <a:pt x="1257300" y="2381371"/>
                </a:cubicBezTo>
                <a:cubicBezTo>
                  <a:pt x="1257300" y="2352064"/>
                  <a:pt x="1267222" y="2332525"/>
                  <a:pt x="1287065" y="2312987"/>
                </a:cubicBezTo>
                <a:close/>
                <a:moveTo>
                  <a:pt x="953735" y="2233612"/>
                </a:moveTo>
                <a:cubicBezTo>
                  <a:pt x="963613" y="2233612"/>
                  <a:pt x="953735" y="2253456"/>
                  <a:pt x="963613" y="2263378"/>
                </a:cubicBezTo>
                <a:cubicBezTo>
                  <a:pt x="963613" y="2293143"/>
                  <a:pt x="953735" y="2312987"/>
                  <a:pt x="933979" y="2332831"/>
                </a:cubicBezTo>
                <a:cubicBezTo>
                  <a:pt x="914224" y="2342753"/>
                  <a:pt x="894468" y="2352675"/>
                  <a:pt x="874713" y="2342753"/>
                </a:cubicBezTo>
                <a:cubicBezTo>
                  <a:pt x="874713" y="2322909"/>
                  <a:pt x="884591" y="2312987"/>
                  <a:pt x="884591" y="2293143"/>
                </a:cubicBezTo>
                <a:cubicBezTo>
                  <a:pt x="894468" y="2263378"/>
                  <a:pt x="894468" y="2263378"/>
                  <a:pt x="894468" y="2263378"/>
                </a:cubicBezTo>
                <a:cubicBezTo>
                  <a:pt x="914224" y="2263378"/>
                  <a:pt x="933979" y="2253456"/>
                  <a:pt x="953735" y="2233612"/>
                </a:cubicBezTo>
                <a:close/>
                <a:moveTo>
                  <a:pt x="815711" y="2233612"/>
                </a:moveTo>
                <a:cubicBezTo>
                  <a:pt x="825500" y="2253395"/>
                  <a:pt x="825500" y="2253395"/>
                  <a:pt x="825500" y="2253395"/>
                </a:cubicBezTo>
                <a:cubicBezTo>
                  <a:pt x="835290" y="2263286"/>
                  <a:pt x="845079" y="2273177"/>
                  <a:pt x="864659" y="2263286"/>
                </a:cubicBezTo>
                <a:cubicBezTo>
                  <a:pt x="864659" y="2263286"/>
                  <a:pt x="874448" y="2263286"/>
                  <a:pt x="874448" y="2263286"/>
                </a:cubicBezTo>
                <a:cubicBezTo>
                  <a:pt x="884238" y="2292960"/>
                  <a:pt x="874448" y="2322634"/>
                  <a:pt x="854869" y="2342417"/>
                </a:cubicBezTo>
                <a:cubicBezTo>
                  <a:pt x="835290" y="2362200"/>
                  <a:pt x="805921" y="2352308"/>
                  <a:pt x="786342" y="2342417"/>
                </a:cubicBezTo>
                <a:cubicBezTo>
                  <a:pt x="776552" y="2332526"/>
                  <a:pt x="766763" y="2322634"/>
                  <a:pt x="766763" y="2302851"/>
                </a:cubicBezTo>
                <a:cubicBezTo>
                  <a:pt x="766763" y="2273177"/>
                  <a:pt x="786342" y="2243503"/>
                  <a:pt x="815711" y="2233612"/>
                </a:cubicBezTo>
                <a:close/>
                <a:moveTo>
                  <a:pt x="1926961" y="2224087"/>
                </a:moveTo>
                <a:cubicBezTo>
                  <a:pt x="1946540" y="2224087"/>
                  <a:pt x="1975909" y="2243666"/>
                  <a:pt x="1985699" y="2273035"/>
                </a:cubicBezTo>
                <a:cubicBezTo>
                  <a:pt x="1995488" y="2292614"/>
                  <a:pt x="1985699" y="2312193"/>
                  <a:pt x="1975909" y="2321983"/>
                </a:cubicBezTo>
                <a:cubicBezTo>
                  <a:pt x="1966119" y="2341562"/>
                  <a:pt x="1936751" y="2341562"/>
                  <a:pt x="1917172" y="2341562"/>
                </a:cubicBezTo>
                <a:cubicBezTo>
                  <a:pt x="1878013" y="2331772"/>
                  <a:pt x="1878013" y="2292614"/>
                  <a:pt x="1878013" y="2263245"/>
                </a:cubicBezTo>
                <a:cubicBezTo>
                  <a:pt x="1878013" y="2253456"/>
                  <a:pt x="1897592" y="2253456"/>
                  <a:pt x="1907382" y="2253456"/>
                </a:cubicBezTo>
                <a:cubicBezTo>
                  <a:pt x="1917172" y="2243666"/>
                  <a:pt x="1926961" y="2233876"/>
                  <a:pt x="1926961" y="2224087"/>
                </a:cubicBezTo>
                <a:close/>
                <a:moveTo>
                  <a:pt x="1366044" y="2224087"/>
                </a:moveTo>
                <a:cubicBezTo>
                  <a:pt x="1375965" y="2233929"/>
                  <a:pt x="1366044" y="2243772"/>
                  <a:pt x="1366044" y="2253614"/>
                </a:cubicBezTo>
                <a:cubicBezTo>
                  <a:pt x="1366044" y="2283142"/>
                  <a:pt x="1356122" y="2312670"/>
                  <a:pt x="1385888" y="2332355"/>
                </a:cubicBezTo>
                <a:cubicBezTo>
                  <a:pt x="1385888" y="2342197"/>
                  <a:pt x="1395810" y="2332355"/>
                  <a:pt x="1395810" y="2332355"/>
                </a:cubicBezTo>
                <a:cubicBezTo>
                  <a:pt x="1405731" y="2302827"/>
                  <a:pt x="1385888" y="2283142"/>
                  <a:pt x="1395810" y="2253614"/>
                </a:cubicBezTo>
                <a:cubicBezTo>
                  <a:pt x="1385888" y="2233929"/>
                  <a:pt x="1385888" y="2233929"/>
                  <a:pt x="1385888" y="2233929"/>
                </a:cubicBezTo>
                <a:cubicBezTo>
                  <a:pt x="1405731" y="2253614"/>
                  <a:pt x="1405731" y="2283142"/>
                  <a:pt x="1415653" y="2302827"/>
                </a:cubicBezTo>
                <a:cubicBezTo>
                  <a:pt x="1415653" y="2322512"/>
                  <a:pt x="1425575" y="2352040"/>
                  <a:pt x="1405731" y="2361882"/>
                </a:cubicBezTo>
                <a:cubicBezTo>
                  <a:pt x="1395810" y="2371725"/>
                  <a:pt x="1385888" y="2371725"/>
                  <a:pt x="1375965" y="2371725"/>
                </a:cubicBezTo>
                <a:cubicBezTo>
                  <a:pt x="1366044" y="2371725"/>
                  <a:pt x="1356122" y="2361882"/>
                  <a:pt x="1356122" y="2342197"/>
                </a:cubicBezTo>
                <a:cubicBezTo>
                  <a:pt x="1346200" y="2312670"/>
                  <a:pt x="1356122" y="2263457"/>
                  <a:pt x="1366044" y="2224087"/>
                </a:cubicBezTo>
                <a:close/>
                <a:moveTo>
                  <a:pt x="1277484" y="2224087"/>
                </a:moveTo>
                <a:cubicBezTo>
                  <a:pt x="1287236" y="2224087"/>
                  <a:pt x="1287236" y="2243666"/>
                  <a:pt x="1296988" y="2253456"/>
                </a:cubicBezTo>
                <a:cubicBezTo>
                  <a:pt x="1287236" y="2273035"/>
                  <a:pt x="1287236" y="2292614"/>
                  <a:pt x="1267732" y="2312193"/>
                </a:cubicBezTo>
                <a:cubicBezTo>
                  <a:pt x="1267732" y="2321983"/>
                  <a:pt x="1257980" y="2341562"/>
                  <a:pt x="1248228" y="2331772"/>
                </a:cubicBezTo>
                <a:cubicBezTo>
                  <a:pt x="1228725" y="2312193"/>
                  <a:pt x="1228725" y="2292614"/>
                  <a:pt x="1238477" y="2263245"/>
                </a:cubicBezTo>
                <a:cubicBezTo>
                  <a:pt x="1248228" y="2243666"/>
                  <a:pt x="1257980" y="2233876"/>
                  <a:pt x="1277484" y="2224087"/>
                </a:cubicBezTo>
                <a:close/>
                <a:moveTo>
                  <a:pt x="1798991" y="2214562"/>
                </a:moveTo>
                <a:cubicBezTo>
                  <a:pt x="1808869" y="2224351"/>
                  <a:pt x="1828624" y="2234141"/>
                  <a:pt x="1848380" y="2234141"/>
                </a:cubicBezTo>
                <a:cubicBezTo>
                  <a:pt x="1878013" y="2253720"/>
                  <a:pt x="1858258" y="2292878"/>
                  <a:pt x="1878013" y="2312458"/>
                </a:cubicBezTo>
                <a:cubicBezTo>
                  <a:pt x="1878013" y="2322247"/>
                  <a:pt x="1868135" y="2332037"/>
                  <a:pt x="1858258" y="2332037"/>
                </a:cubicBezTo>
                <a:cubicBezTo>
                  <a:pt x="1848380" y="2332037"/>
                  <a:pt x="1838502" y="2332037"/>
                  <a:pt x="1828624" y="2322247"/>
                </a:cubicBezTo>
                <a:cubicBezTo>
                  <a:pt x="1798991" y="2312458"/>
                  <a:pt x="1789113" y="2283089"/>
                  <a:pt x="1789113" y="2253720"/>
                </a:cubicBezTo>
                <a:cubicBezTo>
                  <a:pt x="1789113" y="2243931"/>
                  <a:pt x="1789113" y="2224351"/>
                  <a:pt x="1798991" y="2214562"/>
                </a:cubicBezTo>
                <a:close/>
                <a:moveTo>
                  <a:pt x="1473994" y="2214562"/>
                </a:moveTo>
                <a:cubicBezTo>
                  <a:pt x="1503760" y="2224351"/>
                  <a:pt x="1523603" y="2253720"/>
                  <a:pt x="1533525" y="2283089"/>
                </a:cubicBezTo>
                <a:cubicBezTo>
                  <a:pt x="1533525" y="2302668"/>
                  <a:pt x="1523603" y="2322247"/>
                  <a:pt x="1513681" y="2332037"/>
                </a:cubicBezTo>
                <a:cubicBezTo>
                  <a:pt x="1503760" y="2332037"/>
                  <a:pt x="1493838" y="2312458"/>
                  <a:pt x="1483916" y="2312458"/>
                </a:cubicBezTo>
                <a:cubicBezTo>
                  <a:pt x="1464072" y="2302668"/>
                  <a:pt x="1473994" y="2283089"/>
                  <a:pt x="1464072" y="2263510"/>
                </a:cubicBezTo>
                <a:cubicBezTo>
                  <a:pt x="1454150" y="2243931"/>
                  <a:pt x="1454150" y="2243931"/>
                  <a:pt x="1454150" y="2243931"/>
                </a:cubicBezTo>
                <a:cubicBezTo>
                  <a:pt x="1464072" y="2234141"/>
                  <a:pt x="1464072" y="2224351"/>
                  <a:pt x="1473994" y="2214562"/>
                </a:cubicBezTo>
                <a:close/>
                <a:moveTo>
                  <a:pt x="1405392" y="2205037"/>
                </a:moveTo>
                <a:cubicBezTo>
                  <a:pt x="1425349" y="2214806"/>
                  <a:pt x="1435328" y="2234344"/>
                  <a:pt x="1445306" y="2244114"/>
                </a:cubicBezTo>
                <a:cubicBezTo>
                  <a:pt x="1455285" y="2273421"/>
                  <a:pt x="1465263" y="2302729"/>
                  <a:pt x="1445306" y="2332037"/>
                </a:cubicBezTo>
                <a:cubicBezTo>
                  <a:pt x="1435328" y="2332037"/>
                  <a:pt x="1435328" y="2332037"/>
                  <a:pt x="1425349" y="2332037"/>
                </a:cubicBezTo>
                <a:cubicBezTo>
                  <a:pt x="1425349" y="2322268"/>
                  <a:pt x="1425349" y="2302729"/>
                  <a:pt x="1425349" y="2292960"/>
                </a:cubicBezTo>
                <a:cubicBezTo>
                  <a:pt x="1435328" y="2273421"/>
                  <a:pt x="1435328" y="2253883"/>
                  <a:pt x="1425349" y="2244114"/>
                </a:cubicBezTo>
                <a:cubicBezTo>
                  <a:pt x="1425349" y="2224575"/>
                  <a:pt x="1395413" y="2214806"/>
                  <a:pt x="1405392" y="2205037"/>
                </a:cubicBezTo>
                <a:close/>
                <a:moveTo>
                  <a:pt x="1345974" y="2205037"/>
                </a:moveTo>
                <a:cubicBezTo>
                  <a:pt x="1355726" y="2205037"/>
                  <a:pt x="1355726" y="2205037"/>
                  <a:pt x="1355726" y="2205037"/>
                </a:cubicBezTo>
                <a:cubicBezTo>
                  <a:pt x="1345974" y="2234292"/>
                  <a:pt x="1306966" y="2263547"/>
                  <a:pt x="1336222" y="2292803"/>
                </a:cubicBezTo>
                <a:cubicBezTo>
                  <a:pt x="1336222" y="2312306"/>
                  <a:pt x="1336222" y="2322058"/>
                  <a:pt x="1336222" y="2341562"/>
                </a:cubicBezTo>
                <a:cubicBezTo>
                  <a:pt x="1336222" y="2341562"/>
                  <a:pt x="1326470" y="2341562"/>
                  <a:pt x="1326470" y="2341562"/>
                </a:cubicBezTo>
                <a:cubicBezTo>
                  <a:pt x="1316718" y="2331810"/>
                  <a:pt x="1306966" y="2322058"/>
                  <a:pt x="1306966" y="2322058"/>
                </a:cubicBezTo>
                <a:cubicBezTo>
                  <a:pt x="1287463" y="2273299"/>
                  <a:pt x="1316718" y="2234292"/>
                  <a:pt x="1345974" y="2205037"/>
                </a:cubicBezTo>
                <a:close/>
                <a:moveTo>
                  <a:pt x="786447" y="2165350"/>
                </a:moveTo>
                <a:cubicBezTo>
                  <a:pt x="796290" y="2165350"/>
                  <a:pt x="786447" y="2184929"/>
                  <a:pt x="796290" y="2194719"/>
                </a:cubicBezTo>
                <a:cubicBezTo>
                  <a:pt x="796290" y="2204508"/>
                  <a:pt x="815975" y="2214298"/>
                  <a:pt x="815975" y="2224087"/>
                </a:cubicBezTo>
                <a:cubicBezTo>
                  <a:pt x="786447" y="2233877"/>
                  <a:pt x="766762" y="2263246"/>
                  <a:pt x="756920" y="2282825"/>
                </a:cubicBezTo>
                <a:cubicBezTo>
                  <a:pt x="747077" y="2282825"/>
                  <a:pt x="737235" y="2273035"/>
                  <a:pt x="727392" y="2273035"/>
                </a:cubicBezTo>
                <a:cubicBezTo>
                  <a:pt x="717550" y="2243666"/>
                  <a:pt x="717550" y="2224087"/>
                  <a:pt x="727392" y="2194719"/>
                </a:cubicBezTo>
                <a:cubicBezTo>
                  <a:pt x="737235" y="2175139"/>
                  <a:pt x="766762" y="2175139"/>
                  <a:pt x="786447" y="2165350"/>
                </a:cubicBezTo>
                <a:close/>
                <a:moveTo>
                  <a:pt x="403225" y="2165350"/>
                </a:moveTo>
                <a:cubicBezTo>
                  <a:pt x="422870" y="2165350"/>
                  <a:pt x="442516" y="2165350"/>
                  <a:pt x="471984" y="2165350"/>
                </a:cubicBezTo>
                <a:cubicBezTo>
                  <a:pt x="471984" y="2175215"/>
                  <a:pt x="471984" y="2185080"/>
                  <a:pt x="481806" y="2194945"/>
                </a:cubicBezTo>
                <a:cubicBezTo>
                  <a:pt x="501452" y="2204811"/>
                  <a:pt x="511274" y="2234406"/>
                  <a:pt x="540742" y="2234406"/>
                </a:cubicBezTo>
                <a:cubicBezTo>
                  <a:pt x="560388" y="2234406"/>
                  <a:pt x="540742" y="2264002"/>
                  <a:pt x="550565" y="2283732"/>
                </a:cubicBezTo>
                <a:cubicBezTo>
                  <a:pt x="550565" y="2283732"/>
                  <a:pt x="560388" y="2293598"/>
                  <a:pt x="550565" y="2293598"/>
                </a:cubicBezTo>
                <a:cubicBezTo>
                  <a:pt x="511274" y="2303463"/>
                  <a:pt x="491629" y="2264002"/>
                  <a:pt x="452338" y="2273867"/>
                </a:cubicBezTo>
                <a:cubicBezTo>
                  <a:pt x="442516" y="2273867"/>
                  <a:pt x="442516" y="2273867"/>
                  <a:pt x="442516" y="2273867"/>
                </a:cubicBezTo>
                <a:cubicBezTo>
                  <a:pt x="442516" y="2244271"/>
                  <a:pt x="413047" y="2214676"/>
                  <a:pt x="403225" y="2185080"/>
                </a:cubicBezTo>
                <a:cubicBezTo>
                  <a:pt x="403225" y="2175215"/>
                  <a:pt x="403225" y="2165350"/>
                  <a:pt x="403225" y="2165350"/>
                </a:cubicBezTo>
                <a:close/>
                <a:moveTo>
                  <a:pt x="386914" y="2152120"/>
                </a:moveTo>
                <a:cubicBezTo>
                  <a:pt x="390605" y="2154590"/>
                  <a:pt x="393065" y="2159528"/>
                  <a:pt x="393065" y="2164467"/>
                </a:cubicBezTo>
                <a:cubicBezTo>
                  <a:pt x="383223" y="2203978"/>
                  <a:pt x="442278" y="2243490"/>
                  <a:pt x="422593" y="2292878"/>
                </a:cubicBezTo>
                <a:cubicBezTo>
                  <a:pt x="432435" y="2292878"/>
                  <a:pt x="452120" y="2283001"/>
                  <a:pt x="461963" y="2283001"/>
                </a:cubicBezTo>
                <a:cubicBezTo>
                  <a:pt x="491490" y="2292878"/>
                  <a:pt x="521018" y="2312634"/>
                  <a:pt x="560388" y="2312634"/>
                </a:cubicBezTo>
                <a:cubicBezTo>
                  <a:pt x="550545" y="2322512"/>
                  <a:pt x="540703" y="2322512"/>
                  <a:pt x="530860" y="2322512"/>
                </a:cubicBezTo>
                <a:cubicBezTo>
                  <a:pt x="511175" y="2312634"/>
                  <a:pt x="491490" y="2312634"/>
                  <a:pt x="471805" y="2302756"/>
                </a:cubicBezTo>
                <a:cubicBezTo>
                  <a:pt x="452120" y="2292878"/>
                  <a:pt x="432435" y="2292878"/>
                  <a:pt x="412750" y="2292878"/>
                </a:cubicBezTo>
                <a:cubicBezTo>
                  <a:pt x="412750" y="2273123"/>
                  <a:pt x="412750" y="2253367"/>
                  <a:pt x="402908" y="2223734"/>
                </a:cubicBezTo>
                <a:cubicBezTo>
                  <a:pt x="393065" y="2203978"/>
                  <a:pt x="363538" y="2184223"/>
                  <a:pt x="373380" y="2154590"/>
                </a:cubicBezTo>
                <a:cubicBezTo>
                  <a:pt x="378302" y="2149651"/>
                  <a:pt x="383223" y="2149651"/>
                  <a:pt x="386914" y="2152120"/>
                </a:cubicBezTo>
                <a:close/>
                <a:moveTo>
                  <a:pt x="1740354" y="2144712"/>
                </a:moveTo>
                <a:cubicBezTo>
                  <a:pt x="1750106" y="2144712"/>
                  <a:pt x="1759858" y="2164495"/>
                  <a:pt x="1769610" y="2164495"/>
                </a:cubicBezTo>
                <a:cubicBezTo>
                  <a:pt x="1789113" y="2204060"/>
                  <a:pt x="1789113" y="2204060"/>
                  <a:pt x="1789113" y="2204060"/>
                </a:cubicBezTo>
                <a:cubicBezTo>
                  <a:pt x="1779361" y="2223843"/>
                  <a:pt x="1779361" y="2243626"/>
                  <a:pt x="1769610" y="2263408"/>
                </a:cubicBezTo>
                <a:cubicBezTo>
                  <a:pt x="1769610" y="2273300"/>
                  <a:pt x="1759858" y="2273300"/>
                  <a:pt x="1759858" y="2263408"/>
                </a:cubicBezTo>
                <a:cubicBezTo>
                  <a:pt x="1730602" y="2253517"/>
                  <a:pt x="1720850" y="2213951"/>
                  <a:pt x="1720850" y="2184277"/>
                </a:cubicBezTo>
                <a:cubicBezTo>
                  <a:pt x="1730602" y="2164495"/>
                  <a:pt x="1730602" y="2154603"/>
                  <a:pt x="1740354" y="2144712"/>
                </a:cubicBezTo>
                <a:close/>
                <a:moveTo>
                  <a:pt x="1002109" y="2144712"/>
                </a:moveTo>
                <a:cubicBezTo>
                  <a:pt x="1021953" y="2184173"/>
                  <a:pt x="1031875" y="2233499"/>
                  <a:pt x="1002109" y="2263094"/>
                </a:cubicBezTo>
                <a:cubicBezTo>
                  <a:pt x="992187" y="2272960"/>
                  <a:pt x="982265" y="2282825"/>
                  <a:pt x="972344" y="2272960"/>
                </a:cubicBezTo>
                <a:cubicBezTo>
                  <a:pt x="972344" y="2253229"/>
                  <a:pt x="972344" y="2243364"/>
                  <a:pt x="962422" y="2213768"/>
                </a:cubicBezTo>
                <a:cubicBezTo>
                  <a:pt x="952500" y="2203903"/>
                  <a:pt x="972344" y="2184173"/>
                  <a:pt x="972344" y="2164442"/>
                </a:cubicBezTo>
                <a:cubicBezTo>
                  <a:pt x="972344" y="2164442"/>
                  <a:pt x="982265" y="2164442"/>
                  <a:pt x="992187" y="2164442"/>
                </a:cubicBezTo>
                <a:cubicBezTo>
                  <a:pt x="992187" y="2154577"/>
                  <a:pt x="1002109" y="2144712"/>
                  <a:pt x="1002109" y="2144712"/>
                </a:cubicBezTo>
                <a:close/>
                <a:moveTo>
                  <a:pt x="1789378" y="2126239"/>
                </a:moveTo>
                <a:lnTo>
                  <a:pt x="1789378" y="2132373"/>
                </a:lnTo>
                <a:cubicBezTo>
                  <a:pt x="1789378" y="2138506"/>
                  <a:pt x="1789378" y="2145866"/>
                  <a:pt x="1789378" y="2155680"/>
                </a:cubicBezTo>
                <a:cubicBezTo>
                  <a:pt x="1799168" y="2165494"/>
                  <a:pt x="1808957" y="2175307"/>
                  <a:pt x="1818747" y="2185121"/>
                </a:cubicBezTo>
                <a:cubicBezTo>
                  <a:pt x="1838326" y="2214562"/>
                  <a:pt x="1838326" y="2214562"/>
                  <a:pt x="1838326" y="2214562"/>
                </a:cubicBezTo>
                <a:cubicBezTo>
                  <a:pt x="1828537" y="2214562"/>
                  <a:pt x="1818747" y="2214562"/>
                  <a:pt x="1808957" y="2214562"/>
                </a:cubicBezTo>
                <a:cubicBezTo>
                  <a:pt x="1789378" y="2194934"/>
                  <a:pt x="1779588" y="2155680"/>
                  <a:pt x="1789378" y="2126239"/>
                </a:cubicBezTo>
                <a:close/>
                <a:moveTo>
                  <a:pt x="2251730" y="2125662"/>
                </a:moveTo>
                <a:cubicBezTo>
                  <a:pt x="2281145" y="2125662"/>
                  <a:pt x="2290950" y="2125662"/>
                  <a:pt x="2320366" y="2125662"/>
                </a:cubicBezTo>
                <a:cubicBezTo>
                  <a:pt x="2339976" y="2135527"/>
                  <a:pt x="2320366" y="2165123"/>
                  <a:pt x="2310561" y="2174988"/>
                </a:cubicBezTo>
                <a:cubicBezTo>
                  <a:pt x="2300756" y="2194718"/>
                  <a:pt x="2300756" y="2214449"/>
                  <a:pt x="2300756" y="2234179"/>
                </a:cubicBezTo>
                <a:cubicBezTo>
                  <a:pt x="2281145" y="2234179"/>
                  <a:pt x="2251730" y="2234179"/>
                  <a:pt x="2241924" y="2244044"/>
                </a:cubicBezTo>
                <a:cubicBezTo>
                  <a:pt x="2222314" y="2263775"/>
                  <a:pt x="2202704" y="2253910"/>
                  <a:pt x="2183093" y="2263775"/>
                </a:cubicBezTo>
                <a:cubicBezTo>
                  <a:pt x="2173288" y="2244044"/>
                  <a:pt x="2192899" y="2234179"/>
                  <a:pt x="2192899" y="2214449"/>
                </a:cubicBezTo>
                <a:cubicBezTo>
                  <a:pt x="2192899" y="2204583"/>
                  <a:pt x="2183093" y="2204583"/>
                  <a:pt x="2192899" y="2194718"/>
                </a:cubicBezTo>
                <a:cubicBezTo>
                  <a:pt x="2212509" y="2194718"/>
                  <a:pt x="2241924" y="2174988"/>
                  <a:pt x="2251730" y="2155257"/>
                </a:cubicBezTo>
                <a:cubicBezTo>
                  <a:pt x="2251730" y="2145392"/>
                  <a:pt x="2251730" y="2135527"/>
                  <a:pt x="2251730" y="2125662"/>
                </a:cubicBezTo>
                <a:close/>
                <a:moveTo>
                  <a:pt x="1937328" y="2125662"/>
                </a:moveTo>
                <a:cubicBezTo>
                  <a:pt x="1947141" y="2125662"/>
                  <a:pt x="1956955" y="2125662"/>
                  <a:pt x="1956955" y="2135553"/>
                </a:cubicBezTo>
                <a:cubicBezTo>
                  <a:pt x="1976582" y="2135553"/>
                  <a:pt x="1996209" y="2155336"/>
                  <a:pt x="2006023" y="2165227"/>
                </a:cubicBezTo>
                <a:cubicBezTo>
                  <a:pt x="2025650" y="2194901"/>
                  <a:pt x="2015837" y="2234467"/>
                  <a:pt x="1996209" y="2254250"/>
                </a:cubicBezTo>
                <a:cubicBezTo>
                  <a:pt x="1976582" y="2254250"/>
                  <a:pt x="1976582" y="2234467"/>
                  <a:pt x="1966768" y="2224576"/>
                </a:cubicBezTo>
                <a:cubicBezTo>
                  <a:pt x="1947141" y="2214684"/>
                  <a:pt x="1927514" y="2204793"/>
                  <a:pt x="1917700" y="2185010"/>
                </a:cubicBezTo>
                <a:cubicBezTo>
                  <a:pt x="1927514" y="2165227"/>
                  <a:pt x="1937328" y="2145445"/>
                  <a:pt x="1937328" y="2125662"/>
                </a:cubicBezTo>
                <a:close/>
                <a:moveTo>
                  <a:pt x="1395413" y="2125662"/>
                </a:moveTo>
                <a:cubicBezTo>
                  <a:pt x="1425349" y="2135475"/>
                  <a:pt x="1435328" y="2155103"/>
                  <a:pt x="1445306" y="2164916"/>
                </a:cubicBezTo>
                <a:cubicBezTo>
                  <a:pt x="1455285" y="2184544"/>
                  <a:pt x="1465263" y="2213984"/>
                  <a:pt x="1455285" y="2223798"/>
                </a:cubicBezTo>
                <a:cubicBezTo>
                  <a:pt x="1455285" y="2233612"/>
                  <a:pt x="1445306" y="2223798"/>
                  <a:pt x="1445306" y="2223798"/>
                </a:cubicBezTo>
                <a:cubicBezTo>
                  <a:pt x="1425349" y="2204171"/>
                  <a:pt x="1425349" y="2204171"/>
                  <a:pt x="1425349" y="2204171"/>
                </a:cubicBezTo>
                <a:cubicBezTo>
                  <a:pt x="1435328" y="2174730"/>
                  <a:pt x="1425349" y="2164916"/>
                  <a:pt x="1405392" y="2145289"/>
                </a:cubicBezTo>
                <a:cubicBezTo>
                  <a:pt x="1405392" y="2135475"/>
                  <a:pt x="1395413" y="2135475"/>
                  <a:pt x="1395413" y="2125662"/>
                </a:cubicBezTo>
                <a:close/>
                <a:moveTo>
                  <a:pt x="1345974" y="2125662"/>
                </a:moveTo>
                <a:cubicBezTo>
                  <a:pt x="1355726" y="2125662"/>
                  <a:pt x="1355726" y="2125662"/>
                  <a:pt x="1355726" y="2135475"/>
                </a:cubicBezTo>
                <a:cubicBezTo>
                  <a:pt x="1345974" y="2155103"/>
                  <a:pt x="1316718" y="2174730"/>
                  <a:pt x="1326470" y="2204171"/>
                </a:cubicBezTo>
                <a:cubicBezTo>
                  <a:pt x="1326470" y="2213984"/>
                  <a:pt x="1316718" y="2223798"/>
                  <a:pt x="1306966" y="2233612"/>
                </a:cubicBezTo>
                <a:cubicBezTo>
                  <a:pt x="1306966" y="2233612"/>
                  <a:pt x="1297215" y="2233612"/>
                  <a:pt x="1297215" y="2223798"/>
                </a:cubicBezTo>
                <a:cubicBezTo>
                  <a:pt x="1287463" y="2204171"/>
                  <a:pt x="1297215" y="2194357"/>
                  <a:pt x="1306966" y="2174730"/>
                </a:cubicBezTo>
                <a:cubicBezTo>
                  <a:pt x="1316718" y="2155103"/>
                  <a:pt x="1326470" y="2135475"/>
                  <a:pt x="1345974" y="2125662"/>
                </a:cubicBezTo>
                <a:close/>
                <a:moveTo>
                  <a:pt x="894644" y="2125662"/>
                </a:moveTo>
                <a:cubicBezTo>
                  <a:pt x="894644" y="2125662"/>
                  <a:pt x="894644" y="2125662"/>
                  <a:pt x="904522" y="2125662"/>
                </a:cubicBezTo>
                <a:cubicBezTo>
                  <a:pt x="894644" y="2145392"/>
                  <a:pt x="884766" y="2145392"/>
                  <a:pt x="874889" y="2165123"/>
                </a:cubicBezTo>
                <a:cubicBezTo>
                  <a:pt x="865011" y="2174988"/>
                  <a:pt x="865011" y="2184853"/>
                  <a:pt x="865011" y="2194718"/>
                </a:cubicBezTo>
                <a:cubicBezTo>
                  <a:pt x="865011" y="2204583"/>
                  <a:pt x="874889" y="2204583"/>
                  <a:pt x="884766" y="2204583"/>
                </a:cubicBezTo>
                <a:cubicBezTo>
                  <a:pt x="894644" y="2194718"/>
                  <a:pt x="894644" y="2184853"/>
                  <a:pt x="894644" y="2174988"/>
                </a:cubicBezTo>
                <a:cubicBezTo>
                  <a:pt x="914400" y="2135527"/>
                  <a:pt x="914400" y="2135527"/>
                  <a:pt x="914400" y="2135527"/>
                </a:cubicBezTo>
                <a:cubicBezTo>
                  <a:pt x="914400" y="2135527"/>
                  <a:pt x="914400" y="2145392"/>
                  <a:pt x="914400" y="2145392"/>
                </a:cubicBezTo>
                <a:cubicBezTo>
                  <a:pt x="914400" y="2174988"/>
                  <a:pt x="904522" y="2204583"/>
                  <a:pt x="884766" y="2234179"/>
                </a:cubicBezTo>
                <a:cubicBezTo>
                  <a:pt x="874889" y="2244044"/>
                  <a:pt x="865011" y="2263775"/>
                  <a:pt x="845255" y="2253910"/>
                </a:cubicBezTo>
                <a:cubicBezTo>
                  <a:pt x="845255" y="2253910"/>
                  <a:pt x="835378" y="2244044"/>
                  <a:pt x="835378" y="2234179"/>
                </a:cubicBezTo>
                <a:cubicBezTo>
                  <a:pt x="825500" y="2194718"/>
                  <a:pt x="865011" y="2155257"/>
                  <a:pt x="894644" y="2125662"/>
                </a:cubicBezTo>
                <a:close/>
                <a:moveTo>
                  <a:pt x="1440392" y="2123519"/>
                </a:moveTo>
                <a:cubicBezTo>
                  <a:pt x="1455209" y="2125364"/>
                  <a:pt x="1470025" y="2138282"/>
                  <a:pt x="1484842" y="2145664"/>
                </a:cubicBezTo>
                <a:cubicBezTo>
                  <a:pt x="1504597" y="2185034"/>
                  <a:pt x="1504597" y="2185034"/>
                  <a:pt x="1504597" y="2185034"/>
                </a:cubicBezTo>
                <a:cubicBezTo>
                  <a:pt x="1504597" y="2194877"/>
                  <a:pt x="1514475" y="2204719"/>
                  <a:pt x="1504597" y="2214562"/>
                </a:cubicBezTo>
                <a:cubicBezTo>
                  <a:pt x="1474964" y="2204719"/>
                  <a:pt x="1474964" y="2204719"/>
                  <a:pt x="1474964" y="2204719"/>
                </a:cubicBezTo>
                <a:cubicBezTo>
                  <a:pt x="1474964" y="2165349"/>
                  <a:pt x="1445331" y="2145664"/>
                  <a:pt x="1425575" y="2125979"/>
                </a:cubicBezTo>
                <a:cubicBezTo>
                  <a:pt x="1430514" y="2123519"/>
                  <a:pt x="1435453" y="2122903"/>
                  <a:pt x="1440392" y="2123519"/>
                </a:cubicBezTo>
                <a:close/>
                <a:moveTo>
                  <a:pt x="1379101" y="2123519"/>
                </a:moveTo>
                <a:cubicBezTo>
                  <a:pt x="1382792" y="2125979"/>
                  <a:pt x="1385253" y="2130900"/>
                  <a:pt x="1385253" y="2135822"/>
                </a:cubicBezTo>
                <a:cubicBezTo>
                  <a:pt x="1395096" y="2165349"/>
                  <a:pt x="1404938" y="2194877"/>
                  <a:pt x="1385253" y="2214562"/>
                </a:cubicBezTo>
                <a:cubicBezTo>
                  <a:pt x="1375410" y="2214562"/>
                  <a:pt x="1365567" y="2204719"/>
                  <a:pt x="1365567" y="2194877"/>
                </a:cubicBezTo>
                <a:cubicBezTo>
                  <a:pt x="1355725" y="2175192"/>
                  <a:pt x="1355725" y="2155507"/>
                  <a:pt x="1365567" y="2125979"/>
                </a:cubicBezTo>
                <a:cubicBezTo>
                  <a:pt x="1370488" y="2121058"/>
                  <a:pt x="1375410" y="2121058"/>
                  <a:pt x="1379101" y="2123519"/>
                </a:cubicBezTo>
                <a:close/>
                <a:moveTo>
                  <a:pt x="1312540" y="2123497"/>
                </a:moveTo>
                <a:cubicBezTo>
                  <a:pt x="1317307" y="2122884"/>
                  <a:pt x="1322229" y="2123497"/>
                  <a:pt x="1327150" y="2125950"/>
                </a:cubicBezTo>
                <a:cubicBezTo>
                  <a:pt x="1307465" y="2145578"/>
                  <a:pt x="1287780" y="2175019"/>
                  <a:pt x="1277937" y="2204459"/>
                </a:cubicBezTo>
                <a:cubicBezTo>
                  <a:pt x="1268095" y="2214273"/>
                  <a:pt x="1258252" y="2224087"/>
                  <a:pt x="1248410" y="2224087"/>
                </a:cubicBezTo>
                <a:cubicBezTo>
                  <a:pt x="1228725" y="2194646"/>
                  <a:pt x="1258252" y="2165205"/>
                  <a:pt x="1277937" y="2145578"/>
                </a:cubicBezTo>
                <a:cubicBezTo>
                  <a:pt x="1285319" y="2138218"/>
                  <a:pt x="1298237" y="2125337"/>
                  <a:pt x="1312540" y="2123497"/>
                </a:cubicBezTo>
                <a:close/>
                <a:moveTo>
                  <a:pt x="2344606" y="2118588"/>
                </a:moveTo>
                <a:cubicBezTo>
                  <a:pt x="2347054" y="2118588"/>
                  <a:pt x="2349501" y="2121039"/>
                  <a:pt x="2349501" y="2125942"/>
                </a:cubicBezTo>
                <a:cubicBezTo>
                  <a:pt x="2349501" y="2165163"/>
                  <a:pt x="2349501" y="2165163"/>
                  <a:pt x="2349501" y="2165163"/>
                </a:cubicBezTo>
                <a:cubicBezTo>
                  <a:pt x="2339712" y="2194578"/>
                  <a:pt x="2320132" y="2223994"/>
                  <a:pt x="2320132" y="2263214"/>
                </a:cubicBezTo>
                <a:cubicBezTo>
                  <a:pt x="2300553" y="2253409"/>
                  <a:pt x="2280974" y="2263214"/>
                  <a:pt x="2251605" y="2273020"/>
                </a:cubicBezTo>
                <a:cubicBezTo>
                  <a:pt x="2232026" y="2282825"/>
                  <a:pt x="2202657" y="2282825"/>
                  <a:pt x="2173288" y="2282825"/>
                </a:cubicBezTo>
                <a:cubicBezTo>
                  <a:pt x="2173288" y="2282825"/>
                  <a:pt x="2173288" y="2282825"/>
                  <a:pt x="2173288" y="2273020"/>
                </a:cubicBezTo>
                <a:cubicBezTo>
                  <a:pt x="2183078" y="2263214"/>
                  <a:pt x="2202657" y="2273020"/>
                  <a:pt x="2212447" y="2273020"/>
                </a:cubicBezTo>
                <a:cubicBezTo>
                  <a:pt x="2241816" y="2263214"/>
                  <a:pt x="2271184" y="2243604"/>
                  <a:pt x="2310343" y="2253409"/>
                </a:cubicBezTo>
                <a:cubicBezTo>
                  <a:pt x="2320132" y="2243604"/>
                  <a:pt x="2310343" y="2233799"/>
                  <a:pt x="2310343" y="2223994"/>
                </a:cubicBezTo>
                <a:cubicBezTo>
                  <a:pt x="2320132" y="2184773"/>
                  <a:pt x="2339712" y="2155357"/>
                  <a:pt x="2339712" y="2125942"/>
                </a:cubicBezTo>
                <a:cubicBezTo>
                  <a:pt x="2339712" y="2121039"/>
                  <a:pt x="2342159" y="2118588"/>
                  <a:pt x="2344606" y="2118588"/>
                </a:cubicBezTo>
                <a:close/>
                <a:moveTo>
                  <a:pt x="953634" y="2116137"/>
                </a:moveTo>
                <a:cubicBezTo>
                  <a:pt x="963613" y="2155214"/>
                  <a:pt x="963613" y="2213829"/>
                  <a:pt x="923698" y="2243137"/>
                </a:cubicBezTo>
                <a:cubicBezTo>
                  <a:pt x="913720" y="2243137"/>
                  <a:pt x="903741" y="2243137"/>
                  <a:pt x="893763" y="2243137"/>
                </a:cubicBezTo>
                <a:cubicBezTo>
                  <a:pt x="893763" y="2233368"/>
                  <a:pt x="903741" y="2223598"/>
                  <a:pt x="913720" y="2213829"/>
                </a:cubicBezTo>
                <a:cubicBezTo>
                  <a:pt x="913720" y="2204060"/>
                  <a:pt x="913720" y="2194291"/>
                  <a:pt x="933677" y="2184521"/>
                </a:cubicBezTo>
                <a:cubicBezTo>
                  <a:pt x="943656" y="2174752"/>
                  <a:pt x="943656" y="2155214"/>
                  <a:pt x="943656" y="2125906"/>
                </a:cubicBezTo>
                <a:cubicBezTo>
                  <a:pt x="943656" y="2125906"/>
                  <a:pt x="943656" y="2116137"/>
                  <a:pt x="953634" y="2116137"/>
                </a:cubicBezTo>
                <a:close/>
                <a:moveTo>
                  <a:pt x="1838037" y="2106612"/>
                </a:moveTo>
                <a:cubicBezTo>
                  <a:pt x="1857953" y="2126115"/>
                  <a:pt x="1877869" y="2145619"/>
                  <a:pt x="1887827" y="2165122"/>
                </a:cubicBezTo>
                <a:cubicBezTo>
                  <a:pt x="1897785" y="2174874"/>
                  <a:pt x="1897785" y="2174874"/>
                  <a:pt x="1907743" y="2184626"/>
                </a:cubicBezTo>
                <a:cubicBezTo>
                  <a:pt x="1897785" y="2194378"/>
                  <a:pt x="1897785" y="2204130"/>
                  <a:pt x="1907743" y="2204130"/>
                </a:cubicBezTo>
                <a:cubicBezTo>
                  <a:pt x="1907743" y="2204130"/>
                  <a:pt x="1907743" y="2204130"/>
                  <a:pt x="1907743" y="2194378"/>
                </a:cubicBezTo>
                <a:cubicBezTo>
                  <a:pt x="1907743" y="2204130"/>
                  <a:pt x="1917701" y="2213881"/>
                  <a:pt x="1917701" y="2223633"/>
                </a:cubicBezTo>
                <a:cubicBezTo>
                  <a:pt x="1907743" y="2223633"/>
                  <a:pt x="1907743" y="2233385"/>
                  <a:pt x="1897785" y="2243137"/>
                </a:cubicBezTo>
                <a:cubicBezTo>
                  <a:pt x="1877869" y="2243137"/>
                  <a:pt x="1857953" y="2233385"/>
                  <a:pt x="1847995" y="2213881"/>
                </a:cubicBezTo>
                <a:cubicBezTo>
                  <a:pt x="1838037" y="2184626"/>
                  <a:pt x="1828079" y="2155371"/>
                  <a:pt x="1808163" y="2126115"/>
                </a:cubicBezTo>
                <a:cubicBezTo>
                  <a:pt x="1818121" y="2116364"/>
                  <a:pt x="1818121" y="2116364"/>
                  <a:pt x="1818121" y="2116364"/>
                </a:cubicBezTo>
                <a:cubicBezTo>
                  <a:pt x="1828079" y="2116364"/>
                  <a:pt x="1818121" y="2135867"/>
                  <a:pt x="1828079" y="2135867"/>
                </a:cubicBezTo>
                <a:cubicBezTo>
                  <a:pt x="1838037" y="2145619"/>
                  <a:pt x="1828079" y="2165122"/>
                  <a:pt x="1838037" y="2165122"/>
                </a:cubicBezTo>
                <a:cubicBezTo>
                  <a:pt x="1838037" y="2174874"/>
                  <a:pt x="1847995" y="2184626"/>
                  <a:pt x="1857953" y="2194378"/>
                </a:cubicBezTo>
                <a:cubicBezTo>
                  <a:pt x="1867911" y="2194378"/>
                  <a:pt x="1877869" y="2184626"/>
                  <a:pt x="1877869" y="2174874"/>
                </a:cubicBezTo>
                <a:cubicBezTo>
                  <a:pt x="1877869" y="2155371"/>
                  <a:pt x="1847995" y="2135867"/>
                  <a:pt x="1838037" y="2106612"/>
                </a:cubicBezTo>
                <a:close/>
                <a:moveTo>
                  <a:pt x="1789378" y="2106612"/>
                </a:moveTo>
                <a:cubicBezTo>
                  <a:pt x="1789378" y="2106612"/>
                  <a:pt x="1789378" y="2106612"/>
                  <a:pt x="1789378" y="2116425"/>
                </a:cubicBezTo>
                <a:lnTo>
                  <a:pt x="1789378" y="2126239"/>
                </a:lnTo>
                <a:cubicBezTo>
                  <a:pt x="1779588" y="2116425"/>
                  <a:pt x="1779588" y="2116425"/>
                  <a:pt x="1789378" y="2106612"/>
                </a:cubicBezTo>
                <a:close/>
                <a:moveTo>
                  <a:pt x="1533405" y="2095500"/>
                </a:moveTo>
                <a:cubicBezTo>
                  <a:pt x="1543230" y="2095500"/>
                  <a:pt x="1553054" y="2105348"/>
                  <a:pt x="1553054" y="2115197"/>
                </a:cubicBezTo>
                <a:cubicBezTo>
                  <a:pt x="1582528" y="2203832"/>
                  <a:pt x="1612002" y="2282619"/>
                  <a:pt x="1631651" y="2371255"/>
                </a:cubicBezTo>
                <a:cubicBezTo>
                  <a:pt x="1641475" y="2430345"/>
                  <a:pt x="1621826" y="2499284"/>
                  <a:pt x="1572704" y="2538677"/>
                </a:cubicBezTo>
                <a:cubicBezTo>
                  <a:pt x="1533405" y="2568222"/>
                  <a:pt x="1494107" y="2578071"/>
                  <a:pt x="1454809" y="2597768"/>
                </a:cubicBezTo>
                <a:cubicBezTo>
                  <a:pt x="1435160" y="2607616"/>
                  <a:pt x="1425336" y="2617464"/>
                  <a:pt x="1405687" y="2627313"/>
                </a:cubicBezTo>
                <a:cubicBezTo>
                  <a:pt x="1386037" y="2617464"/>
                  <a:pt x="1366388" y="2607616"/>
                  <a:pt x="1346739" y="2607616"/>
                </a:cubicBezTo>
                <a:cubicBezTo>
                  <a:pt x="1268143" y="2578071"/>
                  <a:pt x="1169897" y="2548526"/>
                  <a:pt x="1140424" y="2459890"/>
                </a:cubicBezTo>
                <a:cubicBezTo>
                  <a:pt x="1120775" y="2371255"/>
                  <a:pt x="1160073" y="2302316"/>
                  <a:pt x="1169897" y="2213680"/>
                </a:cubicBezTo>
                <a:cubicBezTo>
                  <a:pt x="1189546" y="2115197"/>
                  <a:pt x="1189546" y="2115197"/>
                  <a:pt x="1189546" y="2115197"/>
                </a:cubicBezTo>
                <a:cubicBezTo>
                  <a:pt x="1199371" y="2105348"/>
                  <a:pt x="1209196" y="2115197"/>
                  <a:pt x="1219020" y="2115197"/>
                </a:cubicBezTo>
                <a:cubicBezTo>
                  <a:pt x="1219020" y="2125045"/>
                  <a:pt x="1219020" y="2125045"/>
                  <a:pt x="1219020" y="2125045"/>
                </a:cubicBezTo>
                <a:cubicBezTo>
                  <a:pt x="1209196" y="2193984"/>
                  <a:pt x="1189546" y="2272771"/>
                  <a:pt x="1189546" y="2341709"/>
                </a:cubicBezTo>
                <a:cubicBezTo>
                  <a:pt x="1189546" y="2371255"/>
                  <a:pt x="1199371" y="2400800"/>
                  <a:pt x="1219020" y="2420497"/>
                </a:cubicBezTo>
                <a:cubicBezTo>
                  <a:pt x="1258318" y="2479587"/>
                  <a:pt x="1327090" y="2499284"/>
                  <a:pt x="1376212" y="2538677"/>
                </a:cubicBezTo>
                <a:cubicBezTo>
                  <a:pt x="1376212" y="2548526"/>
                  <a:pt x="1386037" y="2548526"/>
                  <a:pt x="1395862" y="2548526"/>
                </a:cubicBezTo>
                <a:cubicBezTo>
                  <a:pt x="1405687" y="2528829"/>
                  <a:pt x="1425336" y="2518980"/>
                  <a:pt x="1444985" y="2509132"/>
                </a:cubicBezTo>
                <a:cubicBezTo>
                  <a:pt x="1494107" y="2479587"/>
                  <a:pt x="1572704" y="2430345"/>
                  <a:pt x="1582528" y="2361406"/>
                </a:cubicBezTo>
                <a:cubicBezTo>
                  <a:pt x="1582528" y="2331861"/>
                  <a:pt x="1582528" y="2302316"/>
                  <a:pt x="1562879" y="2272771"/>
                </a:cubicBezTo>
                <a:cubicBezTo>
                  <a:pt x="1562879" y="2243226"/>
                  <a:pt x="1543230" y="2213680"/>
                  <a:pt x="1543230" y="2174287"/>
                </a:cubicBezTo>
                <a:cubicBezTo>
                  <a:pt x="1533405" y="2154590"/>
                  <a:pt x="1533405" y="2134893"/>
                  <a:pt x="1523581" y="2105348"/>
                </a:cubicBezTo>
                <a:cubicBezTo>
                  <a:pt x="1523581" y="2105348"/>
                  <a:pt x="1533405" y="2105348"/>
                  <a:pt x="1533405" y="2095500"/>
                </a:cubicBezTo>
                <a:close/>
                <a:moveTo>
                  <a:pt x="893763" y="2095500"/>
                </a:moveTo>
                <a:cubicBezTo>
                  <a:pt x="883920" y="2115416"/>
                  <a:pt x="874078" y="2115416"/>
                  <a:pt x="864235" y="2115416"/>
                </a:cubicBezTo>
                <a:cubicBezTo>
                  <a:pt x="844550" y="2145290"/>
                  <a:pt x="844550" y="2145290"/>
                  <a:pt x="844550" y="2145290"/>
                </a:cubicBezTo>
                <a:cubicBezTo>
                  <a:pt x="844550" y="2165206"/>
                  <a:pt x="834708" y="2185122"/>
                  <a:pt x="824865" y="2205038"/>
                </a:cubicBezTo>
                <a:cubicBezTo>
                  <a:pt x="815023" y="2205038"/>
                  <a:pt x="815023" y="2205038"/>
                  <a:pt x="815023" y="2195080"/>
                </a:cubicBezTo>
                <a:cubicBezTo>
                  <a:pt x="805180" y="2185122"/>
                  <a:pt x="795338" y="2165206"/>
                  <a:pt x="805180" y="2155248"/>
                </a:cubicBezTo>
                <a:cubicBezTo>
                  <a:pt x="824865" y="2125374"/>
                  <a:pt x="854393" y="2095500"/>
                  <a:pt x="893763" y="2095500"/>
                </a:cubicBezTo>
                <a:close/>
                <a:moveTo>
                  <a:pt x="1570228" y="2093665"/>
                </a:moveTo>
                <a:cubicBezTo>
                  <a:pt x="1577133" y="2089976"/>
                  <a:pt x="1582657" y="2108421"/>
                  <a:pt x="1582657" y="2115799"/>
                </a:cubicBezTo>
                <a:cubicBezTo>
                  <a:pt x="1602299" y="2184660"/>
                  <a:pt x="1631762" y="2253521"/>
                  <a:pt x="1651404" y="2332219"/>
                </a:cubicBezTo>
                <a:cubicBezTo>
                  <a:pt x="1651404" y="2332219"/>
                  <a:pt x="1651404" y="2332219"/>
                  <a:pt x="1651404" y="2342057"/>
                </a:cubicBezTo>
                <a:cubicBezTo>
                  <a:pt x="1661225" y="2381406"/>
                  <a:pt x="1661225" y="2381406"/>
                  <a:pt x="1661225" y="2381406"/>
                </a:cubicBezTo>
                <a:cubicBezTo>
                  <a:pt x="1661225" y="2410918"/>
                  <a:pt x="1661225" y="2450267"/>
                  <a:pt x="1651404" y="2469942"/>
                </a:cubicBezTo>
                <a:cubicBezTo>
                  <a:pt x="1631762" y="2509291"/>
                  <a:pt x="1602299" y="2558477"/>
                  <a:pt x="1553194" y="2578152"/>
                </a:cubicBezTo>
                <a:cubicBezTo>
                  <a:pt x="1504090" y="2607664"/>
                  <a:pt x="1454985" y="2627338"/>
                  <a:pt x="1405880" y="2656850"/>
                </a:cubicBezTo>
                <a:cubicBezTo>
                  <a:pt x="1386238" y="2676525"/>
                  <a:pt x="1376417" y="2637176"/>
                  <a:pt x="1366595" y="2637176"/>
                </a:cubicBezTo>
                <a:cubicBezTo>
                  <a:pt x="1307669" y="2607664"/>
                  <a:pt x="1248744" y="2597826"/>
                  <a:pt x="1199639" y="2568315"/>
                </a:cubicBezTo>
                <a:cubicBezTo>
                  <a:pt x="1189818" y="2548640"/>
                  <a:pt x="1170176" y="2548640"/>
                  <a:pt x="1160355" y="2538803"/>
                </a:cubicBezTo>
                <a:cubicBezTo>
                  <a:pt x="1150534" y="2519128"/>
                  <a:pt x="1130892" y="2509291"/>
                  <a:pt x="1130892" y="2489616"/>
                </a:cubicBezTo>
                <a:cubicBezTo>
                  <a:pt x="1111250" y="2460104"/>
                  <a:pt x="1111250" y="2420755"/>
                  <a:pt x="1111250" y="2381406"/>
                </a:cubicBezTo>
                <a:cubicBezTo>
                  <a:pt x="1130892" y="2292870"/>
                  <a:pt x="1140713" y="2204335"/>
                  <a:pt x="1160355" y="2105962"/>
                </a:cubicBezTo>
                <a:cubicBezTo>
                  <a:pt x="1170176" y="2105962"/>
                  <a:pt x="1170176" y="2105962"/>
                  <a:pt x="1170176" y="2105962"/>
                </a:cubicBezTo>
                <a:cubicBezTo>
                  <a:pt x="1160355" y="2204335"/>
                  <a:pt x="1140713" y="2292870"/>
                  <a:pt x="1130892" y="2381406"/>
                </a:cubicBezTo>
                <a:cubicBezTo>
                  <a:pt x="1130892" y="2430592"/>
                  <a:pt x="1121071" y="2489616"/>
                  <a:pt x="1160355" y="2528965"/>
                </a:cubicBezTo>
                <a:cubicBezTo>
                  <a:pt x="1209460" y="2568315"/>
                  <a:pt x="1258565" y="2587989"/>
                  <a:pt x="1317490" y="2607664"/>
                </a:cubicBezTo>
                <a:cubicBezTo>
                  <a:pt x="1346953" y="2617501"/>
                  <a:pt x="1376417" y="2617501"/>
                  <a:pt x="1396059" y="2647013"/>
                </a:cubicBezTo>
                <a:cubicBezTo>
                  <a:pt x="1454985" y="2597826"/>
                  <a:pt x="1543373" y="2587989"/>
                  <a:pt x="1602299" y="2519128"/>
                </a:cubicBezTo>
                <a:cubicBezTo>
                  <a:pt x="1690688" y="2420755"/>
                  <a:pt x="1612120" y="2283033"/>
                  <a:pt x="1582657" y="2174823"/>
                </a:cubicBezTo>
                <a:cubicBezTo>
                  <a:pt x="1582657" y="2145311"/>
                  <a:pt x="1572836" y="2125636"/>
                  <a:pt x="1563015" y="2105962"/>
                </a:cubicBezTo>
                <a:cubicBezTo>
                  <a:pt x="1565471" y="2098584"/>
                  <a:pt x="1567926" y="2094895"/>
                  <a:pt x="1570228" y="2093665"/>
                </a:cubicBezTo>
                <a:close/>
                <a:moveTo>
                  <a:pt x="805497" y="2074307"/>
                </a:moveTo>
                <a:cubicBezTo>
                  <a:pt x="815340" y="2071846"/>
                  <a:pt x="825182" y="2071846"/>
                  <a:pt x="835025" y="2076767"/>
                </a:cubicBezTo>
                <a:cubicBezTo>
                  <a:pt x="835025" y="2096452"/>
                  <a:pt x="835025" y="2096452"/>
                  <a:pt x="835025" y="2096452"/>
                </a:cubicBezTo>
                <a:cubicBezTo>
                  <a:pt x="815340" y="2116137"/>
                  <a:pt x="805497" y="2125980"/>
                  <a:pt x="795655" y="2145665"/>
                </a:cubicBezTo>
                <a:cubicBezTo>
                  <a:pt x="775970" y="2145665"/>
                  <a:pt x="766127" y="2165350"/>
                  <a:pt x="746442" y="2165350"/>
                </a:cubicBezTo>
                <a:cubicBezTo>
                  <a:pt x="736600" y="2165350"/>
                  <a:pt x="736600" y="2155507"/>
                  <a:pt x="736600" y="2155507"/>
                </a:cubicBezTo>
                <a:cubicBezTo>
                  <a:pt x="736600" y="2125980"/>
                  <a:pt x="756285" y="2096452"/>
                  <a:pt x="775970" y="2086610"/>
                </a:cubicBezTo>
                <a:cubicBezTo>
                  <a:pt x="785812" y="2081689"/>
                  <a:pt x="795655" y="2076767"/>
                  <a:pt x="805497" y="2074307"/>
                </a:cubicBezTo>
                <a:close/>
                <a:moveTo>
                  <a:pt x="1828800" y="2066925"/>
                </a:moveTo>
                <a:cubicBezTo>
                  <a:pt x="1838643" y="2066925"/>
                  <a:pt x="1838643" y="2066925"/>
                  <a:pt x="1838643" y="2066925"/>
                </a:cubicBezTo>
                <a:cubicBezTo>
                  <a:pt x="1868170" y="2086610"/>
                  <a:pt x="1917383" y="2096452"/>
                  <a:pt x="1927225" y="2145665"/>
                </a:cubicBezTo>
                <a:cubicBezTo>
                  <a:pt x="1917383" y="2155507"/>
                  <a:pt x="1927225" y="2165350"/>
                  <a:pt x="1907540" y="2165350"/>
                </a:cubicBezTo>
                <a:cubicBezTo>
                  <a:pt x="1887855" y="2165350"/>
                  <a:pt x="1887855" y="2135822"/>
                  <a:pt x="1887855" y="2116137"/>
                </a:cubicBezTo>
                <a:cubicBezTo>
                  <a:pt x="1878013" y="2096452"/>
                  <a:pt x="1848485" y="2076767"/>
                  <a:pt x="1828800" y="2066925"/>
                </a:cubicBezTo>
                <a:close/>
                <a:moveTo>
                  <a:pt x="1001713" y="2046287"/>
                </a:moveTo>
                <a:cubicBezTo>
                  <a:pt x="1031875" y="2056178"/>
                  <a:pt x="1031875" y="2056178"/>
                  <a:pt x="1031875" y="2056178"/>
                </a:cubicBezTo>
                <a:cubicBezTo>
                  <a:pt x="1041929" y="2085852"/>
                  <a:pt x="1062038" y="2115526"/>
                  <a:pt x="1051984" y="2145201"/>
                </a:cubicBezTo>
                <a:cubicBezTo>
                  <a:pt x="1051984" y="2155092"/>
                  <a:pt x="1051984" y="2174875"/>
                  <a:pt x="1031875" y="2174875"/>
                </a:cubicBezTo>
                <a:cubicBezTo>
                  <a:pt x="1021821" y="2155092"/>
                  <a:pt x="1021821" y="2145201"/>
                  <a:pt x="1011767" y="2135309"/>
                </a:cubicBezTo>
                <a:cubicBezTo>
                  <a:pt x="1021821" y="2115526"/>
                  <a:pt x="1011767" y="2095744"/>
                  <a:pt x="1011767" y="2075961"/>
                </a:cubicBezTo>
                <a:cubicBezTo>
                  <a:pt x="1001713" y="2066070"/>
                  <a:pt x="1001713" y="2056178"/>
                  <a:pt x="1001713" y="2046287"/>
                </a:cubicBezTo>
                <a:close/>
                <a:moveTo>
                  <a:pt x="1906877" y="2036762"/>
                </a:moveTo>
                <a:cubicBezTo>
                  <a:pt x="1926504" y="2046604"/>
                  <a:pt x="1965759" y="2056447"/>
                  <a:pt x="1975572" y="2085974"/>
                </a:cubicBezTo>
                <a:cubicBezTo>
                  <a:pt x="1985386" y="2105659"/>
                  <a:pt x="2005013" y="2115502"/>
                  <a:pt x="1995200" y="2135187"/>
                </a:cubicBezTo>
                <a:cubicBezTo>
                  <a:pt x="1975572" y="2125344"/>
                  <a:pt x="1946131" y="2115502"/>
                  <a:pt x="1926504" y="2105659"/>
                </a:cubicBezTo>
                <a:cubicBezTo>
                  <a:pt x="1897063" y="2085974"/>
                  <a:pt x="1897063" y="2085974"/>
                  <a:pt x="1897063" y="2085974"/>
                </a:cubicBezTo>
                <a:cubicBezTo>
                  <a:pt x="1906877" y="2066289"/>
                  <a:pt x="1897063" y="2056447"/>
                  <a:pt x="1897063" y="2046604"/>
                </a:cubicBezTo>
                <a:cubicBezTo>
                  <a:pt x="1906877" y="2036762"/>
                  <a:pt x="1906877" y="2036762"/>
                  <a:pt x="1906877" y="2036762"/>
                </a:cubicBezTo>
                <a:close/>
                <a:moveTo>
                  <a:pt x="1720322" y="2036762"/>
                </a:moveTo>
                <a:cubicBezTo>
                  <a:pt x="1730112" y="2046627"/>
                  <a:pt x="1720322" y="2056492"/>
                  <a:pt x="1720322" y="2056492"/>
                </a:cubicBezTo>
                <a:cubicBezTo>
                  <a:pt x="1710532" y="2095953"/>
                  <a:pt x="1739901" y="2115683"/>
                  <a:pt x="1720322" y="2145279"/>
                </a:cubicBezTo>
                <a:cubicBezTo>
                  <a:pt x="1720322" y="2155144"/>
                  <a:pt x="1720322" y="2165010"/>
                  <a:pt x="1710532" y="2174875"/>
                </a:cubicBezTo>
                <a:cubicBezTo>
                  <a:pt x="1700743" y="2165010"/>
                  <a:pt x="1690953" y="2155144"/>
                  <a:pt x="1681163" y="2145279"/>
                </a:cubicBezTo>
                <a:cubicBezTo>
                  <a:pt x="1681163" y="2125549"/>
                  <a:pt x="1681163" y="2095953"/>
                  <a:pt x="1690953" y="2076223"/>
                </a:cubicBezTo>
                <a:cubicBezTo>
                  <a:pt x="1700743" y="2056492"/>
                  <a:pt x="1710532" y="2046627"/>
                  <a:pt x="1720322" y="2036762"/>
                </a:cubicBezTo>
                <a:close/>
                <a:moveTo>
                  <a:pt x="983298" y="2036762"/>
                </a:moveTo>
                <a:cubicBezTo>
                  <a:pt x="993141" y="2036762"/>
                  <a:pt x="993141" y="2056606"/>
                  <a:pt x="993141" y="2056606"/>
                </a:cubicBezTo>
                <a:cubicBezTo>
                  <a:pt x="1002983" y="2086371"/>
                  <a:pt x="1012826" y="2116137"/>
                  <a:pt x="993141" y="2135981"/>
                </a:cubicBezTo>
                <a:cubicBezTo>
                  <a:pt x="993141" y="2145903"/>
                  <a:pt x="983298" y="2155825"/>
                  <a:pt x="973455" y="2145903"/>
                </a:cubicBezTo>
                <a:cubicBezTo>
                  <a:pt x="963613" y="2126059"/>
                  <a:pt x="973455" y="2116137"/>
                  <a:pt x="983298" y="2096293"/>
                </a:cubicBezTo>
                <a:cubicBezTo>
                  <a:pt x="983298" y="2076450"/>
                  <a:pt x="963613" y="2056606"/>
                  <a:pt x="983298" y="2036762"/>
                </a:cubicBezTo>
                <a:close/>
                <a:moveTo>
                  <a:pt x="963613" y="2027237"/>
                </a:moveTo>
                <a:cubicBezTo>
                  <a:pt x="953634" y="2066607"/>
                  <a:pt x="953634" y="2105977"/>
                  <a:pt x="913720" y="2125662"/>
                </a:cubicBezTo>
                <a:cubicBezTo>
                  <a:pt x="913720" y="2125662"/>
                  <a:pt x="903741" y="2115819"/>
                  <a:pt x="903741" y="2115819"/>
                </a:cubicBezTo>
                <a:cubicBezTo>
                  <a:pt x="893763" y="2076449"/>
                  <a:pt x="933677" y="2046922"/>
                  <a:pt x="963613" y="2027237"/>
                </a:cubicBezTo>
                <a:close/>
                <a:moveTo>
                  <a:pt x="1740297" y="2017712"/>
                </a:moveTo>
                <a:cubicBezTo>
                  <a:pt x="1760141" y="2027481"/>
                  <a:pt x="1750219" y="2047020"/>
                  <a:pt x="1750219" y="2056789"/>
                </a:cubicBezTo>
                <a:cubicBezTo>
                  <a:pt x="1750219" y="2076327"/>
                  <a:pt x="1740297" y="2105635"/>
                  <a:pt x="1770063" y="2125173"/>
                </a:cubicBezTo>
                <a:cubicBezTo>
                  <a:pt x="1770063" y="2125173"/>
                  <a:pt x="1770063" y="2144712"/>
                  <a:pt x="1770063" y="2144712"/>
                </a:cubicBezTo>
                <a:cubicBezTo>
                  <a:pt x="1730375" y="2134943"/>
                  <a:pt x="1730375" y="2095866"/>
                  <a:pt x="1730375" y="2066558"/>
                </a:cubicBezTo>
                <a:cubicBezTo>
                  <a:pt x="1730375" y="2056789"/>
                  <a:pt x="1730375" y="2037250"/>
                  <a:pt x="1740297" y="2017712"/>
                </a:cubicBezTo>
                <a:close/>
                <a:moveTo>
                  <a:pt x="933132" y="2017712"/>
                </a:moveTo>
                <a:cubicBezTo>
                  <a:pt x="933132" y="2017712"/>
                  <a:pt x="942975" y="2017712"/>
                  <a:pt x="942975" y="2017712"/>
                </a:cubicBezTo>
                <a:cubicBezTo>
                  <a:pt x="942975" y="2027464"/>
                  <a:pt x="933132" y="2037216"/>
                  <a:pt x="923290" y="2046967"/>
                </a:cubicBezTo>
                <a:cubicBezTo>
                  <a:pt x="903605" y="2046967"/>
                  <a:pt x="883920" y="2056719"/>
                  <a:pt x="874077" y="2076223"/>
                </a:cubicBezTo>
                <a:cubicBezTo>
                  <a:pt x="874077" y="2085975"/>
                  <a:pt x="864235" y="2085975"/>
                  <a:pt x="854392" y="2085975"/>
                </a:cubicBezTo>
                <a:cubicBezTo>
                  <a:pt x="844550" y="2085975"/>
                  <a:pt x="844550" y="2076223"/>
                  <a:pt x="854392" y="2066471"/>
                </a:cubicBezTo>
                <a:cubicBezTo>
                  <a:pt x="864235" y="2037216"/>
                  <a:pt x="903605" y="2027464"/>
                  <a:pt x="933132" y="2017712"/>
                </a:cubicBezTo>
                <a:close/>
                <a:moveTo>
                  <a:pt x="1768929" y="2008187"/>
                </a:moveTo>
                <a:cubicBezTo>
                  <a:pt x="1788886" y="2008187"/>
                  <a:pt x="1788886" y="2027872"/>
                  <a:pt x="1808843" y="2037714"/>
                </a:cubicBezTo>
                <a:cubicBezTo>
                  <a:pt x="1818822" y="2057399"/>
                  <a:pt x="1828800" y="2077084"/>
                  <a:pt x="1828800" y="2096769"/>
                </a:cubicBezTo>
                <a:cubicBezTo>
                  <a:pt x="1818822" y="2106612"/>
                  <a:pt x="1808843" y="2106612"/>
                  <a:pt x="1798865" y="2096769"/>
                </a:cubicBezTo>
                <a:cubicBezTo>
                  <a:pt x="1758950" y="2086927"/>
                  <a:pt x="1768929" y="2047557"/>
                  <a:pt x="1758950" y="2018029"/>
                </a:cubicBezTo>
                <a:cubicBezTo>
                  <a:pt x="1758950" y="2008187"/>
                  <a:pt x="1768929" y="2008187"/>
                  <a:pt x="1768929" y="2008187"/>
                </a:cubicBezTo>
                <a:close/>
                <a:moveTo>
                  <a:pt x="1789113" y="1997428"/>
                </a:moveTo>
                <a:cubicBezTo>
                  <a:pt x="1828483" y="1997428"/>
                  <a:pt x="1867853" y="2017183"/>
                  <a:pt x="1887538" y="2046817"/>
                </a:cubicBezTo>
                <a:cubicBezTo>
                  <a:pt x="1887538" y="2056694"/>
                  <a:pt x="1887538" y="2066572"/>
                  <a:pt x="1887538" y="2076450"/>
                </a:cubicBezTo>
                <a:cubicBezTo>
                  <a:pt x="1877696" y="2076450"/>
                  <a:pt x="1867853" y="2066572"/>
                  <a:pt x="1858011" y="2066572"/>
                </a:cubicBezTo>
                <a:cubicBezTo>
                  <a:pt x="1858011" y="2017183"/>
                  <a:pt x="1808798" y="2027061"/>
                  <a:pt x="1789113" y="1997428"/>
                </a:cubicBezTo>
                <a:close/>
                <a:moveTo>
                  <a:pt x="894252" y="1987550"/>
                </a:moveTo>
                <a:cubicBezTo>
                  <a:pt x="904143" y="1987550"/>
                  <a:pt x="914034" y="1997472"/>
                  <a:pt x="923926" y="2007394"/>
                </a:cubicBezTo>
                <a:cubicBezTo>
                  <a:pt x="894252" y="2017315"/>
                  <a:pt x="864577" y="2027237"/>
                  <a:pt x="844795" y="2057003"/>
                </a:cubicBezTo>
                <a:cubicBezTo>
                  <a:pt x="825012" y="2057003"/>
                  <a:pt x="815121" y="2066925"/>
                  <a:pt x="805229" y="2057003"/>
                </a:cubicBezTo>
                <a:cubicBezTo>
                  <a:pt x="795338" y="2037159"/>
                  <a:pt x="815121" y="2017315"/>
                  <a:pt x="834903" y="2007394"/>
                </a:cubicBezTo>
                <a:cubicBezTo>
                  <a:pt x="854686" y="1997472"/>
                  <a:pt x="874469" y="1987550"/>
                  <a:pt x="894252" y="1987550"/>
                </a:cubicBezTo>
                <a:close/>
                <a:moveTo>
                  <a:pt x="1834208" y="1966267"/>
                </a:moveTo>
                <a:cubicBezTo>
                  <a:pt x="1845370" y="1966267"/>
                  <a:pt x="1857773" y="1968698"/>
                  <a:pt x="1867695" y="1968698"/>
                </a:cubicBezTo>
                <a:cubicBezTo>
                  <a:pt x="1887539" y="1978422"/>
                  <a:pt x="1907382" y="1988145"/>
                  <a:pt x="1917304" y="2007592"/>
                </a:cubicBezTo>
                <a:cubicBezTo>
                  <a:pt x="1917304" y="2017316"/>
                  <a:pt x="1927226" y="2027039"/>
                  <a:pt x="1917304" y="2027039"/>
                </a:cubicBezTo>
                <a:cubicBezTo>
                  <a:pt x="1887539" y="2036763"/>
                  <a:pt x="1867695" y="2007592"/>
                  <a:pt x="1847851" y="1997869"/>
                </a:cubicBezTo>
                <a:cubicBezTo>
                  <a:pt x="1828007" y="1997869"/>
                  <a:pt x="1818085" y="1988145"/>
                  <a:pt x="1808163" y="1978422"/>
                </a:cubicBezTo>
                <a:cubicBezTo>
                  <a:pt x="1813124" y="1968698"/>
                  <a:pt x="1823046" y="1966267"/>
                  <a:pt x="1834208" y="1966267"/>
                </a:cubicBezTo>
                <a:close/>
                <a:moveTo>
                  <a:pt x="815522" y="1928812"/>
                </a:moveTo>
                <a:cubicBezTo>
                  <a:pt x="825359" y="1928812"/>
                  <a:pt x="835196" y="1938649"/>
                  <a:pt x="835196" y="1938649"/>
                </a:cubicBezTo>
                <a:cubicBezTo>
                  <a:pt x="825359" y="1977996"/>
                  <a:pt x="786011" y="1987833"/>
                  <a:pt x="766338" y="2027180"/>
                </a:cubicBezTo>
                <a:cubicBezTo>
                  <a:pt x="726990" y="2076364"/>
                  <a:pt x="667969" y="2125549"/>
                  <a:pt x="667969" y="2204243"/>
                </a:cubicBezTo>
                <a:cubicBezTo>
                  <a:pt x="677806" y="2253427"/>
                  <a:pt x="697480" y="2302612"/>
                  <a:pt x="736827" y="2341959"/>
                </a:cubicBezTo>
                <a:cubicBezTo>
                  <a:pt x="746664" y="2361633"/>
                  <a:pt x="756501" y="2381306"/>
                  <a:pt x="766338" y="2400980"/>
                </a:cubicBezTo>
                <a:cubicBezTo>
                  <a:pt x="766338" y="2410817"/>
                  <a:pt x="776175" y="2400980"/>
                  <a:pt x="786011" y="2400980"/>
                </a:cubicBezTo>
                <a:cubicBezTo>
                  <a:pt x="864706" y="2381306"/>
                  <a:pt x="943401" y="2400980"/>
                  <a:pt x="1002422" y="2341959"/>
                </a:cubicBezTo>
                <a:cubicBezTo>
                  <a:pt x="1022096" y="2332122"/>
                  <a:pt x="1041769" y="2302612"/>
                  <a:pt x="1051606" y="2282938"/>
                </a:cubicBezTo>
                <a:cubicBezTo>
                  <a:pt x="1071280" y="2223917"/>
                  <a:pt x="1090953" y="2155059"/>
                  <a:pt x="1110627" y="2086201"/>
                </a:cubicBezTo>
                <a:cubicBezTo>
                  <a:pt x="1120464" y="2086201"/>
                  <a:pt x="1120464" y="2096038"/>
                  <a:pt x="1130301" y="2096038"/>
                </a:cubicBezTo>
                <a:cubicBezTo>
                  <a:pt x="1120464" y="2125549"/>
                  <a:pt x="1120464" y="2164896"/>
                  <a:pt x="1110627" y="2204243"/>
                </a:cubicBezTo>
                <a:cubicBezTo>
                  <a:pt x="1090953" y="2273101"/>
                  <a:pt x="1090953" y="2351796"/>
                  <a:pt x="1041769" y="2410817"/>
                </a:cubicBezTo>
                <a:cubicBezTo>
                  <a:pt x="1012259" y="2450164"/>
                  <a:pt x="972911" y="2479675"/>
                  <a:pt x="923727" y="2469838"/>
                </a:cubicBezTo>
                <a:cubicBezTo>
                  <a:pt x="864706" y="2479675"/>
                  <a:pt x="786011" y="2460001"/>
                  <a:pt x="726990" y="2469838"/>
                </a:cubicBezTo>
                <a:cubicBezTo>
                  <a:pt x="717154" y="2460001"/>
                  <a:pt x="707317" y="2450164"/>
                  <a:pt x="697480" y="2430491"/>
                </a:cubicBezTo>
                <a:cubicBezTo>
                  <a:pt x="667969" y="2381306"/>
                  <a:pt x="599111" y="2341959"/>
                  <a:pt x="599111" y="2273101"/>
                </a:cubicBezTo>
                <a:cubicBezTo>
                  <a:pt x="579438" y="2214080"/>
                  <a:pt x="608948" y="2155059"/>
                  <a:pt x="648296" y="2105875"/>
                </a:cubicBezTo>
                <a:cubicBezTo>
                  <a:pt x="707317" y="2046854"/>
                  <a:pt x="756501" y="1987833"/>
                  <a:pt x="815522" y="1928812"/>
                </a:cubicBezTo>
                <a:close/>
                <a:moveTo>
                  <a:pt x="795207" y="1909763"/>
                </a:moveTo>
                <a:cubicBezTo>
                  <a:pt x="805044" y="1909763"/>
                  <a:pt x="805044" y="1919600"/>
                  <a:pt x="805044" y="1919600"/>
                </a:cubicBezTo>
                <a:cubicBezTo>
                  <a:pt x="805044" y="1929437"/>
                  <a:pt x="805044" y="1929437"/>
                  <a:pt x="805044" y="1929437"/>
                </a:cubicBezTo>
                <a:cubicBezTo>
                  <a:pt x="746021" y="1988461"/>
                  <a:pt x="686997" y="2057322"/>
                  <a:pt x="627973" y="2116346"/>
                </a:cubicBezTo>
                <a:cubicBezTo>
                  <a:pt x="598461" y="2155695"/>
                  <a:pt x="578787" y="2204882"/>
                  <a:pt x="578787" y="2263905"/>
                </a:cubicBezTo>
                <a:cubicBezTo>
                  <a:pt x="588624" y="2303255"/>
                  <a:pt x="598461" y="2342604"/>
                  <a:pt x="627973" y="2372116"/>
                </a:cubicBezTo>
                <a:cubicBezTo>
                  <a:pt x="657485" y="2411465"/>
                  <a:pt x="696834" y="2440977"/>
                  <a:pt x="706671" y="2490163"/>
                </a:cubicBezTo>
                <a:cubicBezTo>
                  <a:pt x="726346" y="2490163"/>
                  <a:pt x="736183" y="2480326"/>
                  <a:pt x="746021" y="2480326"/>
                </a:cubicBezTo>
                <a:cubicBezTo>
                  <a:pt x="805044" y="2480326"/>
                  <a:pt x="864068" y="2480326"/>
                  <a:pt x="913255" y="2490163"/>
                </a:cubicBezTo>
                <a:cubicBezTo>
                  <a:pt x="932929" y="2480326"/>
                  <a:pt x="952604" y="2490163"/>
                  <a:pt x="962441" y="2480326"/>
                </a:cubicBezTo>
                <a:cubicBezTo>
                  <a:pt x="991953" y="2480326"/>
                  <a:pt x="1011628" y="2460651"/>
                  <a:pt x="1031302" y="2440977"/>
                </a:cubicBezTo>
                <a:cubicBezTo>
                  <a:pt x="1060814" y="2401628"/>
                  <a:pt x="1090326" y="2362278"/>
                  <a:pt x="1100163" y="2313092"/>
                </a:cubicBezTo>
                <a:cubicBezTo>
                  <a:pt x="1110001" y="2254068"/>
                  <a:pt x="1129675" y="2175370"/>
                  <a:pt x="1139512" y="2106509"/>
                </a:cubicBezTo>
                <a:cubicBezTo>
                  <a:pt x="1149350" y="2096671"/>
                  <a:pt x="1149350" y="2106509"/>
                  <a:pt x="1149350" y="2106509"/>
                </a:cubicBezTo>
                <a:cubicBezTo>
                  <a:pt x="1139512" y="2165532"/>
                  <a:pt x="1119838" y="2224556"/>
                  <a:pt x="1119838" y="2283580"/>
                </a:cubicBezTo>
                <a:cubicBezTo>
                  <a:pt x="1110001" y="2322929"/>
                  <a:pt x="1100163" y="2362278"/>
                  <a:pt x="1080489" y="2401628"/>
                </a:cubicBezTo>
                <a:cubicBezTo>
                  <a:pt x="1070651" y="2431139"/>
                  <a:pt x="1050977" y="2450814"/>
                  <a:pt x="1031302" y="2470489"/>
                </a:cubicBezTo>
                <a:cubicBezTo>
                  <a:pt x="962441" y="2509838"/>
                  <a:pt x="883743" y="2500000"/>
                  <a:pt x="814882" y="2500000"/>
                </a:cubicBezTo>
                <a:cubicBezTo>
                  <a:pt x="775533" y="2500000"/>
                  <a:pt x="736183" y="2490163"/>
                  <a:pt x="706671" y="2509838"/>
                </a:cubicBezTo>
                <a:cubicBezTo>
                  <a:pt x="696834" y="2509838"/>
                  <a:pt x="706671" y="2500000"/>
                  <a:pt x="696834" y="2490163"/>
                </a:cubicBezTo>
                <a:cubicBezTo>
                  <a:pt x="657485" y="2411465"/>
                  <a:pt x="578787" y="2362278"/>
                  <a:pt x="568949" y="2283580"/>
                </a:cubicBezTo>
                <a:cubicBezTo>
                  <a:pt x="568949" y="2263905"/>
                  <a:pt x="549275" y="2234394"/>
                  <a:pt x="559112" y="2214719"/>
                </a:cubicBezTo>
                <a:cubicBezTo>
                  <a:pt x="568949" y="2165532"/>
                  <a:pt x="598461" y="2116346"/>
                  <a:pt x="627973" y="2076997"/>
                </a:cubicBezTo>
                <a:cubicBezTo>
                  <a:pt x="795207" y="1909763"/>
                  <a:pt x="795207" y="1909763"/>
                  <a:pt x="795207" y="1909763"/>
                </a:cubicBezTo>
                <a:close/>
                <a:moveTo>
                  <a:pt x="481134" y="1909763"/>
                </a:moveTo>
                <a:cubicBezTo>
                  <a:pt x="500673" y="1909763"/>
                  <a:pt x="520211" y="1919486"/>
                  <a:pt x="539750" y="1909763"/>
                </a:cubicBezTo>
                <a:cubicBezTo>
                  <a:pt x="539750" y="1909763"/>
                  <a:pt x="539750" y="1919486"/>
                  <a:pt x="539750" y="1919486"/>
                </a:cubicBezTo>
                <a:cubicBezTo>
                  <a:pt x="529981" y="1948657"/>
                  <a:pt x="510442" y="1977827"/>
                  <a:pt x="481134" y="1987551"/>
                </a:cubicBezTo>
                <a:cubicBezTo>
                  <a:pt x="461596" y="1987551"/>
                  <a:pt x="432288" y="1987551"/>
                  <a:pt x="412750" y="1977827"/>
                </a:cubicBezTo>
                <a:cubicBezTo>
                  <a:pt x="412750" y="1977827"/>
                  <a:pt x="412750" y="1968104"/>
                  <a:pt x="412750" y="1968104"/>
                </a:cubicBezTo>
                <a:cubicBezTo>
                  <a:pt x="442057" y="1948657"/>
                  <a:pt x="461596" y="1929210"/>
                  <a:pt x="481134" y="1909763"/>
                </a:cubicBezTo>
                <a:close/>
                <a:moveTo>
                  <a:pt x="1907309" y="1898650"/>
                </a:moveTo>
                <a:cubicBezTo>
                  <a:pt x="1966191" y="1957771"/>
                  <a:pt x="2025073" y="2016891"/>
                  <a:pt x="2083955" y="2076012"/>
                </a:cubicBezTo>
                <a:cubicBezTo>
                  <a:pt x="2093768" y="2085865"/>
                  <a:pt x="2103582" y="2095719"/>
                  <a:pt x="2113396" y="2105572"/>
                </a:cubicBezTo>
                <a:cubicBezTo>
                  <a:pt x="2142837" y="2154839"/>
                  <a:pt x="2152650" y="2223814"/>
                  <a:pt x="2123209" y="2282934"/>
                </a:cubicBezTo>
                <a:cubicBezTo>
                  <a:pt x="2113396" y="2302641"/>
                  <a:pt x="2113396" y="2322348"/>
                  <a:pt x="2093768" y="2332201"/>
                </a:cubicBezTo>
                <a:cubicBezTo>
                  <a:pt x="2083955" y="2361762"/>
                  <a:pt x="2064328" y="2381469"/>
                  <a:pt x="2054514" y="2411029"/>
                </a:cubicBezTo>
                <a:cubicBezTo>
                  <a:pt x="2044700" y="2420883"/>
                  <a:pt x="2044700" y="2430736"/>
                  <a:pt x="2034887" y="2440589"/>
                </a:cubicBezTo>
                <a:cubicBezTo>
                  <a:pt x="2005446" y="2440589"/>
                  <a:pt x="1976005" y="2430736"/>
                  <a:pt x="1956378" y="2440589"/>
                </a:cubicBezTo>
                <a:cubicBezTo>
                  <a:pt x="1926937" y="2450443"/>
                  <a:pt x="1897496" y="2460296"/>
                  <a:pt x="1868055" y="2460296"/>
                </a:cubicBezTo>
                <a:cubicBezTo>
                  <a:pt x="1828800" y="2470150"/>
                  <a:pt x="1789546" y="2450443"/>
                  <a:pt x="1760105" y="2430736"/>
                </a:cubicBezTo>
                <a:cubicBezTo>
                  <a:pt x="1661968" y="2351908"/>
                  <a:pt x="1661968" y="2223814"/>
                  <a:pt x="1622714" y="2125279"/>
                </a:cubicBezTo>
                <a:cubicBezTo>
                  <a:pt x="1622714" y="2105572"/>
                  <a:pt x="1612900" y="2095719"/>
                  <a:pt x="1612900" y="2085865"/>
                </a:cubicBezTo>
                <a:cubicBezTo>
                  <a:pt x="1612900" y="2076012"/>
                  <a:pt x="1622714" y="2076012"/>
                  <a:pt x="1622714" y="2076012"/>
                </a:cubicBezTo>
                <a:cubicBezTo>
                  <a:pt x="1642341" y="2115426"/>
                  <a:pt x="1652155" y="2154839"/>
                  <a:pt x="1671782" y="2184400"/>
                </a:cubicBezTo>
                <a:cubicBezTo>
                  <a:pt x="1681596" y="2213960"/>
                  <a:pt x="1681596" y="2243520"/>
                  <a:pt x="1701223" y="2273081"/>
                </a:cubicBezTo>
                <a:cubicBezTo>
                  <a:pt x="1701223" y="2282934"/>
                  <a:pt x="1711037" y="2292788"/>
                  <a:pt x="1720850" y="2302641"/>
                </a:cubicBezTo>
                <a:cubicBezTo>
                  <a:pt x="1740478" y="2332201"/>
                  <a:pt x="1769918" y="2342055"/>
                  <a:pt x="1809173" y="2361762"/>
                </a:cubicBezTo>
                <a:cubicBezTo>
                  <a:pt x="1868055" y="2381469"/>
                  <a:pt x="1936750" y="2361762"/>
                  <a:pt x="1995632" y="2381469"/>
                </a:cubicBezTo>
                <a:cubicBezTo>
                  <a:pt x="2005446" y="2381469"/>
                  <a:pt x="1995632" y="2371615"/>
                  <a:pt x="2005446" y="2361762"/>
                </a:cubicBezTo>
                <a:cubicBezTo>
                  <a:pt x="2015259" y="2312495"/>
                  <a:pt x="2054514" y="2282934"/>
                  <a:pt x="2054514" y="2233667"/>
                </a:cubicBezTo>
                <a:cubicBezTo>
                  <a:pt x="2074141" y="2184400"/>
                  <a:pt x="2074141" y="2115426"/>
                  <a:pt x="2044700" y="2066158"/>
                </a:cubicBezTo>
                <a:cubicBezTo>
                  <a:pt x="1985818" y="2026745"/>
                  <a:pt x="1936750" y="1967624"/>
                  <a:pt x="1887682" y="1918357"/>
                </a:cubicBezTo>
                <a:cubicBezTo>
                  <a:pt x="1887682" y="1918357"/>
                  <a:pt x="1887682" y="1908503"/>
                  <a:pt x="1897496" y="1908503"/>
                </a:cubicBezTo>
                <a:cubicBezTo>
                  <a:pt x="1897496" y="1908503"/>
                  <a:pt x="1907309" y="1898650"/>
                  <a:pt x="1907309" y="1898650"/>
                </a:cubicBezTo>
                <a:close/>
                <a:moveTo>
                  <a:pt x="1917035" y="1889125"/>
                </a:moveTo>
                <a:cubicBezTo>
                  <a:pt x="1926867" y="1889125"/>
                  <a:pt x="1936700" y="1898983"/>
                  <a:pt x="1946532" y="1908841"/>
                </a:cubicBezTo>
                <a:cubicBezTo>
                  <a:pt x="2005525" y="1958130"/>
                  <a:pt x="2064519" y="2017277"/>
                  <a:pt x="2123512" y="2066567"/>
                </a:cubicBezTo>
                <a:cubicBezTo>
                  <a:pt x="2162841" y="2115856"/>
                  <a:pt x="2192338" y="2184861"/>
                  <a:pt x="2172674" y="2244008"/>
                </a:cubicBezTo>
                <a:cubicBezTo>
                  <a:pt x="2162841" y="2273582"/>
                  <a:pt x="2153009" y="2293297"/>
                  <a:pt x="2143177" y="2322871"/>
                </a:cubicBezTo>
                <a:cubicBezTo>
                  <a:pt x="2113680" y="2362303"/>
                  <a:pt x="2094016" y="2401734"/>
                  <a:pt x="2064519" y="2441166"/>
                </a:cubicBezTo>
                <a:cubicBezTo>
                  <a:pt x="2064519" y="2451023"/>
                  <a:pt x="2064519" y="2470739"/>
                  <a:pt x="2054687" y="2480597"/>
                </a:cubicBezTo>
                <a:cubicBezTo>
                  <a:pt x="2005525" y="2460881"/>
                  <a:pt x="1946532" y="2460881"/>
                  <a:pt x="1897370" y="2480597"/>
                </a:cubicBezTo>
                <a:cubicBezTo>
                  <a:pt x="1848209" y="2500313"/>
                  <a:pt x="1789216" y="2490455"/>
                  <a:pt x="1740054" y="2460881"/>
                </a:cubicBezTo>
                <a:cubicBezTo>
                  <a:pt x="1681061" y="2411592"/>
                  <a:pt x="1661396" y="2342587"/>
                  <a:pt x="1641732" y="2273582"/>
                </a:cubicBezTo>
                <a:cubicBezTo>
                  <a:pt x="1622067" y="2224292"/>
                  <a:pt x="1612235" y="2165145"/>
                  <a:pt x="1592571" y="2115856"/>
                </a:cubicBezTo>
                <a:cubicBezTo>
                  <a:pt x="1592571" y="2105998"/>
                  <a:pt x="1582738" y="2096140"/>
                  <a:pt x="1592571" y="2086282"/>
                </a:cubicBezTo>
                <a:cubicBezTo>
                  <a:pt x="1602403" y="2096140"/>
                  <a:pt x="1602403" y="2105998"/>
                  <a:pt x="1612235" y="2125714"/>
                </a:cubicBezTo>
                <a:cubicBezTo>
                  <a:pt x="1631900" y="2194719"/>
                  <a:pt x="1651564" y="2263724"/>
                  <a:pt x="1671229" y="2332729"/>
                </a:cubicBezTo>
                <a:cubicBezTo>
                  <a:pt x="1690893" y="2382018"/>
                  <a:pt x="1730222" y="2441166"/>
                  <a:pt x="1789216" y="2460881"/>
                </a:cubicBezTo>
                <a:cubicBezTo>
                  <a:pt x="1867874" y="2500313"/>
                  <a:pt x="1956364" y="2431308"/>
                  <a:pt x="2044854" y="2460881"/>
                </a:cubicBezTo>
                <a:cubicBezTo>
                  <a:pt x="2054687" y="2451023"/>
                  <a:pt x="2054687" y="2431308"/>
                  <a:pt x="2064519" y="2421450"/>
                </a:cubicBezTo>
                <a:cubicBezTo>
                  <a:pt x="2064519" y="2411592"/>
                  <a:pt x="2064519" y="2401734"/>
                  <a:pt x="2074351" y="2401734"/>
                </a:cubicBezTo>
                <a:cubicBezTo>
                  <a:pt x="2113680" y="2342587"/>
                  <a:pt x="2162841" y="2273582"/>
                  <a:pt x="2153009" y="2194719"/>
                </a:cubicBezTo>
                <a:cubicBezTo>
                  <a:pt x="2153009" y="2165145"/>
                  <a:pt x="2143177" y="2145429"/>
                  <a:pt x="2133345" y="2125714"/>
                </a:cubicBezTo>
                <a:cubicBezTo>
                  <a:pt x="2113680" y="2096140"/>
                  <a:pt x="2094016" y="2046851"/>
                  <a:pt x="2064519" y="2036993"/>
                </a:cubicBezTo>
                <a:cubicBezTo>
                  <a:pt x="2015358" y="1987704"/>
                  <a:pt x="1976029" y="1948272"/>
                  <a:pt x="1926867" y="1908841"/>
                </a:cubicBezTo>
                <a:cubicBezTo>
                  <a:pt x="1926867" y="1898983"/>
                  <a:pt x="1917035" y="1889125"/>
                  <a:pt x="1917035" y="1889125"/>
                </a:cubicBezTo>
                <a:close/>
                <a:moveTo>
                  <a:pt x="628650" y="1870075"/>
                </a:moveTo>
                <a:cubicBezTo>
                  <a:pt x="628650" y="1899516"/>
                  <a:pt x="618807" y="1928957"/>
                  <a:pt x="599122" y="1948584"/>
                </a:cubicBezTo>
                <a:cubicBezTo>
                  <a:pt x="579437" y="1968211"/>
                  <a:pt x="549910" y="1978025"/>
                  <a:pt x="530225" y="1978025"/>
                </a:cubicBezTo>
                <a:cubicBezTo>
                  <a:pt x="540067" y="1958398"/>
                  <a:pt x="549910" y="1928957"/>
                  <a:pt x="559752" y="1909329"/>
                </a:cubicBezTo>
                <a:cubicBezTo>
                  <a:pt x="589280" y="1879889"/>
                  <a:pt x="589280" y="1879889"/>
                  <a:pt x="589280" y="1879889"/>
                </a:cubicBezTo>
                <a:cubicBezTo>
                  <a:pt x="599122" y="1870075"/>
                  <a:pt x="608965" y="1870075"/>
                  <a:pt x="628650" y="1870075"/>
                </a:cubicBezTo>
                <a:close/>
                <a:moveTo>
                  <a:pt x="2231344" y="1856820"/>
                </a:moveTo>
                <a:cubicBezTo>
                  <a:pt x="2233332" y="1856205"/>
                  <a:pt x="2236392" y="1856820"/>
                  <a:pt x="2241286" y="1859280"/>
                </a:cubicBezTo>
                <a:cubicBezTo>
                  <a:pt x="2251076" y="1888808"/>
                  <a:pt x="2280444" y="1908493"/>
                  <a:pt x="2309813" y="1928178"/>
                </a:cubicBezTo>
                <a:cubicBezTo>
                  <a:pt x="2300024" y="1938020"/>
                  <a:pt x="2280444" y="1947863"/>
                  <a:pt x="2270655" y="1947863"/>
                </a:cubicBezTo>
                <a:cubicBezTo>
                  <a:pt x="2241286" y="1947863"/>
                  <a:pt x="2241286" y="1947863"/>
                  <a:pt x="2241286" y="1947863"/>
                </a:cubicBezTo>
                <a:cubicBezTo>
                  <a:pt x="2211917" y="1938020"/>
                  <a:pt x="2202128" y="1918335"/>
                  <a:pt x="2192338" y="1898650"/>
                </a:cubicBezTo>
                <a:cubicBezTo>
                  <a:pt x="2192338" y="1878965"/>
                  <a:pt x="2211917" y="1888808"/>
                  <a:pt x="2221707" y="1878965"/>
                </a:cubicBezTo>
                <a:cubicBezTo>
                  <a:pt x="2229049" y="1871583"/>
                  <a:pt x="2225378" y="1858665"/>
                  <a:pt x="2231344" y="1856820"/>
                </a:cubicBezTo>
                <a:close/>
                <a:moveTo>
                  <a:pt x="2093913" y="1849438"/>
                </a:moveTo>
                <a:cubicBezTo>
                  <a:pt x="2133168" y="1849438"/>
                  <a:pt x="2133168" y="1849438"/>
                  <a:pt x="2133168" y="1849438"/>
                </a:cubicBezTo>
                <a:cubicBezTo>
                  <a:pt x="2142981" y="1859280"/>
                  <a:pt x="2162609" y="1878965"/>
                  <a:pt x="2172422" y="1878965"/>
                </a:cubicBezTo>
                <a:cubicBezTo>
                  <a:pt x="2172422" y="1898650"/>
                  <a:pt x="2192050" y="1918335"/>
                  <a:pt x="2201863" y="1938020"/>
                </a:cubicBezTo>
                <a:cubicBezTo>
                  <a:pt x="2201863" y="1947863"/>
                  <a:pt x="2182236" y="1938020"/>
                  <a:pt x="2172422" y="1947863"/>
                </a:cubicBezTo>
                <a:cubicBezTo>
                  <a:pt x="2133168" y="1938020"/>
                  <a:pt x="2113541" y="1898650"/>
                  <a:pt x="2093913" y="1859280"/>
                </a:cubicBezTo>
                <a:cubicBezTo>
                  <a:pt x="2093913" y="1849438"/>
                  <a:pt x="2093913" y="1849438"/>
                  <a:pt x="2093913" y="1849438"/>
                </a:cubicBezTo>
                <a:close/>
                <a:moveTo>
                  <a:pt x="412637" y="1849438"/>
                </a:moveTo>
                <a:cubicBezTo>
                  <a:pt x="432367" y="1849438"/>
                  <a:pt x="412637" y="1869282"/>
                  <a:pt x="422502" y="1879204"/>
                </a:cubicBezTo>
                <a:cubicBezTo>
                  <a:pt x="432367" y="1899047"/>
                  <a:pt x="452098" y="1899047"/>
                  <a:pt x="461963" y="1899047"/>
                </a:cubicBezTo>
                <a:cubicBezTo>
                  <a:pt x="452098" y="1928813"/>
                  <a:pt x="412637" y="1958579"/>
                  <a:pt x="383041" y="1968501"/>
                </a:cubicBezTo>
                <a:cubicBezTo>
                  <a:pt x="363311" y="1968501"/>
                  <a:pt x="333715" y="1958579"/>
                  <a:pt x="323850" y="1938735"/>
                </a:cubicBezTo>
                <a:cubicBezTo>
                  <a:pt x="323850" y="1928813"/>
                  <a:pt x="323850" y="1918891"/>
                  <a:pt x="323850" y="1899047"/>
                </a:cubicBezTo>
                <a:cubicBezTo>
                  <a:pt x="333715" y="1869282"/>
                  <a:pt x="373176" y="1859360"/>
                  <a:pt x="412637" y="1849438"/>
                </a:cubicBezTo>
                <a:close/>
                <a:moveTo>
                  <a:pt x="609601" y="1811338"/>
                </a:moveTo>
                <a:cubicBezTo>
                  <a:pt x="599709" y="1840442"/>
                  <a:pt x="589818" y="1869547"/>
                  <a:pt x="560144" y="1888949"/>
                </a:cubicBezTo>
                <a:cubicBezTo>
                  <a:pt x="550252" y="1888949"/>
                  <a:pt x="550252" y="1898651"/>
                  <a:pt x="540361" y="1898651"/>
                </a:cubicBezTo>
                <a:cubicBezTo>
                  <a:pt x="520578" y="1898651"/>
                  <a:pt x="500796" y="1898651"/>
                  <a:pt x="481013" y="1888949"/>
                </a:cubicBezTo>
                <a:cubicBezTo>
                  <a:pt x="500796" y="1869547"/>
                  <a:pt x="540361" y="1879248"/>
                  <a:pt x="560144" y="1850144"/>
                </a:cubicBezTo>
                <a:cubicBezTo>
                  <a:pt x="579927" y="1821039"/>
                  <a:pt x="579927" y="1821039"/>
                  <a:pt x="579927" y="1821039"/>
                </a:cubicBezTo>
                <a:cubicBezTo>
                  <a:pt x="589818" y="1821039"/>
                  <a:pt x="599709" y="1811338"/>
                  <a:pt x="609601" y="1811338"/>
                </a:cubicBezTo>
                <a:close/>
                <a:moveTo>
                  <a:pt x="2280383" y="1800225"/>
                </a:moveTo>
                <a:cubicBezTo>
                  <a:pt x="2319949" y="1800225"/>
                  <a:pt x="2369405" y="1810147"/>
                  <a:pt x="2379297" y="1849834"/>
                </a:cubicBezTo>
                <a:cubicBezTo>
                  <a:pt x="2389188" y="1859756"/>
                  <a:pt x="2379297" y="1879600"/>
                  <a:pt x="2379297" y="1889522"/>
                </a:cubicBezTo>
                <a:cubicBezTo>
                  <a:pt x="2359514" y="1909366"/>
                  <a:pt x="2349623" y="1919288"/>
                  <a:pt x="2329840" y="1919288"/>
                </a:cubicBezTo>
                <a:cubicBezTo>
                  <a:pt x="2300166" y="1909366"/>
                  <a:pt x="2280383" y="1889522"/>
                  <a:pt x="2260600" y="1859756"/>
                </a:cubicBezTo>
                <a:cubicBezTo>
                  <a:pt x="2260600" y="1859756"/>
                  <a:pt x="2270492" y="1859756"/>
                  <a:pt x="2280383" y="1849834"/>
                </a:cubicBezTo>
                <a:cubicBezTo>
                  <a:pt x="2290274" y="1839913"/>
                  <a:pt x="2290274" y="1820069"/>
                  <a:pt x="2280383" y="1810147"/>
                </a:cubicBezTo>
                <a:cubicBezTo>
                  <a:pt x="2280383" y="1810147"/>
                  <a:pt x="2280383" y="1800225"/>
                  <a:pt x="2280383" y="1800225"/>
                </a:cubicBezTo>
                <a:close/>
                <a:moveTo>
                  <a:pt x="530714" y="1796851"/>
                </a:moveTo>
                <a:cubicBezTo>
                  <a:pt x="538132" y="1795621"/>
                  <a:pt x="545551" y="1795621"/>
                  <a:pt x="550496" y="1800542"/>
                </a:cubicBezTo>
                <a:cubicBezTo>
                  <a:pt x="540605" y="1810385"/>
                  <a:pt x="530714" y="1810385"/>
                  <a:pt x="520822" y="1810385"/>
                </a:cubicBezTo>
                <a:cubicBezTo>
                  <a:pt x="501039" y="1820227"/>
                  <a:pt x="471365" y="1820227"/>
                  <a:pt x="461474" y="1839912"/>
                </a:cubicBezTo>
                <a:cubicBezTo>
                  <a:pt x="461474" y="1849755"/>
                  <a:pt x="471365" y="1849755"/>
                  <a:pt x="481257" y="1849755"/>
                </a:cubicBezTo>
                <a:cubicBezTo>
                  <a:pt x="510931" y="1849755"/>
                  <a:pt x="530714" y="1820227"/>
                  <a:pt x="550496" y="1810385"/>
                </a:cubicBezTo>
                <a:cubicBezTo>
                  <a:pt x="560388" y="1820227"/>
                  <a:pt x="560388" y="1820227"/>
                  <a:pt x="560388" y="1820227"/>
                </a:cubicBezTo>
                <a:cubicBezTo>
                  <a:pt x="520822" y="1849755"/>
                  <a:pt x="491148" y="1889125"/>
                  <a:pt x="441691" y="1879282"/>
                </a:cubicBezTo>
                <a:cubicBezTo>
                  <a:pt x="431800" y="1879282"/>
                  <a:pt x="431800" y="1869440"/>
                  <a:pt x="431800" y="1869440"/>
                </a:cubicBezTo>
                <a:cubicBezTo>
                  <a:pt x="431800" y="1820227"/>
                  <a:pt x="481257" y="1810385"/>
                  <a:pt x="510931" y="1800542"/>
                </a:cubicBezTo>
                <a:cubicBezTo>
                  <a:pt x="515877" y="1800542"/>
                  <a:pt x="523295" y="1798082"/>
                  <a:pt x="530714" y="1796851"/>
                </a:cubicBezTo>
                <a:close/>
                <a:moveTo>
                  <a:pt x="688068" y="1790700"/>
                </a:moveTo>
                <a:cubicBezTo>
                  <a:pt x="698046" y="1790700"/>
                  <a:pt x="698046" y="1800622"/>
                  <a:pt x="708025" y="1810544"/>
                </a:cubicBezTo>
                <a:cubicBezTo>
                  <a:pt x="708025" y="1840309"/>
                  <a:pt x="688068" y="1860153"/>
                  <a:pt x="678089" y="1879997"/>
                </a:cubicBezTo>
                <a:cubicBezTo>
                  <a:pt x="668110" y="1899841"/>
                  <a:pt x="658132" y="1909763"/>
                  <a:pt x="638175" y="1909763"/>
                </a:cubicBezTo>
                <a:cubicBezTo>
                  <a:pt x="638175" y="1899841"/>
                  <a:pt x="638175" y="1899841"/>
                  <a:pt x="638175" y="1899841"/>
                </a:cubicBezTo>
                <a:cubicBezTo>
                  <a:pt x="638175" y="1860153"/>
                  <a:pt x="638175" y="1860153"/>
                  <a:pt x="638175" y="1860153"/>
                </a:cubicBezTo>
                <a:cubicBezTo>
                  <a:pt x="658132" y="1840309"/>
                  <a:pt x="678089" y="1820466"/>
                  <a:pt x="688068" y="1790700"/>
                </a:cubicBezTo>
                <a:close/>
                <a:moveTo>
                  <a:pt x="2119187" y="1783636"/>
                </a:moveTo>
                <a:cubicBezTo>
                  <a:pt x="2122921" y="1783636"/>
                  <a:pt x="2127900" y="1786096"/>
                  <a:pt x="2132879" y="1791017"/>
                </a:cubicBezTo>
                <a:cubicBezTo>
                  <a:pt x="2142837" y="1820545"/>
                  <a:pt x="2142837" y="1820545"/>
                  <a:pt x="2142837" y="1820545"/>
                </a:cubicBezTo>
                <a:cubicBezTo>
                  <a:pt x="2142837" y="1830387"/>
                  <a:pt x="2152795" y="1840230"/>
                  <a:pt x="2172711" y="1840230"/>
                </a:cubicBezTo>
                <a:cubicBezTo>
                  <a:pt x="2182669" y="1850072"/>
                  <a:pt x="2182669" y="1830387"/>
                  <a:pt x="2192627" y="1840230"/>
                </a:cubicBezTo>
                <a:cubicBezTo>
                  <a:pt x="2202585" y="1840230"/>
                  <a:pt x="2212543" y="1850072"/>
                  <a:pt x="2222501" y="1859915"/>
                </a:cubicBezTo>
                <a:cubicBezTo>
                  <a:pt x="2212543" y="1859915"/>
                  <a:pt x="2212543" y="1869757"/>
                  <a:pt x="2202585" y="1869757"/>
                </a:cubicBezTo>
                <a:cubicBezTo>
                  <a:pt x="2182669" y="1879600"/>
                  <a:pt x="2162753" y="1859915"/>
                  <a:pt x="2152795" y="1850072"/>
                </a:cubicBezTo>
                <a:cubicBezTo>
                  <a:pt x="2132879" y="1840230"/>
                  <a:pt x="2122921" y="1810702"/>
                  <a:pt x="2112963" y="1791017"/>
                </a:cubicBezTo>
                <a:cubicBezTo>
                  <a:pt x="2112963" y="1786096"/>
                  <a:pt x="2115453" y="1783636"/>
                  <a:pt x="2119187" y="1783636"/>
                </a:cubicBezTo>
                <a:close/>
                <a:moveTo>
                  <a:pt x="425417" y="1768276"/>
                </a:moveTo>
                <a:cubicBezTo>
                  <a:pt x="431535" y="1767046"/>
                  <a:pt x="436430" y="1767046"/>
                  <a:pt x="441325" y="1771967"/>
                </a:cubicBezTo>
                <a:cubicBezTo>
                  <a:pt x="431535" y="1791652"/>
                  <a:pt x="441325" y="1821180"/>
                  <a:pt x="421746" y="1840865"/>
                </a:cubicBezTo>
                <a:cubicBezTo>
                  <a:pt x="411956" y="1840865"/>
                  <a:pt x="402166" y="1840865"/>
                  <a:pt x="392377" y="1840865"/>
                </a:cubicBezTo>
                <a:cubicBezTo>
                  <a:pt x="372798" y="1850707"/>
                  <a:pt x="353219" y="1850707"/>
                  <a:pt x="333639" y="1860550"/>
                </a:cubicBezTo>
                <a:cubicBezTo>
                  <a:pt x="323850" y="1850707"/>
                  <a:pt x="323850" y="1831022"/>
                  <a:pt x="333639" y="1821180"/>
                </a:cubicBezTo>
                <a:cubicBezTo>
                  <a:pt x="343429" y="1791652"/>
                  <a:pt x="372798" y="1762125"/>
                  <a:pt x="402166" y="1771967"/>
                </a:cubicBezTo>
                <a:cubicBezTo>
                  <a:pt x="411956" y="1771967"/>
                  <a:pt x="419298" y="1769507"/>
                  <a:pt x="425417" y="1768276"/>
                </a:cubicBezTo>
                <a:close/>
                <a:moveTo>
                  <a:pt x="667941" y="1764585"/>
                </a:moveTo>
                <a:cubicBezTo>
                  <a:pt x="672902" y="1764585"/>
                  <a:pt x="677863" y="1767046"/>
                  <a:pt x="677863" y="1771967"/>
                </a:cubicBezTo>
                <a:cubicBezTo>
                  <a:pt x="667941" y="1811337"/>
                  <a:pt x="648097" y="1840865"/>
                  <a:pt x="618332" y="1860550"/>
                </a:cubicBezTo>
                <a:cubicBezTo>
                  <a:pt x="608410" y="1860550"/>
                  <a:pt x="608410" y="1860550"/>
                  <a:pt x="598488" y="1860550"/>
                </a:cubicBezTo>
                <a:cubicBezTo>
                  <a:pt x="598488" y="1850707"/>
                  <a:pt x="608410" y="1840865"/>
                  <a:pt x="608410" y="1840865"/>
                </a:cubicBezTo>
                <a:cubicBezTo>
                  <a:pt x="648097" y="1831022"/>
                  <a:pt x="648097" y="1791652"/>
                  <a:pt x="658019" y="1771967"/>
                </a:cubicBezTo>
                <a:cubicBezTo>
                  <a:pt x="658019" y="1767046"/>
                  <a:pt x="662980" y="1764585"/>
                  <a:pt x="667941" y="1764585"/>
                </a:cubicBezTo>
                <a:close/>
                <a:moveTo>
                  <a:pt x="2162542" y="1762125"/>
                </a:moveTo>
                <a:cubicBezTo>
                  <a:pt x="2192216" y="1762125"/>
                  <a:pt x="2211999" y="1771826"/>
                  <a:pt x="2241673" y="1781528"/>
                </a:cubicBezTo>
                <a:cubicBezTo>
                  <a:pt x="2251564" y="1791229"/>
                  <a:pt x="2261455" y="1800931"/>
                  <a:pt x="2271347" y="1810632"/>
                </a:cubicBezTo>
                <a:cubicBezTo>
                  <a:pt x="2271347" y="1820334"/>
                  <a:pt x="2281238" y="1820334"/>
                  <a:pt x="2271347" y="1830035"/>
                </a:cubicBezTo>
                <a:cubicBezTo>
                  <a:pt x="2271347" y="1839736"/>
                  <a:pt x="2261455" y="1849438"/>
                  <a:pt x="2251564" y="1849438"/>
                </a:cubicBezTo>
                <a:cubicBezTo>
                  <a:pt x="2211999" y="1839736"/>
                  <a:pt x="2172433" y="1810632"/>
                  <a:pt x="2152650" y="1781528"/>
                </a:cubicBezTo>
                <a:cubicBezTo>
                  <a:pt x="2172433" y="1791229"/>
                  <a:pt x="2192216" y="1810632"/>
                  <a:pt x="2211999" y="1820334"/>
                </a:cubicBezTo>
                <a:cubicBezTo>
                  <a:pt x="2221890" y="1820334"/>
                  <a:pt x="2231781" y="1820334"/>
                  <a:pt x="2231781" y="1810632"/>
                </a:cubicBezTo>
                <a:cubicBezTo>
                  <a:pt x="2221890" y="1781528"/>
                  <a:pt x="2192216" y="1781528"/>
                  <a:pt x="2172433" y="1771826"/>
                </a:cubicBezTo>
                <a:cubicBezTo>
                  <a:pt x="2162542" y="1771826"/>
                  <a:pt x="2162542" y="1771826"/>
                  <a:pt x="2162542" y="1762125"/>
                </a:cubicBezTo>
                <a:close/>
                <a:moveTo>
                  <a:pt x="524636" y="1753526"/>
                </a:moveTo>
                <a:cubicBezTo>
                  <a:pt x="538097" y="1753526"/>
                  <a:pt x="550334" y="1756040"/>
                  <a:pt x="560123" y="1761067"/>
                </a:cubicBezTo>
                <a:cubicBezTo>
                  <a:pt x="569913" y="1761067"/>
                  <a:pt x="569913" y="1761067"/>
                  <a:pt x="569913" y="1761067"/>
                </a:cubicBezTo>
                <a:cubicBezTo>
                  <a:pt x="560123" y="1781175"/>
                  <a:pt x="540544" y="1761067"/>
                  <a:pt x="520965" y="1771121"/>
                </a:cubicBezTo>
                <a:cubicBezTo>
                  <a:pt x="491596" y="1771121"/>
                  <a:pt x="481807" y="1811338"/>
                  <a:pt x="452438" y="1811338"/>
                </a:cubicBezTo>
                <a:cubicBezTo>
                  <a:pt x="452438" y="1791230"/>
                  <a:pt x="462227" y="1771121"/>
                  <a:pt x="481807" y="1761067"/>
                </a:cubicBezTo>
                <a:cubicBezTo>
                  <a:pt x="496491" y="1756040"/>
                  <a:pt x="511175" y="1753526"/>
                  <a:pt x="524636" y="1753526"/>
                </a:cubicBezTo>
                <a:close/>
                <a:moveTo>
                  <a:pt x="2034382" y="1741488"/>
                </a:moveTo>
                <a:cubicBezTo>
                  <a:pt x="2044304" y="1781053"/>
                  <a:pt x="2044304" y="1820619"/>
                  <a:pt x="2083991" y="1840402"/>
                </a:cubicBezTo>
                <a:cubicBezTo>
                  <a:pt x="2083991" y="1850293"/>
                  <a:pt x="2093913" y="1860184"/>
                  <a:pt x="2083991" y="1870076"/>
                </a:cubicBezTo>
                <a:cubicBezTo>
                  <a:pt x="2064148" y="1870076"/>
                  <a:pt x="2044304" y="1860184"/>
                  <a:pt x="2034382" y="1850293"/>
                </a:cubicBezTo>
                <a:cubicBezTo>
                  <a:pt x="2014538" y="1820619"/>
                  <a:pt x="2024460" y="1790945"/>
                  <a:pt x="2024460" y="1761271"/>
                </a:cubicBezTo>
                <a:cubicBezTo>
                  <a:pt x="2024460" y="1751379"/>
                  <a:pt x="2024460" y="1741488"/>
                  <a:pt x="2034382" y="1741488"/>
                </a:cubicBezTo>
                <a:close/>
                <a:moveTo>
                  <a:pt x="648935" y="1741488"/>
                </a:moveTo>
                <a:cubicBezTo>
                  <a:pt x="648935" y="1741488"/>
                  <a:pt x="658813" y="1741488"/>
                  <a:pt x="658813" y="1751466"/>
                </a:cubicBezTo>
                <a:cubicBezTo>
                  <a:pt x="639057" y="1771424"/>
                  <a:pt x="619302" y="1791381"/>
                  <a:pt x="599546" y="1801359"/>
                </a:cubicBezTo>
                <a:cubicBezTo>
                  <a:pt x="589668" y="1801359"/>
                  <a:pt x="569913" y="1811338"/>
                  <a:pt x="569913" y="1791381"/>
                </a:cubicBezTo>
                <a:cubicBezTo>
                  <a:pt x="569913" y="1771424"/>
                  <a:pt x="589668" y="1771424"/>
                  <a:pt x="609424" y="1761445"/>
                </a:cubicBezTo>
                <a:cubicBezTo>
                  <a:pt x="619302" y="1751466"/>
                  <a:pt x="639057" y="1751466"/>
                  <a:pt x="648935" y="1741488"/>
                </a:cubicBezTo>
                <a:close/>
                <a:moveTo>
                  <a:pt x="2044700" y="1731963"/>
                </a:moveTo>
                <a:cubicBezTo>
                  <a:pt x="2064204" y="1741777"/>
                  <a:pt x="2064204" y="1771217"/>
                  <a:pt x="2073956" y="1790845"/>
                </a:cubicBezTo>
                <a:cubicBezTo>
                  <a:pt x="2083708" y="1800658"/>
                  <a:pt x="2093460" y="1810472"/>
                  <a:pt x="2112963" y="1810472"/>
                </a:cubicBezTo>
                <a:cubicBezTo>
                  <a:pt x="2112963" y="1820286"/>
                  <a:pt x="2112963" y="1820286"/>
                  <a:pt x="2112963" y="1830099"/>
                </a:cubicBezTo>
                <a:cubicBezTo>
                  <a:pt x="2112963" y="1839913"/>
                  <a:pt x="2103211" y="1830099"/>
                  <a:pt x="2093460" y="1830099"/>
                </a:cubicBezTo>
                <a:cubicBezTo>
                  <a:pt x="2054452" y="1810472"/>
                  <a:pt x="2044700" y="1771217"/>
                  <a:pt x="2044700" y="1731963"/>
                </a:cubicBezTo>
                <a:close/>
                <a:moveTo>
                  <a:pt x="2182284" y="1722438"/>
                </a:moveTo>
                <a:cubicBezTo>
                  <a:pt x="2211652" y="1722438"/>
                  <a:pt x="2250811" y="1732228"/>
                  <a:pt x="2260600" y="1761597"/>
                </a:cubicBezTo>
                <a:cubicBezTo>
                  <a:pt x="2260600" y="1771386"/>
                  <a:pt x="2260600" y="1771386"/>
                  <a:pt x="2260600" y="1781176"/>
                </a:cubicBezTo>
                <a:cubicBezTo>
                  <a:pt x="2221442" y="1761597"/>
                  <a:pt x="2221442" y="1761597"/>
                  <a:pt x="2221442" y="1761597"/>
                </a:cubicBezTo>
                <a:cubicBezTo>
                  <a:pt x="2221442" y="1751807"/>
                  <a:pt x="2211652" y="1742017"/>
                  <a:pt x="2211652" y="1742017"/>
                </a:cubicBezTo>
                <a:cubicBezTo>
                  <a:pt x="2192073" y="1732228"/>
                  <a:pt x="2172494" y="1732228"/>
                  <a:pt x="2152915" y="1732228"/>
                </a:cubicBezTo>
                <a:cubicBezTo>
                  <a:pt x="2143125" y="1732228"/>
                  <a:pt x="2143125" y="1732228"/>
                  <a:pt x="2143125" y="1732228"/>
                </a:cubicBezTo>
                <a:cubicBezTo>
                  <a:pt x="2152915" y="1722438"/>
                  <a:pt x="2172494" y="1722438"/>
                  <a:pt x="2182284" y="1722438"/>
                </a:cubicBezTo>
                <a:close/>
                <a:moveTo>
                  <a:pt x="2308569" y="1720602"/>
                </a:moveTo>
                <a:cubicBezTo>
                  <a:pt x="2334534" y="1723371"/>
                  <a:pt x="2354935" y="1739980"/>
                  <a:pt x="2369772" y="1762125"/>
                </a:cubicBezTo>
                <a:cubicBezTo>
                  <a:pt x="2369772" y="1771968"/>
                  <a:pt x="2379663" y="1791653"/>
                  <a:pt x="2369772" y="1801495"/>
                </a:cubicBezTo>
                <a:cubicBezTo>
                  <a:pt x="2359880" y="1811338"/>
                  <a:pt x="2349989" y="1791653"/>
                  <a:pt x="2330206" y="1791653"/>
                </a:cubicBezTo>
                <a:cubicBezTo>
                  <a:pt x="2320315" y="1791653"/>
                  <a:pt x="2290641" y="1791653"/>
                  <a:pt x="2270858" y="1781810"/>
                </a:cubicBezTo>
                <a:cubicBezTo>
                  <a:pt x="2280749" y="1762125"/>
                  <a:pt x="2280749" y="1762125"/>
                  <a:pt x="2280749" y="1762125"/>
                </a:cubicBezTo>
                <a:cubicBezTo>
                  <a:pt x="2270858" y="1742440"/>
                  <a:pt x="2260967" y="1742440"/>
                  <a:pt x="2251075" y="1722755"/>
                </a:cubicBezTo>
                <a:cubicBezTo>
                  <a:pt x="2260967" y="1722755"/>
                  <a:pt x="2270858" y="1722755"/>
                  <a:pt x="2280749" y="1722755"/>
                </a:cubicBezTo>
                <a:cubicBezTo>
                  <a:pt x="2290641" y="1720295"/>
                  <a:pt x="2299914" y="1719680"/>
                  <a:pt x="2308569" y="1720602"/>
                </a:cubicBezTo>
                <a:close/>
                <a:moveTo>
                  <a:pt x="2054225" y="1712913"/>
                </a:moveTo>
                <a:cubicBezTo>
                  <a:pt x="2083859" y="1722703"/>
                  <a:pt x="2123370" y="1722703"/>
                  <a:pt x="2143125" y="1761861"/>
                </a:cubicBezTo>
                <a:cubicBezTo>
                  <a:pt x="2143125" y="1761861"/>
                  <a:pt x="2143125" y="1771651"/>
                  <a:pt x="2133247" y="1771651"/>
                </a:cubicBezTo>
                <a:cubicBezTo>
                  <a:pt x="2093736" y="1771651"/>
                  <a:pt x="2073981" y="1742282"/>
                  <a:pt x="2054225" y="1722703"/>
                </a:cubicBezTo>
                <a:cubicBezTo>
                  <a:pt x="2054225" y="1712913"/>
                  <a:pt x="2054225" y="1712913"/>
                  <a:pt x="2054225" y="1712913"/>
                </a:cubicBezTo>
                <a:close/>
                <a:moveTo>
                  <a:pt x="569546" y="1712913"/>
                </a:moveTo>
                <a:cubicBezTo>
                  <a:pt x="598854" y="1712913"/>
                  <a:pt x="628161" y="1712913"/>
                  <a:pt x="647700" y="1731963"/>
                </a:cubicBezTo>
                <a:cubicBezTo>
                  <a:pt x="647700" y="1731963"/>
                  <a:pt x="637931" y="1731963"/>
                  <a:pt x="628161" y="1741488"/>
                </a:cubicBezTo>
                <a:cubicBezTo>
                  <a:pt x="608623" y="1741488"/>
                  <a:pt x="569546" y="1712913"/>
                  <a:pt x="550007" y="1741488"/>
                </a:cubicBezTo>
                <a:cubicBezTo>
                  <a:pt x="540238" y="1741488"/>
                  <a:pt x="530469" y="1741488"/>
                  <a:pt x="520700" y="1731963"/>
                </a:cubicBezTo>
                <a:cubicBezTo>
                  <a:pt x="530469" y="1712913"/>
                  <a:pt x="550007" y="1712913"/>
                  <a:pt x="569546" y="1712913"/>
                </a:cubicBezTo>
                <a:close/>
                <a:moveTo>
                  <a:pt x="457810" y="1702253"/>
                </a:moveTo>
                <a:cubicBezTo>
                  <a:pt x="478774" y="1702253"/>
                  <a:pt x="500970" y="1707243"/>
                  <a:pt x="520701" y="1712232"/>
                </a:cubicBezTo>
                <a:cubicBezTo>
                  <a:pt x="510836" y="1722211"/>
                  <a:pt x="510836" y="1732189"/>
                  <a:pt x="500970" y="1742168"/>
                </a:cubicBezTo>
                <a:cubicBezTo>
                  <a:pt x="481240" y="1742168"/>
                  <a:pt x="461509" y="1762125"/>
                  <a:pt x="441779" y="1762125"/>
                </a:cubicBezTo>
                <a:cubicBezTo>
                  <a:pt x="431914" y="1752146"/>
                  <a:pt x="412183" y="1762125"/>
                  <a:pt x="392453" y="1752146"/>
                </a:cubicBezTo>
                <a:cubicBezTo>
                  <a:pt x="382588" y="1742168"/>
                  <a:pt x="392453" y="1732189"/>
                  <a:pt x="402318" y="1722211"/>
                </a:cubicBezTo>
                <a:cubicBezTo>
                  <a:pt x="417116" y="1707243"/>
                  <a:pt x="436846" y="1702253"/>
                  <a:pt x="457810" y="1702253"/>
                </a:cubicBezTo>
                <a:close/>
                <a:moveTo>
                  <a:pt x="2137066" y="1678186"/>
                </a:moveTo>
                <a:cubicBezTo>
                  <a:pt x="2155612" y="1680666"/>
                  <a:pt x="2172922" y="1688108"/>
                  <a:pt x="2182813" y="1702991"/>
                </a:cubicBezTo>
                <a:cubicBezTo>
                  <a:pt x="2163030" y="1702991"/>
                  <a:pt x="2153139" y="1712913"/>
                  <a:pt x="2143248" y="1702991"/>
                </a:cubicBezTo>
                <a:cubicBezTo>
                  <a:pt x="2123465" y="1693069"/>
                  <a:pt x="2103682" y="1702991"/>
                  <a:pt x="2083899" y="1702991"/>
                </a:cubicBezTo>
                <a:cubicBezTo>
                  <a:pt x="2074008" y="1702991"/>
                  <a:pt x="2064117" y="1702991"/>
                  <a:pt x="2054225" y="1702991"/>
                </a:cubicBezTo>
                <a:cubicBezTo>
                  <a:pt x="2054225" y="1683147"/>
                  <a:pt x="2074008" y="1693069"/>
                  <a:pt x="2083899" y="1683147"/>
                </a:cubicBezTo>
                <a:cubicBezTo>
                  <a:pt x="2098736" y="1678186"/>
                  <a:pt x="2118519" y="1675705"/>
                  <a:pt x="2137066" y="1678186"/>
                </a:cubicBezTo>
                <a:close/>
                <a:moveTo>
                  <a:pt x="2231904" y="1654175"/>
                </a:moveTo>
                <a:cubicBezTo>
                  <a:pt x="2261211" y="1663965"/>
                  <a:pt x="2261211" y="1663965"/>
                  <a:pt x="2261211" y="1663965"/>
                </a:cubicBezTo>
                <a:cubicBezTo>
                  <a:pt x="2280750" y="1673754"/>
                  <a:pt x="2300288" y="1683544"/>
                  <a:pt x="2300288" y="1703123"/>
                </a:cubicBezTo>
                <a:cubicBezTo>
                  <a:pt x="2280750" y="1712913"/>
                  <a:pt x="2251442" y="1703123"/>
                  <a:pt x="2231904" y="1712913"/>
                </a:cubicBezTo>
                <a:cubicBezTo>
                  <a:pt x="2222134" y="1712913"/>
                  <a:pt x="2212365" y="1712913"/>
                  <a:pt x="2202596" y="1703123"/>
                </a:cubicBezTo>
                <a:cubicBezTo>
                  <a:pt x="2192827" y="1693334"/>
                  <a:pt x="2183057" y="1683544"/>
                  <a:pt x="2173288" y="1673754"/>
                </a:cubicBezTo>
                <a:cubicBezTo>
                  <a:pt x="2173288" y="1663965"/>
                  <a:pt x="2183057" y="1663965"/>
                  <a:pt x="2192827" y="1663965"/>
                </a:cubicBezTo>
                <a:cubicBezTo>
                  <a:pt x="2231904" y="1654175"/>
                  <a:pt x="2231904" y="1654175"/>
                  <a:pt x="2231904" y="1654175"/>
                </a:cubicBezTo>
                <a:close/>
                <a:moveTo>
                  <a:pt x="539299" y="1650604"/>
                </a:moveTo>
                <a:cubicBezTo>
                  <a:pt x="545605" y="1649975"/>
                  <a:pt x="552371" y="1650604"/>
                  <a:pt x="559753" y="1653117"/>
                </a:cubicBezTo>
                <a:cubicBezTo>
                  <a:pt x="579438" y="1663171"/>
                  <a:pt x="608966" y="1673225"/>
                  <a:pt x="628651" y="1683280"/>
                </a:cubicBezTo>
                <a:cubicBezTo>
                  <a:pt x="628651" y="1693334"/>
                  <a:pt x="628651" y="1703388"/>
                  <a:pt x="628651" y="1703388"/>
                </a:cubicBezTo>
                <a:cubicBezTo>
                  <a:pt x="599123" y="1703388"/>
                  <a:pt x="569596" y="1693334"/>
                  <a:pt x="540068" y="1703388"/>
                </a:cubicBezTo>
                <a:cubicBezTo>
                  <a:pt x="520383" y="1703388"/>
                  <a:pt x="510540" y="1693334"/>
                  <a:pt x="490855" y="1693334"/>
                </a:cubicBezTo>
                <a:cubicBezTo>
                  <a:pt x="481013" y="1683280"/>
                  <a:pt x="490855" y="1683280"/>
                  <a:pt x="490855" y="1673225"/>
                </a:cubicBezTo>
                <a:cubicBezTo>
                  <a:pt x="505619" y="1665685"/>
                  <a:pt x="520383" y="1652489"/>
                  <a:pt x="539299" y="1650604"/>
                </a:cubicBezTo>
                <a:close/>
                <a:moveTo>
                  <a:pt x="2142672" y="1624013"/>
                </a:moveTo>
                <a:cubicBezTo>
                  <a:pt x="2162402" y="1624013"/>
                  <a:pt x="2191998" y="1624013"/>
                  <a:pt x="2201863" y="1643698"/>
                </a:cubicBezTo>
                <a:cubicBezTo>
                  <a:pt x="2162402" y="1673226"/>
                  <a:pt x="2162402" y="1673226"/>
                  <a:pt x="2162402" y="1673226"/>
                </a:cubicBezTo>
                <a:cubicBezTo>
                  <a:pt x="2132807" y="1663383"/>
                  <a:pt x="2093346" y="1663383"/>
                  <a:pt x="2063750" y="1673226"/>
                </a:cubicBezTo>
                <a:cubicBezTo>
                  <a:pt x="2073615" y="1643698"/>
                  <a:pt x="2113076" y="1633855"/>
                  <a:pt x="2142672" y="1624013"/>
                </a:cubicBezTo>
                <a:close/>
                <a:moveTo>
                  <a:pt x="106998" y="1604963"/>
                </a:moveTo>
                <a:cubicBezTo>
                  <a:pt x="126683" y="1614768"/>
                  <a:pt x="146368" y="1624573"/>
                  <a:pt x="156210" y="1634378"/>
                </a:cubicBezTo>
                <a:cubicBezTo>
                  <a:pt x="146368" y="1663794"/>
                  <a:pt x="146368" y="1693209"/>
                  <a:pt x="166053" y="1703015"/>
                </a:cubicBezTo>
                <a:cubicBezTo>
                  <a:pt x="185738" y="1722625"/>
                  <a:pt x="185738" y="1722625"/>
                  <a:pt x="185738" y="1722625"/>
                </a:cubicBezTo>
                <a:cubicBezTo>
                  <a:pt x="175895" y="1742235"/>
                  <a:pt x="175895" y="1771651"/>
                  <a:pt x="156210" y="1761846"/>
                </a:cubicBezTo>
                <a:cubicBezTo>
                  <a:pt x="126683" y="1742235"/>
                  <a:pt x="116840" y="1722625"/>
                  <a:pt x="87313" y="1703015"/>
                </a:cubicBezTo>
                <a:cubicBezTo>
                  <a:pt x="87313" y="1693209"/>
                  <a:pt x="97155" y="1683404"/>
                  <a:pt x="97155" y="1673599"/>
                </a:cubicBezTo>
                <a:cubicBezTo>
                  <a:pt x="97155" y="1644184"/>
                  <a:pt x="106998" y="1624573"/>
                  <a:pt x="106998" y="1604963"/>
                </a:cubicBezTo>
                <a:close/>
                <a:moveTo>
                  <a:pt x="579330" y="1593850"/>
                </a:moveTo>
                <a:cubicBezTo>
                  <a:pt x="589178" y="1593850"/>
                  <a:pt x="589178" y="1603687"/>
                  <a:pt x="589178" y="1603687"/>
                </a:cubicBezTo>
                <a:cubicBezTo>
                  <a:pt x="589178" y="1613524"/>
                  <a:pt x="569482" y="1613524"/>
                  <a:pt x="559634" y="1623360"/>
                </a:cubicBezTo>
                <a:cubicBezTo>
                  <a:pt x="500547" y="1643034"/>
                  <a:pt x="441460" y="1652871"/>
                  <a:pt x="382373" y="1672545"/>
                </a:cubicBezTo>
                <a:cubicBezTo>
                  <a:pt x="313437" y="1721729"/>
                  <a:pt x="283894" y="1800423"/>
                  <a:pt x="293742" y="1879118"/>
                </a:cubicBezTo>
                <a:cubicBezTo>
                  <a:pt x="293742" y="1908629"/>
                  <a:pt x="293742" y="1947976"/>
                  <a:pt x="283894" y="1967650"/>
                </a:cubicBezTo>
                <a:cubicBezTo>
                  <a:pt x="283894" y="1967650"/>
                  <a:pt x="283894" y="1977487"/>
                  <a:pt x="293742" y="1977487"/>
                </a:cubicBezTo>
                <a:cubicBezTo>
                  <a:pt x="333133" y="1977487"/>
                  <a:pt x="372525" y="2006997"/>
                  <a:pt x="411916" y="2016834"/>
                </a:cubicBezTo>
                <a:cubicBezTo>
                  <a:pt x="461156" y="2046344"/>
                  <a:pt x="539939" y="2056181"/>
                  <a:pt x="589178" y="2006997"/>
                </a:cubicBezTo>
                <a:cubicBezTo>
                  <a:pt x="638417" y="1967650"/>
                  <a:pt x="697505" y="1918466"/>
                  <a:pt x="746744" y="1869281"/>
                </a:cubicBezTo>
                <a:cubicBezTo>
                  <a:pt x="746744" y="1869281"/>
                  <a:pt x="756592" y="1869281"/>
                  <a:pt x="756592" y="1869281"/>
                </a:cubicBezTo>
                <a:cubicBezTo>
                  <a:pt x="766440" y="1879118"/>
                  <a:pt x="776288" y="1879118"/>
                  <a:pt x="766440" y="1888955"/>
                </a:cubicBezTo>
                <a:cubicBezTo>
                  <a:pt x="707353" y="1947976"/>
                  <a:pt x="648265" y="2006997"/>
                  <a:pt x="589178" y="2066018"/>
                </a:cubicBezTo>
                <a:cubicBezTo>
                  <a:pt x="539939" y="2095529"/>
                  <a:pt x="539939" y="2095529"/>
                  <a:pt x="539939" y="2095529"/>
                </a:cubicBezTo>
                <a:cubicBezTo>
                  <a:pt x="500547" y="2125039"/>
                  <a:pt x="441460" y="2144713"/>
                  <a:pt x="392220" y="2115202"/>
                </a:cubicBezTo>
                <a:cubicBezTo>
                  <a:pt x="382373" y="2115202"/>
                  <a:pt x="382373" y="2115202"/>
                  <a:pt x="382373" y="2115202"/>
                </a:cubicBezTo>
                <a:cubicBezTo>
                  <a:pt x="333133" y="2075855"/>
                  <a:pt x="283894" y="2036508"/>
                  <a:pt x="224806" y="2006997"/>
                </a:cubicBezTo>
                <a:cubicBezTo>
                  <a:pt x="234654" y="1947976"/>
                  <a:pt x="195263" y="1888955"/>
                  <a:pt x="195263" y="1829934"/>
                </a:cubicBezTo>
                <a:cubicBezTo>
                  <a:pt x="205111" y="1770913"/>
                  <a:pt x="224806" y="1721729"/>
                  <a:pt x="274046" y="1692218"/>
                </a:cubicBezTo>
                <a:cubicBezTo>
                  <a:pt x="283894" y="1682381"/>
                  <a:pt x="303589" y="1672545"/>
                  <a:pt x="313437" y="1662708"/>
                </a:cubicBezTo>
                <a:cubicBezTo>
                  <a:pt x="402068" y="1633197"/>
                  <a:pt x="490699" y="1613524"/>
                  <a:pt x="579330" y="1593850"/>
                </a:cubicBezTo>
                <a:close/>
                <a:moveTo>
                  <a:pt x="88265" y="1593850"/>
                </a:moveTo>
                <a:cubicBezTo>
                  <a:pt x="98108" y="1593850"/>
                  <a:pt x="98108" y="1593850"/>
                  <a:pt x="98108" y="1593850"/>
                </a:cubicBezTo>
                <a:cubicBezTo>
                  <a:pt x="107950" y="1603692"/>
                  <a:pt x="88265" y="1613535"/>
                  <a:pt x="98108" y="1623377"/>
                </a:cubicBezTo>
                <a:cubicBezTo>
                  <a:pt x="78423" y="1652905"/>
                  <a:pt x="88265" y="1682432"/>
                  <a:pt x="68580" y="1702117"/>
                </a:cubicBezTo>
                <a:cubicBezTo>
                  <a:pt x="68580" y="1711960"/>
                  <a:pt x="68580" y="1711960"/>
                  <a:pt x="68580" y="1711960"/>
                </a:cubicBezTo>
                <a:cubicBezTo>
                  <a:pt x="107950" y="1721802"/>
                  <a:pt x="127635" y="1771015"/>
                  <a:pt x="157163" y="1780857"/>
                </a:cubicBezTo>
                <a:cubicBezTo>
                  <a:pt x="157163" y="1790700"/>
                  <a:pt x="157163" y="1790700"/>
                  <a:pt x="157163" y="1790700"/>
                </a:cubicBezTo>
                <a:cubicBezTo>
                  <a:pt x="117793" y="1780857"/>
                  <a:pt x="107950" y="1731645"/>
                  <a:pt x="68580" y="1721802"/>
                </a:cubicBezTo>
                <a:cubicBezTo>
                  <a:pt x="58738" y="1721802"/>
                  <a:pt x="58738" y="1721802"/>
                  <a:pt x="58738" y="1711960"/>
                </a:cubicBezTo>
                <a:cubicBezTo>
                  <a:pt x="68580" y="1702117"/>
                  <a:pt x="68580" y="1672590"/>
                  <a:pt x="78423" y="1652905"/>
                </a:cubicBezTo>
                <a:cubicBezTo>
                  <a:pt x="68580" y="1633220"/>
                  <a:pt x="88265" y="1613535"/>
                  <a:pt x="88265" y="1593850"/>
                </a:cubicBezTo>
                <a:close/>
                <a:moveTo>
                  <a:pt x="579438" y="1574800"/>
                </a:moveTo>
                <a:cubicBezTo>
                  <a:pt x="579438" y="1584642"/>
                  <a:pt x="569610" y="1584642"/>
                  <a:pt x="569610" y="1584642"/>
                </a:cubicBezTo>
                <a:cubicBezTo>
                  <a:pt x="490991" y="1604327"/>
                  <a:pt x="412372" y="1624012"/>
                  <a:pt x="343581" y="1643697"/>
                </a:cubicBezTo>
                <a:cubicBezTo>
                  <a:pt x="274789" y="1663382"/>
                  <a:pt x="215825" y="1712595"/>
                  <a:pt x="196170" y="1771650"/>
                </a:cubicBezTo>
                <a:cubicBezTo>
                  <a:pt x="176515" y="1840547"/>
                  <a:pt x="196170" y="1899602"/>
                  <a:pt x="215825" y="1958657"/>
                </a:cubicBezTo>
                <a:cubicBezTo>
                  <a:pt x="205997" y="1978342"/>
                  <a:pt x="215825" y="1998027"/>
                  <a:pt x="205997" y="2017712"/>
                </a:cubicBezTo>
                <a:cubicBezTo>
                  <a:pt x="215825" y="2027555"/>
                  <a:pt x="235479" y="2027555"/>
                  <a:pt x="245307" y="2037397"/>
                </a:cubicBezTo>
                <a:cubicBezTo>
                  <a:pt x="304271" y="2066925"/>
                  <a:pt x="343581" y="2116137"/>
                  <a:pt x="402545" y="2135822"/>
                </a:cubicBezTo>
                <a:cubicBezTo>
                  <a:pt x="481164" y="2165350"/>
                  <a:pt x="549956" y="2116137"/>
                  <a:pt x="608920" y="2066925"/>
                </a:cubicBezTo>
                <a:cubicBezTo>
                  <a:pt x="667884" y="2007870"/>
                  <a:pt x="717021" y="1958657"/>
                  <a:pt x="775985" y="1899602"/>
                </a:cubicBezTo>
                <a:cubicBezTo>
                  <a:pt x="785813" y="1899602"/>
                  <a:pt x="785813" y="1899602"/>
                  <a:pt x="785813" y="1899602"/>
                </a:cubicBezTo>
                <a:cubicBezTo>
                  <a:pt x="785813" y="1909445"/>
                  <a:pt x="785813" y="1909445"/>
                  <a:pt x="785813" y="1909445"/>
                </a:cubicBezTo>
                <a:cubicBezTo>
                  <a:pt x="726848" y="1968500"/>
                  <a:pt x="677712" y="2017712"/>
                  <a:pt x="618747" y="2076767"/>
                </a:cubicBezTo>
                <a:cubicBezTo>
                  <a:pt x="589265" y="2106295"/>
                  <a:pt x="559783" y="2135822"/>
                  <a:pt x="520473" y="2145665"/>
                </a:cubicBezTo>
                <a:cubicBezTo>
                  <a:pt x="490991" y="2155507"/>
                  <a:pt x="451682" y="2155507"/>
                  <a:pt x="422200" y="2155507"/>
                </a:cubicBezTo>
                <a:cubicBezTo>
                  <a:pt x="392718" y="2145665"/>
                  <a:pt x="373063" y="2145665"/>
                  <a:pt x="353408" y="2125980"/>
                </a:cubicBezTo>
                <a:cubicBezTo>
                  <a:pt x="314098" y="2086610"/>
                  <a:pt x="264962" y="2066925"/>
                  <a:pt x="215825" y="2037397"/>
                </a:cubicBezTo>
                <a:cubicBezTo>
                  <a:pt x="186343" y="2027555"/>
                  <a:pt x="186343" y="2027555"/>
                  <a:pt x="186343" y="2027555"/>
                </a:cubicBezTo>
                <a:cubicBezTo>
                  <a:pt x="196170" y="1988185"/>
                  <a:pt x="196170" y="1938972"/>
                  <a:pt x="186343" y="1899602"/>
                </a:cubicBezTo>
                <a:cubicBezTo>
                  <a:pt x="176515" y="1879917"/>
                  <a:pt x="176515" y="1860232"/>
                  <a:pt x="166688" y="1850390"/>
                </a:cubicBezTo>
                <a:cubicBezTo>
                  <a:pt x="166688" y="1781492"/>
                  <a:pt x="196170" y="1712595"/>
                  <a:pt x="255134" y="1673225"/>
                </a:cubicBezTo>
                <a:cubicBezTo>
                  <a:pt x="314098" y="1633855"/>
                  <a:pt x="382890" y="1624012"/>
                  <a:pt x="451682" y="1604327"/>
                </a:cubicBezTo>
                <a:cubicBezTo>
                  <a:pt x="500819" y="1594485"/>
                  <a:pt x="530301" y="1574800"/>
                  <a:pt x="579438" y="1574800"/>
                </a:cubicBezTo>
                <a:close/>
                <a:moveTo>
                  <a:pt x="568964" y="1546420"/>
                </a:moveTo>
                <a:lnTo>
                  <a:pt x="569913" y="1555433"/>
                </a:lnTo>
                <a:cubicBezTo>
                  <a:pt x="569913" y="1555433"/>
                  <a:pt x="560070" y="1555433"/>
                  <a:pt x="550228" y="1555433"/>
                </a:cubicBezTo>
                <a:cubicBezTo>
                  <a:pt x="555149" y="1555433"/>
                  <a:pt x="557610" y="1555433"/>
                  <a:pt x="560070" y="1554203"/>
                </a:cubicBezTo>
                <a:lnTo>
                  <a:pt x="568964" y="1546420"/>
                </a:lnTo>
                <a:close/>
                <a:moveTo>
                  <a:pt x="568877" y="1545590"/>
                </a:moveTo>
                <a:lnTo>
                  <a:pt x="569913" y="1545590"/>
                </a:lnTo>
                <a:lnTo>
                  <a:pt x="568964" y="1546420"/>
                </a:lnTo>
                <a:lnTo>
                  <a:pt x="568877" y="1545590"/>
                </a:lnTo>
                <a:close/>
                <a:moveTo>
                  <a:pt x="2123347" y="1544638"/>
                </a:moveTo>
                <a:cubicBezTo>
                  <a:pt x="2192208" y="1564312"/>
                  <a:pt x="2270906" y="1583985"/>
                  <a:pt x="2339767" y="1603659"/>
                </a:cubicBezTo>
                <a:cubicBezTo>
                  <a:pt x="2388954" y="1623333"/>
                  <a:pt x="2438140" y="1643006"/>
                  <a:pt x="2477489" y="1672517"/>
                </a:cubicBezTo>
                <a:cubicBezTo>
                  <a:pt x="2546350" y="1751211"/>
                  <a:pt x="2477489" y="1859417"/>
                  <a:pt x="2507001" y="1957785"/>
                </a:cubicBezTo>
                <a:cubicBezTo>
                  <a:pt x="2467652" y="1977459"/>
                  <a:pt x="2438140" y="2016806"/>
                  <a:pt x="2398791" y="2046317"/>
                </a:cubicBezTo>
                <a:cubicBezTo>
                  <a:pt x="2359442" y="2075827"/>
                  <a:pt x="2320092" y="2095501"/>
                  <a:pt x="2270906" y="2085664"/>
                </a:cubicBezTo>
                <a:cubicBezTo>
                  <a:pt x="2211882" y="2075827"/>
                  <a:pt x="2152858" y="2056154"/>
                  <a:pt x="2113509" y="2006969"/>
                </a:cubicBezTo>
                <a:cubicBezTo>
                  <a:pt x="2054485" y="1957785"/>
                  <a:pt x="2005299" y="1908601"/>
                  <a:pt x="1946275" y="1859417"/>
                </a:cubicBezTo>
                <a:cubicBezTo>
                  <a:pt x="1946275" y="1859417"/>
                  <a:pt x="1946275" y="1849580"/>
                  <a:pt x="1946275" y="1849580"/>
                </a:cubicBezTo>
                <a:cubicBezTo>
                  <a:pt x="1956113" y="1839743"/>
                  <a:pt x="1965950" y="1859417"/>
                  <a:pt x="1975787" y="1859417"/>
                </a:cubicBezTo>
                <a:cubicBezTo>
                  <a:pt x="2024974" y="1898764"/>
                  <a:pt x="2074160" y="1938111"/>
                  <a:pt x="2123347" y="1977459"/>
                </a:cubicBezTo>
                <a:cubicBezTo>
                  <a:pt x="2172533" y="1997132"/>
                  <a:pt x="2221719" y="2006969"/>
                  <a:pt x="2270906" y="1997132"/>
                </a:cubicBezTo>
                <a:cubicBezTo>
                  <a:pt x="2329930" y="1977459"/>
                  <a:pt x="2369279" y="1938111"/>
                  <a:pt x="2418465" y="1918438"/>
                </a:cubicBezTo>
                <a:cubicBezTo>
                  <a:pt x="2428303" y="1928275"/>
                  <a:pt x="2438140" y="1928275"/>
                  <a:pt x="2438140" y="1918438"/>
                </a:cubicBezTo>
                <a:cubicBezTo>
                  <a:pt x="2428303" y="1898764"/>
                  <a:pt x="2428303" y="1869254"/>
                  <a:pt x="2428303" y="1849580"/>
                </a:cubicBezTo>
                <a:cubicBezTo>
                  <a:pt x="2408628" y="1741375"/>
                  <a:pt x="2408628" y="1741375"/>
                  <a:pt x="2408628" y="1741375"/>
                </a:cubicBezTo>
                <a:cubicBezTo>
                  <a:pt x="2398791" y="1702027"/>
                  <a:pt x="2369279" y="1662680"/>
                  <a:pt x="2329930" y="1643006"/>
                </a:cubicBezTo>
                <a:cubicBezTo>
                  <a:pt x="2310255" y="1633169"/>
                  <a:pt x="2300418" y="1633169"/>
                  <a:pt x="2280743" y="1623333"/>
                </a:cubicBezTo>
                <a:cubicBezTo>
                  <a:pt x="2261069" y="1623333"/>
                  <a:pt x="2241394" y="1613496"/>
                  <a:pt x="2211882" y="1603659"/>
                </a:cubicBezTo>
                <a:cubicBezTo>
                  <a:pt x="2211882" y="1603659"/>
                  <a:pt x="2202045" y="1603659"/>
                  <a:pt x="2192208" y="1603659"/>
                </a:cubicBezTo>
                <a:cubicBezTo>
                  <a:pt x="2172533" y="1593822"/>
                  <a:pt x="2152858" y="1593822"/>
                  <a:pt x="2143021" y="1583985"/>
                </a:cubicBezTo>
                <a:cubicBezTo>
                  <a:pt x="2133184" y="1574148"/>
                  <a:pt x="2113509" y="1583985"/>
                  <a:pt x="2103672" y="1574148"/>
                </a:cubicBezTo>
                <a:cubicBezTo>
                  <a:pt x="2113509" y="1564312"/>
                  <a:pt x="2103672" y="1544638"/>
                  <a:pt x="2123347" y="1544638"/>
                </a:cubicBezTo>
                <a:close/>
                <a:moveTo>
                  <a:pt x="2585086" y="1535113"/>
                </a:moveTo>
                <a:cubicBezTo>
                  <a:pt x="2604771" y="1544991"/>
                  <a:pt x="2604771" y="1574624"/>
                  <a:pt x="2604771" y="1584502"/>
                </a:cubicBezTo>
                <a:cubicBezTo>
                  <a:pt x="2604771" y="1604257"/>
                  <a:pt x="2604771" y="1624013"/>
                  <a:pt x="2614613" y="1633891"/>
                </a:cubicBezTo>
                <a:cubicBezTo>
                  <a:pt x="2594928" y="1643768"/>
                  <a:pt x="2575243" y="1673402"/>
                  <a:pt x="2565401" y="1693157"/>
                </a:cubicBezTo>
                <a:cubicBezTo>
                  <a:pt x="2555558" y="1703035"/>
                  <a:pt x="2545716" y="1712913"/>
                  <a:pt x="2535873" y="1712913"/>
                </a:cubicBezTo>
                <a:cubicBezTo>
                  <a:pt x="2535873" y="1693157"/>
                  <a:pt x="2526031" y="1683280"/>
                  <a:pt x="2516188" y="1673402"/>
                </a:cubicBezTo>
                <a:cubicBezTo>
                  <a:pt x="2526031" y="1653646"/>
                  <a:pt x="2535873" y="1643768"/>
                  <a:pt x="2545716" y="1624013"/>
                </a:cubicBezTo>
                <a:cubicBezTo>
                  <a:pt x="2545716" y="1564746"/>
                  <a:pt x="2545716" y="1564746"/>
                  <a:pt x="2545716" y="1564746"/>
                </a:cubicBezTo>
                <a:cubicBezTo>
                  <a:pt x="2555558" y="1554868"/>
                  <a:pt x="2575243" y="1544991"/>
                  <a:pt x="2585086" y="1535113"/>
                </a:cubicBezTo>
                <a:close/>
                <a:moveTo>
                  <a:pt x="2123870" y="1525588"/>
                </a:moveTo>
                <a:cubicBezTo>
                  <a:pt x="2212361" y="1545262"/>
                  <a:pt x="2310683" y="1555100"/>
                  <a:pt x="2389341" y="1594449"/>
                </a:cubicBezTo>
                <a:cubicBezTo>
                  <a:pt x="2428670" y="1604286"/>
                  <a:pt x="2467999" y="1633798"/>
                  <a:pt x="2497496" y="1663310"/>
                </a:cubicBezTo>
                <a:cubicBezTo>
                  <a:pt x="2517161" y="1692822"/>
                  <a:pt x="2536825" y="1722334"/>
                  <a:pt x="2536825" y="1751846"/>
                </a:cubicBezTo>
                <a:cubicBezTo>
                  <a:pt x="2536825" y="1820707"/>
                  <a:pt x="2517161" y="1899405"/>
                  <a:pt x="2536825" y="1968266"/>
                </a:cubicBezTo>
                <a:cubicBezTo>
                  <a:pt x="2536825" y="1978103"/>
                  <a:pt x="2526993" y="1978103"/>
                  <a:pt x="2526993" y="1978103"/>
                </a:cubicBezTo>
                <a:cubicBezTo>
                  <a:pt x="2477832" y="1997778"/>
                  <a:pt x="2448335" y="2037127"/>
                  <a:pt x="2409006" y="2066639"/>
                </a:cubicBezTo>
                <a:cubicBezTo>
                  <a:pt x="2389341" y="2086314"/>
                  <a:pt x="2359845" y="2105988"/>
                  <a:pt x="2320516" y="2115825"/>
                </a:cubicBezTo>
                <a:cubicBezTo>
                  <a:pt x="2261522" y="2125663"/>
                  <a:pt x="2202528" y="2105988"/>
                  <a:pt x="2143535" y="2076476"/>
                </a:cubicBezTo>
                <a:cubicBezTo>
                  <a:pt x="2074709" y="2007615"/>
                  <a:pt x="2005883" y="1948592"/>
                  <a:pt x="1937058" y="1879730"/>
                </a:cubicBezTo>
                <a:cubicBezTo>
                  <a:pt x="1927225" y="1879730"/>
                  <a:pt x="1927225" y="1869893"/>
                  <a:pt x="1937058" y="1869893"/>
                </a:cubicBezTo>
                <a:cubicBezTo>
                  <a:pt x="2005883" y="1928917"/>
                  <a:pt x="2064877" y="1987941"/>
                  <a:pt x="2133703" y="2046964"/>
                </a:cubicBezTo>
                <a:cubicBezTo>
                  <a:pt x="2202528" y="2086314"/>
                  <a:pt x="2281187" y="2125663"/>
                  <a:pt x="2359845" y="2086314"/>
                </a:cubicBezTo>
                <a:cubicBezTo>
                  <a:pt x="2379509" y="2066639"/>
                  <a:pt x="2399174" y="2056802"/>
                  <a:pt x="2418838" y="2037127"/>
                </a:cubicBezTo>
                <a:cubicBezTo>
                  <a:pt x="2448335" y="2017453"/>
                  <a:pt x="2477832" y="1978103"/>
                  <a:pt x="2517161" y="1968266"/>
                </a:cubicBezTo>
                <a:cubicBezTo>
                  <a:pt x="2526993" y="1958429"/>
                  <a:pt x="2526993" y="1958429"/>
                  <a:pt x="2526993" y="1958429"/>
                </a:cubicBezTo>
                <a:cubicBezTo>
                  <a:pt x="2497496" y="1879730"/>
                  <a:pt x="2536825" y="1801032"/>
                  <a:pt x="2517161" y="1712496"/>
                </a:cubicBezTo>
                <a:cubicBezTo>
                  <a:pt x="2517161" y="1692822"/>
                  <a:pt x="2497496" y="1682985"/>
                  <a:pt x="2477832" y="1663310"/>
                </a:cubicBezTo>
                <a:cubicBezTo>
                  <a:pt x="2448335" y="1623961"/>
                  <a:pt x="2399174" y="1614124"/>
                  <a:pt x="2359845" y="1594449"/>
                </a:cubicBezTo>
                <a:cubicBezTo>
                  <a:pt x="2281187" y="1574774"/>
                  <a:pt x="2202528" y="1555100"/>
                  <a:pt x="2123870" y="1535425"/>
                </a:cubicBezTo>
                <a:cubicBezTo>
                  <a:pt x="2114038" y="1535425"/>
                  <a:pt x="2114038" y="1525588"/>
                  <a:pt x="2123870" y="1525588"/>
                </a:cubicBezTo>
                <a:close/>
                <a:moveTo>
                  <a:pt x="2605405" y="1506538"/>
                </a:moveTo>
                <a:cubicBezTo>
                  <a:pt x="2625090" y="1506538"/>
                  <a:pt x="2625090" y="1535907"/>
                  <a:pt x="2625090" y="1545696"/>
                </a:cubicBezTo>
                <a:cubicBezTo>
                  <a:pt x="2634933" y="1575065"/>
                  <a:pt x="2625090" y="1614223"/>
                  <a:pt x="2644775" y="1643592"/>
                </a:cubicBezTo>
                <a:cubicBezTo>
                  <a:pt x="2605405" y="1653382"/>
                  <a:pt x="2595563" y="1692540"/>
                  <a:pt x="2566035" y="1731698"/>
                </a:cubicBezTo>
                <a:cubicBezTo>
                  <a:pt x="2556193" y="1731698"/>
                  <a:pt x="2556193" y="1741488"/>
                  <a:pt x="2546350" y="1741488"/>
                </a:cubicBezTo>
                <a:cubicBezTo>
                  <a:pt x="2546350" y="1731698"/>
                  <a:pt x="2546350" y="1721909"/>
                  <a:pt x="2546350" y="1721909"/>
                </a:cubicBezTo>
                <a:cubicBezTo>
                  <a:pt x="2585720" y="1712119"/>
                  <a:pt x="2575878" y="1663171"/>
                  <a:pt x="2615248" y="1653382"/>
                </a:cubicBezTo>
                <a:cubicBezTo>
                  <a:pt x="2615248" y="1643592"/>
                  <a:pt x="2625090" y="1643592"/>
                  <a:pt x="2634933" y="1643592"/>
                </a:cubicBezTo>
                <a:cubicBezTo>
                  <a:pt x="2625090" y="1624013"/>
                  <a:pt x="2625090" y="1614223"/>
                  <a:pt x="2615248" y="1604434"/>
                </a:cubicBezTo>
                <a:cubicBezTo>
                  <a:pt x="2615248" y="1575065"/>
                  <a:pt x="2615248" y="1545696"/>
                  <a:pt x="2595563" y="1516327"/>
                </a:cubicBezTo>
                <a:cubicBezTo>
                  <a:pt x="2595563" y="1516327"/>
                  <a:pt x="2595563" y="1506538"/>
                  <a:pt x="2605405" y="1506538"/>
                </a:cubicBezTo>
                <a:close/>
                <a:moveTo>
                  <a:pt x="421746" y="1457325"/>
                </a:moveTo>
                <a:cubicBezTo>
                  <a:pt x="431535" y="1457325"/>
                  <a:pt x="431535" y="1467048"/>
                  <a:pt x="441325" y="1467048"/>
                </a:cubicBezTo>
                <a:cubicBezTo>
                  <a:pt x="441325" y="1496219"/>
                  <a:pt x="411956" y="1515666"/>
                  <a:pt x="392377" y="1525389"/>
                </a:cubicBezTo>
                <a:cubicBezTo>
                  <a:pt x="363008" y="1535113"/>
                  <a:pt x="343429" y="1525389"/>
                  <a:pt x="323850" y="1505942"/>
                </a:cubicBezTo>
                <a:cubicBezTo>
                  <a:pt x="333639" y="1496219"/>
                  <a:pt x="353219" y="1486495"/>
                  <a:pt x="363008" y="1467048"/>
                </a:cubicBezTo>
                <a:cubicBezTo>
                  <a:pt x="382587" y="1467048"/>
                  <a:pt x="402166" y="1467048"/>
                  <a:pt x="421746" y="1457325"/>
                </a:cubicBezTo>
                <a:close/>
                <a:moveTo>
                  <a:pt x="539750" y="1427163"/>
                </a:moveTo>
                <a:cubicBezTo>
                  <a:pt x="539750" y="1437085"/>
                  <a:pt x="539750" y="1437085"/>
                  <a:pt x="539750" y="1437085"/>
                </a:cubicBezTo>
                <a:cubicBezTo>
                  <a:pt x="529907" y="1466850"/>
                  <a:pt x="510222" y="1486694"/>
                  <a:pt x="480695" y="1506538"/>
                </a:cubicBezTo>
                <a:cubicBezTo>
                  <a:pt x="441325" y="1496616"/>
                  <a:pt x="441325" y="1496616"/>
                  <a:pt x="441325" y="1496616"/>
                </a:cubicBezTo>
                <a:cubicBezTo>
                  <a:pt x="441325" y="1486694"/>
                  <a:pt x="451167" y="1476772"/>
                  <a:pt x="451167" y="1476772"/>
                </a:cubicBezTo>
                <a:cubicBezTo>
                  <a:pt x="490537" y="1476772"/>
                  <a:pt x="520065" y="1456928"/>
                  <a:pt x="539750" y="1427163"/>
                </a:cubicBezTo>
                <a:close/>
                <a:moveTo>
                  <a:pt x="295746" y="1425046"/>
                </a:moveTo>
                <a:cubicBezTo>
                  <a:pt x="299138" y="1424429"/>
                  <a:pt x="302220" y="1425046"/>
                  <a:pt x="304687" y="1427516"/>
                </a:cubicBezTo>
                <a:cubicBezTo>
                  <a:pt x="324417" y="1437393"/>
                  <a:pt x="334282" y="1457149"/>
                  <a:pt x="354013" y="1457149"/>
                </a:cubicBezTo>
                <a:cubicBezTo>
                  <a:pt x="354013" y="1476905"/>
                  <a:pt x="324417" y="1486782"/>
                  <a:pt x="314552" y="1496660"/>
                </a:cubicBezTo>
                <a:cubicBezTo>
                  <a:pt x="294821" y="1506538"/>
                  <a:pt x="265226" y="1506538"/>
                  <a:pt x="245495" y="1486782"/>
                </a:cubicBezTo>
                <a:cubicBezTo>
                  <a:pt x="225765" y="1486782"/>
                  <a:pt x="215900" y="1476905"/>
                  <a:pt x="225765" y="1457149"/>
                </a:cubicBezTo>
                <a:cubicBezTo>
                  <a:pt x="265226" y="1447271"/>
                  <a:pt x="265226" y="1447271"/>
                  <a:pt x="265226" y="1447271"/>
                </a:cubicBezTo>
                <a:cubicBezTo>
                  <a:pt x="272625" y="1439863"/>
                  <a:pt x="285573" y="1426898"/>
                  <a:pt x="295746" y="1425046"/>
                </a:cubicBezTo>
                <a:close/>
                <a:moveTo>
                  <a:pt x="454544" y="1402970"/>
                </a:moveTo>
                <a:cubicBezTo>
                  <a:pt x="457017" y="1403284"/>
                  <a:pt x="459490" y="1404541"/>
                  <a:pt x="461963" y="1407054"/>
                </a:cubicBezTo>
                <a:cubicBezTo>
                  <a:pt x="432289" y="1437217"/>
                  <a:pt x="402614" y="1457325"/>
                  <a:pt x="363049" y="1457325"/>
                </a:cubicBezTo>
                <a:cubicBezTo>
                  <a:pt x="353158" y="1457325"/>
                  <a:pt x="343266" y="1437217"/>
                  <a:pt x="333375" y="1427162"/>
                </a:cubicBezTo>
                <a:cubicBezTo>
                  <a:pt x="343266" y="1427162"/>
                  <a:pt x="353158" y="1427162"/>
                  <a:pt x="372940" y="1427162"/>
                </a:cubicBezTo>
                <a:cubicBezTo>
                  <a:pt x="392723" y="1437217"/>
                  <a:pt x="412506" y="1417108"/>
                  <a:pt x="432289" y="1417108"/>
                </a:cubicBezTo>
                <a:cubicBezTo>
                  <a:pt x="439707" y="1409568"/>
                  <a:pt x="447126" y="1402027"/>
                  <a:pt x="454544" y="1402970"/>
                </a:cubicBezTo>
                <a:close/>
                <a:moveTo>
                  <a:pt x="2270858" y="1387475"/>
                </a:moveTo>
                <a:cubicBezTo>
                  <a:pt x="2290641" y="1397265"/>
                  <a:pt x="2320315" y="1387475"/>
                  <a:pt x="2340098" y="1407054"/>
                </a:cubicBezTo>
                <a:cubicBezTo>
                  <a:pt x="2349989" y="1416844"/>
                  <a:pt x="2379663" y="1416844"/>
                  <a:pt x="2359880" y="1436423"/>
                </a:cubicBezTo>
                <a:cubicBezTo>
                  <a:pt x="2349989" y="1446213"/>
                  <a:pt x="2330206" y="1446213"/>
                  <a:pt x="2310424" y="1446213"/>
                </a:cubicBezTo>
                <a:cubicBezTo>
                  <a:pt x="2310424" y="1446213"/>
                  <a:pt x="2300532" y="1446213"/>
                  <a:pt x="2300532" y="1446213"/>
                </a:cubicBezTo>
                <a:cubicBezTo>
                  <a:pt x="2280749" y="1436423"/>
                  <a:pt x="2260967" y="1416844"/>
                  <a:pt x="2251075" y="1397265"/>
                </a:cubicBezTo>
                <a:cubicBezTo>
                  <a:pt x="2270858" y="1387475"/>
                  <a:pt x="2270858" y="1387475"/>
                  <a:pt x="2270858" y="1387475"/>
                </a:cubicBezTo>
                <a:close/>
                <a:moveTo>
                  <a:pt x="539750" y="1387475"/>
                </a:moveTo>
                <a:cubicBezTo>
                  <a:pt x="539750" y="1397397"/>
                  <a:pt x="539750" y="1397397"/>
                  <a:pt x="539750" y="1397397"/>
                </a:cubicBezTo>
                <a:cubicBezTo>
                  <a:pt x="539750" y="1427162"/>
                  <a:pt x="510222" y="1447006"/>
                  <a:pt x="480695" y="1456928"/>
                </a:cubicBezTo>
                <a:cubicBezTo>
                  <a:pt x="470852" y="1456928"/>
                  <a:pt x="451167" y="1466850"/>
                  <a:pt x="441325" y="1447006"/>
                </a:cubicBezTo>
                <a:cubicBezTo>
                  <a:pt x="441325" y="1437084"/>
                  <a:pt x="451167" y="1437084"/>
                  <a:pt x="461010" y="1427162"/>
                </a:cubicBezTo>
                <a:cubicBezTo>
                  <a:pt x="470852" y="1427162"/>
                  <a:pt x="490537" y="1427162"/>
                  <a:pt x="500380" y="1417240"/>
                </a:cubicBezTo>
                <a:cubicBezTo>
                  <a:pt x="510222" y="1407319"/>
                  <a:pt x="520065" y="1387475"/>
                  <a:pt x="539750" y="1387475"/>
                </a:cubicBezTo>
                <a:close/>
                <a:moveTo>
                  <a:pt x="2379174" y="1358900"/>
                </a:moveTo>
                <a:cubicBezTo>
                  <a:pt x="2408849" y="1368652"/>
                  <a:pt x="2438523" y="1368652"/>
                  <a:pt x="2468197" y="1368652"/>
                </a:cubicBezTo>
                <a:cubicBezTo>
                  <a:pt x="2468197" y="1378404"/>
                  <a:pt x="2478088" y="1388155"/>
                  <a:pt x="2468197" y="1388155"/>
                </a:cubicBezTo>
                <a:cubicBezTo>
                  <a:pt x="2468197" y="1407659"/>
                  <a:pt x="2448414" y="1417411"/>
                  <a:pt x="2428631" y="1427163"/>
                </a:cubicBezTo>
                <a:cubicBezTo>
                  <a:pt x="2398957" y="1427163"/>
                  <a:pt x="2369283" y="1417411"/>
                  <a:pt x="2349500" y="1397907"/>
                </a:cubicBezTo>
                <a:cubicBezTo>
                  <a:pt x="2359392" y="1388155"/>
                  <a:pt x="2379174" y="1368652"/>
                  <a:pt x="2379174" y="1358900"/>
                </a:cubicBezTo>
                <a:close/>
                <a:moveTo>
                  <a:pt x="2143125" y="1358900"/>
                </a:moveTo>
                <a:cubicBezTo>
                  <a:pt x="2152939" y="1368601"/>
                  <a:pt x="2162753" y="1378303"/>
                  <a:pt x="2182380" y="1388004"/>
                </a:cubicBezTo>
                <a:cubicBezTo>
                  <a:pt x="2192193" y="1407407"/>
                  <a:pt x="2231448" y="1388004"/>
                  <a:pt x="2241262" y="1417109"/>
                </a:cubicBezTo>
                <a:cubicBezTo>
                  <a:pt x="2251075" y="1417109"/>
                  <a:pt x="2251075" y="1426810"/>
                  <a:pt x="2251075" y="1436511"/>
                </a:cubicBezTo>
                <a:cubicBezTo>
                  <a:pt x="2241262" y="1446213"/>
                  <a:pt x="2221634" y="1436511"/>
                  <a:pt x="2211821" y="1436511"/>
                </a:cubicBezTo>
                <a:cubicBezTo>
                  <a:pt x="2182380" y="1426810"/>
                  <a:pt x="2152939" y="1397706"/>
                  <a:pt x="2143125" y="1368601"/>
                </a:cubicBezTo>
                <a:cubicBezTo>
                  <a:pt x="2143125" y="1358900"/>
                  <a:pt x="2143125" y="1358900"/>
                  <a:pt x="2143125" y="1358900"/>
                </a:cubicBezTo>
                <a:close/>
                <a:moveTo>
                  <a:pt x="357259" y="1351530"/>
                </a:moveTo>
                <a:cubicBezTo>
                  <a:pt x="378223" y="1352777"/>
                  <a:pt x="397953" y="1357766"/>
                  <a:pt x="412751" y="1367745"/>
                </a:cubicBezTo>
                <a:cubicBezTo>
                  <a:pt x="383155" y="1377724"/>
                  <a:pt x="343694" y="1347788"/>
                  <a:pt x="333829" y="1387702"/>
                </a:cubicBezTo>
                <a:cubicBezTo>
                  <a:pt x="343694" y="1397681"/>
                  <a:pt x="363425" y="1397681"/>
                  <a:pt x="383155" y="1397681"/>
                </a:cubicBezTo>
                <a:cubicBezTo>
                  <a:pt x="383155" y="1387702"/>
                  <a:pt x="402886" y="1387702"/>
                  <a:pt x="412751" y="1387702"/>
                </a:cubicBezTo>
                <a:cubicBezTo>
                  <a:pt x="383155" y="1417638"/>
                  <a:pt x="333829" y="1417638"/>
                  <a:pt x="294368" y="1407659"/>
                </a:cubicBezTo>
                <a:cubicBezTo>
                  <a:pt x="284503" y="1397681"/>
                  <a:pt x="274638" y="1397681"/>
                  <a:pt x="274638" y="1387702"/>
                </a:cubicBezTo>
                <a:cubicBezTo>
                  <a:pt x="274638" y="1377724"/>
                  <a:pt x="284503" y="1367745"/>
                  <a:pt x="294368" y="1357766"/>
                </a:cubicBezTo>
                <a:cubicBezTo>
                  <a:pt x="314099" y="1352777"/>
                  <a:pt x="336296" y="1350282"/>
                  <a:pt x="357259" y="1351530"/>
                </a:cubicBezTo>
                <a:close/>
                <a:moveTo>
                  <a:pt x="459318" y="1349801"/>
                </a:moveTo>
                <a:cubicBezTo>
                  <a:pt x="480080" y="1346994"/>
                  <a:pt x="507762" y="1358220"/>
                  <a:pt x="529907" y="1358220"/>
                </a:cubicBezTo>
                <a:cubicBezTo>
                  <a:pt x="539750" y="1358220"/>
                  <a:pt x="539750" y="1368199"/>
                  <a:pt x="539750" y="1378177"/>
                </a:cubicBezTo>
                <a:cubicBezTo>
                  <a:pt x="510222" y="1388156"/>
                  <a:pt x="480695" y="1408113"/>
                  <a:pt x="451167" y="1388156"/>
                </a:cubicBezTo>
                <a:cubicBezTo>
                  <a:pt x="441325" y="1378177"/>
                  <a:pt x="441325" y="1368199"/>
                  <a:pt x="441325" y="1358220"/>
                </a:cubicBezTo>
                <a:cubicBezTo>
                  <a:pt x="446246" y="1353231"/>
                  <a:pt x="452398" y="1350736"/>
                  <a:pt x="459318" y="1349801"/>
                </a:cubicBezTo>
                <a:close/>
                <a:moveTo>
                  <a:pt x="2241890" y="1338263"/>
                </a:moveTo>
                <a:cubicBezTo>
                  <a:pt x="2271486" y="1348105"/>
                  <a:pt x="2291217" y="1367791"/>
                  <a:pt x="2320812" y="1348105"/>
                </a:cubicBezTo>
                <a:cubicBezTo>
                  <a:pt x="2330677" y="1338263"/>
                  <a:pt x="2350408" y="1348105"/>
                  <a:pt x="2370138" y="1338263"/>
                </a:cubicBezTo>
                <a:cubicBezTo>
                  <a:pt x="2370138" y="1348105"/>
                  <a:pt x="2370138" y="1357948"/>
                  <a:pt x="2360273" y="1367791"/>
                </a:cubicBezTo>
                <a:cubicBezTo>
                  <a:pt x="2350408" y="1377633"/>
                  <a:pt x="2330677" y="1387476"/>
                  <a:pt x="2310947" y="1377633"/>
                </a:cubicBezTo>
                <a:cubicBezTo>
                  <a:pt x="2281351" y="1377633"/>
                  <a:pt x="2251756" y="1367791"/>
                  <a:pt x="2232025" y="1348105"/>
                </a:cubicBezTo>
                <a:cubicBezTo>
                  <a:pt x="2232025" y="1338263"/>
                  <a:pt x="2241890" y="1338263"/>
                  <a:pt x="2241890" y="1338263"/>
                </a:cubicBezTo>
                <a:close/>
                <a:moveTo>
                  <a:pt x="243781" y="1336156"/>
                </a:moveTo>
                <a:cubicBezTo>
                  <a:pt x="259689" y="1336156"/>
                  <a:pt x="274373" y="1338629"/>
                  <a:pt x="284163" y="1348521"/>
                </a:cubicBezTo>
                <a:cubicBezTo>
                  <a:pt x="264584" y="1358412"/>
                  <a:pt x="264584" y="1378195"/>
                  <a:pt x="264584" y="1397978"/>
                </a:cubicBezTo>
                <a:cubicBezTo>
                  <a:pt x="264584" y="1407869"/>
                  <a:pt x="284163" y="1407869"/>
                  <a:pt x="274373" y="1417760"/>
                </a:cubicBezTo>
                <a:cubicBezTo>
                  <a:pt x="254794" y="1437543"/>
                  <a:pt x="225425" y="1457326"/>
                  <a:pt x="196057" y="1437543"/>
                </a:cubicBezTo>
                <a:cubicBezTo>
                  <a:pt x="176477" y="1427652"/>
                  <a:pt x="166688" y="1407869"/>
                  <a:pt x="166688" y="1388086"/>
                </a:cubicBezTo>
                <a:cubicBezTo>
                  <a:pt x="166688" y="1368303"/>
                  <a:pt x="176477" y="1358412"/>
                  <a:pt x="196057" y="1338629"/>
                </a:cubicBezTo>
                <a:cubicBezTo>
                  <a:pt x="210741" y="1338629"/>
                  <a:pt x="227873" y="1336156"/>
                  <a:pt x="243781" y="1336156"/>
                </a:cubicBezTo>
                <a:close/>
                <a:moveTo>
                  <a:pt x="2143125" y="1328738"/>
                </a:moveTo>
                <a:cubicBezTo>
                  <a:pt x="2172494" y="1338490"/>
                  <a:pt x="2192073" y="1387249"/>
                  <a:pt x="2231231" y="1367745"/>
                </a:cubicBezTo>
                <a:cubicBezTo>
                  <a:pt x="2241021" y="1367745"/>
                  <a:pt x="2250811" y="1367745"/>
                  <a:pt x="2260600" y="1377497"/>
                </a:cubicBezTo>
                <a:cubicBezTo>
                  <a:pt x="2231231" y="1397001"/>
                  <a:pt x="2201863" y="1377497"/>
                  <a:pt x="2182284" y="1367745"/>
                </a:cubicBezTo>
                <a:cubicBezTo>
                  <a:pt x="2162704" y="1357993"/>
                  <a:pt x="2152915" y="1348242"/>
                  <a:pt x="2143125" y="1338490"/>
                </a:cubicBezTo>
                <a:cubicBezTo>
                  <a:pt x="2143125" y="1328738"/>
                  <a:pt x="2143125" y="1328738"/>
                  <a:pt x="2143125" y="1328738"/>
                </a:cubicBezTo>
                <a:close/>
                <a:moveTo>
                  <a:pt x="393065" y="1298575"/>
                </a:moveTo>
                <a:cubicBezTo>
                  <a:pt x="412750" y="1308417"/>
                  <a:pt x="432435" y="1318260"/>
                  <a:pt x="452120" y="1328103"/>
                </a:cubicBezTo>
                <a:cubicBezTo>
                  <a:pt x="461963" y="1337945"/>
                  <a:pt x="452120" y="1337945"/>
                  <a:pt x="452120" y="1337945"/>
                </a:cubicBezTo>
                <a:cubicBezTo>
                  <a:pt x="432435" y="1347788"/>
                  <a:pt x="412750" y="1328103"/>
                  <a:pt x="393065" y="1328103"/>
                </a:cubicBezTo>
                <a:cubicBezTo>
                  <a:pt x="393065" y="1328103"/>
                  <a:pt x="383222" y="1318260"/>
                  <a:pt x="373380" y="1328103"/>
                </a:cubicBezTo>
                <a:cubicBezTo>
                  <a:pt x="363537" y="1347788"/>
                  <a:pt x="334010" y="1337945"/>
                  <a:pt x="324167" y="1337945"/>
                </a:cubicBezTo>
                <a:cubicBezTo>
                  <a:pt x="314325" y="1328103"/>
                  <a:pt x="324167" y="1318260"/>
                  <a:pt x="324167" y="1318260"/>
                </a:cubicBezTo>
                <a:cubicBezTo>
                  <a:pt x="343852" y="1298575"/>
                  <a:pt x="373380" y="1298575"/>
                  <a:pt x="393065" y="1298575"/>
                </a:cubicBezTo>
                <a:close/>
                <a:moveTo>
                  <a:pt x="2202007" y="1289050"/>
                </a:moveTo>
                <a:cubicBezTo>
                  <a:pt x="2221634" y="1298892"/>
                  <a:pt x="2241262" y="1289050"/>
                  <a:pt x="2251075" y="1308735"/>
                </a:cubicBezTo>
                <a:cubicBezTo>
                  <a:pt x="2241262" y="1318578"/>
                  <a:pt x="2241262" y="1328420"/>
                  <a:pt x="2231448" y="1328420"/>
                </a:cubicBezTo>
                <a:cubicBezTo>
                  <a:pt x="2202007" y="1338263"/>
                  <a:pt x="2172566" y="1328420"/>
                  <a:pt x="2143125" y="1318578"/>
                </a:cubicBezTo>
                <a:cubicBezTo>
                  <a:pt x="2143125" y="1308735"/>
                  <a:pt x="2143125" y="1308735"/>
                  <a:pt x="2143125" y="1308735"/>
                </a:cubicBezTo>
                <a:cubicBezTo>
                  <a:pt x="2152939" y="1298892"/>
                  <a:pt x="2182380" y="1298892"/>
                  <a:pt x="2202007" y="1289050"/>
                </a:cubicBezTo>
                <a:close/>
                <a:moveTo>
                  <a:pt x="441613" y="1289050"/>
                </a:moveTo>
                <a:cubicBezTo>
                  <a:pt x="480868" y="1289050"/>
                  <a:pt x="510309" y="1308629"/>
                  <a:pt x="539750" y="1337998"/>
                </a:cubicBezTo>
                <a:cubicBezTo>
                  <a:pt x="539750" y="1347788"/>
                  <a:pt x="539750" y="1347788"/>
                  <a:pt x="539750" y="1347788"/>
                </a:cubicBezTo>
                <a:cubicBezTo>
                  <a:pt x="510309" y="1347788"/>
                  <a:pt x="500495" y="1328209"/>
                  <a:pt x="480868" y="1318419"/>
                </a:cubicBezTo>
                <a:cubicBezTo>
                  <a:pt x="451427" y="1318419"/>
                  <a:pt x="451427" y="1318419"/>
                  <a:pt x="451427" y="1318419"/>
                </a:cubicBezTo>
                <a:cubicBezTo>
                  <a:pt x="431800" y="1298840"/>
                  <a:pt x="431800" y="1298840"/>
                  <a:pt x="431800" y="1298840"/>
                </a:cubicBezTo>
                <a:cubicBezTo>
                  <a:pt x="431800" y="1289050"/>
                  <a:pt x="441613" y="1298840"/>
                  <a:pt x="441613" y="1289050"/>
                </a:cubicBezTo>
                <a:close/>
                <a:moveTo>
                  <a:pt x="2340098" y="1270000"/>
                </a:moveTo>
                <a:cubicBezTo>
                  <a:pt x="2359636" y="1270000"/>
                  <a:pt x="2388944" y="1270000"/>
                  <a:pt x="2398713" y="1289504"/>
                </a:cubicBezTo>
                <a:cubicBezTo>
                  <a:pt x="2398713" y="1299255"/>
                  <a:pt x="2398713" y="1309007"/>
                  <a:pt x="2388944" y="1318759"/>
                </a:cubicBezTo>
                <a:cubicBezTo>
                  <a:pt x="2359636" y="1338263"/>
                  <a:pt x="2320559" y="1328511"/>
                  <a:pt x="2291252" y="1328511"/>
                </a:cubicBezTo>
                <a:cubicBezTo>
                  <a:pt x="2281482" y="1328511"/>
                  <a:pt x="2271713" y="1318759"/>
                  <a:pt x="2271713" y="1318759"/>
                </a:cubicBezTo>
                <a:cubicBezTo>
                  <a:pt x="2291252" y="1318759"/>
                  <a:pt x="2320559" y="1318759"/>
                  <a:pt x="2349867" y="1318759"/>
                </a:cubicBezTo>
                <a:cubicBezTo>
                  <a:pt x="2349867" y="1318759"/>
                  <a:pt x="2359636" y="1318759"/>
                  <a:pt x="2359636" y="1309007"/>
                </a:cubicBezTo>
                <a:cubicBezTo>
                  <a:pt x="2359636" y="1299255"/>
                  <a:pt x="2359636" y="1289504"/>
                  <a:pt x="2349867" y="1289504"/>
                </a:cubicBezTo>
                <a:cubicBezTo>
                  <a:pt x="2330329" y="1289504"/>
                  <a:pt x="2310790" y="1299255"/>
                  <a:pt x="2291252" y="1289504"/>
                </a:cubicBezTo>
                <a:cubicBezTo>
                  <a:pt x="2291252" y="1279752"/>
                  <a:pt x="2320559" y="1279752"/>
                  <a:pt x="2340098" y="1270000"/>
                </a:cubicBezTo>
                <a:close/>
                <a:moveTo>
                  <a:pt x="278179" y="1256771"/>
                </a:moveTo>
                <a:cubicBezTo>
                  <a:pt x="289169" y="1256771"/>
                  <a:pt x="298938" y="1259241"/>
                  <a:pt x="303823" y="1269118"/>
                </a:cubicBezTo>
                <a:cubicBezTo>
                  <a:pt x="313592" y="1269118"/>
                  <a:pt x="333131" y="1278996"/>
                  <a:pt x="342900" y="1288874"/>
                </a:cubicBezTo>
                <a:cubicBezTo>
                  <a:pt x="333131" y="1298752"/>
                  <a:pt x="323361" y="1298752"/>
                  <a:pt x="313592" y="1308630"/>
                </a:cubicBezTo>
                <a:cubicBezTo>
                  <a:pt x="313592" y="1318507"/>
                  <a:pt x="303823" y="1328385"/>
                  <a:pt x="303823" y="1338263"/>
                </a:cubicBezTo>
                <a:cubicBezTo>
                  <a:pt x="284284" y="1338263"/>
                  <a:pt x="274515" y="1328385"/>
                  <a:pt x="254977" y="1318507"/>
                </a:cubicBezTo>
                <a:cubicBezTo>
                  <a:pt x="235438" y="1318507"/>
                  <a:pt x="215900" y="1328385"/>
                  <a:pt x="215900" y="1318507"/>
                </a:cubicBezTo>
                <a:cubicBezTo>
                  <a:pt x="215900" y="1288874"/>
                  <a:pt x="225669" y="1269118"/>
                  <a:pt x="245207" y="1259241"/>
                </a:cubicBezTo>
                <a:cubicBezTo>
                  <a:pt x="254977" y="1259241"/>
                  <a:pt x="267188" y="1256771"/>
                  <a:pt x="278179" y="1256771"/>
                </a:cubicBezTo>
                <a:close/>
                <a:moveTo>
                  <a:pt x="2480775" y="1247279"/>
                </a:moveTo>
                <a:cubicBezTo>
                  <a:pt x="2486881" y="1249760"/>
                  <a:pt x="2491765" y="1254721"/>
                  <a:pt x="2496650" y="1259682"/>
                </a:cubicBezTo>
                <a:cubicBezTo>
                  <a:pt x="2516188" y="1269604"/>
                  <a:pt x="2516188" y="1289447"/>
                  <a:pt x="2516188" y="1309291"/>
                </a:cubicBezTo>
                <a:cubicBezTo>
                  <a:pt x="2516188" y="1329135"/>
                  <a:pt x="2506419" y="1348979"/>
                  <a:pt x="2486881" y="1358901"/>
                </a:cubicBezTo>
                <a:cubicBezTo>
                  <a:pt x="2457573" y="1358901"/>
                  <a:pt x="2408727" y="1358901"/>
                  <a:pt x="2389188" y="1339057"/>
                </a:cubicBezTo>
                <a:cubicBezTo>
                  <a:pt x="2398957" y="1329135"/>
                  <a:pt x="2418496" y="1319213"/>
                  <a:pt x="2408727" y="1299369"/>
                </a:cubicBezTo>
                <a:cubicBezTo>
                  <a:pt x="2408727" y="1289447"/>
                  <a:pt x="2398957" y="1279526"/>
                  <a:pt x="2398957" y="1269604"/>
                </a:cubicBezTo>
                <a:cubicBezTo>
                  <a:pt x="2408727" y="1249760"/>
                  <a:pt x="2438034" y="1249760"/>
                  <a:pt x="2457573" y="1249760"/>
                </a:cubicBezTo>
                <a:cubicBezTo>
                  <a:pt x="2467342" y="1244799"/>
                  <a:pt x="2474669" y="1244799"/>
                  <a:pt x="2480775" y="1247279"/>
                </a:cubicBezTo>
                <a:close/>
                <a:moveTo>
                  <a:pt x="490537" y="1239838"/>
                </a:moveTo>
                <a:cubicBezTo>
                  <a:pt x="519906" y="1269603"/>
                  <a:pt x="519906" y="1269603"/>
                  <a:pt x="519906" y="1269603"/>
                </a:cubicBezTo>
                <a:cubicBezTo>
                  <a:pt x="529696" y="1289447"/>
                  <a:pt x="549275" y="1299369"/>
                  <a:pt x="539485" y="1319213"/>
                </a:cubicBezTo>
                <a:cubicBezTo>
                  <a:pt x="510116" y="1289447"/>
                  <a:pt x="480748" y="1289447"/>
                  <a:pt x="451379" y="1269603"/>
                </a:cubicBezTo>
                <a:cubicBezTo>
                  <a:pt x="451379" y="1269603"/>
                  <a:pt x="431800" y="1259682"/>
                  <a:pt x="441589" y="1249760"/>
                </a:cubicBezTo>
                <a:cubicBezTo>
                  <a:pt x="451379" y="1239838"/>
                  <a:pt x="470958" y="1239838"/>
                  <a:pt x="490537" y="1239838"/>
                </a:cubicBezTo>
                <a:close/>
                <a:moveTo>
                  <a:pt x="2323386" y="1230540"/>
                </a:moveTo>
                <a:cubicBezTo>
                  <a:pt x="2340611" y="1230540"/>
                  <a:pt x="2355375" y="1235416"/>
                  <a:pt x="2360296" y="1250043"/>
                </a:cubicBezTo>
                <a:cubicBezTo>
                  <a:pt x="2370138" y="1259795"/>
                  <a:pt x="2360296" y="1259795"/>
                  <a:pt x="2350453" y="1259795"/>
                </a:cubicBezTo>
                <a:cubicBezTo>
                  <a:pt x="2340611" y="1259795"/>
                  <a:pt x="2330768" y="1269547"/>
                  <a:pt x="2320926" y="1259795"/>
                </a:cubicBezTo>
                <a:cubicBezTo>
                  <a:pt x="2311083" y="1250043"/>
                  <a:pt x="2301241" y="1250043"/>
                  <a:pt x="2281555" y="1250043"/>
                </a:cubicBezTo>
                <a:cubicBezTo>
                  <a:pt x="2261870" y="1259795"/>
                  <a:pt x="2252028" y="1289051"/>
                  <a:pt x="2222500" y="1279299"/>
                </a:cubicBezTo>
                <a:cubicBezTo>
                  <a:pt x="2232343" y="1259795"/>
                  <a:pt x="2261870" y="1250043"/>
                  <a:pt x="2271713" y="1240292"/>
                </a:cubicBezTo>
                <a:cubicBezTo>
                  <a:pt x="2286477" y="1235416"/>
                  <a:pt x="2306162" y="1230540"/>
                  <a:pt x="2323386" y="1230540"/>
                </a:cubicBezTo>
                <a:close/>
                <a:moveTo>
                  <a:pt x="353219" y="1230313"/>
                </a:moveTo>
                <a:cubicBezTo>
                  <a:pt x="392377" y="1230313"/>
                  <a:pt x="421746" y="1249892"/>
                  <a:pt x="441325" y="1279261"/>
                </a:cubicBezTo>
                <a:cubicBezTo>
                  <a:pt x="431535" y="1279261"/>
                  <a:pt x="421746" y="1289051"/>
                  <a:pt x="411956" y="1289051"/>
                </a:cubicBezTo>
                <a:cubicBezTo>
                  <a:pt x="392377" y="1289051"/>
                  <a:pt x="372798" y="1289051"/>
                  <a:pt x="363008" y="1289051"/>
                </a:cubicBezTo>
                <a:cubicBezTo>
                  <a:pt x="343429" y="1269472"/>
                  <a:pt x="323850" y="1269472"/>
                  <a:pt x="323850" y="1249892"/>
                </a:cubicBezTo>
                <a:cubicBezTo>
                  <a:pt x="323850" y="1240103"/>
                  <a:pt x="333639" y="1230313"/>
                  <a:pt x="353219" y="1230313"/>
                </a:cubicBezTo>
                <a:close/>
                <a:moveTo>
                  <a:pt x="2216268" y="1230083"/>
                </a:moveTo>
                <a:cubicBezTo>
                  <a:pt x="2227155" y="1228102"/>
                  <a:pt x="2238808" y="1228102"/>
                  <a:pt x="2251075" y="1230540"/>
                </a:cubicBezTo>
                <a:cubicBezTo>
                  <a:pt x="2251075" y="1240292"/>
                  <a:pt x="2251075" y="1240292"/>
                  <a:pt x="2251075" y="1240292"/>
                </a:cubicBezTo>
                <a:cubicBezTo>
                  <a:pt x="2241262" y="1240292"/>
                  <a:pt x="2231448" y="1250043"/>
                  <a:pt x="2221634" y="1250043"/>
                </a:cubicBezTo>
                <a:cubicBezTo>
                  <a:pt x="2192193" y="1240292"/>
                  <a:pt x="2172566" y="1269547"/>
                  <a:pt x="2152939" y="1289051"/>
                </a:cubicBezTo>
                <a:cubicBezTo>
                  <a:pt x="2143125" y="1289051"/>
                  <a:pt x="2143125" y="1289051"/>
                  <a:pt x="2143125" y="1289051"/>
                </a:cubicBezTo>
                <a:cubicBezTo>
                  <a:pt x="2157846" y="1259795"/>
                  <a:pt x="2183607" y="1236025"/>
                  <a:pt x="2216268" y="1230083"/>
                </a:cubicBezTo>
                <a:close/>
                <a:moveTo>
                  <a:pt x="2388961" y="1181735"/>
                </a:moveTo>
                <a:cubicBezTo>
                  <a:pt x="2410902" y="1176814"/>
                  <a:pt x="2432844" y="1181735"/>
                  <a:pt x="2447472" y="1201420"/>
                </a:cubicBezTo>
                <a:cubicBezTo>
                  <a:pt x="2457223" y="1211262"/>
                  <a:pt x="2466975" y="1221105"/>
                  <a:pt x="2466975" y="1230947"/>
                </a:cubicBezTo>
                <a:cubicBezTo>
                  <a:pt x="2447472" y="1240790"/>
                  <a:pt x="2427968" y="1240790"/>
                  <a:pt x="2408465" y="1240790"/>
                </a:cubicBezTo>
                <a:cubicBezTo>
                  <a:pt x="2398713" y="1250632"/>
                  <a:pt x="2388961" y="1260475"/>
                  <a:pt x="2379209" y="1260475"/>
                </a:cubicBezTo>
                <a:cubicBezTo>
                  <a:pt x="2369457" y="1240790"/>
                  <a:pt x="2349954" y="1221105"/>
                  <a:pt x="2330450" y="1221105"/>
                </a:cubicBezTo>
                <a:cubicBezTo>
                  <a:pt x="2345078" y="1201420"/>
                  <a:pt x="2367019" y="1186656"/>
                  <a:pt x="2388961" y="1181735"/>
                </a:cubicBezTo>
                <a:close/>
                <a:moveTo>
                  <a:pt x="2217262" y="1177727"/>
                </a:moveTo>
                <a:cubicBezTo>
                  <a:pt x="2222183" y="1178957"/>
                  <a:pt x="2227104" y="1181417"/>
                  <a:pt x="2232025" y="1181417"/>
                </a:cubicBezTo>
                <a:cubicBezTo>
                  <a:pt x="2232025" y="1191260"/>
                  <a:pt x="2222183" y="1201102"/>
                  <a:pt x="2222183" y="1220787"/>
                </a:cubicBezTo>
                <a:cubicBezTo>
                  <a:pt x="2192655" y="1220787"/>
                  <a:pt x="2163128" y="1240472"/>
                  <a:pt x="2143443" y="1270000"/>
                </a:cubicBezTo>
                <a:cubicBezTo>
                  <a:pt x="2133600" y="1270000"/>
                  <a:pt x="2133600" y="1260157"/>
                  <a:pt x="2133600" y="1260157"/>
                </a:cubicBezTo>
                <a:cubicBezTo>
                  <a:pt x="2143443" y="1230630"/>
                  <a:pt x="2153285" y="1181417"/>
                  <a:pt x="2202498" y="1181417"/>
                </a:cubicBezTo>
                <a:cubicBezTo>
                  <a:pt x="2207419" y="1176496"/>
                  <a:pt x="2212340" y="1176496"/>
                  <a:pt x="2217262" y="1177727"/>
                </a:cubicBezTo>
                <a:close/>
                <a:moveTo>
                  <a:pt x="2290618" y="1160860"/>
                </a:moveTo>
                <a:cubicBezTo>
                  <a:pt x="2320059" y="1170782"/>
                  <a:pt x="2339687" y="1150938"/>
                  <a:pt x="2349500" y="1180703"/>
                </a:cubicBezTo>
                <a:cubicBezTo>
                  <a:pt x="2320059" y="1210469"/>
                  <a:pt x="2320059" y="1210469"/>
                  <a:pt x="2320059" y="1210469"/>
                </a:cubicBezTo>
                <a:cubicBezTo>
                  <a:pt x="2300432" y="1210469"/>
                  <a:pt x="2280805" y="1220391"/>
                  <a:pt x="2270991" y="1230313"/>
                </a:cubicBezTo>
                <a:cubicBezTo>
                  <a:pt x="2261178" y="1220391"/>
                  <a:pt x="2241550" y="1220391"/>
                  <a:pt x="2241550" y="1210469"/>
                </a:cubicBezTo>
                <a:cubicBezTo>
                  <a:pt x="2241550" y="1190625"/>
                  <a:pt x="2270991" y="1160860"/>
                  <a:pt x="2290618" y="1160860"/>
                </a:cubicBezTo>
                <a:close/>
                <a:moveTo>
                  <a:pt x="272895" y="1137273"/>
                </a:moveTo>
                <a:cubicBezTo>
                  <a:pt x="318852" y="1139587"/>
                  <a:pt x="363836" y="1150660"/>
                  <a:pt x="402590" y="1161733"/>
                </a:cubicBezTo>
                <a:cubicBezTo>
                  <a:pt x="451803" y="1171575"/>
                  <a:pt x="451803" y="1171575"/>
                  <a:pt x="451803" y="1171575"/>
                </a:cubicBezTo>
                <a:cubicBezTo>
                  <a:pt x="491173" y="1171575"/>
                  <a:pt x="520700" y="1181418"/>
                  <a:pt x="550228" y="1191260"/>
                </a:cubicBezTo>
                <a:cubicBezTo>
                  <a:pt x="550228" y="1201103"/>
                  <a:pt x="550228" y="1220788"/>
                  <a:pt x="540385" y="1220788"/>
                </a:cubicBezTo>
                <a:cubicBezTo>
                  <a:pt x="501015" y="1210945"/>
                  <a:pt x="451803" y="1201103"/>
                  <a:pt x="412433" y="1201103"/>
                </a:cubicBezTo>
                <a:cubicBezTo>
                  <a:pt x="363220" y="1181418"/>
                  <a:pt x="314008" y="1181418"/>
                  <a:pt x="274637" y="1201103"/>
                </a:cubicBezTo>
                <a:cubicBezTo>
                  <a:pt x="195897" y="1220788"/>
                  <a:pt x="166370" y="1309370"/>
                  <a:pt x="117157" y="1368425"/>
                </a:cubicBezTo>
                <a:cubicBezTo>
                  <a:pt x="107315" y="1378268"/>
                  <a:pt x="107315" y="1378268"/>
                  <a:pt x="107315" y="1388110"/>
                </a:cubicBezTo>
                <a:cubicBezTo>
                  <a:pt x="146685" y="1407795"/>
                  <a:pt x="146685" y="1447165"/>
                  <a:pt x="176212" y="1476693"/>
                </a:cubicBezTo>
                <a:cubicBezTo>
                  <a:pt x="215582" y="1525905"/>
                  <a:pt x="215582" y="1525905"/>
                  <a:pt x="215582" y="1525905"/>
                </a:cubicBezTo>
                <a:cubicBezTo>
                  <a:pt x="264795" y="1555433"/>
                  <a:pt x="323850" y="1584960"/>
                  <a:pt x="382905" y="1565275"/>
                </a:cubicBezTo>
                <a:cubicBezTo>
                  <a:pt x="441960" y="1545590"/>
                  <a:pt x="501015" y="1535748"/>
                  <a:pt x="550228" y="1516063"/>
                </a:cubicBezTo>
                <a:cubicBezTo>
                  <a:pt x="560070" y="1520984"/>
                  <a:pt x="564992" y="1525905"/>
                  <a:pt x="567452" y="1532057"/>
                </a:cubicBezTo>
                <a:lnTo>
                  <a:pt x="568877" y="1545590"/>
                </a:lnTo>
                <a:lnTo>
                  <a:pt x="560070" y="1545590"/>
                </a:lnTo>
                <a:cubicBezTo>
                  <a:pt x="557610" y="1545590"/>
                  <a:pt x="555149" y="1545590"/>
                  <a:pt x="550228" y="1545590"/>
                </a:cubicBezTo>
                <a:cubicBezTo>
                  <a:pt x="461645" y="1575118"/>
                  <a:pt x="373063" y="1594803"/>
                  <a:pt x="294323" y="1614488"/>
                </a:cubicBezTo>
                <a:cubicBezTo>
                  <a:pt x="245110" y="1614488"/>
                  <a:pt x="186055" y="1614488"/>
                  <a:pt x="146685" y="1584960"/>
                </a:cubicBezTo>
                <a:cubicBezTo>
                  <a:pt x="97472" y="1545590"/>
                  <a:pt x="67945" y="1486535"/>
                  <a:pt x="58102" y="1437323"/>
                </a:cubicBezTo>
                <a:cubicBezTo>
                  <a:pt x="48260" y="1417638"/>
                  <a:pt x="38417" y="1407795"/>
                  <a:pt x="38417" y="1397953"/>
                </a:cubicBezTo>
                <a:cubicBezTo>
                  <a:pt x="28575" y="1388110"/>
                  <a:pt x="48260" y="1378268"/>
                  <a:pt x="48260" y="1368425"/>
                </a:cubicBezTo>
                <a:cubicBezTo>
                  <a:pt x="67945" y="1329055"/>
                  <a:pt x="77787" y="1279843"/>
                  <a:pt x="97472" y="1240473"/>
                </a:cubicBezTo>
                <a:cubicBezTo>
                  <a:pt x="117157" y="1201103"/>
                  <a:pt x="127000" y="1161733"/>
                  <a:pt x="166370" y="1151890"/>
                </a:cubicBezTo>
                <a:cubicBezTo>
                  <a:pt x="186055" y="1144509"/>
                  <a:pt x="206355" y="1140202"/>
                  <a:pt x="226809" y="1138203"/>
                </a:cubicBezTo>
                <a:cubicBezTo>
                  <a:pt x="242149" y="1136704"/>
                  <a:pt x="257576" y="1136502"/>
                  <a:pt x="272895" y="1137273"/>
                </a:cubicBezTo>
                <a:close/>
                <a:moveTo>
                  <a:pt x="245212" y="1101725"/>
                </a:moveTo>
                <a:cubicBezTo>
                  <a:pt x="333488" y="1111590"/>
                  <a:pt x="411956" y="1131320"/>
                  <a:pt x="490424" y="1151051"/>
                </a:cubicBezTo>
                <a:cubicBezTo>
                  <a:pt x="510041" y="1160916"/>
                  <a:pt x="529658" y="1160916"/>
                  <a:pt x="549275" y="1170781"/>
                </a:cubicBezTo>
                <a:cubicBezTo>
                  <a:pt x="549275" y="1180646"/>
                  <a:pt x="549275" y="1180646"/>
                  <a:pt x="549275" y="1180646"/>
                </a:cubicBezTo>
                <a:cubicBezTo>
                  <a:pt x="441381" y="1160916"/>
                  <a:pt x="323680" y="1111590"/>
                  <a:pt x="205978" y="1121455"/>
                </a:cubicBezTo>
                <a:cubicBezTo>
                  <a:pt x="196169" y="1121455"/>
                  <a:pt x="176552" y="1131320"/>
                  <a:pt x="166744" y="1131320"/>
                </a:cubicBezTo>
                <a:cubicBezTo>
                  <a:pt x="107893" y="1160916"/>
                  <a:pt x="88276" y="1220107"/>
                  <a:pt x="68659" y="1279298"/>
                </a:cubicBezTo>
                <a:cubicBezTo>
                  <a:pt x="49042" y="1308894"/>
                  <a:pt x="49042" y="1358220"/>
                  <a:pt x="19617" y="1387815"/>
                </a:cubicBezTo>
                <a:cubicBezTo>
                  <a:pt x="29425" y="1417411"/>
                  <a:pt x="49042" y="1447006"/>
                  <a:pt x="58851" y="1476602"/>
                </a:cubicBezTo>
                <a:cubicBezTo>
                  <a:pt x="78468" y="1525928"/>
                  <a:pt x="98085" y="1575253"/>
                  <a:pt x="147127" y="1594984"/>
                </a:cubicBezTo>
                <a:cubicBezTo>
                  <a:pt x="196169" y="1634444"/>
                  <a:pt x="264829" y="1634444"/>
                  <a:pt x="323680" y="1624579"/>
                </a:cubicBezTo>
                <a:cubicBezTo>
                  <a:pt x="372722" y="1614714"/>
                  <a:pt x="411956" y="1594984"/>
                  <a:pt x="460998" y="1585119"/>
                </a:cubicBezTo>
                <a:cubicBezTo>
                  <a:pt x="480615" y="1575253"/>
                  <a:pt x="500232" y="1575253"/>
                  <a:pt x="510041" y="1565388"/>
                </a:cubicBezTo>
                <a:cubicBezTo>
                  <a:pt x="539466" y="1565388"/>
                  <a:pt x="539466" y="1565388"/>
                  <a:pt x="539466" y="1565388"/>
                </a:cubicBezTo>
                <a:cubicBezTo>
                  <a:pt x="519849" y="1575253"/>
                  <a:pt x="500232" y="1575253"/>
                  <a:pt x="480615" y="1585119"/>
                </a:cubicBezTo>
                <a:cubicBezTo>
                  <a:pt x="431573" y="1594984"/>
                  <a:pt x="382531" y="1614714"/>
                  <a:pt x="333488" y="1624579"/>
                </a:cubicBezTo>
                <a:cubicBezTo>
                  <a:pt x="294254" y="1634444"/>
                  <a:pt x="255020" y="1654175"/>
                  <a:pt x="205978" y="1644310"/>
                </a:cubicBezTo>
                <a:cubicBezTo>
                  <a:pt x="147127" y="1624579"/>
                  <a:pt x="78468" y="1575253"/>
                  <a:pt x="58851" y="1516062"/>
                </a:cubicBezTo>
                <a:cubicBezTo>
                  <a:pt x="39234" y="1486467"/>
                  <a:pt x="39234" y="1447006"/>
                  <a:pt x="19617" y="1417411"/>
                </a:cubicBezTo>
                <a:cubicBezTo>
                  <a:pt x="0" y="1387815"/>
                  <a:pt x="0" y="1387815"/>
                  <a:pt x="0" y="1387815"/>
                </a:cubicBezTo>
                <a:cubicBezTo>
                  <a:pt x="49042" y="1348354"/>
                  <a:pt x="49042" y="1289163"/>
                  <a:pt x="68659" y="1239837"/>
                </a:cubicBezTo>
                <a:cubicBezTo>
                  <a:pt x="78468" y="1220107"/>
                  <a:pt x="88276" y="1200377"/>
                  <a:pt x="98085" y="1180646"/>
                </a:cubicBezTo>
                <a:cubicBezTo>
                  <a:pt x="127510" y="1131320"/>
                  <a:pt x="186361" y="1101725"/>
                  <a:pt x="245212" y="1101725"/>
                </a:cubicBezTo>
                <a:close/>
                <a:moveTo>
                  <a:pt x="2418081" y="1052513"/>
                </a:moveTo>
                <a:cubicBezTo>
                  <a:pt x="2477136" y="1052513"/>
                  <a:pt x="2546034" y="1082115"/>
                  <a:pt x="2575561" y="1151187"/>
                </a:cubicBezTo>
                <a:cubicBezTo>
                  <a:pt x="2605089" y="1190657"/>
                  <a:pt x="2614931" y="1249861"/>
                  <a:pt x="2654301" y="1289331"/>
                </a:cubicBezTo>
                <a:cubicBezTo>
                  <a:pt x="2644459" y="1309066"/>
                  <a:pt x="2634616" y="1318933"/>
                  <a:pt x="2624774" y="1328800"/>
                </a:cubicBezTo>
                <a:cubicBezTo>
                  <a:pt x="2614931" y="1358403"/>
                  <a:pt x="2605089" y="1397872"/>
                  <a:pt x="2595246" y="1437342"/>
                </a:cubicBezTo>
                <a:cubicBezTo>
                  <a:pt x="2565719" y="1486679"/>
                  <a:pt x="2526349" y="1545883"/>
                  <a:pt x="2467294" y="1545883"/>
                </a:cubicBezTo>
                <a:cubicBezTo>
                  <a:pt x="2378711" y="1555751"/>
                  <a:pt x="2290128" y="1526149"/>
                  <a:pt x="2201546" y="1506414"/>
                </a:cubicBezTo>
                <a:cubicBezTo>
                  <a:pt x="2181861" y="1496546"/>
                  <a:pt x="2152333" y="1496546"/>
                  <a:pt x="2132648" y="1486679"/>
                </a:cubicBezTo>
                <a:cubicBezTo>
                  <a:pt x="2122806" y="1476812"/>
                  <a:pt x="2132648" y="1466944"/>
                  <a:pt x="2132648" y="1457077"/>
                </a:cubicBezTo>
                <a:cubicBezTo>
                  <a:pt x="2142491" y="1447209"/>
                  <a:pt x="2162176" y="1457077"/>
                  <a:pt x="2181861" y="1457077"/>
                </a:cubicBezTo>
                <a:cubicBezTo>
                  <a:pt x="2231073" y="1476812"/>
                  <a:pt x="2280286" y="1486679"/>
                  <a:pt x="2339341" y="1496546"/>
                </a:cubicBezTo>
                <a:cubicBezTo>
                  <a:pt x="2378711" y="1496546"/>
                  <a:pt x="2378711" y="1496546"/>
                  <a:pt x="2378711" y="1496546"/>
                </a:cubicBezTo>
                <a:cubicBezTo>
                  <a:pt x="2418081" y="1496546"/>
                  <a:pt x="2437766" y="1486679"/>
                  <a:pt x="2467294" y="1466944"/>
                </a:cubicBezTo>
                <a:cubicBezTo>
                  <a:pt x="2516506" y="1417607"/>
                  <a:pt x="2526349" y="1358403"/>
                  <a:pt x="2575561" y="1309066"/>
                </a:cubicBezTo>
                <a:cubicBezTo>
                  <a:pt x="2565719" y="1299198"/>
                  <a:pt x="2565719" y="1299198"/>
                  <a:pt x="2565719" y="1299198"/>
                </a:cubicBezTo>
                <a:cubicBezTo>
                  <a:pt x="2526349" y="1259729"/>
                  <a:pt x="2526349" y="1200524"/>
                  <a:pt x="2467294" y="1161054"/>
                </a:cubicBezTo>
                <a:cubicBezTo>
                  <a:pt x="2427924" y="1121585"/>
                  <a:pt x="2388553" y="1111717"/>
                  <a:pt x="2329498" y="1101850"/>
                </a:cubicBezTo>
                <a:cubicBezTo>
                  <a:pt x="2260601" y="1121585"/>
                  <a:pt x="2191703" y="1141320"/>
                  <a:pt x="2122806" y="1161054"/>
                </a:cubicBezTo>
                <a:cubicBezTo>
                  <a:pt x="2112963" y="1151187"/>
                  <a:pt x="2112963" y="1141320"/>
                  <a:pt x="2112963" y="1131452"/>
                </a:cubicBezTo>
                <a:cubicBezTo>
                  <a:pt x="2112963" y="1131452"/>
                  <a:pt x="2112963" y="1121585"/>
                  <a:pt x="2112963" y="1121585"/>
                </a:cubicBezTo>
                <a:cubicBezTo>
                  <a:pt x="2211388" y="1101850"/>
                  <a:pt x="2309813" y="1062380"/>
                  <a:pt x="2418081" y="1052513"/>
                </a:cubicBezTo>
                <a:close/>
                <a:moveTo>
                  <a:pt x="2396714" y="1024853"/>
                </a:moveTo>
                <a:cubicBezTo>
                  <a:pt x="2446080" y="1021168"/>
                  <a:pt x="2499599" y="1034065"/>
                  <a:pt x="2536508" y="1063543"/>
                </a:cubicBezTo>
                <a:cubicBezTo>
                  <a:pt x="2556193" y="1073369"/>
                  <a:pt x="2556193" y="1073369"/>
                  <a:pt x="2556193" y="1073369"/>
                </a:cubicBezTo>
                <a:cubicBezTo>
                  <a:pt x="2615248" y="1112674"/>
                  <a:pt x="2625091" y="1191282"/>
                  <a:pt x="2664461" y="1250239"/>
                </a:cubicBezTo>
                <a:cubicBezTo>
                  <a:pt x="2674303" y="1260065"/>
                  <a:pt x="2684146" y="1279717"/>
                  <a:pt x="2693988" y="1299369"/>
                </a:cubicBezTo>
                <a:cubicBezTo>
                  <a:pt x="2654618" y="1328848"/>
                  <a:pt x="2644776" y="1377978"/>
                  <a:pt x="2625091" y="1427108"/>
                </a:cubicBezTo>
                <a:cubicBezTo>
                  <a:pt x="2615248" y="1466413"/>
                  <a:pt x="2595563" y="1495891"/>
                  <a:pt x="2575878" y="1525369"/>
                </a:cubicBezTo>
                <a:cubicBezTo>
                  <a:pt x="2556193" y="1535195"/>
                  <a:pt x="2546351" y="1554848"/>
                  <a:pt x="2526666" y="1564674"/>
                </a:cubicBezTo>
                <a:cubicBezTo>
                  <a:pt x="2506981" y="1584326"/>
                  <a:pt x="2487296" y="1564674"/>
                  <a:pt x="2467611" y="1574500"/>
                </a:cubicBezTo>
                <a:cubicBezTo>
                  <a:pt x="2418398" y="1574500"/>
                  <a:pt x="2418398" y="1574500"/>
                  <a:pt x="2418398" y="1574500"/>
                </a:cubicBezTo>
                <a:cubicBezTo>
                  <a:pt x="2388871" y="1564674"/>
                  <a:pt x="2359343" y="1564674"/>
                  <a:pt x="2329816" y="1554848"/>
                </a:cubicBezTo>
                <a:cubicBezTo>
                  <a:pt x="2260918" y="1535195"/>
                  <a:pt x="2192021" y="1525369"/>
                  <a:pt x="2123123" y="1505717"/>
                </a:cubicBezTo>
                <a:cubicBezTo>
                  <a:pt x="2132966" y="1495891"/>
                  <a:pt x="2142808" y="1505717"/>
                  <a:pt x="2142808" y="1505717"/>
                </a:cubicBezTo>
                <a:cubicBezTo>
                  <a:pt x="2231391" y="1525369"/>
                  <a:pt x="2319973" y="1545021"/>
                  <a:pt x="2408556" y="1564674"/>
                </a:cubicBezTo>
                <a:cubicBezTo>
                  <a:pt x="2457768" y="1564674"/>
                  <a:pt x="2516823" y="1554848"/>
                  <a:pt x="2556193" y="1515543"/>
                </a:cubicBezTo>
                <a:cubicBezTo>
                  <a:pt x="2585721" y="1486065"/>
                  <a:pt x="2615248" y="1446761"/>
                  <a:pt x="2615248" y="1397630"/>
                </a:cubicBezTo>
                <a:cubicBezTo>
                  <a:pt x="2625091" y="1358326"/>
                  <a:pt x="2634933" y="1319022"/>
                  <a:pt x="2664461" y="1299369"/>
                </a:cubicBezTo>
                <a:cubicBezTo>
                  <a:pt x="2664461" y="1289543"/>
                  <a:pt x="2664461" y="1289543"/>
                  <a:pt x="2664461" y="1289543"/>
                </a:cubicBezTo>
                <a:cubicBezTo>
                  <a:pt x="2615248" y="1250239"/>
                  <a:pt x="2615248" y="1181456"/>
                  <a:pt x="2575878" y="1122500"/>
                </a:cubicBezTo>
                <a:cubicBezTo>
                  <a:pt x="2536508" y="1063543"/>
                  <a:pt x="2457768" y="1034065"/>
                  <a:pt x="2388871" y="1043891"/>
                </a:cubicBezTo>
                <a:cubicBezTo>
                  <a:pt x="2369186" y="1043891"/>
                  <a:pt x="2349501" y="1043891"/>
                  <a:pt x="2339658" y="1053717"/>
                </a:cubicBezTo>
                <a:cubicBezTo>
                  <a:pt x="2260918" y="1073369"/>
                  <a:pt x="2182178" y="1093022"/>
                  <a:pt x="2113281" y="1112674"/>
                </a:cubicBezTo>
                <a:cubicBezTo>
                  <a:pt x="2103438" y="1112674"/>
                  <a:pt x="2103438" y="1112674"/>
                  <a:pt x="2113281" y="1102848"/>
                </a:cubicBezTo>
                <a:cubicBezTo>
                  <a:pt x="2162493" y="1093022"/>
                  <a:pt x="2211706" y="1073369"/>
                  <a:pt x="2270761" y="1063543"/>
                </a:cubicBezTo>
                <a:cubicBezTo>
                  <a:pt x="2300288" y="1053717"/>
                  <a:pt x="2319973" y="1043891"/>
                  <a:pt x="2349501" y="1034065"/>
                </a:cubicBezTo>
                <a:cubicBezTo>
                  <a:pt x="2364265" y="1029152"/>
                  <a:pt x="2380259" y="1026081"/>
                  <a:pt x="2396714" y="1024853"/>
                </a:cubicBezTo>
                <a:close/>
                <a:moveTo>
                  <a:pt x="510949" y="1003300"/>
                </a:moveTo>
                <a:cubicBezTo>
                  <a:pt x="540544" y="1013354"/>
                  <a:pt x="560275" y="1023408"/>
                  <a:pt x="580005" y="1013354"/>
                </a:cubicBezTo>
                <a:cubicBezTo>
                  <a:pt x="609601" y="1003300"/>
                  <a:pt x="609601" y="1003300"/>
                  <a:pt x="609601" y="1003300"/>
                </a:cubicBezTo>
                <a:cubicBezTo>
                  <a:pt x="609601" y="1023408"/>
                  <a:pt x="580005" y="1033462"/>
                  <a:pt x="570140" y="1043517"/>
                </a:cubicBezTo>
                <a:cubicBezTo>
                  <a:pt x="540544" y="1053571"/>
                  <a:pt x="501083" y="1063625"/>
                  <a:pt x="481353" y="1043517"/>
                </a:cubicBezTo>
                <a:cubicBezTo>
                  <a:pt x="471488" y="1033462"/>
                  <a:pt x="471488" y="1033462"/>
                  <a:pt x="471488" y="1023408"/>
                </a:cubicBezTo>
                <a:cubicBezTo>
                  <a:pt x="491218" y="1023408"/>
                  <a:pt x="501083" y="1013354"/>
                  <a:pt x="510949" y="1003300"/>
                </a:cubicBezTo>
                <a:close/>
                <a:moveTo>
                  <a:pt x="146772" y="984250"/>
                </a:moveTo>
                <a:cubicBezTo>
                  <a:pt x="176213" y="1023471"/>
                  <a:pt x="176213" y="1023471"/>
                  <a:pt x="176213" y="1023471"/>
                </a:cubicBezTo>
                <a:cubicBezTo>
                  <a:pt x="146772" y="1043081"/>
                  <a:pt x="127145" y="1072496"/>
                  <a:pt x="136958" y="1101912"/>
                </a:cubicBezTo>
                <a:cubicBezTo>
                  <a:pt x="136958" y="1111717"/>
                  <a:pt x="146772" y="1111717"/>
                  <a:pt x="146772" y="1121522"/>
                </a:cubicBezTo>
                <a:cubicBezTo>
                  <a:pt x="136958" y="1121522"/>
                  <a:pt x="117331" y="1131328"/>
                  <a:pt x="107517" y="1150938"/>
                </a:cubicBezTo>
                <a:cubicBezTo>
                  <a:pt x="107517" y="1150938"/>
                  <a:pt x="97704" y="1150938"/>
                  <a:pt x="97704" y="1141133"/>
                </a:cubicBezTo>
                <a:cubicBezTo>
                  <a:pt x="68263" y="1121522"/>
                  <a:pt x="78076" y="1082302"/>
                  <a:pt x="68263" y="1052886"/>
                </a:cubicBezTo>
                <a:cubicBezTo>
                  <a:pt x="78076" y="1043081"/>
                  <a:pt x="97704" y="1033276"/>
                  <a:pt x="97704" y="1013665"/>
                </a:cubicBezTo>
                <a:cubicBezTo>
                  <a:pt x="117331" y="1003860"/>
                  <a:pt x="127145" y="984250"/>
                  <a:pt x="146772" y="984250"/>
                </a:cubicBezTo>
                <a:close/>
                <a:moveTo>
                  <a:pt x="530802" y="972344"/>
                </a:moveTo>
                <a:cubicBezTo>
                  <a:pt x="538162" y="972344"/>
                  <a:pt x="545523" y="974725"/>
                  <a:pt x="550429" y="984250"/>
                </a:cubicBezTo>
                <a:cubicBezTo>
                  <a:pt x="570057" y="984250"/>
                  <a:pt x="589684" y="984250"/>
                  <a:pt x="609311" y="974725"/>
                </a:cubicBezTo>
                <a:cubicBezTo>
                  <a:pt x="619125" y="984250"/>
                  <a:pt x="619125" y="974725"/>
                  <a:pt x="619125" y="984250"/>
                </a:cubicBezTo>
                <a:cubicBezTo>
                  <a:pt x="599497" y="1003300"/>
                  <a:pt x="560243" y="1003300"/>
                  <a:pt x="530802" y="993775"/>
                </a:cubicBezTo>
                <a:cubicBezTo>
                  <a:pt x="520988" y="993775"/>
                  <a:pt x="511175" y="984250"/>
                  <a:pt x="511175" y="974725"/>
                </a:cubicBezTo>
                <a:cubicBezTo>
                  <a:pt x="516082" y="974725"/>
                  <a:pt x="523442" y="972344"/>
                  <a:pt x="530802" y="972344"/>
                </a:cubicBezTo>
                <a:close/>
                <a:moveTo>
                  <a:pt x="441447" y="965200"/>
                </a:moveTo>
                <a:cubicBezTo>
                  <a:pt x="451217" y="965200"/>
                  <a:pt x="470755" y="974990"/>
                  <a:pt x="490294" y="974990"/>
                </a:cubicBezTo>
                <a:cubicBezTo>
                  <a:pt x="500063" y="994569"/>
                  <a:pt x="500063" y="994569"/>
                  <a:pt x="500063" y="994569"/>
                </a:cubicBezTo>
                <a:cubicBezTo>
                  <a:pt x="480524" y="1014148"/>
                  <a:pt x="451217" y="1023938"/>
                  <a:pt x="421909" y="1014148"/>
                </a:cubicBezTo>
                <a:cubicBezTo>
                  <a:pt x="392601" y="1014148"/>
                  <a:pt x="373063" y="994569"/>
                  <a:pt x="373063" y="974990"/>
                </a:cubicBezTo>
                <a:cubicBezTo>
                  <a:pt x="392601" y="974990"/>
                  <a:pt x="421909" y="974990"/>
                  <a:pt x="441447" y="965200"/>
                </a:cubicBezTo>
                <a:close/>
                <a:moveTo>
                  <a:pt x="2035175" y="954088"/>
                </a:moveTo>
                <a:cubicBezTo>
                  <a:pt x="2074545" y="964010"/>
                  <a:pt x="2104073" y="973932"/>
                  <a:pt x="2133601" y="954088"/>
                </a:cubicBezTo>
                <a:cubicBezTo>
                  <a:pt x="2153286" y="964010"/>
                  <a:pt x="2172971" y="964010"/>
                  <a:pt x="2182813" y="973932"/>
                </a:cubicBezTo>
                <a:cubicBezTo>
                  <a:pt x="2182813" y="983854"/>
                  <a:pt x="2163128" y="983854"/>
                  <a:pt x="2153286" y="993776"/>
                </a:cubicBezTo>
                <a:cubicBezTo>
                  <a:pt x="2123758" y="993776"/>
                  <a:pt x="2084388" y="983854"/>
                  <a:pt x="2054860" y="964010"/>
                </a:cubicBezTo>
                <a:cubicBezTo>
                  <a:pt x="2045018" y="964010"/>
                  <a:pt x="2035175" y="964010"/>
                  <a:pt x="2035175" y="954088"/>
                </a:cubicBezTo>
                <a:close/>
                <a:moveTo>
                  <a:pt x="138690" y="947974"/>
                </a:moveTo>
                <a:cubicBezTo>
                  <a:pt x="141143" y="947974"/>
                  <a:pt x="143596" y="949822"/>
                  <a:pt x="146050" y="954749"/>
                </a:cubicBezTo>
                <a:cubicBezTo>
                  <a:pt x="146050" y="974461"/>
                  <a:pt x="126422" y="964605"/>
                  <a:pt x="116609" y="984317"/>
                </a:cubicBezTo>
                <a:cubicBezTo>
                  <a:pt x="87168" y="1004028"/>
                  <a:pt x="77354" y="1033595"/>
                  <a:pt x="47913" y="1053307"/>
                </a:cubicBezTo>
                <a:cubicBezTo>
                  <a:pt x="47913" y="1063163"/>
                  <a:pt x="57727" y="1063163"/>
                  <a:pt x="57727" y="1073018"/>
                </a:cubicBezTo>
                <a:cubicBezTo>
                  <a:pt x="57727" y="1102586"/>
                  <a:pt x="67541" y="1142009"/>
                  <a:pt x="96982" y="1161720"/>
                </a:cubicBezTo>
                <a:cubicBezTo>
                  <a:pt x="96982" y="1171576"/>
                  <a:pt x="87168" y="1171576"/>
                  <a:pt x="87168" y="1171576"/>
                </a:cubicBezTo>
                <a:cubicBezTo>
                  <a:pt x="47913" y="1161720"/>
                  <a:pt x="57727" y="1122297"/>
                  <a:pt x="47913" y="1102586"/>
                </a:cubicBezTo>
                <a:cubicBezTo>
                  <a:pt x="47913" y="1082874"/>
                  <a:pt x="38100" y="1063163"/>
                  <a:pt x="38100" y="1053307"/>
                </a:cubicBezTo>
                <a:cubicBezTo>
                  <a:pt x="67541" y="1023740"/>
                  <a:pt x="87168" y="994172"/>
                  <a:pt x="116609" y="964605"/>
                </a:cubicBezTo>
                <a:cubicBezTo>
                  <a:pt x="123969" y="964605"/>
                  <a:pt x="131329" y="947974"/>
                  <a:pt x="138690" y="947974"/>
                </a:cubicBezTo>
                <a:close/>
                <a:moveTo>
                  <a:pt x="432044" y="915988"/>
                </a:moveTo>
                <a:cubicBezTo>
                  <a:pt x="441813" y="915988"/>
                  <a:pt x="451582" y="915988"/>
                  <a:pt x="461352" y="935673"/>
                </a:cubicBezTo>
                <a:cubicBezTo>
                  <a:pt x="480890" y="955358"/>
                  <a:pt x="510198" y="945516"/>
                  <a:pt x="539506" y="935673"/>
                </a:cubicBezTo>
                <a:cubicBezTo>
                  <a:pt x="539506" y="945516"/>
                  <a:pt x="549275" y="945516"/>
                  <a:pt x="549275" y="955358"/>
                </a:cubicBezTo>
                <a:cubicBezTo>
                  <a:pt x="529736" y="965201"/>
                  <a:pt x="510198" y="965201"/>
                  <a:pt x="480890" y="965201"/>
                </a:cubicBezTo>
                <a:cubicBezTo>
                  <a:pt x="461352" y="955358"/>
                  <a:pt x="432044" y="945516"/>
                  <a:pt x="422275" y="925830"/>
                </a:cubicBezTo>
                <a:cubicBezTo>
                  <a:pt x="422275" y="915988"/>
                  <a:pt x="422275" y="915988"/>
                  <a:pt x="432044" y="915988"/>
                </a:cubicBezTo>
                <a:close/>
                <a:moveTo>
                  <a:pt x="2133836" y="913712"/>
                </a:moveTo>
                <a:cubicBezTo>
                  <a:pt x="2139189" y="912316"/>
                  <a:pt x="2145308" y="912316"/>
                  <a:pt x="2152650" y="914797"/>
                </a:cubicBezTo>
                <a:cubicBezTo>
                  <a:pt x="2152650" y="934641"/>
                  <a:pt x="2133071" y="944563"/>
                  <a:pt x="2123281" y="944563"/>
                </a:cubicBezTo>
                <a:cubicBezTo>
                  <a:pt x="2103702" y="944563"/>
                  <a:pt x="2074334" y="944563"/>
                  <a:pt x="2054754" y="944563"/>
                </a:cubicBezTo>
                <a:cubicBezTo>
                  <a:pt x="2054754" y="944563"/>
                  <a:pt x="2044965" y="934641"/>
                  <a:pt x="2035175" y="934641"/>
                </a:cubicBezTo>
                <a:cubicBezTo>
                  <a:pt x="2054754" y="914797"/>
                  <a:pt x="2074334" y="934641"/>
                  <a:pt x="2093913" y="934641"/>
                </a:cubicBezTo>
                <a:cubicBezTo>
                  <a:pt x="2108597" y="934641"/>
                  <a:pt x="2117775" y="917898"/>
                  <a:pt x="2133836" y="913712"/>
                </a:cubicBezTo>
                <a:close/>
                <a:moveTo>
                  <a:pt x="539750" y="905272"/>
                </a:moveTo>
                <a:cubicBezTo>
                  <a:pt x="579120" y="895350"/>
                  <a:pt x="608647" y="935037"/>
                  <a:pt x="638175" y="954881"/>
                </a:cubicBezTo>
                <a:cubicBezTo>
                  <a:pt x="638175" y="954881"/>
                  <a:pt x="628332" y="964803"/>
                  <a:pt x="628332" y="964803"/>
                </a:cubicBezTo>
                <a:cubicBezTo>
                  <a:pt x="618490" y="974725"/>
                  <a:pt x="608647" y="964803"/>
                  <a:pt x="598805" y="964803"/>
                </a:cubicBezTo>
                <a:cubicBezTo>
                  <a:pt x="569277" y="954881"/>
                  <a:pt x="559435" y="944959"/>
                  <a:pt x="539750" y="925115"/>
                </a:cubicBezTo>
                <a:cubicBezTo>
                  <a:pt x="539750" y="915194"/>
                  <a:pt x="539750" y="915194"/>
                  <a:pt x="539750" y="905272"/>
                </a:cubicBezTo>
                <a:close/>
                <a:moveTo>
                  <a:pt x="2211999" y="895350"/>
                </a:moveTo>
                <a:cubicBezTo>
                  <a:pt x="2231781" y="905328"/>
                  <a:pt x="2251564" y="905328"/>
                  <a:pt x="2271347" y="905328"/>
                </a:cubicBezTo>
                <a:cubicBezTo>
                  <a:pt x="2281238" y="925286"/>
                  <a:pt x="2261455" y="935264"/>
                  <a:pt x="2251564" y="955221"/>
                </a:cubicBezTo>
                <a:cubicBezTo>
                  <a:pt x="2231781" y="965200"/>
                  <a:pt x="2221890" y="965200"/>
                  <a:pt x="2202107" y="965200"/>
                </a:cubicBezTo>
                <a:cubicBezTo>
                  <a:pt x="2152650" y="945243"/>
                  <a:pt x="2152650" y="945243"/>
                  <a:pt x="2152650" y="945243"/>
                </a:cubicBezTo>
                <a:cubicBezTo>
                  <a:pt x="2172433" y="915307"/>
                  <a:pt x="2172433" y="915307"/>
                  <a:pt x="2172433" y="915307"/>
                </a:cubicBezTo>
                <a:cubicBezTo>
                  <a:pt x="2211999" y="895350"/>
                  <a:pt x="2211999" y="895350"/>
                  <a:pt x="2211999" y="895350"/>
                </a:cubicBezTo>
                <a:close/>
                <a:moveTo>
                  <a:pt x="2507396" y="885825"/>
                </a:moveTo>
                <a:cubicBezTo>
                  <a:pt x="2536704" y="885825"/>
                  <a:pt x="2556242" y="915458"/>
                  <a:pt x="2575781" y="935214"/>
                </a:cubicBezTo>
                <a:cubicBezTo>
                  <a:pt x="2605088" y="945092"/>
                  <a:pt x="2575781" y="964847"/>
                  <a:pt x="2585550" y="984603"/>
                </a:cubicBezTo>
                <a:cubicBezTo>
                  <a:pt x="2595319" y="1014236"/>
                  <a:pt x="2585550" y="1043869"/>
                  <a:pt x="2575781" y="1063625"/>
                </a:cubicBezTo>
                <a:cubicBezTo>
                  <a:pt x="2556242" y="1063625"/>
                  <a:pt x="2536704" y="1043869"/>
                  <a:pt x="2517165" y="1033992"/>
                </a:cubicBezTo>
                <a:cubicBezTo>
                  <a:pt x="2526934" y="1004358"/>
                  <a:pt x="2536704" y="964847"/>
                  <a:pt x="2517165" y="945092"/>
                </a:cubicBezTo>
                <a:cubicBezTo>
                  <a:pt x="2507396" y="935214"/>
                  <a:pt x="2478088" y="935214"/>
                  <a:pt x="2487857" y="915458"/>
                </a:cubicBezTo>
                <a:cubicBezTo>
                  <a:pt x="2497627" y="905580"/>
                  <a:pt x="2497627" y="895703"/>
                  <a:pt x="2507396" y="885825"/>
                </a:cubicBezTo>
                <a:close/>
                <a:moveTo>
                  <a:pt x="327960" y="883708"/>
                </a:moveTo>
                <a:cubicBezTo>
                  <a:pt x="331617" y="886178"/>
                  <a:pt x="334055" y="891117"/>
                  <a:pt x="334055" y="896055"/>
                </a:cubicBezTo>
                <a:cubicBezTo>
                  <a:pt x="363310" y="896055"/>
                  <a:pt x="382814" y="896055"/>
                  <a:pt x="402318" y="896055"/>
                </a:cubicBezTo>
                <a:cubicBezTo>
                  <a:pt x="421821" y="896055"/>
                  <a:pt x="402318" y="915811"/>
                  <a:pt x="412069" y="915811"/>
                </a:cubicBezTo>
                <a:cubicBezTo>
                  <a:pt x="402318" y="935567"/>
                  <a:pt x="441325" y="945444"/>
                  <a:pt x="421821" y="955322"/>
                </a:cubicBezTo>
                <a:cubicBezTo>
                  <a:pt x="392566" y="965200"/>
                  <a:pt x="353559" y="965200"/>
                  <a:pt x="334055" y="935567"/>
                </a:cubicBezTo>
                <a:cubicBezTo>
                  <a:pt x="324303" y="925689"/>
                  <a:pt x="304800" y="905933"/>
                  <a:pt x="314552" y="886178"/>
                </a:cubicBezTo>
                <a:cubicBezTo>
                  <a:pt x="319428" y="881239"/>
                  <a:pt x="324303" y="881239"/>
                  <a:pt x="327960" y="883708"/>
                </a:cubicBezTo>
                <a:close/>
                <a:moveTo>
                  <a:pt x="2507030" y="855663"/>
                </a:moveTo>
                <a:cubicBezTo>
                  <a:pt x="2556487" y="855663"/>
                  <a:pt x="2576269" y="914884"/>
                  <a:pt x="2625726" y="934624"/>
                </a:cubicBezTo>
                <a:cubicBezTo>
                  <a:pt x="2625726" y="944494"/>
                  <a:pt x="2615835" y="964234"/>
                  <a:pt x="2615835" y="974104"/>
                </a:cubicBezTo>
                <a:cubicBezTo>
                  <a:pt x="2615835" y="1013585"/>
                  <a:pt x="2615835" y="1053065"/>
                  <a:pt x="2596052" y="1082676"/>
                </a:cubicBezTo>
                <a:cubicBezTo>
                  <a:pt x="2586161" y="1082676"/>
                  <a:pt x="2586161" y="1082676"/>
                  <a:pt x="2576269" y="1072806"/>
                </a:cubicBezTo>
                <a:cubicBezTo>
                  <a:pt x="2596052" y="1043195"/>
                  <a:pt x="2605943" y="1013585"/>
                  <a:pt x="2596052" y="983975"/>
                </a:cubicBezTo>
                <a:cubicBezTo>
                  <a:pt x="2596052" y="964234"/>
                  <a:pt x="2596052" y="954364"/>
                  <a:pt x="2605943" y="944494"/>
                </a:cubicBezTo>
                <a:cubicBezTo>
                  <a:pt x="2615835" y="934624"/>
                  <a:pt x="2596052" y="934624"/>
                  <a:pt x="2596052" y="934624"/>
                </a:cubicBezTo>
                <a:cubicBezTo>
                  <a:pt x="2566378" y="924754"/>
                  <a:pt x="2566378" y="885273"/>
                  <a:pt x="2536704" y="885273"/>
                </a:cubicBezTo>
                <a:cubicBezTo>
                  <a:pt x="2526812" y="875403"/>
                  <a:pt x="2516921" y="875403"/>
                  <a:pt x="2507030" y="875403"/>
                </a:cubicBezTo>
                <a:cubicBezTo>
                  <a:pt x="2497138" y="865533"/>
                  <a:pt x="2507030" y="865533"/>
                  <a:pt x="2507030" y="855663"/>
                </a:cubicBezTo>
                <a:close/>
                <a:moveTo>
                  <a:pt x="569913" y="855663"/>
                </a:moveTo>
                <a:cubicBezTo>
                  <a:pt x="569913" y="855663"/>
                  <a:pt x="579665" y="855663"/>
                  <a:pt x="579665" y="855663"/>
                </a:cubicBezTo>
                <a:cubicBezTo>
                  <a:pt x="599168" y="865585"/>
                  <a:pt x="608920" y="875507"/>
                  <a:pt x="618672" y="895350"/>
                </a:cubicBezTo>
                <a:cubicBezTo>
                  <a:pt x="628424" y="905272"/>
                  <a:pt x="628424" y="915194"/>
                  <a:pt x="638176" y="935038"/>
                </a:cubicBezTo>
                <a:cubicBezTo>
                  <a:pt x="628424" y="935038"/>
                  <a:pt x="628424" y="935038"/>
                  <a:pt x="628424" y="935038"/>
                </a:cubicBezTo>
                <a:cubicBezTo>
                  <a:pt x="618672" y="915194"/>
                  <a:pt x="618672" y="885428"/>
                  <a:pt x="599168" y="885428"/>
                </a:cubicBezTo>
                <a:cubicBezTo>
                  <a:pt x="579665" y="875507"/>
                  <a:pt x="569913" y="875507"/>
                  <a:pt x="569913" y="855663"/>
                </a:cubicBezTo>
                <a:close/>
                <a:moveTo>
                  <a:pt x="2082205" y="853622"/>
                </a:moveTo>
                <a:cubicBezTo>
                  <a:pt x="2090818" y="853622"/>
                  <a:pt x="2098199" y="856117"/>
                  <a:pt x="2103121" y="866095"/>
                </a:cubicBezTo>
                <a:cubicBezTo>
                  <a:pt x="2112963" y="886052"/>
                  <a:pt x="2093278" y="896031"/>
                  <a:pt x="2083436" y="896031"/>
                </a:cubicBezTo>
                <a:cubicBezTo>
                  <a:pt x="2063751" y="915988"/>
                  <a:pt x="2044066" y="915988"/>
                  <a:pt x="2024381" y="915988"/>
                </a:cubicBezTo>
                <a:cubicBezTo>
                  <a:pt x="2014538" y="915988"/>
                  <a:pt x="2014538" y="915988"/>
                  <a:pt x="2014538" y="906009"/>
                </a:cubicBezTo>
                <a:cubicBezTo>
                  <a:pt x="2024381" y="896031"/>
                  <a:pt x="2044066" y="876074"/>
                  <a:pt x="2053908" y="856116"/>
                </a:cubicBezTo>
                <a:cubicBezTo>
                  <a:pt x="2063751" y="856116"/>
                  <a:pt x="2073593" y="853622"/>
                  <a:pt x="2082205" y="853622"/>
                </a:cubicBezTo>
                <a:close/>
                <a:moveTo>
                  <a:pt x="2222501" y="846138"/>
                </a:moveTo>
                <a:cubicBezTo>
                  <a:pt x="2222501" y="846138"/>
                  <a:pt x="2222501" y="865717"/>
                  <a:pt x="2222501" y="865717"/>
                </a:cubicBezTo>
                <a:cubicBezTo>
                  <a:pt x="2202657" y="895086"/>
                  <a:pt x="2162970" y="904876"/>
                  <a:pt x="2133204" y="904876"/>
                </a:cubicBezTo>
                <a:cubicBezTo>
                  <a:pt x="2123282" y="904876"/>
                  <a:pt x="2113360" y="904876"/>
                  <a:pt x="2103438" y="895086"/>
                </a:cubicBezTo>
                <a:cubicBezTo>
                  <a:pt x="2103438" y="895086"/>
                  <a:pt x="2113360" y="885297"/>
                  <a:pt x="2113360" y="885297"/>
                </a:cubicBezTo>
                <a:cubicBezTo>
                  <a:pt x="2133204" y="885297"/>
                  <a:pt x="2162970" y="895086"/>
                  <a:pt x="2182814" y="875507"/>
                </a:cubicBezTo>
                <a:cubicBezTo>
                  <a:pt x="2182814" y="865717"/>
                  <a:pt x="2202657" y="855928"/>
                  <a:pt x="2222501" y="846138"/>
                </a:cubicBezTo>
                <a:close/>
                <a:moveTo>
                  <a:pt x="432532" y="836613"/>
                </a:moveTo>
                <a:cubicBezTo>
                  <a:pt x="461840" y="836613"/>
                  <a:pt x="481379" y="856368"/>
                  <a:pt x="510686" y="876124"/>
                </a:cubicBezTo>
                <a:cubicBezTo>
                  <a:pt x="530225" y="895880"/>
                  <a:pt x="530225" y="895880"/>
                  <a:pt x="530225" y="895880"/>
                </a:cubicBezTo>
                <a:cubicBezTo>
                  <a:pt x="510686" y="886002"/>
                  <a:pt x="491148" y="866246"/>
                  <a:pt x="471609" y="866246"/>
                </a:cubicBezTo>
                <a:cubicBezTo>
                  <a:pt x="461840" y="866246"/>
                  <a:pt x="452071" y="866246"/>
                  <a:pt x="452071" y="876124"/>
                </a:cubicBezTo>
                <a:cubicBezTo>
                  <a:pt x="452071" y="895880"/>
                  <a:pt x="481379" y="895880"/>
                  <a:pt x="500917" y="905757"/>
                </a:cubicBezTo>
                <a:cubicBezTo>
                  <a:pt x="500917" y="905757"/>
                  <a:pt x="510686" y="905757"/>
                  <a:pt x="510686" y="915635"/>
                </a:cubicBezTo>
                <a:cubicBezTo>
                  <a:pt x="481379" y="925513"/>
                  <a:pt x="442302" y="905757"/>
                  <a:pt x="422763" y="895880"/>
                </a:cubicBezTo>
                <a:cubicBezTo>
                  <a:pt x="412994" y="886002"/>
                  <a:pt x="403225" y="876124"/>
                  <a:pt x="403225" y="856368"/>
                </a:cubicBezTo>
                <a:cubicBezTo>
                  <a:pt x="412994" y="846491"/>
                  <a:pt x="422763" y="836613"/>
                  <a:pt x="432532" y="836613"/>
                </a:cubicBezTo>
                <a:close/>
                <a:moveTo>
                  <a:pt x="2053999" y="806450"/>
                </a:moveTo>
                <a:cubicBezTo>
                  <a:pt x="2063751" y="826294"/>
                  <a:pt x="2024744" y="826294"/>
                  <a:pt x="2024744" y="846137"/>
                </a:cubicBezTo>
                <a:cubicBezTo>
                  <a:pt x="2014992" y="856059"/>
                  <a:pt x="2024744" y="885825"/>
                  <a:pt x="2005240" y="885825"/>
                </a:cubicBezTo>
                <a:cubicBezTo>
                  <a:pt x="1995488" y="865981"/>
                  <a:pt x="2024744" y="846137"/>
                  <a:pt x="2024744" y="826294"/>
                </a:cubicBezTo>
                <a:cubicBezTo>
                  <a:pt x="2034496" y="816372"/>
                  <a:pt x="2044248" y="806450"/>
                  <a:pt x="2053999" y="806450"/>
                </a:cubicBezTo>
                <a:close/>
                <a:moveTo>
                  <a:pt x="501386" y="806450"/>
                </a:moveTo>
                <a:cubicBezTo>
                  <a:pt x="530754" y="826205"/>
                  <a:pt x="560123" y="855839"/>
                  <a:pt x="569913" y="885472"/>
                </a:cubicBezTo>
                <a:cubicBezTo>
                  <a:pt x="560123" y="885472"/>
                  <a:pt x="540544" y="895350"/>
                  <a:pt x="540544" y="875594"/>
                </a:cubicBezTo>
                <a:cubicBezTo>
                  <a:pt x="540544" y="865717"/>
                  <a:pt x="530754" y="845961"/>
                  <a:pt x="511175" y="845961"/>
                </a:cubicBezTo>
                <a:cubicBezTo>
                  <a:pt x="491596" y="855839"/>
                  <a:pt x="481807" y="836083"/>
                  <a:pt x="472017" y="836083"/>
                </a:cubicBezTo>
                <a:cubicBezTo>
                  <a:pt x="462227" y="836083"/>
                  <a:pt x="452438" y="826205"/>
                  <a:pt x="462227" y="816328"/>
                </a:cubicBezTo>
                <a:cubicBezTo>
                  <a:pt x="472017" y="806450"/>
                  <a:pt x="491596" y="806450"/>
                  <a:pt x="501386" y="806450"/>
                </a:cubicBezTo>
                <a:close/>
                <a:moveTo>
                  <a:pt x="603846" y="804343"/>
                </a:moveTo>
                <a:cubicBezTo>
                  <a:pt x="618729" y="806198"/>
                  <a:pt x="633611" y="819181"/>
                  <a:pt x="648494" y="826599"/>
                </a:cubicBezTo>
                <a:cubicBezTo>
                  <a:pt x="658416" y="856273"/>
                  <a:pt x="668338" y="895839"/>
                  <a:pt x="658416" y="915621"/>
                </a:cubicBezTo>
                <a:cubicBezTo>
                  <a:pt x="648494" y="925513"/>
                  <a:pt x="648494" y="925513"/>
                  <a:pt x="648494" y="925513"/>
                </a:cubicBezTo>
                <a:cubicBezTo>
                  <a:pt x="638572" y="895839"/>
                  <a:pt x="628650" y="866165"/>
                  <a:pt x="598885" y="856273"/>
                </a:cubicBezTo>
                <a:cubicBezTo>
                  <a:pt x="598885" y="836490"/>
                  <a:pt x="588963" y="816708"/>
                  <a:pt x="588963" y="806816"/>
                </a:cubicBezTo>
                <a:cubicBezTo>
                  <a:pt x="593924" y="804344"/>
                  <a:pt x="598885" y="803725"/>
                  <a:pt x="603846" y="804343"/>
                </a:cubicBezTo>
                <a:close/>
                <a:moveTo>
                  <a:pt x="2330186" y="796925"/>
                </a:moveTo>
                <a:cubicBezTo>
                  <a:pt x="2339975" y="796925"/>
                  <a:pt x="2339975" y="816610"/>
                  <a:pt x="2339975" y="826452"/>
                </a:cubicBezTo>
                <a:cubicBezTo>
                  <a:pt x="2339975" y="846137"/>
                  <a:pt x="2320396" y="875665"/>
                  <a:pt x="2300817" y="885507"/>
                </a:cubicBezTo>
                <a:cubicBezTo>
                  <a:pt x="2281238" y="895350"/>
                  <a:pt x="2251869" y="895350"/>
                  <a:pt x="2222500" y="885507"/>
                </a:cubicBezTo>
                <a:cubicBezTo>
                  <a:pt x="2222500" y="875665"/>
                  <a:pt x="2232290" y="875665"/>
                  <a:pt x="2232290" y="865822"/>
                </a:cubicBezTo>
                <a:cubicBezTo>
                  <a:pt x="2242079" y="846137"/>
                  <a:pt x="2222500" y="836295"/>
                  <a:pt x="2242079" y="826452"/>
                </a:cubicBezTo>
                <a:cubicBezTo>
                  <a:pt x="2271448" y="816610"/>
                  <a:pt x="2300817" y="816610"/>
                  <a:pt x="2330186" y="796925"/>
                </a:cubicBezTo>
                <a:close/>
                <a:moveTo>
                  <a:pt x="2202090" y="768350"/>
                </a:moveTo>
                <a:cubicBezTo>
                  <a:pt x="2221821" y="768350"/>
                  <a:pt x="2231686" y="778192"/>
                  <a:pt x="2231686" y="788035"/>
                </a:cubicBezTo>
                <a:cubicBezTo>
                  <a:pt x="2241551" y="817562"/>
                  <a:pt x="2211956" y="827405"/>
                  <a:pt x="2192225" y="847090"/>
                </a:cubicBezTo>
                <a:cubicBezTo>
                  <a:pt x="2182360" y="847090"/>
                  <a:pt x="2172495" y="856932"/>
                  <a:pt x="2152764" y="856932"/>
                </a:cubicBezTo>
                <a:cubicBezTo>
                  <a:pt x="2142899" y="866775"/>
                  <a:pt x="2133034" y="866775"/>
                  <a:pt x="2123169" y="866775"/>
                </a:cubicBezTo>
                <a:cubicBezTo>
                  <a:pt x="2123169" y="856932"/>
                  <a:pt x="2123169" y="856932"/>
                  <a:pt x="2123169" y="856932"/>
                </a:cubicBezTo>
                <a:cubicBezTo>
                  <a:pt x="2142899" y="847090"/>
                  <a:pt x="2172495" y="847090"/>
                  <a:pt x="2192225" y="817562"/>
                </a:cubicBezTo>
                <a:cubicBezTo>
                  <a:pt x="2192225" y="807720"/>
                  <a:pt x="2192225" y="797877"/>
                  <a:pt x="2182360" y="797877"/>
                </a:cubicBezTo>
                <a:cubicBezTo>
                  <a:pt x="2152764" y="807720"/>
                  <a:pt x="2133034" y="827405"/>
                  <a:pt x="2113303" y="847090"/>
                </a:cubicBezTo>
                <a:cubicBezTo>
                  <a:pt x="2113303" y="847090"/>
                  <a:pt x="2103438" y="847090"/>
                  <a:pt x="2103438" y="837247"/>
                </a:cubicBezTo>
                <a:cubicBezTo>
                  <a:pt x="2133034" y="807720"/>
                  <a:pt x="2162630" y="778192"/>
                  <a:pt x="2202090" y="768350"/>
                </a:cubicBezTo>
                <a:close/>
                <a:moveTo>
                  <a:pt x="347362" y="762631"/>
                </a:moveTo>
                <a:cubicBezTo>
                  <a:pt x="377882" y="766783"/>
                  <a:pt x="400079" y="794465"/>
                  <a:pt x="422276" y="816611"/>
                </a:cubicBezTo>
                <a:cubicBezTo>
                  <a:pt x="422276" y="826453"/>
                  <a:pt x="412411" y="826453"/>
                  <a:pt x="402545" y="836296"/>
                </a:cubicBezTo>
                <a:cubicBezTo>
                  <a:pt x="392680" y="846138"/>
                  <a:pt x="392680" y="855981"/>
                  <a:pt x="392680" y="865823"/>
                </a:cubicBezTo>
                <a:cubicBezTo>
                  <a:pt x="392680" y="875666"/>
                  <a:pt x="392680" y="875666"/>
                  <a:pt x="392680" y="885508"/>
                </a:cubicBezTo>
                <a:cubicBezTo>
                  <a:pt x="363084" y="895351"/>
                  <a:pt x="333489" y="875666"/>
                  <a:pt x="303893" y="865823"/>
                </a:cubicBezTo>
                <a:cubicBezTo>
                  <a:pt x="294028" y="846138"/>
                  <a:pt x="284163" y="836296"/>
                  <a:pt x="294028" y="816611"/>
                </a:cubicBezTo>
                <a:cubicBezTo>
                  <a:pt x="294028" y="796926"/>
                  <a:pt x="303893" y="787083"/>
                  <a:pt x="313758" y="767398"/>
                </a:cubicBezTo>
                <a:cubicBezTo>
                  <a:pt x="326090" y="762477"/>
                  <a:pt x="337188" y="761246"/>
                  <a:pt x="347362" y="762631"/>
                </a:cubicBezTo>
                <a:close/>
                <a:moveTo>
                  <a:pt x="2025198" y="757238"/>
                </a:moveTo>
                <a:cubicBezTo>
                  <a:pt x="2034949" y="757238"/>
                  <a:pt x="2034949" y="757238"/>
                  <a:pt x="2034949" y="767160"/>
                </a:cubicBezTo>
                <a:cubicBezTo>
                  <a:pt x="2044701" y="787004"/>
                  <a:pt x="2025198" y="806847"/>
                  <a:pt x="2005694" y="826691"/>
                </a:cubicBezTo>
                <a:cubicBezTo>
                  <a:pt x="1995942" y="846535"/>
                  <a:pt x="1995942" y="866379"/>
                  <a:pt x="1995942" y="876301"/>
                </a:cubicBezTo>
                <a:cubicBezTo>
                  <a:pt x="1976438" y="866379"/>
                  <a:pt x="1986190" y="836613"/>
                  <a:pt x="1986190" y="826691"/>
                </a:cubicBezTo>
                <a:cubicBezTo>
                  <a:pt x="1986190" y="796926"/>
                  <a:pt x="2005694" y="767160"/>
                  <a:pt x="2025198" y="757238"/>
                </a:cubicBezTo>
                <a:close/>
                <a:moveTo>
                  <a:pt x="2143126" y="747713"/>
                </a:moveTo>
                <a:cubicBezTo>
                  <a:pt x="2153047" y="747713"/>
                  <a:pt x="2172891" y="747713"/>
                  <a:pt x="2182813" y="757555"/>
                </a:cubicBezTo>
                <a:cubicBezTo>
                  <a:pt x="2172891" y="767398"/>
                  <a:pt x="2162969" y="777240"/>
                  <a:pt x="2153047" y="777240"/>
                </a:cubicBezTo>
                <a:cubicBezTo>
                  <a:pt x="2123282" y="777240"/>
                  <a:pt x="2103438" y="796925"/>
                  <a:pt x="2093516" y="816610"/>
                </a:cubicBezTo>
                <a:cubicBezTo>
                  <a:pt x="2093516" y="826453"/>
                  <a:pt x="2083594" y="826453"/>
                  <a:pt x="2083594" y="836295"/>
                </a:cubicBezTo>
                <a:cubicBezTo>
                  <a:pt x="2073672" y="846138"/>
                  <a:pt x="2073672" y="836295"/>
                  <a:pt x="2063750" y="846138"/>
                </a:cubicBezTo>
                <a:cubicBezTo>
                  <a:pt x="2063750" y="836295"/>
                  <a:pt x="2063750" y="826453"/>
                  <a:pt x="2063750" y="816610"/>
                </a:cubicBezTo>
                <a:cubicBezTo>
                  <a:pt x="2083594" y="787083"/>
                  <a:pt x="2103438" y="747713"/>
                  <a:pt x="2143126" y="747713"/>
                </a:cubicBezTo>
                <a:close/>
                <a:moveTo>
                  <a:pt x="510540" y="738188"/>
                </a:moveTo>
                <a:cubicBezTo>
                  <a:pt x="530225" y="748002"/>
                  <a:pt x="540068" y="757815"/>
                  <a:pt x="559753" y="767629"/>
                </a:cubicBezTo>
                <a:cubicBezTo>
                  <a:pt x="569595" y="787256"/>
                  <a:pt x="579438" y="816697"/>
                  <a:pt x="579438" y="836324"/>
                </a:cubicBezTo>
                <a:cubicBezTo>
                  <a:pt x="569595" y="846138"/>
                  <a:pt x="549910" y="836324"/>
                  <a:pt x="540068" y="826511"/>
                </a:cubicBezTo>
                <a:cubicBezTo>
                  <a:pt x="530225" y="816697"/>
                  <a:pt x="520383" y="806883"/>
                  <a:pt x="510540" y="797070"/>
                </a:cubicBezTo>
                <a:cubicBezTo>
                  <a:pt x="500698" y="787256"/>
                  <a:pt x="500698" y="767629"/>
                  <a:pt x="481013" y="757815"/>
                </a:cubicBezTo>
                <a:cubicBezTo>
                  <a:pt x="490855" y="748002"/>
                  <a:pt x="500698" y="738188"/>
                  <a:pt x="510540" y="738188"/>
                </a:cubicBezTo>
                <a:close/>
                <a:moveTo>
                  <a:pt x="408721" y="731441"/>
                </a:moveTo>
                <a:cubicBezTo>
                  <a:pt x="427038" y="731441"/>
                  <a:pt x="446576" y="738823"/>
                  <a:pt x="461230" y="748665"/>
                </a:cubicBezTo>
                <a:cubicBezTo>
                  <a:pt x="480769" y="758508"/>
                  <a:pt x="490538" y="778193"/>
                  <a:pt x="490538" y="788035"/>
                </a:cubicBezTo>
                <a:cubicBezTo>
                  <a:pt x="480769" y="797878"/>
                  <a:pt x="470999" y="797878"/>
                  <a:pt x="461230" y="807720"/>
                </a:cubicBezTo>
                <a:cubicBezTo>
                  <a:pt x="441692" y="817563"/>
                  <a:pt x="441692" y="817563"/>
                  <a:pt x="441692" y="817563"/>
                </a:cubicBezTo>
                <a:cubicBezTo>
                  <a:pt x="422153" y="797878"/>
                  <a:pt x="402615" y="768350"/>
                  <a:pt x="373307" y="758508"/>
                </a:cubicBezTo>
                <a:cubicBezTo>
                  <a:pt x="363538" y="758508"/>
                  <a:pt x="363538" y="758508"/>
                  <a:pt x="363538" y="758508"/>
                </a:cubicBezTo>
                <a:cubicBezTo>
                  <a:pt x="373307" y="738823"/>
                  <a:pt x="390403" y="731441"/>
                  <a:pt x="408721" y="731441"/>
                </a:cubicBezTo>
                <a:close/>
                <a:moveTo>
                  <a:pt x="2290310" y="698500"/>
                </a:moveTo>
                <a:cubicBezTo>
                  <a:pt x="2319906" y="698500"/>
                  <a:pt x="2339636" y="718127"/>
                  <a:pt x="2339636" y="737754"/>
                </a:cubicBezTo>
                <a:cubicBezTo>
                  <a:pt x="2349501" y="757382"/>
                  <a:pt x="2329771" y="786823"/>
                  <a:pt x="2310040" y="796636"/>
                </a:cubicBezTo>
                <a:cubicBezTo>
                  <a:pt x="2290310" y="796636"/>
                  <a:pt x="2270580" y="806450"/>
                  <a:pt x="2250849" y="806450"/>
                </a:cubicBezTo>
                <a:cubicBezTo>
                  <a:pt x="2250849" y="796636"/>
                  <a:pt x="2250849" y="786823"/>
                  <a:pt x="2240984" y="777009"/>
                </a:cubicBezTo>
                <a:cubicBezTo>
                  <a:pt x="2240984" y="767195"/>
                  <a:pt x="2231119" y="757382"/>
                  <a:pt x="2221253" y="757382"/>
                </a:cubicBezTo>
                <a:cubicBezTo>
                  <a:pt x="2211388" y="747568"/>
                  <a:pt x="2211388" y="747568"/>
                  <a:pt x="2211388" y="747568"/>
                </a:cubicBezTo>
                <a:cubicBezTo>
                  <a:pt x="2231119" y="718127"/>
                  <a:pt x="2260714" y="698500"/>
                  <a:pt x="2290310" y="698500"/>
                </a:cubicBezTo>
                <a:close/>
                <a:moveTo>
                  <a:pt x="2143125" y="679450"/>
                </a:moveTo>
                <a:cubicBezTo>
                  <a:pt x="2143125" y="689264"/>
                  <a:pt x="2143125" y="689264"/>
                  <a:pt x="2143125" y="689264"/>
                </a:cubicBezTo>
                <a:cubicBezTo>
                  <a:pt x="2133283" y="699077"/>
                  <a:pt x="2123440" y="718704"/>
                  <a:pt x="2113598" y="748145"/>
                </a:cubicBezTo>
                <a:cubicBezTo>
                  <a:pt x="2084070" y="757959"/>
                  <a:pt x="2084070" y="787400"/>
                  <a:pt x="2054543" y="787400"/>
                </a:cubicBezTo>
                <a:cubicBezTo>
                  <a:pt x="2044700" y="777586"/>
                  <a:pt x="2054543" y="767773"/>
                  <a:pt x="2054543" y="748145"/>
                </a:cubicBezTo>
                <a:cubicBezTo>
                  <a:pt x="2054543" y="728518"/>
                  <a:pt x="2064385" y="708891"/>
                  <a:pt x="2084070" y="699077"/>
                </a:cubicBezTo>
                <a:cubicBezTo>
                  <a:pt x="2093913" y="679450"/>
                  <a:pt x="2113598" y="679450"/>
                  <a:pt x="2143125" y="679450"/>
                </a:cubicBezTo>
                <a:close/>
                <a:moveTo>
                  <a:pt x="2183668" y="667456"/>
                </a:moveTo>
                <a:cubicBezTo>
                  <a:pt x="2194658" y="663752"/>
                  <a:pt x="2206869" y="663752"/>
                  <a:pt x="2221523" y="668691"/>
                </a:cubicBezTo>
                <a:cubicBezTo>
                  <a:pt x="2231293" y="668691"/>
                  <a:pt x="2241062" y="678568"/>
                  <a:pt x="2260600" y="688446"/>
                </a:cubicBezTo>
                <a:cubicBezTo>
                  <a:pt x="2231293" y="708202"/>
                  <a:pt x="2211754" y="727957"/>
                  <a:pt x="2201985" y="747713"/>
                </a:cubicBezTo>
                <a:cubicBezTo>
                  <a:pt x="2182446" y="747713"/>
                  <a:pt x="2162908" y="727957"/>
                  <a:pt x="2133600" y="737835"/>
                </a:cubicBezTo>
                <a:cubicBezTo>
                  <a:pt x="2133600" y="718080"/>
                  <a:pt x="2153139" y="698324"/>
                  <a:pt x="2153139" y="688446"/>
                </a:cubicBezTo>
                <a:cubicBezTo>
                  <a:pt x="2162908" y="678568"/>
                  <a:pt x="2172677" y="671160"/>
                  <a:pt x="2183668" y="667456"/>
                </a:cubicBezTo>
                <a:close/>
                <a:moveTo>
                  <a:pt x="755990" y="649288"/>
                </a:moveTo>
                <a:cubicBezTo>
                  <a:pt x="795451" y="649288"/>
                  <a:pt x="795451" y="649288"/>
                  <a:pt x="795451" y="649288"/>
                </a:cubicBezTo>
                <a:cubicBezTo>
                  <a:pt x="815181" y="668867"/>
                  <a:pt x="854642" y="668867"/>
                  <a:pt x="884238" y="678657"/>
                </a:cubicBezTo>
                <a:cubicBezTo>
                  <a:pt x="864507" y="698236"/>
                  <a:pt x="844777" y="708026"/>
                  <a:pt x="825046" y="698236"/>
                </a:cubicBezTo>
                <a:cubicBezTo>
                  <a:pt x="805316" y="698236"/>
                  <a:pt x="785586" y="688447"/>
                  <a:pt x="765855" y="668867"/>
                </a:cubicBezTo>
                <a:cubicBezTo>
                  <a:pt x="765855" y="659078"/>
                  <a:pt x="746125" y="659078"/>
                  <a:pt x="755990" y="649288"/>
                </a:cubicBezTo>
                <a:close/>
                <a:moveTo>
                  <a:pt x="795626" y="606312"/>
                </a:moveTo>
                <a:cubicBezTo>
                  <a:pt x="798080" y="607559"/>
                  <a:pt x="800533" y="610053"/>
                  <a:pt x="805440" y="610053"/>
                </a:cubicBezTo>
                <a:cubicBezTo>
                  <a:pt x="815254" y="620032"/>
                  <a:pt x="825067" y="630011"/>
                  <a:pt x="844695" y="639989"/>
                </a:cubicBezTo>
                <a:cubicBezTo>
                  <a:pt x="864322" y="649968"/>
                  <a:pt x="883949" y="649968"/>
                  <a:pt x="893763" y="669925"/>
                </a:cubicBezTo>
                <a:cubicBezTo>
                  <a:pt x="864322" y="669925"/>
                  <a:pt x="834881" y="659946"/>
                  <a:pt x="815254" y="649968"/>
                </a:cubicBezTo>
                <a:cubicBezTo>
                  <a:pt x="805440" y="639989"/>
                  <a:pt x="785813" y="630011"/>
                  <a:pt x="785813" y="610053"/>
                </a:cubicBezTo>
                <a:cubicBezTo>
                  <a:pt x="790720" y="605064"/>
                  <a:pt x="793173" y="605064"/>
                  <a:pt x="795626" y="606312"/>
                </a:cubicBezTo>
                <a:close/>
                <a:moveTo>
                  <a:pt x="392623" y="600075"/>
                </a:moveTo>
                <a:cubicBezTo>
                  <a:pt x="451644" y="600075"/>
                  <a:pt x="510665" y="619760"/>
                  <a:pt x="550013" y="659130"/>
                </a:cubicBezTo>
                <a:cubicBezTo>
                  <a:pt x="559849" y="668972"/>
                  <a:pt x="559849" y="678815"/>
                  <a:pt x="579523" y="678815"/>
                </a:cubicBezTo>
                <a:cubicBezTo>
                  <a:pt x="628707" y="728027"/>
                  <a:pt x="677892" y="767398"/>
                  <a:pt x="727076" y="816610"/>
                </a:cubicBezTo>
                <a:cubicBezTo>
                  <a:pt x="727076" y="826453"/>
                  <a:pt x="727076" y="826453"/>
                  <a:pt x="717239" y="836295"/>
                </a:cubicBezTo>
                <a:cubicBezTo>
                  <a:pt x="687728" y="816610"/>
                  <a:pt x="658218" y="787083"/>
                  <a:pt x="628707" y="767398"/>
                </a:cubicBezTo>
                <a:cubicBezTo>
                  <a:pt x="589360" y="737870"/>
                  <a:pt x="550013" y="698500"/>
                  <a:pt x="490992" y="688657"/>
                </a:cubicBezTo>
                <a:cubicBezTo>
                  <a:pt x="490992" y="678815"/>
                  <a:pt x="490992" y="678815"/>
                  <a:pt x="490992" y="678815"/>
                </a:cubicBezTo>
                <a:cubicBezTo>
                  <a:pt x="412297" y="668972"/>
                  <a:pt x="363113" y="708342"/>
                  <a:pt x="304092" y="737870"/>
                </a:cubicBezTo>
                <a:cubicBezTo>
                  <a:pt x="294255" y="747713"/>
                  <a:pt x="274581" y="747713"/>
                  <a:pt x="274581" y="757555"/>
                </a:cubicBezTo>
                <a:cubicBezTo>
                  <a:pt x="264744" y="757555"/>
                  <a:pt x="254907" y="757555"/>
                  <a:pt x="245071" y="767398"/>
                </a:cubicBezTo>
                <a:cubicBezTo>
                  <a:pt x="264744" y="846138"/>
                  <a:pt x="245071" y="934720"/>
                  <a:pt x="304092" y="1003618"/>
                </a:cubicBezTo>
                <a:cubicBezTo>
                  <a:pt x="313929" y="1013460"/>
                  <a:pt x="323765" y="1033145"/>
                  <a:pt x="343439" y="1033145"/>
                </a:cubicBezTo>
                <a:cubicBezTo>
                  <a:pt x="363113" y="1052830"/>
                  <a:pt x="392623" y="1052830"/>
                  <a:pt x="422134" y="1062673"/>
                </a:cubicBezTo>
                <a:cubicBezTo>
                  <a:pt x="471318" y="1082358"/>
                  <a:pt x="520502" y="1092200"/>
                  <a:pt x="569686" y="1102043"/>
                </a:cubicBezTo>
                <a:cubicBezTo>
                  <a:pt x="579523" y="1111885"/>
                  <a:pt x="569686" y="1131570"/>
                  <a:pt x="569686" y="1141413"/>
                </a:cubicBezTo>
                <a:cubicBezTo>
                  <a:pt x="461481" y="1111885"/>
                  <a:pt x="353276" y="1102043"/>
                  <a:pt x="264744" y="1052830"/>
                </a:cubicBezTo>
                <a:cubicBezTo>
                  <a:pt x="195886" y="1023303"/>
                  <a:pt x="176213" y="944563"/>
                  <a:pt x="176213" y="865823"/>
                </a:cubicBezTo>
                <a:cubicBezTo>
                  <a:pt x="176213" y="855980"/>
                  <a:pt x="176213" y="846138"/>
                  <a:pt x="176213" y="846138"/>
                </a:cubicBezTo>
                <a:cubicBezTo>
                  <a:pt x="176213" y="806768"/>
                  <a:pt x="176213" y="767398"/>
                  <a:pt x="176213" y="737870"/>
                </a:cubicBezTo>
                <a:cubicBezTo>
                  <a:pt x="186050" y="728027"/>
                  <a:pt x="195886" y="728027"/>
                  <a:pt x="195886" y="718185"/>
                </a:cubicBezTo>
                <a:cubicBezTo>
                  <a:pt x="225397" y="688657"/>
                  <a:pt x="254907" y="668972"/>
                  <a:pt x="284418" y="649287"/>
                </a:cubicBezTo>
                <a:cubicBezTo>
                  <a:pt x="304092" y="639445"/>
                  <a:pt x="323765" y="619760"/>
                  <a:pt x="343439" y="619760"/>
                </a:cubicBezTo>
                <a:cubicBezTo>
                  <a:pt x="353276" y="600075"/>
                  <a:pt x="372950" y="600075"/>
                  <a:pt x="392623" y="600075"/>
                </a:cubicBezTo>
                <a:close/>
                <a:moveTo>
                  <a:pt x="1859496" y="592405"/>
                </a:moveTo>
                <a:cubicBezTo>
                  <a:pt x="1862907" y="593328"/>
                  <a:pt x="1866008" y="595789"/>
                  <a:pt x="1868488" y="600710"/>
                </a:cubicBezTo>
                <a:cubicBezTo>
                  <a:pt x="1858566" y="620395"/>
                  <a:pt x="1858566" y="640080"/>
                  <a:pt x="1838722" y="649922"/>
                </a:cubicBezTo>
                <a:cubicBezTo>
                  <a:pt x="1818879" y="669607"/>
                  <a:pt x="1789113" y="679450"/>
                  <a:pt x="1759347" y="669607"/>
                </a:cubicBezTo>
                <a:cubicBezTo>
                  <a:pt x="1749425" y="659765"/>
                  <a:pt x="1749425" y="659765"/>
                  <a:pt x="1749425" y="659765"/>
                </a:cubicBezTo>
                <a:cubicBezTo>
                  <a:pt x="1759347" y="640080"/>
                  <a:pt x="1779191" y="649922"/>
                  <a:pt x="1789113" y="630237"/>
                </a:cubicBezTo>
                <a:cubicBezTo>
                  <a:pt x="1808957" y="620395"/>
                  <a:pt x="1818879" y="610552"/>
                  <a:pt x="1828801" y="600710"/>
                </a:cubicBezTo>
                <a:cubicBezTo>
                  <a:pt x="1836242" y="600710"/>
                  <a:pt x="1849264" y="589637"/>
                  <a:pt x="1859496" y="592405"/>
                </a:cubicBezTo>
                <a:close/>
                <a:moveTo>
                  <a:pt x="864053" y="581025"/>
                </a:moveTo>
                <a:cubicBezTo>
                  <a:pt x="874032" y="581025"/>
                  <a:pt x="884010" y="581025"/>
                  <a:pt x="884010" y="581025"/>
                </a:cubicBezTo>
                <a:cubicBezTo>
                  <a:pt x="913946" y="600472"/>
                  <a:pt x="913946" y="629642"/>
                  <a:pt x="913946" y="649089"/>
                </a:cubicBezTo>
                <a:cubicBezTo>
                  <a:pt x="913946" y="649089"/>
                  <a:pt x="923925" y="658813"/>
                  <a:pt x="913946" y="658813"/>
                </a:cubicBezTo>
                <a:cubicBezTo>
                  <a:pt x="893989" y="639366"/>
                  <a:pt x="854075" y="619919"/>
                  <a:pt x="864053" y="581025"/>
                </a:cubicBezTo>
                <a:close/>
                <a:moveTo>
                  <a:pt x="1819275" y="571500"/>
                </a:moveTo>
                <a:cubicBezTo>
                  <a:pt x="1819275" y="571500"/>
                  <a:pt x="1819275" y="581252"/>
                  <a:pt x="1819275" y="581252"/>
                </a:cubicBezTo>
                <a:cubicBezTo>
                  <a:pt x="1809353" y="610507"/>
                  <a:pt x="1769666" y="630011"/>
                  <a:pt x="1739900" y="639763"/>
                </a:cubicBezTo>
                <a:cubicBezTo>
                  <a:pt x="1749822" y="610507"/>
                  <a:pt x="1779588" y="620259"/>
                  <a:pt x="1799431" y="591004"/>
                </a:cubicBezTo>
                <a:cubicBezTo>
                  <a:pt x="1799431" y="581252"/>
                  <a:pt x="1799431" y="571500"/>
                  <a:pt x="1819275" y="571500"/>
                </a:cubicBezTo>
                <a:close/>
                <a:moveTo>
                  <a:pt x="1759744" y="541337"/>
                </a:moveTo>
                <a:cubicBezTo>
                  <a:pt x="1759744" y="541337"/>
                  <a:pt x="1769666" y="541337"/>
                  <a:pt x="1769666" y="551179"/>
                </a:cubicBezTo>
                <a:cubicBezTo>
                  <a:pt x="1779588" y="590549"/>
                  <a:pt x="1739901" y="610234"/>
                  <a:pt x="1720057" y="639762"/>
                </a:cubicBezTo>
                <a:cubicBezTo>
                  <a:pt x="1710135" y="639762"/>
                  <a:pt x="1710135" y="629919"/>
                  <a:pt x="1700213" y="629919"/>
                </a:cubicBezTo>
                <a:cubicBezTo>
                  <a:pt x="1710135" y="590549"/>
                  <a:pt x="1710135" y="551179"/>
                  <a:pt x="1759744" y="541337"/>
                </a:cubicBezTo>
                <a:close/>
                <a:moveTo>
                  <a:pt x="683940" y="538866"/>
                </a:moveTo>
                <a:cubicBezTo>
                  <a:pt x="688529" y="539786"/>
                  <a:pt x="690364" y="548986"/>
                  <a:pt x="697707" y="541626"/>
                </a:cubicBezTo>
                <a:cubicBezTo>
                  <a:pt x="717286" y="551439"/>
                  <a:pt x="727075" y="551439"/>
                  <a:pt x="746654" y="551439"/>
                </a:cubicBezTo>
                <a:cubicBezTo>
                  <a:pt x="756444" y="561253"/>
                  <a:pt x="766234" y="580880"/>
                  <a:pt x="776023" y="590694"/>
                </a:cubicBezTo>
                <a:cubicBezTo>
                  <a:pt x="776023" y="610321"/>
                  <a:pt x="785813" y="620135"/>
                  <a:pt x="785813" y="629948"/>
                </a:cubicBezTo>
                <a:cubicBezTo>
                  <a:pt x="756444" y="639762"/>
                  <a:pt x="727075" y="629948"/>
                  <a:pt x="707496" y="610321"/>
                </a:cubicBezTo>
                <a:cubicBezTo>
                  <a:pt x="687917" y="590694"/>
                  <a:pt x="668338" y="561253"/>
                  <a:pt x="678127" y="541626"/>
                </a:cubicBezTo>
                <a:cubicBezTo>
                  <a:pt x="680575" y="539172"/>
                  <a:pt x="682410" y="538559"/>
                  <a:pt x="683940" y="538866"/>
                </a:cubicBezTo>
                <a:close/>
                <a:moveTo>
                  <a:pt x="924242" y="531812"/>
                </a:moveTo>
                <a:cubicBezTo>
                  <a:pt x="934085" y="531812"/>
                  <a:pt x="953770" y="551350"/>
                  <a:pt x="953770" y="561120"/>
                </a:cubicBezTo>
                <a:cubicBezTo>
                  <a:pt x="953770" y="590427"/>
                  <a:pt x="963613" y="639273"/>
                  <a:pt x="934085" y="658812"/>
                </a:cubicBezTo>
                <a:cubicBezTo>
                  <a:pt x="914400" y="629504"/>
                  <a:pt x="943928" y="609966"/>
                  <a:pt x="934085" y="590427"/>
                </a:cubicBezTo>
                <a:cubicBezTo>
                  <a:pt x="934085" y="570889"/>
                  <a:pt x="934085" y="561120"/>
                  <a:pt x="924242" y="551350"/>
                </a:cubicBezTo>
                <a:cubicBezTo>
                  <a:pt x="914400" y="541581"/>
                  <a:pt x="914400" y="531812"/>
                  <a:pt x="924242" y="531812"/>
                </a:cubicBezTo>
                <a:close/>
                <a:moveTo>
                  <a:pt x="2208964" y="526126"/>
                </a:moveTo>
                <a:cubicBezTo>
                  <a:pt x="2222659" y="525666"/>
                  <a:pt x="2236815" y="527509"/>
                  <a:pt x="2251587" y="532425"/>
                </a:cubicBezTo>
                <a:cubicBezTo>
                  <a:pt x="2281131" y="542256"/>
                  <a:pt x="2281131" y="542256"/>
                  <a:pt x="2281131" y="542256"/>
                </a:cubicBezTo>
                <a:cubicBezTo>
                  <a:pt x="2320522" y="571750"/>
                  <a:pt x="2359914" y="591413"/>
                  <a:pt x="2409153" y="611076"/>
                </a:cubicBezTo>
                <a:cubicBezTo>
                  <a:pt x="2419001" y="620907"/>
                  <a:pt x="2438697" y="620907"/>
                  <a:pt x="2448545" y="630738"/>
                </a:cubicBezTo>
                <a:cubicBezTo>
                  <a:pt x="2438697" y="660232"/>
                  <a:pt x="2438697" y="699558"/>
                  <a:pt x="2448545" y="729052"/>
                </a:cubicBezTo>
                <a:cubicBezTo>
                  <a:pt x="2468240" y="797872"/>
                  <a:pt x="2478088" y="886354"/>
                  <a:pt x="2428849" y="945342"/>
                </a:cubicBezTo>
                <a:cubicBezTo>
                  <a:pt x="2409153" y="974836"/>
                  <a:pt x="2379609" y="984668"/>
                  <a:pt x="2359914" y="994499"/>
                </a:cubicBezTo>
                <a:cubicBezTo>
                  <a:pt x="2310674" y="1014162"/>
                  <a:pt x="2271283" y="1023993"/>
                  <a:pt x="2222043" y="1033824"/>
                </a:cubicBezTo>
                <a:cubicBezTo>
                  <a:pt x="2182652" y="1053487"/>
                  <a:pt x="2143260" y="1063318"/>
                  <a:pt x="2094021" y="1073150"/>
                </a:cubicBezTo>
                <a:cubicBezTo>
                  <a:pt x="2094021" y="1073150"/>
                  <a:pt x="2094021" y="1063318"/>
                  <a:pt x="2084173" y="1063318"/>
                </a:cubicBezTo>
                <a:cubicBezTo>
                  <a:pt x="2094021" y="1053487"/>
                  <a:pt x="2094021" y="1053487"/>
                  <a:pt x="2094021" y="1053487"/>
                </a:cubicBezTo>
                <a:cubicBezTo>
                  <a:pt x="2133412" y="1033824"/>
                  <a:pt x="2182652" y="1014162"/>
                  <a:pt x="2231891" y="1004330"/>
                </a:cubicBezTo>
                <a:cubicBezTo>
                  <a:pt x="2251587" y="994499"/>
                  <a:pt x="2271283" y="994499"/>
                  <a:pt x="2290978" y="984668"/>
                </a:cubicBezTo>
                <a:cubicBezTo>
                  <a:pt x="2330370" y="945342"/>
                  <a:pt x="2330370" y="945342"/>
                  <a:pt x="2330370" y="945342"/>
                </a:cubicBezTo>
                <a:cubicBezTo>
                  <a:pt x="2359914" y="906017"/>
                  <a:pt x="2369762" y="866691"/>
                  <a:pt x="2379609" y="817534"/>
                </a:cubicBezTo>
                <a:cubicBezTo>
                  <a:pt x="2369762" y="778209"/>
                  <a:pt x="2369762" y="729052"/>
                  <a:pt x="2379609" y="689726"/>
                </a:cubicBezTo>
                <a:cubicBezTo>
                  <a:pt x="2379609" y="679895"/>
                  <a:pt x="2359914" y="689726"/>
                  <a:pt x="2350066" y="679895"/>
                </a:cubicBezTo>
                <a:cubicBezTo>
                  <a:pt x="2330370" y="679895"/>
                  <a:pt x="2330370" y="679895"/>
                  <a:pt x="2330370" y="679895"/>
                </a:cubicBezTo>
                <a:cubicBezTo>
                  <a:pt x="2271283" y="650401"/>
                  <a:pt x="2222043" y="611076"/>
                  <a:pt x="2162956" y="620907"/>
                </a:cubicBezTo>
                <a:cubicBezTo>
                  <a:pt x="2143260" y="611076"/>
                  <a:pt x="2123565" y="620907"/>
                  <a:pt x="2113717" y="620907"/>
                </a:cubicBezTo>
                <a:cubicBezTo>
                  <a:pt x="2054629" y="640570"/>
                  <a:pt x="2025086" y="699558"/>
                  <a:pt x="1975846" y="729052"/>
                </a:cubicBezTo>
                <a:cubicBezTo>
                  <a:pt x="1926607" y="788040"/>
                  <a:pt x="1926607" y="788040"/>
                  <a:pt x="1926607" y="788040"/>
                </a:cubicBezTo>
                <a:cubicBezTo>
                  <a:pt x="1926607" y="788040"/>
                  <a:pt x="1916759" y="788040"/>
                  <a:pt x="1916759" y="788040"/>
                </a:cubicBezTo>
                <a:cubicBezTo>
                  <a:pt x="1906911" y="788040"/>
                  <a:pt x="1897063" y="778209"/>
                  <a:pt x="1906911" y="768377"/>
                </a:cubicBezTo>
                <a:cubicBezTo>
                  <a:pt x="1965998" y="699558"/>
                  <a:pt x="2025086" y="640570"/>
                  <a:pt x="2094021" y="571750"/>
                </a:cubicBezTo>
                <a:cubicBezTo>
                  <a:pt x="2130950" y="549629"/>
                  <a:pt x="2167880" y="527509"/>
                  <a:pt x="2208964" y="526126"/>
                </a:cubicBezTo>
                <a:close/>
                <a:moveTo>
                  <a:pt x="1680210" y="501650"/>
                </a:moveTo>
                <a:cubicBezTo>
                  <a:pt x="1690053" y="501650"/>
                  <a:pt x="1690053" y="511572"/>
                  <a:pt x="1690053" y="511572"/>
                </a:cubicBezTo>
                <a:cubicBezTo>
                  <a:pt x="1699896" y="521494"/>
                  <a:pt x="1690053" y="531416"/>
                  <a:pt x="1680210" y="551259"/>
                </a:cubicBezTo>
                <a:cubicBezTo>
                  <a:pt x="1670368" y="571103"/>
                  <a:pt x="1709738" y="590947"/>
                  <a:pt x="1690053" y="620713"/>
                </a:cubicBezTo>
                <a:cubicBezTo>
                  <a:pt x="1670368" y="610791"/>
                  <a:pt x="1670368" y="581025"/>
                  <a:pt x="1660525" y="561181"/>
                </a:cubicBezTo>
                <a:cubicBezTo>
                  <a:pt x="1660525" y="541338"/>
                  <a:pt x="1670368" y="511572"/>
                  <a:pt x="1680210" y="501650"/>
                </a:cubicBezTo>
                <a:close/>
                <a:moveTo>
                  <a:pt x="973455" y="501650"/>
                </a:moveTo>
                <a:cubicBezTo>
                  <a:pt x="993141" y="501650"/>
                  <a:pt x="1002983" y="511541"/>
                  <a:pt x="1002983" y="521433"/>
                </a:cubicBezTo>
                <a:cubicBezTo>
                  <a:pt x="1012826" y="560998"/>
                  <a:pt x="1002983" y="590672"/>
                  <a:pt x="993141" y="620346"/>
                </a:cubicBezTo>
                <a:cubicBezTo>
                  <a:pt x="983298" y="630238"/>
                  <a:pt x="973455" y="630238"/>
                  <a:pt x="963613" y="630238"/>
                </a:cubicBezTo>
                <a:cubicBezTo>
                  <a:pt x="963613" y="630238"/>
                  <a:pt x="973455" y="620346"/>
                  <a:pt x="973455" y="610455"/>
                </a:cubicBezTo>
                <a:cubicBezTo>
                  <a:pt x="973455" y="580781"/>
                  <a:pt x="973455" y="560998"/>
                  <a:pt x="963613" y="541215"/>
                </a:cubicBezTo>
                <a:cubicBezTo>
                  <a:pt x="963613" y="521433"/>
                  <a:pt x="973455" y="511541"/>
                  <a:pt x="973455" y="501650"/>
                </a:cubicBezTo>
                <a:close/>
                <a:moveTo>
                  <a:pt x="2198945" y="499810"/>
                </a:moveTo>
                <a:cubicBezTo>
                  <a:pt x="2212617" y="498888"/>
                  <a:pt x="2226751" y="499503"/>
                  <a:pt x="2241500" y="501962"/>
                </a:cubicBezTo>
                <a:cubicBezTo>
                  <a:pt x="2280829" y="511799"/>
                  <a:pt x="2320158" y="521637"/>
                  <a:pt x="2349654" y="551149"/>
                </a:cubicBezTo>
                <a:cubicBezTo>
                  <a:pt x="2369319" y="560986"/>
                  <a:pt x="2379151" y="580661"/>
                  <a:pt x="2398816" y="580661"/>
                </a:cubicBezTo>
                <a:cubicBezTo>
                  <a:pt x="2408648" y="590498"/>
                  <a:pt x="2438145" y="600335"/>
                  <a:pt x="2457809" y="610172"/>
                </a:cubicBezTo>
                <a:cubicBezTo>
                  <a:pt x="2457809" y="610172"/>
                  <a:pt x="2467641" y="620010"/>
                  <a:pt x="2477474" y="620010"/>
                </a:cubicBezTo>
                <a:cubicBezTo>
                  <a:pt x="2467641" y="649522"/>
                  <a:pt x="2477474" y="679033"/>
                  <a:pt x="2467641" y="698708"/>
                </a:cubicBezTo>
                <a:cubicBezTo>
                  <a:pt x="2477474" y="738057"/>
                  <a:pt x="2487306" y="777406"/>
                  <a:pt x="2497138" y="826593"/>
                </a:cubicBezTo>
                <a:cubicBezTo>
                  <a:pt x="2497138" y="856105"/>
                  <a:pt x="2487306" y="895454"/>
                  <a:pt x="2467641" y="924966"/>
                </a:cubicBezTo>
                <a:cubicBezTo>
                  <a:pt x="2457809" y="964315"/>
                  <a:pt x="2418480" y="983990"/>
                  <a:pt x="2398816" y="1003664"/>
                </a:cubicBezTo>
                <a:cubicBezTo>
                  <a:pt x="2339822" y="1033176"/>
                  <a:pt x="2270996" y="1043013"/>
                  <a:pt x="2212003" y="1062688"/>
                </a:cubicBezTo>
                <a:cubicBezTo>
                  <a:pt x="2172674" y="1082363"/>
                  <a:pt x="2143177" y="1082363"/>
                  <a:pt x="2103848" y="1092200"/>
                </a:cubicBezTo>
                <a:cubicBezTo>
                  <a:pt x="2123512" y="1082363"/>
                  <a:pt x="2153009" y="1072525"/>
                  <a:pt x="2172674" y="1062688"/>
                </a:cubicBezTo>
                <a:cubicBezTo>
                  <a:pt x="2241500" y="1043013"/>
                  <a:pt x="2300493" y="1023339"/>
                  <a:pt x="2369319" y="1003664"/>
                </a:cubicBezTo>
                <a:cubicBezTo>
                  <a:pt x="2418480" y="983990"/>
                  <a:pt x="2447977" y="944640"/>
                  <a:pt x="2467641" y="905291"/>
                </a:cubicBezTo>
                <a:cubicBezTo>
                  <a:pt x="2487306" y="856105"/>
                  <a:pt x="2487306" y="806918"/>
                  <a:pt x="2467641" y="757732"/>
                </a:cubicBezTo>
                <a:cubicBezTo>
                  <a:pt x="2457809" y="718383"/>
                  <a:pt x="2447977" y="669196"/>
                  <a:pt x="2457809" y="629847"/>
                </a:cubicBezTo>
                <a:cubicBezTo>
                  <a:pt x="2457809" y="620010"/>
                  <a:pt x="2447977" y="620010"/>
                  <a:pt x="2438145" y="610172"/>
                </a:cubicBezTo>
                <a:cubicBezTo>
                  <a:pt x="2408648" y="600335"/>
                  <a:pt x="2388983" y="590498"/>
                  <a:pt x="2359487" y="570823"/>
                </a:cubicBezTo>
                <a:cubicBezTo>
                  <a:pt x="2349654" y="560986"/>
                  <a:pt x="2329990" y="560986"/>
                  <a:pt x="2320158" y="551149"/>
                </a:cubicBezTo>
                <a:cubicBezTo>
                  <a:pt x="2290661" y="521637"/>
                  <a:pt x="2261164" y="521637"/>
                  <a:pt x="2221835" y="511799"/>
                </a:cubicBezTo>
                <a:cubicBezTo>
                  <a:pt x="2192338" y="511799"/>
                  <a:pt x="2153009" y="521637"/>
                  <a:pt x="2133345" y="541311"/>
                </a:cubicBezTo>
                <a:cubicBezTo>
                  <a:pt x="2094016" y="551149"/>
                  <a:pt x="2064519" y="590498"/>
                  <a:pt x="2025190" y="620010"/>
                </a:cubicBezTo>
                <a:cubicBezTo>
                  <a:pt x="1976029" y="659359"/>
                  <a:pt x="1936700" y="718383"/>
                  <a:pt x="1887538" y="767569"/>
                </a:cubicBezTo>
                <a:cubicBezTo>
                  <a:pt x="1887538" y="767569"/>
                  <a:pt x="1887538" y="757732"/>
                  <a:pt x="1887538" y="757732"/>
                </a:cubicBezTo>
                <a:cubicBezTo>
                  <a:pt x="1897371" y="747895"/>
                  <a:pt x="1897371" y="747895"/>
                  <a:pt x="1897371" y="747895"/>
                </a:cubicBezTo>
                <a:cubicBezTo>
                  <a:pt x="1936700" y="688871"/>
                  <a:pt x="1995693" y="629847"/>
                  <a:pt x="2044854" y="580661"/>
                </a:cubicBezTo>
                <a:cubicBezTo>
                  <a:pt x="2084183" y="541311"/>
                  <a:pt x="2084183" y="541311"/>
                  <a:pt x="2084183" y="541311"/>
                </a:cubicBezTo>
                <a:cubicBezTo>
                  <a:pt x="2121054" y="519177"/>
                  <a:pt x="2157925" y="502577"/>
                  <a:pt x="2198945" y="499810"/>
                </a:cubicBezTo>
                <a:close/>
                <a:moveTo>
                  <a:pt x="772671" y="499566"/>
                </a:moveTo>
                <a:cubicBezTo>
                  <a:pt x="777211" y="501427"/>
                  <a:pt x="779026" y="514449"/>
                  <a:pt x="786289" y="521891"/>
                </a:cubicBezTo>
                <a:cubicBezTo>
                  <a:pt x="795973" y="521891"/>
                  <a:pt x="805657" y="531813"/>
                  <a:pt x="795973" y="551656"/>
                </a:cubicBezTo>
                <a:cubicBezTo>
                  <a:pt x="795973" y="561578"/>
                  <a:pt x="815341" y="581422"/>
                  <a:pt x="834708" y="591344"/>
                </a:cubicBezTo>
                <a:cubicBezTo>
                  <a:pt x="834708" y="591344"/>
                  <a:pt x="854076" y="601266"/>
                  <a:pt x="854076" y="611188"/>
                </a:cubicBezTo>
                <a:cubicBezTo>
                  <a:pt x="834708" y="611188"/>
                  <a:pt x="825024" y="601266"/>
                  <a:pt x="815341" y="601266"/>
                </a:cubicBezTo>
                <a:cubicBezTo>
                  <a:pt x="795973" y="601266"/>
                  <a:pt x="786289" y="581422"/>
                  <a:pt x="766922" y="561578"/>
                </a:cubicBezTo>
                <a:cubicBezTo>
                  <a:pt x="766922" y="541734"/>
                  <a:pt x="757238" y="521891"/>
                  <a:pt x="766922" y="502047"/>
                </a:cubicBezTo>
                <a:cubicBezTo>
                  <a:pt x="769343" y="499566"/>
                  <a:pt x="771158" y="498946"/>
                  <a:pt x="772671" y="499566"/>
                </a:cubicBezTo>
                <a:close/>
                <a:moveTo>
                  <a:pt x="1926908" y="492125"/>
                </a:moveTo>
                <a:cubicBezTo>
                  <a:pt x="1926908" y="492125"/>
                  <a:pt x="1936750" y="492125"/>
                  <a:pt x="1936750" y="492125"/>
                </a:cubicBezTo>
                <a:cubicBezTo>
                  <a:pt x="1926908" y="531636"/>
                  <a:pt x="1907223" y="561269"/>
                  <a:pt x="1877695" y="571147"/>
                </a:cubicBezTo>
                <a:cubicBezTo>
                  <a:pt x="1858010" y="571147"/>
                  <a:pt x="1848168" y="581025"/>
                  <a:pt x="1838325" y="581025"/>
                </a:cubicBezTo>
                <a:cubicBezTo>
                  <a:pt x="1838325" y="581025"/>
                  <a:pt x="1838325" y="571147"/>
                  <a:pt x="1838325" y="561269"/>
                </a:cubicBezTo>
                <a:cubicBezTo>
                  <a:pt x="1858010" y="551392"/>
                  <a:pt x="1867853" y="531636"/>
                  <a:pt x="1877695" y="511880"/>
                </a:cubicBezTo>
                <a:cubicBezTo>
                  <a:pt x="1897380" y="511880"/>
                  <a:pt x="1907223" y="502003"/>
                  <a:pt x="1926908" y="492125"/>
                </a:cubicBezTo>
                <a:close/>
                <a:moveTo>
                  <a:pt x="1642269" y="482600"/>
                </a:moveTo>
                <a:cubicBezTo>
                  <a:pt x="1652059" y="482600"/>
                  <a:pt x="1642269" y="492491"/>
                  <a:pt x="1652059" y="492491"/>
                </a:cubicBezTo>
                <a:cubicBezTo>
                  <a:pt x="1671638" y="502383"/>
                  <a:pt x="1652059" y="522165"/>
                  <a:pt x="1652059" y="541948"/>
                </a:cubicBezTo>
                <a:cubicBezTo>
                  <a:pt x="1652059" y="561731"/>
                  <a:pt x="1652059" y="581514"/>
                  <a:pt x="1661849" y="611188"/>
                </a:cubicBezTo>
                <a:cubicBezTo>
                  <a:pt x="1642269" y="601296"/>
                  <a:pt x="1642269" y="581514"/>
                  <a:pt x="1632480" y="571622"/>
                </a:cubicBezTo>
                <a:cubicBezTo>
                  <a:pt x="1622690" y="541948"/>
                  <a:pt x="1612900" y="502383"/>
                  <a:pt x="1642269" y="482600"/>
                </a:cubicBezTo>
                <a:close/>
                <a:moveTo>
                  <a:pt x="1847624" y="463550"/>
                </a:moveTo>
                <a:cubicBezTo>
                  <a:pt x="1857376" y="473364"/>
                  <a:pt x="1857376" y="492991"/>
                  <a:pt x="1857376" y="512618"/>
                </a:cubicBezTo>
                <a:cubicBezTo>
                  <a:pt x="1847624" y="542059"/>
                  <a:pt x="1818369" y="561686"/>
                  <a:pt x="1789113" y="571500"/>
                </a:cubicBezTo>
                <a:cubicBezTo>
                  <a:pt x="1789113" y="571500"/>
                  <a:pt x="1789113" y="561686"/>
                  <a:pt x="1789113" y="561686"/>
                </a:cubicBezTo>
                <a:cubicBezTo>
                  <a:pt x="1789113" y="542059"/>
                  <a:pt x="1808617" y="542059"/>
                  <a:pt x="1828121" y="532245"/>
                </a:cubicBezTo>
                <a:cubicBezTo>
                  <a:pt x="1847624" y="512618"/>
                  <a:pt x="1818369" y="483177"/>
                  <a:pt x="1847624" y="463550"/>
                </a:cubicBezTo>
                <a:close/>
                <a:moveTo>
                  <a:pt x="859518" y="459856"/>
                </a:moveTo>
                <a:cubicBezTo>
                  <a:pt x="864507" y="462328"/>
                  <a:pt x="869496" y="467274"/>
                  <a:pt x="874485" y="472220"/>
                </a:cubicBezTo>
                <a:cubicBezTo>
                  <a:pt x="884464" y="472220"/>
                  <a:pt x="894443" y="482111"/>
                  <a:pt x="894443" y="492002"/>
                </a:cubicBezTo>
                <a:cubicBezTo>
                  <a:pt x="904421" y="521677"/>
                  <a:pt x="904421" y="521677"/>
                  <a:pt x="904421" y="521677"/>
                </a:cubicBezTo>
                <a:cubicBezTo>
                  <a:pt x="914400" y="541459"/>
                  <a:pt x="914400" y="561242"/>
                  <a:pt x="904421" y="581025"/>
                </a:cubicBezTo>
                <a:cubicBezTo>
                  <a:pt x="874485" y="571133"/>
                  <a:pt x="904421" y="541459"/>
                  <a:pt x="884464" y="511785"/>
                </a:cubicBezTo>
                <a:cubicBezTo>
                  <a:pt x="874485" y="511785"/>
                  <a:pt x="874485" y="501894"/>
                  <a:pt x="864507" y="492002"/>
                </a:cubicBezTo>
                <a:cubicBezTo>
                  <a:pt x="844550" y="462328"/>
                  <a:pt x="844550" y="462328"/>
                  <a:pt x="844550" y="462328"/>
                </a:cubicBezTo>
                <a:cubicBezTo>
                  <a:pt x="849539" y="457383"/>
                  <a:pt x="854528" y="457383"/>
                  <a:pt x="859518" y="459856"/>
                </a:cubicBezTo>
                <a:close/>
                <a:moveTo>
                  <a:pt x="1376363" y="442912"/>
                </a:moveTo>
                <a:cubicBezTo>
                  <a:pt x="1376363" y="452754"/>
                  <a:pt x="1376363" y="452754"/>
                  <a:pt x="1376363" y="462597"/>
                </a:cubicBezTo>
                <a:cubicBezTo>
                  <a:pt x="1376363" y="492124"/>
                  <a:pt x="1356783" y="511809"/>
                  <a:pt x="1346994" y="531494"/>
                </a:cubicBezTo>
                <a:cubicBezTo>
                  <a:pt x="1337204" y="531494"/>
                  <a:pt x="1337204" y="541337"/>
                  <a:pt x="1327414" y="541337"/>
                </a:cubicBezTo>
                <a:cubicBezTo>
                  <a:pt x="1317625" y="511809"/>
                  <a:pt x="1366573" y="501967"/>
                  <a:pt x="1366573" y="472439"/>
                </a:cubicBezTo>
                <a:cubicBezTo>
                  <a:pt x="1366573" y="462597"/>
                  <a:pt x="1356783" y="452754"/>
                  <a:pt x="1376363" y="442912"/>
                </a:cubicBezTo>
                <a:close/>
                <a:moveTo>
                  <a:pt x="1218407" y="442912"/>
                </a:moveTo>
                <a:cubicBezTo>
                  <a:pt x="1218407" y="442912"/>
                  <a:pt x="1228328" y="452754"/>
                  <a:pt x="1228328" y="452754"/>
                </a:cubicBezTo>
                <a:cubicBezTo>
                  <a:pt x="1218407" y="492124"/>
                  <a:pt x="1277938" y="501967"/>
                  <a:pt x="1268016" y="541337"/>
                </a:cubicBezTo>
                <a:cubicBezTo>
                  <a:pt x="1258094" y="541337"/>
                  <a:pt x="1258094" y="541337"/>
                  <a:pt x="1258094" y="541337"/>
                </a:cubicBezTo>
                <a:cubicBezTo>
                  <a:pt x="1238250" y="511809"/>
                  <a:pt x="1198563" y="482282"/>
                  <a:pt x="1218407" y="442912"/>
                </a:cubicBezTo>
                <a:close/>
                <a:moveTo>
                  <a:pt x="1159192" y="442912"/>
                </a:moveTo>
                <a:cubicBezTo>
                  <a:pt x="1169035" y="442912"/>
                  <a:pt x="1178877" y="452726"/>
                  <a:pt x="1188720" y="462539"/>
                </a:cubicBezTo>
                <a:cubicBezTo>
                  <a:pt x="1208405" y="462539"/>
                  <a:pt x="1198562" y="482166"/>
                  <a:pt x="1208405" y="491980"/>
                </a:cubicBezTo>
                <a:cubicBezTo>
                  <a:pt x="1218247" y="511607"/>
                  <a:pt x="1228090" y="531235"/>
                  <a:pt x="1247775" y="541048"/>
                </a:cubicBezTo>
                <a:cubicBezTo>
                  <a:pt x="1247775" y="550862"/>
                  <a:pt x="1237932" y="550862"/>
                  <a:pt x="1228090" y="550862"/>
                </a:cubicBezTo>
                <a:cubicBezTo>
                  <a:pt x="1198562" y="541048"/>
                  <a:pt x="1169035" y="531235"/>
                  <a:pt x="1159192" y="501794"/>
                </a:cubicBezTo>
                <a:cubicBezTo>
                  <a:pt x="1159192" y="482166"/>
                  <a:pt x="1149350" y="462539"/>
                  <a:pt x="1159192" y="442912"/>
                </a:cubicBezTo>
                <a:close/>
                <a:moveTo>
                  <a:pt x="1425178" y="433387"/>
                </a:moveTo>
                <a:cubicBezTo>
                  <a:pt x="1435100" y="433387"/>
                  <a:pt x="1435100" y="443176"/>
                  <a:pt x="1435100" y="452966"/>
                </a:cubicBezTo>
                <a:cubicBezTo>
                  <a:pt x="1435100" y="472545"/>
                  <a:pt x="1415256" y="492124"/>
                  <a:pt x="1405335" y="511704"/>
                </a:cubicBezTo>
                <a:cubicBezTo>
                  <a:pt x="1395413" y="511704"/>
                  <a:pt x="1385491" y="521493"/>
                  <a:pt x="1385491" y="531283"/>
                </a:cubicBezTo>
                <a:cubicBezTo>
                  <a:pt x="1375569" y="531283"/>
                  <a:pt x="1365647" y="550862"/>
                  <a:pt x="1355725" y="541072"/>
                </a:cubicBezTo>
                <a:cubicBezTo>
                  <a:pt x="1375569" y="511704"/>
                  <a:pt x="1395413" y="492124"/>
                  <a:pt x="1395413" y="462756"/>
                </a:cubicBezTo>
                <a:cubicBezTo>
                  <a:pt x="1425178" y="433387"/>
                  <a:pt x="1425178" y="433387"/>
                  <a:pt x="1425178" y="433387"/>
                </a:cubicBezTo>
                <a:close/>
                <a:moveTo>
                  <a:pt x="786448" y="433387"/>
                </a:moveTo>
                <a:cubicBezTo>
                  <a:pt x="806133" y="433387"/>
                  <a:pt x="825818" y="453117"/>
                  <a:pt x="835660" y="472848"/>
                </a:cubicBezTo>
                <a:cubicBezTo>
                  <a:pt x="855345" y="502443"/>
                  <a:pt x="865188" y="532039"/>
                  <a:pt x="865188" y="561635"/>
                </a:cubicBezTo>
                <a:cubicBezTo>
                  <a:pt x="855345" y="541904"/>
                  <a:pt x="845503" y="502443"/>
                  <a:pt x="825818" y="482713"/>
                </a:cubicBezTo>
                <a:cubicBezTo>
                  <a:pt x="815975" y="482713"/>
                  <a:pt x="806133" y="492578"/>
                  <a:pt x="806133" y="492578"/>
                </a:cubicBezTo>
                <a:cubicBezTo>
                  <a:pt x="806133" y="512309"/>
                  <a:pt x="815975" y="512309"/>
                  <a:pt x="815975" y="522174"/>
                </a:cubicBezTo>
                <a:cubicBezTo>
                  <a:pt x="825818" y="541904"/>
                  <a:pt x="845503" y="551769"/>
                  <a:pt x="855345" y="571500"/>
                </a:cubicBezTo>
                <a:cubicBezTo>
                  <a:pt x="835660" y="561635"/>
                  <a:pt x="815975" y="551769"/>
                  <a:pt x="806133" y="532039"/>
                </a:cubicBezTo>
                <a:cubicBezTo>
                  <a:pt x="796290" y="502443"/>
                  <a:pt x="766763" y="482713"/>
                  <a:pt x="766763" y="453117"/>
                </a:cubicBezTo>
                <a:cubicBezTo>
                  <a:pt x="776605" y="443252"/>
                  <a:pt x="786448" y="443252"/>
                  <a:pt x="786448" y="433387"/>
                </a:cubicBezTo>
                <a:close/>
                <a:moveTo>
                  <a:pt x="678440" y="433387"/>
                </a:moveTo>
                <a:cubicBezTo>
                  <a:pt x="698067" y="433387"/>
                  <a:pt x="698067" y="443201"/>
                  <a:pt x="707881" y="453014"/>
                </a:cubicBezTo>
                <a:cubicBezTo>
                  <a:pt x="727508" y="472641"/>
                  <a:pt x="737322" y="472641"/>
                  <a:pt x="756949" y="482455"/>
                </a:cubicBezTo>
                <a:cubicBezTo>
                  <a:pt x="766763" y="482455"/>
                  <a:pt x="766763" y="482455"/>
                  <a:pt x="766763" y="482455"/>
                </a:cubicBezTo>
                <a:cubicBezTo>
                  <a:pt x="747135" y="502082"/>
                  <a:pt x="747135" y="521710"/>
                  <a:pt x="747135" y="541337"/>
                </a:cubicBezTo>
                <a:cubicBezTo>
                  <a:pt x="707881" y="541337"/>
                  <a:pt x="678440" y="531523"/>
                  <a:pt x="658813" y="502082"/>
                </a:cubicBezTo>
                <a:cubicBezTo>
                  <a:pt x="658813" y="492269"/>
                  <a:pt x="658813" y="482455"/>
                  <a:pt x="658813" y="462828"/>
                </a:cubicBezTo>
                <a:cubicBezTo>
                  <a:pt x="668626" y="453014"/>
                  <a:pt x="668626" y="443201"/>
                  <a:pt x="678440" y="433387"/>
                </a:cubicBezTo>
                <a:close/>
                <a:moveTo>
                  <a:pt x="1292887" y="429980"/>
                </a:moveTo>
                <a:cubicBezTo>
                  <a:pt x="1297782" y="428757"/>
                  <a:pt x="1302677" y="428757"/>
                  <a:pt x="1307571" y="433651"/>
                </a:cubicBezTo>
                <a:cubicBezTo>
                  <a:pt x="1317361" y="433651"/>
                  <a:pt x="1317361" y="443441"/>
                  <a:pt x="1317361" y="453231"/>
                </a:cubicBezTo>
                <a:cubicBezTo>
                  <a:pt x="1327151" y="482599"/>
                  <a:pt x="1327151" y="511968"/>
                  <a:pt x="1307571" y="541337"/>
                </a:cubicBezTo>
                <a:cubicBezTo>
                  <a:pt x="1297782" y="541337"/>
                  <a:pt x="1297782" y="541337"/>
                  <a:pt x="1287992" y="541337"/>
                </a:cubicBezTo>
                <a:cubicBezTo>
                  <a:pt x="1278202" y="541337"/>
                  <a:pt x="1278202" y="531547"/>
                  <a:pt x="1278202" y="521758"/>
                </a:cubicBezTo>
                <a:cubicBezTo>
                  <a:pt x="1278202" y="492389"/>
                  <a:pt x="1268413" y="463020"/>
                  <a:pt x="1278202" y="433651"/>
                </a:cubicBezTo>
                <a:cubicBezTo>
                  <a:pt x="1283097" y="433651"/>
                  <a:pt x="1287992" y="431204"/>
                  <a:pt x="1292887" y="429980"/>
                </a:cubicBezTo>
                <a:close/>
                <a:moveTo>
                  <a:pt x="1741375" y="422870"/>
                </a:moveTo>
                <a:cubicBezTo>
                  <a:pt x="1750106" y="419213"/>
                  <a:pt x="1760085" y="419213"/>
                  <a:pt x="1770063" y="424089"/>
                </a:cubicBezTo>
                <a:cubicBezTo>
                  <a:pt x="1770063" y="433840"/>
                  <a:pt x="1760085" y="443592"/>
                  <a:pt x="1760085" y="453344"/>
                </a:cubicBezTo>
                <a:cubicBezTo>
                  <a:pt x="1740128" y="463096"/>
                  <a:pt x="1730149" y="463096"/>
                  <a:pt x="1730149" y="482599"/>
                </a:cubicBezTo>
                <a:cubicBezTo>
                  <a:pt x="1730149" y="492351"/>
                  <a:pt x="1730149" y="511855"/>
                  <a:pt x="1730149" y="531358"/>
                </a:cubicBezTo>
                <a:cubicBezTo>
                  <a:pt x="1730149" y="541110"/>
                  <a:pt x="1720170" y="550862"/>
                  <a:pt x="1710192" y="550862"/>
                </a:cubicBezTo>
                <a:cubicBezTo>
                  <a:pt x="1700213" y="511855"/>
                  <a:pt x="1700213" y="472848"/>
                  <a:pt x="1720170" y="443592"/>
                </a:cubicBezTo>
                <a:cubicBezTo>
                  <a:pt x="1725159" y="433840"/>
                  <a:pt x="1732643" y="426527"/>
                  <a:pt x="1741375" y="422870"/>
                </a:cubicBezTo>
                <a:close/>
                <a:moveTo>
                  <a:pt x="1808339" y="403225"/>
                </a:moveTo>
                <a:cubicBezTo>
                  <a:pt x="1828095" y="403225"/>
                  <a:pt x="1837972" y="413116"/>
                  <a:pt x="1837972" y="423008"/>
                </a:cubicBezTo>
                <a:cubicBezTo>
                  <a:pt x="1847850" y="462573"/>
                  <a:pt x="1808339" y="492247"/>
                  <a:pt x="1788584" y="521921"/>
                </a:cubicBezTo>
                <a:cubicBezTo>
                  <a:pt x="1788584" y="521921"/>
                  <a:pt x="1778706" y="531813"/>
                  <a:pt x="1778706" y="531813"/>
                </a:cubicBezTo>
                <a:cubicBezTo>
                  <a:pt x="1788584" y="512030"/>
                  <a:pt x="1808339" y="492247"/>
                  <a:pt x="1808339" y="462573"/>
                </a:cubicBezTo>
                <a:cubicBezTo>
                  <a:pt x="1808339" y="462573"/>
                  <a:pt x="1808339" y="452682"/>
                  <a:pt x="1798461" y="452682"/>
                </a:cubicBezTo>
                <a:cubicBezTo>
                  <a:pt x="1778706" y="462573"/>
                  <a:pt x="1768828" y="492247"/>
                  <a:pt x="1758950" y="521921"/>
                </a:cubicBezTo>
                <a:cubicBezTo>
                  <a:pt x="1758950" y="472465"/>
                  <a:pt x="1768828" y="423008"/>
                  <a:pt x="1808339" y="403225"/>
                </a:cubicBezTo>
                <a:close/>
                <a:moveTo>
                  <a:pt x="913607" y="403225"/>
                </a:moveTo>
                <a:cubicBezTo>
                  <a:pt x="933450" y="403225"/>
                  <a:pt x="953294" y="423008"/>
                  <a:pt x="963216" y="442790"/>
                </a:cubicBezTo>
                <a:cubicBezTo>
                  <a:pt x="973138" y="472465"/>
                  <a:pt x="963216" y="502139"/>
                  <a:pt x="953294" y="531813"/>
                </a:cubicBezTo>
                <a:cubicBezTo>
                  <a:pt x="933450" y="521921"/>
                  <a:pt x="923528" y="512030"/>
                  <a:pt x="913607" y="512030"/>
                </a:cubicBezTo>
                <a:cubicBezTo>
                  <a:pt x="913607" y="492247"/>
                  <a:pt x="903685" y="482356"/>
                  <a:pt x="893763" y="462573"/>
                </a:cubicBezTo>
                <a:cubicBezTo>
                  <a:pt x="903685" y="442790"/>
                  <a:pt x="903685" y="423008"/>
                  <a:pt x="913607" y="403225"/>
                </a:cubicBezTo>
                <a:close/>
                <a:moveTo>
                  <a:pt x="1690235" y="384175"/>
                </a:moveTo>
                <a:cubicBezTo>
                  <a:pt x="1690235" y="403754"/>
                  <a:pt x="1699986" y="423333"/>
                  <a:pt x="1709738" y="442912"/>
                </a:cubicBezTo>
                <a:cubicBezTo>
                  <a:pt x="1690235" y="482071"/>
                  <a:pt x="1690235" y="482071"/>
                  <a:pt x="1690235" y="482071"/>
                </a:cubicBezTo>
                <a:cubicBezTo>
                  <a:pt x="1680483" y="482071"/>
                  <a:pt x="1670731" y="501650"/>
                  <a:pt x="1660979" y="491860"/>
                </a:cubicBezTo>
                <a:cubicBezTo>
                  <a:pt x="1660979" y="472281"/>
                  <a:pt x="1641475" y="452702"/>
                  <a:pt x="1651227" y="423333"/>
                </a:cubicBezTo>
                <a:cubicBezTo>
                  <a:pt x="1660979" y="413544"/>
                  <a:pt x="1670731" y="384175"/>
                  <a:pt x="1690235" y="384175"/>
                </a:cubicBezTo>
                <a:close/>
                <a:moveTo>
                  <a:pt x="1916748" y="365125"/>
                </a:moveTo>
                <a:cubicBezTo>
                  <a:pt x="1936433" y="384663"/>
                  <a:pt x="1946275" y="413971"/>
                  <a:pt x="1946275" y="433509"/>
                </a:cubicBezTo>
                <a:cubicBezTo>
                  <a:pt x="1946275" y="453048"/>
                  <a:pt x="1926590" y="462817"/>
                  <a:pt x="1916748" y="482356"/>
                </a:cubicBezTo>
                <a:cubicBezTo>
                  <a:pt x="1906905" y="482356"/>
                  <a:pt x="1887220" y="492125"/>
                  <a:pt x="1877378" y="492125"/>
                </a:cubicBezTo>
                <a:cubicBezTo>
                  <a:pt x="1867535" y="492125"/>
                  <a:pt x="1877378" y="482356"/>
                  <a:pt x="1867535" y="482356"/>
                </a:cubicBezTo>
                <a:cubicBezTo>
                  <a:pt x="1867535" y="462817"/>
                  <a:pt x="1857693" y="462817"/>
                  <a:pt x="1857693" y="453048"/>
                </a:cubicBezTo>
                <a:cubicBezTo>
                  <a:pt x="1847850" y="423740"/>
                  <a:pt x="1877378" y="423740"/>
                  <a:pt x="1887220" y="404202"/>
                </a:cubicBezTo>
                <a:cubicBezTo>
                  <a:pt x="1897063" y="394433"/>
                  <a:pt x="1906905" y="374894"/>
                  <a:pt x="1916748" y="365125"/>
                </a:cubicBezTo>
                <a:close/>
                <a:moveTo>
                  <a:pt x="845790" y="352083"/>
                </a:moveTo>
                <a:cubicBezTo>
                  <a:pt x="863947" y="354409"/>
                  <a:pt x="876657" y="369292"/>
                  <a:pt x="883920" y="384175"/>
                </a:cubicBezTo>
                <a:cubicBezTo>
                  <a:pt x="903288" y="413940"/>
                  <a:pt x="893604" y="433784"/>
                  <a:pt x="883920" y="453628"/>
                </a:cubicBezTo>
                <a:cubicBezTo>
                  <a:pt x="874236" y="463550"/>
                  <a:pt x="864553" y="443706"/>
                  <a:pt x="845185" y="443706"/>
                </a:cubicBezTo>
                <a:cubicBezTo>
                  <a:pt x="835501" y="453628"/>
                  <a:pt x="825817" y="443706"/>
                  <a:pt x="816134" y="433784"/>
                </a:cubicBezTo>
                <a:cubicBezTo>
                  <a:pt x="816134" y="404018"/>
                  <a:pt x="816134" y="384175"/>
                  <a:pt x="806450" y="364331"/>
                </a:cubicBezTo>
                <a:cubicBezTo>
                  <a:pt x="806450" y="354409"/>
                  <a:pt x="816134" y="354409"/>
                  <a:pt x="825817" y="354409"/>
                </a:cubicBezTo>
                <a:cubicBezTo>
                  <a:pt x="833080" y="351928"/>
                  <a:pt x="839738" y="351308"/>
                  <a:pt x="845790" y="352083"/>
                </a:cubicBezTo>
                <a:close/>
                <a:moveTo>
                  <a:pt x="2124473" y="350639"/>
                </a:moveTo>
                <a:cubicBezTo>
                  <a:pt x="2133134" y="351869"/>
                  <a:pt x="2143032" y="354329"/>
                  <a:pt x="2152931" y="354329"/>
                </a:cubicBezTo>
                <a:cubicBezTo>
                  <a:pt x="2172728" y="364172"/>
                  <a:pt x="2202424" y="374014"/>
                  <a:pt x="2222221" y="374014"/>
                </a:cubicBezTo>
                <a:cubicBezTo>
                  <a:pt x="2232119" y="383857"/>
                  <a:pt x="2232119" y="393700"/>
                  <a:pt x="2232119" y="403542"/>
                </a:cubicBezTo>
                <a:cubicBezTo>
                  <a:pt x="2242018" y="423227"/>
                  <a:pt x="2271713" y="452755"/>
                  <a:pt x="2261815" y="492125"/>
                </a:cubicBezTo>
                <a:cubicBezTo>
                  <a:pt x="2232119" y="492125"/>
                  <a:pt x="2212322" y="482282"/>
                  <a:pt x="2192525" y="482282"/>
                </a:cubicBezTo>
                <a:cubicBezTo>
                  <a:pt x="2192525" y="462597"/>
                  <a:pt x="2182626" y="442912"/>
                  <a:pt x="2162829" y="433070"/>
                </a:cubicBezTo>
                <a:cubicBezTo>
                  <a:pt x="2152931" y="423227"/>
                  <a:pt x="2133134" y="413385"/>
                  <a:pt x="2113337" y="413385"/>
                </a:cubicBezTo>
                <a:cubicBezTo>
                  <a:pt x="2113337" y="393700"/>
                  <a:pt x="2113337" y="374014"/>
                  <a:pt x="2103438" y="354329"/>
                </a:cubicBezTo>
                <a:cubicBezTo>
                  <a:pt x="2108388" y="349408"/>
                  <a:pt x="2115811" y="349408"/>
                  <a:pt x="2124473" y="350639"/>
                </a:cubicBezTo>
                <a:close/>
                <a:moveTo>
                  <a:pt x="727075" y="344487"/>
                </a:moveTo>
                <a:cubicBezTo>
                  <a:pt x="756841" y="344487"/>
                  <a:pt x="786607" y="354409"/>
                  <a:pt x="796529" y="374253"/>
                </a:cubicBezTo>
                <a:cubicBezTo>
                  <a:pt x="796529" y="384175"/>
                  <a:pt x="806451" y="404018"/>
                  <a:pt x="806451" y="423862"/>
                </a:cubicBezTo>
                <a:cubicBezTo>
                  <a:pt x="806451" y="423862"/>
                  <a:pt x="786607" y="423862"/>
                  <a:pt x="786607" y="423862"/>
                </a:cubicBezTo>
                <a:cubicBezTo>
                  <a:pt x="766763" y="433784"/>
                  <a:pt x="756841" y="433784"/>
                  <a:pt x="756841" y="453628"/>
                </a:cubicBezTo>
                <a:cubicBezTo>
                  <a:pt x="756841" y="463550"/>
                  <a:pt x="756841" y="463550"/>
                  <a:pt x="756841" y="463550"/>
                </a:cubicBezTo>
                <a:cubicBezTo>
                  <a:pt x="727075" y="463550"/>
                  <a:pt x="697310" y="433784"/>
                  <a:pt x="687388" y="413940"/>
                </a:cubicBezTo>
                <a:cubicBezTo>
                  <a:pt x="687388" y="394096"/>
                  <a:pt x="687388" y="374253"/>
                  <a:pt x="697310" y="364331"/>
                </a:cubicBezTo>
                <a:cubicBezTo>
                  <a:pt x="707232" y="354409"/>
                  <a:pt x="717154" y="344487"/>
                  <a:pt x="727075" y="344487"/>
                </a:cubicBezTo>
                <a:close/>
                <a:moveTo>
                  <a:pt x="1337204" y="334962"/>
                </a:moveTo>
                <a:cubicBezTo>
                  <a:pt x="1356783" y="334962"/>
                  <a:pt x="1366573" y="354745"/>
                  <a:pt x="1366573" y="374527"/>
                </a:cubicBezTo>
                <a:cubicBezTo>
                  <a:pt x="1376363" y="404202"/>
                  <a:pt x="1366573" y="443767"/>
                  <a:pt x="1337204" y="463550"/>
                </a:cubicBezTo>
                <a:cubicBezTo>
                  <a:pt x="1337204" y="453658"/>
                  <a:pt x="1317625" y="433876"/>
                  <a:pt x="1337204" y="414093"/>
                </a:cubicBezTo>
                <a:cubicBezTo>
                  <a:pt x="1337204" y="404202"/>
                  <a:pt x="1346994" y="394310"/>
                  <a:pt x="1337204" y="374527"/>
                </a:cubicBezTo>
                <a:cubicBezTo>
                  <a:pt x="1317625" y="364636"/>
                  <a:pt x="1337204" y="344853"/>
                  <a:pt x="1337204" y="334962"/>
                </a:cubicBezTo>
                <a:close/>
                <a:moveTo>
                  <a:pt x="2103756" y="325437"/>
                </a:moveTo>
                <a:cubicBezTo>
                  <a:pt x="2152968" y="325437"/>
                  <a:pt x="2192338" y="354806"/>
                  <a:pt x="2231708" y="354806"/>
                </a:cubicBezTo>
                <a:cubicBezTo>
                  <a:pt x="2271078" y="345016"/>
                  <a:pt x="2251393" y="384175"/>
                  <a:pt x="2261236" y="403754"/>
                </a:cubicBezTo>
                <a:cubicBezTo>
                  <a:pt x="2280921" y="423333"/>
                  <a:pt x="2280921" y="442912"/>
                  <a:pt x="2290763" y="462491"/>
                </a:cubicBezTo>
                <a:cubicBezTo>
                  <a:pt x="2290763" y="482071"/>
                  <a:pt x="2290763" y="491860"/>
                  <a:pt x="2280921" y="491860"/>
                </a:cubicBezTo>
                <a:cubicBezTo>
                  <a:pt x="2280921" y="501650"/>
                  <a:pt x="2280921" y="501650"/>
                  <a:pt x="2271078" y="491860"/>
                </a:cubicBezTo>
                <a:cubicBezTo>
                  <a:pt x="2271078" y="482071"/>
                  <a:pt x="2271078" y="472281"/>
                  <a:pt x="2271078" y="462491"/>
                </a:cubicBezTo>
                <a:cubicBezTo>
                  <a:pt x="2271078" y="433123"/>
                  <a:pt x="2241551" y="403754"/>
                  <a:pt x="2241551" y="364595"/>
                </a:cubicBezTo>
                <a:cubicBezTo>
                  <a:pt x="2231708" y="354806"/>
                  <a:pt x="2221866" y="364595"/>
                  <a:pt x="2212023" y="364595"/>
                </a:cubicBezTo>
                <a:cubicBezTo>
                  <a:pt x="2172653" y="354806"/>
                  <a:pt x="2143126" y="325437"/>
                  <a:pt x="2103756" y="345016"/>
                </a:cubicBezTo>
                <a:cubicBezTo>
                  <a:pt x="2103756" y="345016"/>
                  <a:pt x="2093913" y="335226"/>
                  <a:pt x="2093913" y="335226"/>
                </a:cubicBezTo>
                <a:cubicBezTo>
                  <a:pt x="2093913" y="325437"/>
                  <a:pt x="2103756" y="325437"/>
                  <a:pt x="2103756" y="325437"/>
                </a:cubicBezTo>
                <a:close/>
                <a:moveTo>
                  <a:pt x="1248456" y="325437"/>
                </a:moveTo>
                <a:cubicBezTo>
                  <a:pt x="1248456" y="335302"/>
                  <a:pt x="1248456" y="335302"/>
                  <a:pt x="1248456" y="335302"/>
                </a:cubicBezTo>
                <a:cubicBezTo>
                  <a:pt x="1248456" y="355033"/>
                  <a:pt x="1248456" y="364898"/>
                  <a:pt x="1238477" y="384628"/>
                </a:cubicBezTo>
                <a:cubicBezTo>
                  <a:pt x="1238477" y="404359"/>
                  <a:pt x="1248456" y="424089"/>
                  <a:pt x="1258434" y="443819"/>
                </a:cubicBezTo>
                <a:cubicBezTo>
                  <a:pt x="1268413" y="443819"/>
                  <a:pt x="1258434" y="453685"/>
                  <a:pt x="1258434" y="463550"/>
                </a:cubicBezTo>
                <a:cubicBezTo>
                  <a:pt x="1228498" y="443819"/>
                  <a:pt x="1198563" y="404359"/>
                  <a:pt x="1208541" y="364898"/>
                </a:cubicBezTo>
                <a:cubicBezTo>
                  <a:pt x="1208541" y="345167"/>
                  <a:pt x="1228498" y="325437"/>
                  <a:pt x="1248456" y="325437"/>
                </a:cubicBezTo>
                <a:close/>
                <a:moveTo>
                  <a:pt x="1159669" y="325437"/>
                </a:moveTo>
                <a:cubicBezTo>
                  <a:pt x="1169590" y="335226"/>
                  <a:pt x="1179512" y="354806"/>
                  <a:pt x="1199356" y="364595"/>
                </a:cubicBezTo>
                <a:cubicBezTo>
                  <a:pt x="1189434" y="393964"/>
                  <a:pt x="1219200" y="423333"/>
                  <a:pt x="1199356" y="442912"/>
                </a:cubicBezTo>
                <a:cubicBezTo>
                  <a:pt x="1169590" y="442912"/>
                  <a:pt x="1149747" y="413543"/>
                  <a:pt x="1139825" y="393964"/>
                </a:cubicBezTo>
                <a:cubicBezTo>
                  <a:pt x="1139825" y="364595"/>
                  <a:pt x="1139825" y="345016"/>
                  <a:pt x="1159669" y="325437"/>
                </a:cubicBezTo>
                <a:close/>
                <a:moveTo>
                  <a:pt x="1769358" y="315912"/>
                </a:moveTo>
                <a:cubicBezTo>
                  <a:pt x="1769358" y="315912"/>
                  <a:pt x="1779235" y="315912"/>
                  <a:pt x="1789113" y="325726"/>
                </a:cubicBezTo>
                <a:cubicBezTo>
                  <a:pt x="1769358" y="345353"/>
                  <a:pt x="1779235" y="384607"/>
                  <a:pt x="1769358" y="404235"/>
                </a:cubicBezTo>
                <a:cubicBezTo>
                  <a:pt x="1749602" y="404235"/>
                  <a:pt x="1729847" y="414048"/>
                  <a:pt x="1719969" y="423862"/>
                </a:cubicBezTo>
                <a:cubicBezTo>
                  <a:pt x="1710091" y="423862"/>
                  <a:pt x="1710091" y="423862"/>
                  <a:pt x="1710091" y="423862"/>
                </a:cubicBezTo>
                <a:cubicBezTo>
                  <a:pt x="1700213" y="394421"/>
                  <a:pt x="1700213" y="364980"/>
                  <a:pt x="1719969" y="345353"/>
                </a:cubicBezTo>
                <a:cubicBezTo>
                  <a:pt x="1729847" y="325726"/>
                  <a:pt x="1749602" y="315912"/>
                  <a:pt x="1769358" y="315912"/>
                </a:cubicBezTo>
                <a:close/>
                <a:moveTo>
                  <a:pt x="1415371" y="315912"/>
                </a:moveTo>
                <a:cubicBezTo>
                  <a:pt x="1415371" y="315912"/>
                  <a:pt x="1425123" y="315912"/>
                  <a:pt x="1425123" y="315912"/>
                </a:cubicBezTo>
                <a:cubicBezTo>
                  <a:pt x="1434874" y="325681"/>
                  <a:pt x="1434874" y="345220"/>
                  <a:pt x="1444626" y="364758"/>
                </a:cubicBezTo>
                <a:cubicBezTo>
                  <a:pt x="1444626" y="394066"/>
                  <a:pt x="1425123" y="433143"/>
                  <a:pt x="1395867" y="442912"/>
                </a:cubicBezTo>
                <a:cubicBezTo>
                  <a:pt x="1376363" y="423373"/>
                  <a:pt x="1376363" y="423373"/>
                  <a:pt x="1376363" y="423373"/>
                </a:cubicBezTo>
                <a:cubicBezTo>
                  <a:pt x="1386115" y="413604"/>
                  <a:pt x="1386115" y="384296"/>
                  <a:pt x="1386115" y="364758"/>
                </a:cubicBezTo>
                <a:cubicBezTo>
                  <a:pt x="1395867" y="354989"/>
                  <a:pt x="1405619" y="335450"/>
                  <a:pt x="1415371" y="315912"/>
                </a:cubicBezTo>
                <a:close/>
                <a:moveTo>
                  <a:pt x="1852746" y="300236"/>
                </a:moveTo>
                <a:cubicBezTo>
                  <a:pt x="1864982" y="300236"/>
                  <a:pt x="1877220" y="305197"/>
                  <a:pt x="1887009" y="315119"/>
                </a:cubicBezTo>
                <a:cubicBezTo>
                  <a:pt x="1896799" y="334963"/>
                  <a:pt x="1906588" y="354806"/>
                  <a:pt x="1896799" y="374650"/>
                </a:cubicBezTo>
                <a:cubicBezTo>
                  <a:pt x="1887009" y="384572"/>
                  <a:pt x="1877219" y="414338"/>
                  <a:pt x="1847851" y="414338"/>
                </a:cubicBezTo>
                <a:cubicBezTo>
                  <a:pt x="1847851" y="404416"/>
                  <a:pt x="1828272" y="384572"/>
                  <a:pt x="1818482" y="394494"/>
                </a:cubicBezTo>
                <a:cubicBezTo>
                  <a:pt x="1808692" y="394494"/>
                  <a:pt x="1798903" y="404416"/>
                  <a:pt x="1789113" y="404416"/>
                </a:cubicBezTo>
                <a:cubicBezTo>
                  <a:pt x="1789113" y="364728"/>
                  <a:pt x="1789113" y="334963"/>
                  <a:pt x="1818482" y="315119"/>
                </a:cubicBezTo>
                <a:cubicBezTo>
                  <a:pt x="1828272" y="305197"/>
                  <a:pt x="1840509" y="300236"/>
                  <a:pt x="1852746" y="300236"/>
                </a:cubicBezTo>
                <a:close/>
                <a:moveTo>
                  <a:pt x="1287462" y="295275"/>
                </a:moveTo>
                <a:cubicBezTo>
                  <a:pt x="1297384" y="295275"/>
                  <a:pt x="1307306" y="295275"/>
                  <a:pt x="1307306" y="305166"/>
                </a:cubicBezTo>
                <a:cubicBezTo>
                  <a:pt x="1327150" y="344732"/>
                  <a:pt x="1317228" y="384297"/>
                  <a:pt x="1307306" y="413971"/>
                </a:cubicBezTo>
                <a:cubicBezTo>
                  <a:pt x="1297384" y="394189"/>
                  <a:pt x="1317228" y="354623"/>
                  <a:pt x="1297384" y="344732"/>
                </a:cubicBezTo>
                <a:cubicBezTo>
                  <a:pt x="1287462" y="334840"/>
                  <a:pt x="1277540" y="354623"/>
                  <a:pt x="1277540" y="354623"/>
                </a:cubicBezTo>
                <a:cubicBezTo>
                  <a:pt x="1267619" y="374406"/>
                  <a:pt x="1287462" y="394189"/>
                  <a:pt x="1287462" y="423863"/>
                </a:cubicBezTo>
                <a:cubicBezTo>
                  <a:pt x="1277540" y="423863"/>
                  <a:pt x="1277540" y="404080"/>
                  <a:pt x="1267619" y="394189"/>
                </a:cubicBezTo>
                <a:cubicBezTo>
                  <a:pt x="1267619" y="364515"/>
                  <a:pt x="1247775" y="315058"/>
                  <a:pt x="1287462" y="295275"/>
                </a:cubicBezTo>
                <a:close/>
                <a:moveTo>
                  <a:pt x="1199357" y="227012"/>
                </a:moveTo>
                <a:cubicBezTo>
                  <a:pt x="1209080" y="227012"/>
                  <a:pt x="1209080" y="227012"/>
                  <a:pt x="1218804" y="227012"/>
                </a:cubicBezTo>
                <a:cubicBezTo>
                  <a:pt x="1218804" y="256320"/>
                  <a:pt x="1228527" y="285627"/>
                  <a:pt x="1238251" y="314935"/>
                </a:cubicBezTo>
                <a:cubicBezTo>
                  <a:pt x="1238251" y="314935"/>
                  <a:pt x="1228527" y="314935"/>
                  <a:pt x="1218804" y="324704"/>
                </a:cubicBezTo>
                <a:cubicBezTo>
                  <a:pt x="1209080" y="324704"/>
                  <a:pt x="1209080" y="354012"/>
                  <a:pt x="1189633" y="344243"/>
                </a:cubicBezTo>
                <a:cubicBezTo>
                  <a:pt x="1170186" y="324704"/>
                  <a:pt x="1160463" y="305166"/>
                  <a:pt x="1160463" y="275858"/>
                </a:cubicBezTo>
                <a:cubicBezTo>
                  <a:pt x="1170186" y="256320"/>
                  <a:pt x="1179910" y="227012"/>
                  <a:pt x="1199357" y="227012"/>
                </a:cubicBezTo>
                <a:close/>
                <a:moveTo>
                  <a:pt x="1371600" y="224801"/>
                </a:moveTo>
                <a:cubicBezTo>
                  <a:pt x="1379009" y="227239"/>
                  <a:pt x="1386417" y="232115"/>
                  <a:pt x="1396295" y="236990"/>
                </a:cubicBezTo>
                <a:cubicBezTo>
                  <a:pt x="1416050" y="275998"/>
                  <a:pt x="1406172" y="315005"/>
                  <a:pt x="1386417" y="344260"/>
                </a:cubicBezTo>
                <a:cubicBezTo>
                  <a:pt x="1376539" y="344260"/>
                  <a:pt x="1376539" y="354012"/>
                  <a:pt x="1376539" y="354012"/>
                </a:cubicBezTo>
                <a:cubicBezTo>
                  <a:pt x="1366661" y="344260"/>
                  <a:pt x="1366661" y="334508"/>
                  <a:pt x="1356783" y="334508"/>
                </a:cubicBezTo>
                <a:cubicBezTo>
                  <a:pt x="1346905" y="324757"/>
                  <a:pt x="1337028" y="324757"/>
                  <a:pt x="1327150" y="315005"/>
                </a:cubicBezTo>
                <a:cubicBezTo>
                  <a:pt x="1346905" y="285749"/>
                  <a:pt x="1346905" y="256494"/>
                  <a:pt x="1346905" y="227239"/>
                </a:cubicBezTo>
                <a:cubicBezTo>
                  <a:pt x="1356783" y="222363"/>
                  <a:pt x="1364191" y="222363"/>
                  <a:pt x="1371600" y="224801"/>
                </a:cubicBezTo>
                <a:close/>
                <a:moveTo>
                  <a:pt x="815373" y="217487"/>
                </a:moveTo>
                <a:cubicBezTo>
                  <a:pt x="844933" y="217487"/>
                  <a:pt x="884347" y="217487"/>
                  <a:pt x="904054" y="227324"/>
                </a:cubicBezTo>
                <a:cubicBezTo>
                  <a:pt x="943468" y="246997"/>
                  <a:pt x="963175" y="276508"/>
                  <a:pt x="982882" y="315855"/>
                </a:cubicBezTo>
                <a:cubicBezTo>
                  <a:pt x="1012442" y="404387"/>
                  <a:pt x="1042002" y="492918"/>
                  <a:pt x="1071563" y="581450"/>
                </a:cubicBezTo>
                <a:cubicBezTo>
                  <a:pt x="1071563" y="581450"/>
                  <a:pt x="1071563" y="591287"/>
                  <a:pt x="1061709" y="591287"/>
                </a:cubicBezTo>
                <a:cubicBezTo>
                  <a:pt x="1061709" y="601124"/>
                  <a:pt x="1051856" y="591287"/>
                  <a:pt x="1051856" y="581450"/>
                </a:cubicBezTo>
                <a:cubicBezTo>
                  <a:pt x="1022296" y="522429"/>
                  <a:pt x="1002589" y="453571"/>
                  <a:pt x="982882" y="394550"/>
                </a:cubicBezTo>
                <a:cubicBezTo>
                  <a:pt x="963175" y="365039"/>
                  <a:pt x="943468" y="345366"/>
                  <a:pt x="913908" y="325692"/>
                </a:cubicBezTo>
                <a:cubicBezTo>
                  <a:pt x="844933" y="296182"/>
                  <a:pt x="766106" y="315855"/>
                  <a:pt x="697132" y="306018"/>
                </a:cubicBezTo>
                <a:cubicBezTo>
                  <a:pt x="697132" y="306018"/>
                  <a:pt x="687278" y="296182"/>
                  <a:pt x="677425" y="306018"/>
                </a:cubicBezTo>
                <a:cubicBezTo>
                  <a:pt x="677425" y="355203"/>
                  <a:pt x="647864" y="404387"/>
                  <a:pt x="628158" y="463408"/>
                </a:cubicBezTo>
                <a:cubicBezTo>
                  <a:pt x="618304" y="492918"/>
                  <a:pt x="608451" y="532266"/>
                  <a:pt x="628158" y="561776"/>
                </a:cubicBezTo>
                <a:cubicBezTo>
                  <a:pt x="638011" y="601124"/>
                  <a:pt x="677425" y="630634"/>
                  <a:pt x="706985" y="660145"/>
                </a:cubicBezTo>
                <a:cubicBezTo>
                  <a:pt x="726692" y="689655"/>
                  <a:pt x="756252" y="719166"/>
                  <a:pt x="795666" y="748676"/>
                </a:cubicBezTo>
                <a:cubicBezTo>
                  <a:pt x="795666" y="758513"/>
                  <a:pt x="785813" y="768350"/>
                  <a:pt x="775959" y="768350"/>
                </a:cubicBezTo>
                <a:cubicBezTo>
                  <a:pt x="756252" y="768350"/>
                  <a:pt x="756252" y="748676"/>
                  <a:pt x="736546" y="738839"/>
                </a:cubicBezTo>
                <a:cubicBezTo>
                  <a:pt x="608451" y="620797"/>
                  <a:pt x="608451" y="620797"/>
                  <a:pt x="608451" y="620797"/>
                </a:cubicBezTo>
                <a:cubicBezTo>
                  <a:pt x="578890" y="591287"/>
                  <a:pt x="549330" y="551939"/>
                  <a:pt x="539477" y="512592"/>
                </a:cubicBezTo>
                <a:cubicBezTo>
                  <a:pt x="500063" y="453571"/>
                  <a:pt x="549330" y="384713"/>
                  <a:pt x="578890" y="335529"/>
                </a:cubicBezTo>
                <a:cubicBezTo>
                  <a:pt x="598597" y="306018"/>
                  <a:pt x="618304" y="276508"/>
                  <a:pt x="638011" y="237161"/>
                </a:cubicBezTo>
                <a:cubicBezTo>
                  <a:pt x="697132" y="237161"/>
                  <a:pt x="766106" y="237161"/>
                  <a:pt x="815373" y="217487"/>
                </a:cubicBezTo>
                <a:close/>
                <a:moveTo>
                  <a:pt x="834794" y="187325"/>
                </a:moveTo>
                <a:cubicBezTo>
                  <a:pt x="893829" y="187325"/>
                  <a:pt x="952864" y="216862"/>
                  <a:pt x="992221" y="275936"/>
                </a:cubicBezTo>
                <a:cubicBezTo>
                  <a:pt x="1002060" y="295628"/>
                  <a:pt x="1002060" y="295628"/>
                  <a:pt x="1002060" y="295628"/>
                </a:cubicBezTo>
                <a:cubicBezTo>
                  <a:pt x="1031578" y="354702"/>
                  <a:pt x="1041417" y="423622"/>
                  <a:pt x="1070934" y="492542"/>
                </a:cubicBezTo>
                <a:cubicBezTo>
                  <a:pt x="1070934" y="522079"/>
                  <a:pt x="1090613" y="551616"/>
                  <a:pt x="1090613" y="581153"/>
                </a:cubicBezTo>
                <a:cubicBezTo>
                  <a:pt x="1090613" y="581153"/>
                  <a:pt x="1080774" y="581153"/>
                  <a:pt x="1080774" y="581153"/>
                </a:cubicBezTo>
                <a:cubicBezTo>
                  <a:pt x="1070934" y="541770"/>
                  <a:pt x="1061095" y="502387"/>
                  <a:pt x="1041417" y="463005"/>
                </a:cubicBezTo>
                <a:cubicBezTo>
                  <a:pt x="1031578" y="413776"/>
                  <a:pt x="1011899" y="364548"/>
                  <a:pt x="1002060" y="315319"/>
                </a:cubicBezTo>
                <a:cubicBezTo>
                  <a:pt x="982382" y="285782"/>
                  <a:pt x="962703" y="256245"/>
                  <a:pt x="933186" y="236553"/>
                </a:cubicBezTo>
                <a:cubicBezTo>
                  <a:pt x="913507" y="216862"/>
                  <a:pt x="893829" y="207016"/>
                  <a:pt x="864311" y="207016"/>
                </a:cubicBezTo>
                <a:cubicBezTo>
                  <a:pt x="795437" y="197171"/>
                  <a:pt x="736402" y="236553"/>
                  <a:pt x="667527" y="226708"/>
                </a:cubicBezTo>
                <a:cubicBezTo>
                  <a:pt x="657688" y="226708"/>
                  <a:pt x="647849" y="226708"/>
                  <a:pt x="638010" y="216862"/>
                </a:cubicBezTo>
                <a:cubicBezTo>
                  <a:pt x="618331" y="236553"/>
                  <a:pt x="608492" y="266091"/>
                  <a:pt x="598653" y="285782"/>
                </a:cubicBezTo>
                <a:cubicBezTo>
                  <a:pt x="559296" y="335010"/>
                  <a:pt x="539618" y="384239"/>
                  <a:pt x="510100" y="443313"/>
                </a:cubicBezTo>
                <a:cubicBezTo>
                  <a:pt x="510100" y="492542"/>
                  <a:pt x="529778" y="531925"/>
                  <a:pt x="549457" y="571307"/>
                </a:cubicBezTo>
                <a:cubicBezTo>
                  <a:pt x="578974" y="610690"/>
                  <a:pt x="608492" y="640227"/>
                  <a:pt x="647849" y="669765"/>
                </a:cubicBezTo>
                <a:cubicBezTo>
                  <a:pt x="687206" y="709147"/>
                  <a:pt x="726562" y="748530"/>
                  <a:pt x="765919" y="787913"/>
                </a:cubicBezTo>
                <a:cubicBezTo>
                  <a:pt x="756080" y="787913"/>
                  <a:pt x="736402" y="778067"/>
                  <a:pt x="726562" y="768222"/>
                </a:cubicBezTo>
                <a:cubicBezTo>
                  <a:pt x="687206" y="728839"/>
                  <a:pt x="628170" y="679610"/>
                  <a:pt x="578974" y="640227"/>
                </a:cubicBezTo>
                <a:cubicBezTo>
                  <a:pt x="549457" y="600845"/>
                  <a:pt x="519939" y="561462"/>
                  <a:pt x="510100" y="522079"/>
                </a:cubicBezTo>
                <a:cubicBezTo>
                  <a:pt x="500261" y="522079"/>
                  <a:pt x="510100" y="512233"/>
                  <a:pt x="510100" y="512233"/>
                </a:cubicBezTo>
                <a:cubicBezTo>
                  <a:pt x="500261" y="492542"/>
                  <a:pt x="500261" y="482696"/>
                  <a:pt x="500261" y="463005"/>
                </a:cubicBezTo>
                <a:cubicBezTo>
                  <a:pt x="490422" y="463005"/>
                  <a:pt x="490422" y="472850"/>
                  <a:pt x="490422" y="472850"/>
                </a:cubicBezTo>
                <a:cubicBezTo>
                  <a:pt x="490422" y="492542"/>
                  <a:pt x="490422" y="502387"/>
                  <a:pt x="500261" y="512233"/>
                </a:cubicBezTo>
                <a:cubicBezTo>
                  <a:pt x="500261" y="522079"/>
                  <a:pt x="480582" y="522079"/>
                  <a:pt x="480582" y="531925"/>
                </a:cubicBezTo>
                <a:cubicBezTo>
                  <a:pt x="470743" y="541770"/>
                  <a:pt x="451065" y="551616"/>
                  <a:pt x="460904" y="561462"/>
                </a:cubicBezTo>
                <a:cubicBezTo>
                  <a:pt x="460904" y="571307"/>
                  <a:pt x="460904" y="571307"/>
                  <a:pt x="460904" y="581153"/>
                </a:cubicBezTo>
                <a:cubicBezTo>
                  <a:pt x="490422" y="581153"/>
                  <a:pt x="500261" y="590999"/>
                  <a:pt x="519939" y="600845"/>
                </a:cubicBezTo>
                <a:cubicBezTo>
                  <a:pt x="539618" y="610690"/>
                  <a:pt x="539618" y="610690"/>
                  <a:pt x="539618" y="610690"/>
                </a:cubicBezTo>
                <a:cubicBezTo>
                  <a:pt x="608492" y="669765"/>
                  <a:pt x="677366" y="738684"/>
                  <a:pt x="746241" y="797759"/>
                </a:cubicBezTo>
                <a:cubicBezTo>
                  <a:pt x="746241" y="797759"/>
                  <a:pt x="746241" y="807604"/>
                  <a:pt x="746241" y="807604"/>
                </a:cubicBezTo>
                <a:cubicBezTo>
                  <a:pt x="726562" y="797759"/>
                  <a:pt x="726562" y="797759"/>
                  <a:pt x="726562" y="797759"/>
                </a:cubicBezTo>
                <a:cubicBezTo>
                  <a:pt x="677366" y="748530"/>
                  <a:pt x="608492" y="699302"/>
                  <a:pt x="559296" y="650073"/>
                </a:cubicBezTo>
                <a:cubicBezTo>
                  <a:pt x="529778" y="620536"/>
                  <a:pt x="500261" y="600845"/>
                  <a:pt x="460904" y="590999"/>
                </a:cubicBezTo>
                <a:cubicBezTo>
                  <a:pt x="431387" y="590999"/>
                  <a:pt x="401869" y="590999"/>
                  <a:pt x="372351" y="590999"/>
                </a:cubicBezTo>
                <a:cubicBezTo>
                  <a:pt x="323155" y="590999"/>
                  <a:pt x="293638" y="630382"/>
                  <a:pt x="254281" y="659919"/>
                </a:cubicBezTo>
                <a:cubicBezTo>
                  <a:pt x="224763" y="679610"/>
                  <a:pt x="195246" y="709147"/>
                  <a:pt x="165728" y="728839"/>
                </a:cubicBezTo>
                <a:cubicBezTo>
                  <a:pt x="155889" y="738684"/>
                  <a:pt x="165728" y="748530"/>
                  <a:pt x="165728" y="748530"/>
                </a:cubicBezTo>
                <a:cubicBezTo>
                  <a:pt x="165728" y="807604"/>
                  <a:pt x="155889" y="866679"/>
                  <a:pt x="165728" y="915907"/>
                </a:cubicBezTo>
                <a:cubicBezTo>
                  <a:pt x="165728" y="984827"/>
                  <a:pt x="205085" y="1034056"/>
                  <a:pt x="264120" y="1063593"/>
                </a:cubicBezTo>
                <a:cubicBezTo>
                  <a:pt x="352673" y="1112821"/>
                  <a:pt x="460904" y="1122667"/>
                  <a:pt x="559296" y="1152204"/>
                </a:cubicBezTo>
                <a:cubicBezTo>
                  <a:pt x="559296" y="1162050"/>
                  <a:pt x="549457" y="1162050"/>
                  <a:pt x="549457" y="1162050"/>
                </a:cubicBezTo>
                <a:cubicBezTo>
                  <a:pt x="451065" y="1132513"/>
                  <a:pt x="352673" y="1112821"/>
                  <a:pt x="254281" y="1073438"/>
                </a:cubicBezTo>
                <a:cubicBezTo>
                  <a:pt x="214924" y="1053747"/>
                  <a:pt x="175567" y="1024210"/>
                  <a:pt x="165728" y="974981"/>
                </a:cubicBezTo>
                <a:cubicBezTo>
                  <a:pt x="155889" y="955290"/>
                  <a:pt x="146050" y="925753"/>
                  <a:pt x="146050" y="896216"/>
                </a:cubicBezTo>
                <a:cubicBezTo>
                  <a:pt x="146050" y="876524"/>
                  <a:pt x="146050" y="846987"/>
                  <a:pt x="146050" y="827296"/>
                </a:cubicBezTo>
                <a:cubicBezTo>
                  <a:pt x="146050" y="807604"/>
                  <a:pt x="146050" y="778067"/>
                  <a:pt x="146050" y="758376"/>
                </a:cubicBezTo>
                <a:cubicBezTo>
                  <a:pt x="146050" y="748530"/>
                  <a:pt x="146050" y="728839"/>
                  <a:pt x="146050" y="718993"/>
                </a:cubicBezTo>
                <a:cubicBezTo>
                  <a:pt x="165728" y="709147"/>
                  <a:pt x="195246" y="689456"/>
                  <a:pt x="214924" y="679610"/>
                </a:cubicBezTo>
                <a:cubicBezTo>
                  <a:pt x="254281" y="640227"/>
                  <a:pt x="293638" y="600845"/>
                  <a:pt x="342834" y="581153"/>
                </a:cubicBezTo>
                <a:cubicBezTo>
                  <a:pt x="352673" y="571307"/>
                  <a:pt x="342834" y="571307"/>
                  <a:pt x="352673" y="561462"/>
                </a:cubicBezTo>
                <a:cubicBezTo>
                  <a:pt x="342834" y="522079"/>
                  <a:pt x="372351" y="492542"/>
                  <a:pt x="372351" y="453159"/>
                </a:cubicBezTo>
                <a:cubicBezTo>
                  <a:pt x="421547" y="443313"/>
                  <a:pt x="421547" y="443313"/>
                  <a:pt x="421547" y="443313"/>
                </a:cubicBezTo>
                <a:cubicBezTo>
                  <a:pt x="441226" y="433468"/>
                  <a:pt x="470743" y="423622"/>
                  <a:pt x="500261" y="423622"/>
                </a:cubicBezTo>
                <a:cubicBezTo>
                  <a:pt x="510100" y="423622"/>
                  <a:pt x="510100" y="403930"/>
                  <a:pt x="510100" y="403930"/>
                </a:cubicBezTo>
                <a:cubicBezTo>
                  <a:pt x="529778" y="364548"/>
                  <a:pt x="549457" y="325165"/>
                  <a:pt x="578974" y="295628"/>
                </a:cubicBezTo>
                <a:cubicBezTo>
                  <a:pt x="588814" y="266091"/>
                  <a:pt x="618331" y="236553"/>
                  <a:pt x="618331" y="207016"/>
                </a:cubicBezTo>
                <a:cubicBezTo>
                  <a:pt x="628170" y="197171"/>
                  <a:pt x="647849" y="207016"/>
                  <a:pt x="667527" y="207016"/>
                </a:cubicBezTo>
                <a:cubicBezTo>
                  <a:pt x="716723" y="216862"/>
                  <a:pt x="775758" y="197171"/>
                  <a:pt x="834794" y="187325"/>
                </a:cubicBezTo>
                <a:close/>
                <a:moveTo>
                  <a:pt x="1749743" y="177800"/>
                </a:moveTo>
                <a:cubicBezTo>
                  <a:pt x="1808798" y="177800"/>
                  <a:pt x="1877696" y="197474"/>
                  <a:pt x="1936751" y="177800"/>
                </a:cubicBezTo>
                <a:cubicBezTo>
                  <a:pt x="1946593" y="187637"/>
                  <a:pt x="1946593" y="197474"/>
                  <a:pt x="1956436" y="207310"/>
                </a:cubicBezTo>
                <a:cubicBezTo>
                  <a:pt x="1985963" y="256495"/>
                  <a:pt x="2035176" y="295842"/>
                  <a:pt x="2064703" y="354863"/>
                </a:cubicBezTo>
                <a:cubicBezTo>
                  <a:pt x="2084388" y="413884"/>
                  <a:pt x="2074546" y="482742"/>
                  <a:pt x="2035176" y="531926"/>
                </a:cubicBezTo>
                <a:cubicBezTo>
                  <a:pt x="1995806" y="581110"/>
                  <a:pt x="1946593" y="630294"/>
                  <a:pt x="1907223" y="679479"/>
                </a:cubicBezTo>
                <a:cubicBezTo>
                  <a:pt x="1897381" y="699152"/>
                  <a:pt x="1877696" y="718826"/>
                  <a:pt x="1858011" y="728663"/>
                </a:cubicBezTo>
                <a:cubicBezTo>
                  <a:pt x="1848168" y="728663"/>
                  <a:pt x="1848168" y="728663"/>
                  <a:pt x="1838326" y="718826"/>
                </a:cubicBezTo>
                <a:cubicBezTo>
                  <a:pt x="1838326" y="708989"/>
                  <a:pt x="1838326" y="708989"/>
                  <a:pt x="1838326" y="708989"/>
                </a:cubicBezTo>
                <a:cubicBezTo>
                  <a:pt x="1887538" y="659805"/>
                  <a:pt x="1917066" y="610621"/>
                  <a:pt x="1966278" y="561437"/>
                </a:cubicBezTo>
                <a:cubicBezTo>
                  <a:pt x="1976121" y="531926"/>
                  <a:pt x="1995806" y="502416"/>
                  <a:pt x="1985963" y="472905"/>
                </a:cubicBezTo>
                <a:cubicBezTo>
                  <a:pt x="1995806" y="404047"/>
                  <a:pt x="1956436" y="345026"/>
                  <a:pt x="1926908" y="295842"/>
                </a:cubicBezTo>
                <a:cubicBezTo>
                  <a:pt x="1917066" y="286005"/>
                  <a:pt x="1907223" y="276168"/>
                  <a:pt x="1907223" y="256495"/>
                </a:cubicBezTo>
                <a:cubicBezTo>
                  <a:pt x="1897381" y="246658"/>
                  <a:pt x="1887538" y="266331"/>
                  <a:pt x="1867853" y="266331"/>
                </a:cubicBezTo>
                <a:cubicBezTo>
                  <a:pt x="1808798" y="266331"/>
                  <a:pt x="1759585" y="266331"/>
                  <a:pt x="1710373" y="286005"/>
                </a:cubicBezTo>
                <a:cubicBezTo>
                  <a:pt x="1680845" y="295842"/>
                  <a:pt x="1661160" y="315516"/>
                  <a:pt x="1641475" y="335189"/>
                </a:cubicBezTo>
                <a:cubicBezTo>
                  <a:pt x="1621790" y="364700"/>
                  <a:pt x="1621790" y="394210"/>
                  <a:pt x="1602105" y="433558"/>
                </a:cubicBezTo>
                <a:cubicBezTo>
                  <a:pt x="1602105" y="482742"/>
                  <a:pt x="1572578" y="522089"/>
                  <a:pt x="1572578" y="571273"/>
                </a:cubicBezTo>
                <a:cubicBezTo>
                  <a:pt x="1562735" y="581110"/>
                  <a:pt x="1552893" y="571273"/>
                  <a:pt x="1543050" y="571273"/>
                </a:cubicBezTo>
                <a:cubicBezTo>
                  <a:pt x="1543050" y="561437"/>
                  <a:pt x="1543050" y="561437"/>
                  <a:pt x="1543050" y="561437"/>
                </a:cubicBezTo>
                <a:cubicBezTo>
                  <a:pt x="1562735" y="472905"/>
                  <a:pt x="1562735" y="472905"/>
                  <a:pt x="1562735" y="472905"/>
                </a:cubicBezTo>
                <a:cubicBezTo>
                  <a:pt x="1572578" y="413884"/>
                  <a:pt x="1582420" y="364700"/>
                  <a:pt x="1592263" y="315516"/>
                </a:cubicBezTo>
                <a:cubicBezTo>
                  <a:pt x="1621790" y="256495"/>
                  <a:pt x="1671003" y="187637"/>
                  <a:pt x="1749743" y="177800"/>
                </a:cubicBezTo>
                <a:close/>
                <a:moveTo>
                  <a:pt x="1277937" y="177800"/>
                </a:moveTo>
                <a:cubicBezTo>
                  <a:pt x="1297516" y="177800"/>
                  <a:pt x="1317096" y="187569"/>
                  <a:pt x="1326885" y="207108"/>
                </a:cubicBezTo>
                <a:cubicBezTo>
                  <a:pt x="1336675" y="226646"/>
                  <a:pt x="1336675" y="265723"/>
                  <a:pt x="1326885" y="295031"/>
                </a:cubicBezTo>
                <a:cubicBezTo>
                  <a:pt x="1317096" y="295031"/>
                  <a:pt x="1307306" y="285261"/>
                  <a:pt x="1297516" y="285261"/>
                </a:cubicBezTo>
                <a:cubicBezTo>
                  <a:pt x="1277937" y="275492"/>
                  <a:pt x="1268148" y="295031"/>
                  <a:pt x="1258358" y="304800"/>
                </a:cubicBezTo>
                <a:cubicBezTo>
                  <a:pt x="1238779" y="275492"/>
                  <a:pt x="1219200" y="246184"/>
                  <a:pt x="1228989" y="207108"/>
                </a:cubicBezTo>
                <a:cubicBezTo>
                  <a:pt x="1248569" y="197338"/>
                  <a:pt x="1258358" y="177800"/>
                  <a:pt x="1277937" y="177800"/>
                </a:cubicBezTo>
                <a:close/>
                <a:moveTo>
                  <a:pt x="1956123" y="147637"/>
                </a:moveTo>
                <a:cubicBezTo>
                  <a:pt x="1965944" y="177149"/>
                  <a:pt x="1995407" y="216498"/>
                  <a:pt x="2015049" y="246010"/>
                </a:cubicBezTo>
                <a:cubicBezTo>
                  <a:pt x="2044512" y="275522"/>
                  <a:pt x="2083796" y="305034"/>
                  <a:pt x="2093617" y="354220"/>
                </a:cubicBezTo>
                <a:cubicBezTo>
                  <a:pt x="2093617" y="383732"/>
                  <a:pt x="2103438" y="413244"/>
                  <a:pt x="2093617" y="442756"/>
                </a:cubicBezTo>
                <a:cubicBezTo>
                  <a:pt x="2083796" y="472268"/>
                  <a:pt x="2083796" y="501779"/>
                  <a:pt x="2064154" y="531291"/>
                </a:cubicBezTo>
                <a:cubicBezTo>
                  <a:pt x="2054333" y="531291"/>
                  <a:pt x="2054333" y="541129"/>
                  <a:pt x="2054333" y="541129"/>
                </a:cubicBezTo>
                <a:cubicBezTo>
                  <a:pt x="2054333" y="550966"/>
                  <a:pt x="2034691" y="570641"/>
                  <a:pt x="2024870" y="580478"/>
                </a:cubicBezTo>
                <a:cubicBezTo>
                  <a:pt x="1975765" y="629664"/>
                  <a:pt x="1926661" y="688688"/>
                  <a:pt x="1877556" y="747712"/>
                </a:cubicBezTo>
                <a:cubicBezTo>
                  <a:pt x="1867735" y="747712"/>
                  <a:pt x="1867735" y="747712"/>
                  <a:pt x="1867735" y="737875"/>
                </a:cubicBezTo>
                <a:cubicBezTo>
                  <a:pt x="1877556" y="728037"/>
                  <a:pt x="1887377" y="718200"/>
                  <a:pt x="1907019" y="698525"/>
                </a:cubicBezTo>
                <a:cubicBezTo>
                  <a:pt x="1946303" y="639502"/>
                  <a:pt x="2005228" y="590315"/>
                  <a:pt x="2054333" y="531291"/>
                </a:cubicBezTo>
                <a:cubicBezTo>
                  <a:pt x="2073975" y="491942"/>
                  <a:pt x="2083796" y="442756"/>
                  <a:pt x="2083796" y="403407"/>
                </a:cubicBezTo>
                <a:cubicBezTo>
                  <a:pt x="2093617" y="344383"/>
                  <a:pt x="2044512" y="295196"/>
                  <a:pt x="2005228" y="246010"/>
                </a:cubicBezTo>
                <a:cubicBezTo>
                  <a:pt x="1985586" y="226335"/>
                  <a:pt x="1956123" y="196823"/>
                  <a:pt x="1956123" y="167311"/>
                </a:cubicBezTo>
                <a:cubicBezTo>
                  <a:pt x="1946303" y="157474"/>
                  <a:pt x="1936482" y="167311"/>
                  <a:pt x="1936482" y="167311"/>
                </a:cubicBezTo>
                <a:cubicBezTo>
                  <a:pt x="1877556" y="186986"/>
                  <a:pt x="1818630" y="167311"/>
                  <a:pt x="1769525" y="167311"/>
                </a:cubicBezTo>
                <a:cubicBezTo>
                  <a:pt x="1730241" y="167311"/>
                  <a:pt x="1681136" y="177149"/>
                  <a:pt x="1651673" y="206661"/>
                </a:cubicBezTo>
                <a:cubicBezTo>
                  <a:pt x="1612389" y="246010"/>
                  <a:pt x="1592747" y="295196"/>
                  <a:pt x="1582926" y="344383"/>
                </a:cubicBezTo>
                <a:cubicBezTo>
                  <a:pt x="1563284" y="423081"/>
                  <a:pt x="1543642" y="491942"/>
                  <a:pt x="1524000" y="560803"/>
                </a:cubicBezTo>
                <a:cubicBezTo>
                  <a:pt x="1524000" y="511617"/>
                  <a:pt x="1533821" y="472268"/>
                  <a:pt x="1543642" y="432918"/>
                </a:cubicBezTo>
                <a:cubicBezTo>
                  <a:pt x="1553463" y="393569"/>
                  <a:pt x="1553463" y="354220"/>
                  <a:pt x="1573105" y="314871"/>
                </a:cubicBezTo>
                <a:cubicBezTo>
                  <a:pt x="1573105" y="275522"/>
                  <a:pt x="1602568" y="246010"/>
                  <a:pt x="1622210" y="216498"/>
                </a:cubicBezTo>
                <a:cubicBezTo>
                  <a:pt x="1651673" y="177149"/>
                  <a:pt x="1700778" y="157474"/>
                  <a:pt x="1749883" y="157474"/>
                </a:cubicBezTo>
                <a:cubicBezTo>
                  <a:pt x="1818630" y="157474"/>
                  <a:pt x="1897198" y="167311"/>
                  <a:pt x="1956123" y="147637"/>
                </a:cubicBezTo>
                <a:close/>
                <a:moveTo>
                  <a:pt x="952874" y="98425"/>
                </a:moveTo>
                <a:cubicBezTo>
                  <a:pt x="982290" y="108267"/>
                  <a:pt x="1021510" y="108267"/>
                  <a:pt x="1050926" y="118110"/>
                </a:cubicBezTo>
                <a:cubicBezTo>
                  <a:pt x="1041121" y="137795"/>
                  <a:pt x="1031315" y="157480"/>
                  <a:pt x="1021510" y="167322"/>
                </a:cubicBezTo>
                <a:cubicBezTo>
                  <a:pt x="1011705" y="177165"/>
                  <a:pt x="1001900" y="167322"/>
                  <a:pt x="992095" y="167322"/>
                </a:cubicBezTo>
                <a:cubicBezTo>
                  <a:pt x="972484" y="177165"/>
                  <a:pt x="952874" y="177165"/>
                  <a:pt x="933264" y="196850"/>
                </a:cubicBezTo>
                <a:cubicBezTo>
                  <a:pt x="913653" y="196850"/>
                  <a:pt x="903848" y="187007"/>
                  <a:pt x="884238" y="177165"/>
                </a:cubicBezTo>
                <a:cubicBezTo>
                  <a:pt x="884238" y="167322"/>
                  <a:pt x="894043" y="157480"/>
                  <a:pt x="903848" y="157480"/>
                </a:cubicBezTo>
                <a:cubicBezTo>
                  <a:pt x="923458" y="137795"/>
                  <a:pt x="943069" y="127952"/>
                  <a:pt x="952874" y="98425"/>
                </a:cubicBezTo>
                <a:close/>
                <a:moveTo>
                  <a:pt x="1611631" y="79375"/>
                </a:moveTo>
                <a:cubicBezTo>
                  <a:pt x="1631316" y="89253"/>
                  <a:pt x="1651001" y="99130"/>
                  <a:pt x="1670686" y="109008"/>
                </a:cubicBezTo>
                <a:cubicBezTo>
                  <a:pt x="1680528" y="118886"/>
                  <a:pt x="1700213" y="128764"/>
                  <a:pt x="1700213" y="148519"/>
                </a:cubicBezTo>
                <a:cubicBezTo>
                  <a:pt x="1690371" y="158397"/>
                  <a:pt x="1670686" y="158397"/>
                  <a:pt x="1660843" y="168275"/>
                </a:cubicBezTo>
                <a:cubicBezTo>
                  <a:pt x="1641158" y="168275"/>
                  <a:pt x="1641158" y="158397"/>
                  <a:pt x="1631316" y="158397"/>
                </a:cubicBezTo>
                <a:cubicBezTo>
                  <a:pt x="1611631" y="148519"/>
                  <a:pt x="1572261" y="138642"/>
                  <a:pt x="1552576" y="148519"/>
                </a:cubicBezTo>
                <a:cubicBezTo>
                  <a:pt x="1532891" y="148519"/>
                  <a:pt x="1532891" y="128764"/>
                  <a:pt x="1523048" y="128764"/>
                </a:cubicBezTo>
                <a:cubicBezTo>
                  <a:pt x="1503363" y="109008"/>
                  <a:pt x="1503363" y="109008"/>
                  <a:pt x="1503363" y="109008"/>
                </a:cubicBezTo>
                <a:cubicBezTo>
                  <a:pt x="1532891" y="79375"/>
                  <a:pt x="1582103" y="89253"/>
                  <a:pt x="1611631" y="79375"/>
                </a:cubicBezTo>
                <a:close/>
                <a:moveTo>
                  <a:pt x="943251" y="69850"/>
                </a:moveTo>
                <a:cubicBezTo>
                  <a:pt x="982732" y="79664"/>
                  <a:pt x="1022212" y="79664"/>
                  <a:pt x="1051822" y="89477"/>
                </a:cubicBezTo>
                <a:cubicBezTo>
                  <a:pt x="1061693" y="89477"/>
                  <a:pt x="1071563" y="89477"/>
                  <a:pt x="1071563" y="99291"/>
                </a:cubicBezTo>
                <a:cubicBezTo>
                  <a:pt x="1061693" y="118918"/>
                  <a:pt x="1041952" y="89477"/>
                  <a:pt x="1032082" y="99291"/>
                </a:cubicBezTo>
                <a:cubicBezTo>
                  <a:pt x="1002472" y="89477"/>
                  <a:pt x="972861" y="89477"/>
                  <a:pt x="953121" y="79664"/>
                </a:cubicBezTo>
                <a:cubicBezTo>
                  <a:pt x="943251" y="89477"/>
                  <a:pt x="933381" y="109104"/>
                  <a:pt x="923511" y="109104"/>
                </a:cubicBezTo>
                <a:cubicBezTo>
                  <a:pt x="903771" y="128732"/>
                  <a:pt x="884030" y="148359"/>
                  <a:pt x="864290" y="177800"/>
                </a:cubicBezTo>
                <a:cubicBezTo>
                  <a:pt x="864290" y="177800"/>
                  <a:pt x="854420" y="177800"/>
                  <a:pt x="854420" y="177800"/>
                </a:cubicBezTo>
                <a:cubicBezTo>
                  <a:pt x="844550" y="167986"/>
                  <a:pt x="854420" y="167986"/>
                  <a:pt x="854420" y="158173"/>
                </a:cubicBezTo>
                <a:cubicBezTo>
                  <a:pt x="884030" y="138545"/>
                  <a:pt x="903771" y="118918"/>
                  <a:pt x="923511" y="89477"/>
                </a:cubicBezTo>
                <a:cubicBezTo>
                  <a:pt x="913641" y="89477"/>
                  <a:pt x="933381" y="89477"/>
                  <a:pt x="933381" y="79664"/>
                </a:cubicBezTo>
                <a:cubicBezTo>
                  <a:pt x="943251" y="69850"/>
                  <a:pt x="943251" y="69850"/>
                  <a:pt x="943251" y="69850"/>
                </a:cubicBezTo>
                <a:close/>
                <a:moveTo>
                  <a:pt x="1277620" y="49212"/>
                </a:moveTo>
                <a:cubicBezTo>
                  <a:pt x="1287462" y="49212"/>
                  <a:pt x="1297305" y="59066"/>
                  <a:pt x="1316990" y="68921"/>
                </a:cubicBezTo>
                <a:cubicBezTo>
                  <a:pt x="1356360" y="78775"/>
                  <a:pt x="1395730" y="88630"/>
                  <a:pt x="1435100" y="118193"/>
                </a:cubicBezTo>
                <a:cubicBezTo>
                  <a:pt x="1474470" y="128048"/>
                  <a:pt x="1513840" y="157611"/>
                  <a:pt x="1523683" y="197029"/>
                </a:cubicBezTo>
                <a:cubicBezTo>
                  <a:pt x="1533525" y="226593"/>
                  <a:pt x="1533525" y="246302"/>
                  <a:pt x="1533525" y="275865"/>
                </a:cubicBezTo>
                <a:cubicBezTo>
                  <a:pt x="1533525" y="305429"/>
                  <a:pt x="1533525" y="305429"/>
                  <a:pt x="1533525" y="305429"/>
                </a:cubicBezTo>
                <a:cubicBezTo>
                  <a:pt x="1523683" y="384265"/>
                  <a:pt x="1503998" y="472955"/>
                  <a:pt x="1484313" y="551791"/>
                </a:cubicBezTo>
                <a:cubicBezTo>
                  <a:pt x="1474470" y="561645"/>
                  <a:pt x="1464628" y="551791"/>
                  <a:pt x="1454785" y="551791"/>
                </a:cubicBezTo>
                <a:cubicBezTo>
                  <a:pt x="1454785" y="532082"/>
                  <a:pt x="1454785" y="522227"/>
                  <a:pt x="1464628" y="512373"/>
                </a:cubicBezTo>
                <a:cubicBezTo>
                  <a:pt x="1454785" y="492664"/>
                  <a:pt x="1464628" y="463100"/>
                  <a:pt x="1474470" y="443391"/>
                </a:cubicBezTo>
                <a:cubicBezTo>
                  <a:pt x="1474470" y="394119"/>
                  <a:pt x="1494155" y="344847"/>
                  <a:pt x="1484313" y="305429"/>
                </a:cubicBezTo>
                <a:cubicBezTo>
                  <a:pt x="1474470" y="275865"/>
                  <a:pt x="1474470" y="256156"/>
                  <a:pt x="1454785" y="236447"/>
                </a:cubicBezTo>
                <a:cubicBezTo>
                  <a:pt x="1435100" y="216738"/>
                  <a:pt x="1415415" y="197029"/>
                  <a:pt x="1385888" y="187175"/>
                </a:cubicBezTo>
                <a:cubicBezTo>
                  <a:pt x="1366202" y="167466"/>
                  <a:pt x="1336675" y="147757"/>
                  <a:pt x="1307147" y="137902"/>
                </a:cubicBezTo>
                <a:cubicBezTo>
                  <a:pt x="1297305" y="128048"/>
                  <a:pt x="1297305" y="118193"/>
                  <a:pt x="1287462" y="118193"/>
                </a:cubicBezTo>
                <a:cubicBezTo>
                  <a:pt x="1277620" y="128048"/>
                  <a:pt x="1277620" y="128048"/>
                  <a:pt x="1267777" y="137902"/>
                </a:cubicBezTo>
                <a:cubicBezTo>
                  <a:pt x="1208722" y="167466"/>
                  <a:pt x="1139825" y="206884"/>
                  <a:pt x="1120140" y="275865"/>
                </a:cubicBezTo>
                <a:cubicBezTo>
                  <a:pt x="1090612" y="344847"/>
                  <a:pt x="1100455" y="413828"/>
                  <a:pt x="1120140" y="482809"/>
                </a:cubicBezTo>
                <a:cubicBezTo>
                  <a:pt x="1120140" y="502518"/>
                  <a:pt x="1139825" y="522227"/>
                  <a:pt x="1139825" y="551791"/>
                </a:cubicBezTo>
                <a:cubicBezTo>
                  <a:pt x="1139825" y="551791"/>
                  <a:pt x="1149667" y="561645"/>
                  <a:pt x="1139825" y="561645"/>
                </a:cubicBezTo>
                <a:cubicBezTo>
                  <a:pt x="1139825" y="571500"/>
                  <a:pt x="1129982" y="571500"/>
                  <a:pt x="1120140" y="571500"/>
                </a:cubicBezTo>
                <a:cubicBezTo>
                  <a:pt x="1100455" y="472955"/>
                  <a:pt x="1061085" y="384265"/>
                  <a:pt x="1041400" y="285720"/>
                </a:cubicBezTo>
                <a:cubicBezTo>
                  <a:pt x="1041400" y="216738"/>
                  <a:pt x="1070927" y="147757"/>
                  <a:pt x="1129982" y="108339"/>
                </a:cubicBezTo>
                <a:cubicBezTo>
                  <a:pt x="1179195" y="88630"/>
                  <a:pt x="1238250" y="78775"/>
                  <a:pt x="1277620" y="49212"/>
                </a:cubicBezTo>
                <a:close/>
                <a:moveTo>
                  <a:pt x="1622109" y="39687"/>
                </a:moveTo>
                <a:cubicBezTo>
                  <a:pt x="1641794" y="59314"/>
                  <a:pt x="1641794" y="59314"/>
                  <a:pt x="1641794" y="59314"/>
                </a:cubicBezTo>
                <a:cubicBezTo>
                  <a:pt x="1661479" y="88755"/>
                  <a:pt x="1710691" y="88755"/>
                  <a:pt x="1730376" y="137823"/>
                </a:cubicBezTo>
                <a:cubicBezTo>
                  <a:pt x="1710691" y="147637"/>
                  <a:pt x="1710691" y="128010"/>
                  <a:pt x="1710691" y="118196"/>
                </a:cubicBezTo>
                <a:cubicBezTo>
                  <a:pt x="1681164" y="88755"/>
                  <a:pt x="1651636" y="88755"/>
                  <a:pt x="1622109" y="59314"/>
                </a:cubicBezTo>
                <a:cubicBezTo>
                  <a:pt x="1612266" y="59314"/>
                  <a:pt x="1602423" y="69128"/>
                  <a:pt x="1592581" y="69128"/>
                </a:cubicBezTo>
                <a:cubicBezTo>
                  <a:pt x="1553211" y="78941"/>
                  <a:pt x="1523683" y="78941"/>
                  <a:pt x="1494156" y="88755"/>
                </a:cubicBezTo>
                <a:cubicBezTo>
                  <a:pt x="1484313" y="88755"/>
                  <a:pt x="1484313" y="88755"/>
                  <a:pt x="1484313" y="88755"/>
                </a:cubicBezTo>
                <a:cubicBezTo>
                  <a:pt x="1494156" y="69128"/>
                  <a:pt x="1533526" y="69128"/>
                  <a:pt x="1553211" y="59314"/>
                </a:cubicBezTo>
                <a:cubicBezTo>
                  <a:pt x="1563053" y="69128"/>
                  <a:pt x="1572896" y="59314"/>
                  <a:pt x="1582738" y="59314"/>
                </a:cubicBezTo>
                <a:cubicBezTo>
                  <a:pt x="1602423" y="59314"/>
                  <a:pt x="1612266" y="39687"/>
                  <a:pt x="1622109" y="39687"/>
                </a:cubicBezTo>
                <a:close/>
                <a:moveTo>
                  <a:pt x="1278272" y="0"/>
                </a:moveTo>
                <a:cubicBezTo>
                  <a:pt x="1297934" y="19696"/>
                  <a:pt x="1317597" y="39391"/>
                  <a:pt x="1337260" y="49239"/>
                </a:cubicBezTo>
                <a:cubicBezTo>
                  <a:pt x="1396249" y="59087"/>
                  <a:pt x="1445405" y="78783"/>
                  <a:pt x="1494562" y="108327"/>
                </a:cubicBezTo>
                <a:cubicBezTo>
                  <a:pt x="1553550" y="147718"/>
                  <a:pt x="1573213" y="226501"/>
                  <a:pt x="1563382" y="305284"/>
                </a:cubicBezTo>
                <a:cubicBezTo>
                  <a:pt x="1543719" y="384067"/>
                  <a:pt x="1524056" y="472698"/>
                  <a:pt x="1504394" y="551481"/>
                </a:cubicBezTo>
                <a:cubicBezTo>
                  <a:pt x="1504394" y="551481"/>
                  <a:pt x="1504394" y="561329"/>
                  <a:pt x="1504394" y="561329"/>
                </a:cubicBezTo>
                <a:cubicBezTo>
                  <a:pt x="1494562" y="561329"/>
                  <a:pt x="1494562" y="551481"/>
                  <a:pt x="1494562" y="551481"/>
                </a:cubicBezTo>
                <a:cubicBezTo>
                  <a:pt x="1514225" y="472698"/>
                  <a:pt x="1524056" y="393915"/>
                  <a:pt x="1543719" y="315132"/>
                </a:cubicBezTo>
                <a:cubicBezTo>
                  <a:pt x="1553550" y="265893"/>
                  <a:pt x="1553550" y="206805"/>
                  <a:pt x="1524056" y="157566"/>
                </a:cubicBezTo>
                <a:cubicBezTo>
                  <a:pt x="1494562" y="118174"/>
                  <a:pt x="1435574" y="98479"/>
                  <a:pt x="1386417" y="78783"/>
                </a:cubicBezTo>
                <a:cubicBezTo>
                  <a:pt x="1356923" y="68935"/>
                  <a:pt x="1307766" y="59087"/>
                  <a:pt x="1278272" y="29544"/>
                </a:cubicBezTo>
                <a:cubicBezTo>
                  <a:pt x="1268440" y="39391"/>
                  <a:pt x="1258609" y="49239"/>
                  <a:pt x="1248778" y="49239"/>
                </a:cubicBezTo>
                <a:cubicBezTo>
                  <a:pt x="1209452" y="78783"/>
                  <a:pt x="1160295" y="78783"/>
                  <a:pt x="1111138" y="108327"/>
                </a:cubicBezTo>
                <a:cubicBezTo>
                  <a:pt x="1101307" y="118174"/>
                  <a:pt x="1091476" y="118174"/>
                  <a:pt x="1081644" y="128022"/>
                </a:cubicBezTo>
                <a:cubicBezTo>
                  <a:pt x="1032487" y="196957"/>
                  <a:pt x="1012825" y="295436"/>
                  <a:pt x="1052150" y="364371"/>
                </a:cubicBezTo>
                <a:cubicBezTo>
                  <a:pt x="1071813" y="413611"/>
                  <a:pt x="1071813" y="453002"/>
                  <a:pt x="1091476" y="492394"/>
                </a:cubicBezTo>
                <a:cubicBezTo>
                  <a:pt x="1101307" y="521938"/>
                  <a:pt x="1101307" y="551481"/>
                  <a:pt x="1111138" y="571177"/>
                </a:cubicBezTo>
                <a:cubicBezTo>
                  <a:pt x="1101307" y="541633"/>
                  <a:pt x="1091476" y="521938"/>
                  <a:pt x="1081644" y="482546"/>
                </a:cubicBezTo>
                <a:cubicBezTo>
                  <a:pt x="1061982" y="443155"/>
                  <a:pt x="1052150" y="393915"/>
                  <a:pt x="1032487" y="354524"/>
                </a:cubicBezTo>
                <a:cubicBezTo>
                  <a:pt x="1022656" y="315132"/>
                  <a:pt x="1012825" y="275741"/>
                  <a:pt x="1022656" y="226501"/>
                </a:cubicBezTo>
                <a:cubicBezTo>
                  <a:pt x="1022656" y="167414"/>
                  <a:pt x="1071813" y="108327"/>
                  <a:pt x="1130801" y="78783"/>
                </a:cubicBezTo>
                <a:cubicBezTo>
                  <a:pt x="1179958" y="59087"/>
                  <a:pt x="1238946" y="49239"/>
                  <a:pt x="1278272" y="0"/>
                </a:cubicBezTo>
                <a:close/>
              </a:path>
            </a:pathLst>
          </a:custGeom>
          <a:solidFill>
            <a:srgbClr val="17254E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9730" y="340995"/>
            <a:ext cx="81337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张骞两次出使西域</a:t>
            </a:r>
            <a:endParaRPr lang="zh-CN" altLang="en-US" sz="2800"/>
          </a:p>
          <a:p>
            <a:r>
              <a:rPr lang="en-US" altLang="zh-CN" sz="2800"/>
              <a:t>Zhang Qian went on a mission to the western regions .</a:t>
            </a:r>
            <a:endParaRPr lang="zh-CN" altLang="en-US" sz="2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570" y="0"/>
            <a:ext cx="3037840" cy="2470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79730" y="1550035"/>
            <a:ext cx="7336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最长路线</a:t>
            </a:r>
            <a:r>
              <a:rPr lang="en-US" altLang="zh-CN" sz="2400"/>
              <a:t>:</a:t>
            </a:r>
            <a:r>
              <a:rPr lang="zh-CN" altLang="en-US" sz="2400"/>
              <a:t>长安</a:t>
            </a:r>
            <a:r>
              <a:rPr lang="en-US" altLang="zh-CN" sz="2400"/>
              <a:t>—</a:t>
            </a:r>
            <a:r>
              <a:rPr lang="zh-CN" altLang="en-US" sz="2400"/>
              <a:t>鄯善</a:t>
            </a:r>
            <a:r>
              <a:rPr lang="en-US" altLang="zh-CN" sz="2400"/>
              <a:t>—</a:t>
            </a:r>
            <a:r>
              <a:rPr lang="zh-CN" altLang="en-US" sz="2400"/>
              <a:t>葱岭</a:t>
            </a:r>
            <a:r>
              <a:rPr lang="en-US" altLang="zh-CN" sz="2400"/>
              <a:t>—</a:t>
            </a:r>
            <a:r>
              <a:rPr lang="zh-CN" altLang="en-US" sz="2400"/>
              <a:t>塞琉西亚</a:t>
            </a:r>
            <a:endParaRPr lang="en-US" altLang="zh-CN" sz="2400"/>
          </a:p>
        </p:txBody>
      </p:sp>
      <p:sp>
        <p:nvSpPr>
          <p:cNvPr id="3" name="文本框 2"/>
          <p:cNvSpPr txBox="1"/>
          <p:nvPr/>
        </p:nvSpPr>
        <p:spPr>
          <a:xfrm>
            <a:off x="379730" y="2010410"/>
            <a:ext cx="6602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途经国家：大宛，康居，大月氏，大夏，安息等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0335"/>
            <a:ext cx="9477375" cy="41776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2" name="矩形 41"/>
          <p:cNvSpPr/>
          <p:nvPr/>
        </p:nvSpPr>
        <p:spPr bwMode="auto">
          <a:xfrm>
            <a:off x="496570" y="0"/>
            <a:ext cx="10765155" cy="119888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Later, the silk road developed and stretched from Changan (the capital of Han Dynasty, Xian today), pass through Tajikstan, Afghanistan, Iran, Iraq, Syria, Turkey, to Italy(Rome).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ancient silk roa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" y="1301115"/>
            <a:ext cx="10330815" cy="55568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6018,&quot;width&quot;:19201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1658</Words>
  <Application>WPS 演示</Application>
  <PresentationFormat>宽屏</PresentationFormat>
  <Paragraphs>103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微软雅黑</vt:lpstr>
      <vt:lpstr>楷体</vt:lpstr>
      <vt:lpstr>等线</vt:lpstr>
      <vt:lpstr>方正启笛简体</vt:lpstr>
      <vt:lpstr>Times New Roman</vt:lpstr>
      <vt:lpstr>Wingdings</vt:lpstr>
      <vt:lpstr>Arial Unicode MS</vt:lpstr>
      <vt:lpstr>2_空白设计模板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让爱回家</dc:title>
  <dc:creator>孟庆霞</dc:creator>
  <cp:lastModifiedBy>daisy</cp:lastModifiedBy>
  <cp:revision>623</cp:revision>
  <dcterms:created xsi:type="dcterms:W3CDTF">2019-02-11T09:47:00Z</dcterms:created>
  <dcterms:modified xsi:type="dcterms:W3CDTF">2020-10-16T07:29:21Z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