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
  </p:notesMasterIdLst>
  <p:handoutMasterIdLst>
    <p:handoutMasterId r:id="rId25"/>
  </p:handoutMasterIdLst>
  <p:sldIdLst>
    <p:sldId id="257" r:id="rId3"/>
    <p:sldId id="318" r:id="rId5"/>
    <p:sldId id="281" r:id="rId6"/>
    <p:sldId id="294" r:id="rId7"/>
    <p:sldId id="320" r:id="rId8"/>
    <p:sldId id="319" r:id="rId9"/>
    <p:sldId id="321" r:id="rId10"/>
    <p:sldId id="322" r:id="rId11"/>
    <p:sldId id="323" r:id="rId12"/>
    <p:sldId id="324" r:id="rId13"/>
    <p:sldId id="325" r:id="rId14"/>
    <p:sldId id="326" r:id="rId15"/>
    <p:sldId id="327" r:id="rId16"/>
    <p:sldId id="328" r:id="rId17"/>
    <p:sldId id="329" r:id="rId18"/>
    <p:sldId id="330" r:id="rId19"/>
    <p:sldId id="331" r:id="rId20"/>
    <p:sldId id="332" r:id="rId21"/>
    <p:sldId id="335" r:id="rId22"/>
    <p:sldId id="337" r:id="rId23"/>
    <p:sldId id="339" r:id="rId24"/>
  </p:sldIdLst>
  <p:sldSz cx="9144000" cy="5143500" type="screen16x9"/>
  <p:notesSz cx="6858000" cy="9144000"/>
  <p:embeddedFontLst>
    <p:embeddedFont>
      <p:font typeface="Meiryo" panose="020B0604030504040204" charset="-128"/>
      <p:regular r:id="rId29"/>
    </p:embeddedFont>
    <p:embeddedFont>
      <p:font typeface="方正清刻本悦宋简体" panose="02000000000000000000" charset="-122"/>
      <p:regular r:id="rId30"/>
    </p:embeddedFont>
    <p:embeddedFont>
      <p:font typeface="苏新诗柳楷简" panose="02010600000101010101" pitchFamily="2" charset="-122"/>
      <p:regular r:id="rId31"/>
    </p:embeddedFont>
    <p:embeddedFont>
      <p:font typeface="Calibri" panose="020F0502020204030204" charset="0"/>
      <p:regular r:id="rId32"/>
    </p:embeddedFont>
    <p:embeddedFont>
      <p:font typeface="Calibri" panose="020F0502020204030204"/>
      <p:regular r:id="rId33"/>
    </p:embeddedFont>
    <p:embeddedFont>
      <p:font typeface="金山云技术体" charset="-122"/>
      <p:regular r:id="rId34"/>
    </p:embeddedFont>
  </p:embeddedFontLst>
  <p:custDataLst>
    <p:tags r:id="rId3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1" userDrawn="1">
          <p15:clr>
            <a:srgbClr val="A4A3A4"/>
          </p15:clr>
        </p15:guide>
        <p15:guide id="2" orient="horz" pos="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clrMru>
    <a:srgbClr val="4B3C31"/>
    <a:srgbClr val="86765E"/>
    <a:srgbClr val="524438"/>
    <a:srgbClr val="C5AF8D"/>
    <a:srgbClr val="EEE8CE"/>
    <a:srgbClr val="8D7D65"/>
    <a:srgbClr val="8D7D66"/>
    <a:srgbClr val="CDC2AA"/>
    <a:srgbClr val="C9BEA5"/>
    <a:srgbClr val="BFA2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27" autoAdjust="0"/>
    <p:restoredTop sz="94660"/>
  </p:normalViewPr>
  <p:slideViewPr>
    <p:cSldViewPr snapToGrid="0" showGuides="1">
      <p:cViewPr varScale="1">
        <p:scale>
          <a:sx n="140" d="100"/>
          <a:sy n="140" d="100"/>
        </p:scale>
        <p:origin x="162" y="-6"/>
      </p:cViewPr>
      <p:guideLst>
        <p:guide pos="381"/>
        <p:guide orient="horz" pos="80"/>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65" d="100"/>
          <a:sy n="65" d="100"/>
        </p:scale>
        <p:origin x="3192" y="38"/>
      </p:cViewPr>
      <p:guideLst>
        <p:guide orient="horz" pos="2696"/>
        <p:guide pos="2160"/>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5" Type="http://schemas.openxmlformats.org/officeDocument/2006/relationships/tags" Target="tags/tag7.xml"/><Relationship Id="rId34" Type="http://schemas.openxmlformats.org/officeDocument/2006/relationships/font" Target="fonts/font6.fntdata"/><Relationship Id="rId33" Type="http://schemas.openxmlformats.org/officeDocument/2006/relationships/font" Target="fonts/font5.fntdata"/><Relationship Id="rId32" Type="http://schemas.openxmlformats.org/officeDocument/2006/relationships/font" Target="fonts/font4.fntdata"/><Relationship Id="rId31" Type="http://schemas.openxmlformats.org/officeDocument/2006/relationships/font" Target="fonts/font3.fntdata"/><Relationship Id="rId30" Type="http://schemas.openxmlformats.org/officeDocument/2006/relationships/font" Target="fonts/font2.fntdata"/><Relationship Id="rId3" Type="http://schemas.openxmlformats.org/officeDocument/2006/relationships/slide" Target="slides/slide1.xml"/><Relationship Id="rId29" Type="http://schemas.openxmlformats.org/officeDocument/2006/relationships/font" Target="fonts/font1.fntdata"/><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handoutMaster" Target="handoutMasters/handoutMaster1.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459A5E-626F-4CAF-BA43-49F46059441F}"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9FF025-7CED-4BE5-9F05-34318C52A325}"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3C59BE8C-0434-4B44-A2AD-67163D6AF76D}" type="slidenum">
              <a:rPr kumimoji="1" lang="zh-CN" altLang="en-US" smtClean="0"/>
            </a:fld>
            <a:endParaRPr kumimoji="1"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7015AA17-755E-4335-8500-A6CD175661F3}"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F0C4606-849E-4D9B-93DE-2AABEE9270C5}"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5:prstTrans prst="peelOff"/>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7015AA17-755E-4335-8500-A6CD175661F3}"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F0C4606-849E-4D9B-93DE-2AABEE9270C5}"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5:prstTrans prst="peelOff"/>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15AA17-755E-4335-8500-A6CD175661F3}"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9F0C4606-849E-4D9B-93DE-2AABEE9270C5}"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5:prstTrans prst="peelOff"/>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image" Target="../media/image1.jpeg"/><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a:alphaModFix amt="90000"/>
            <a:lum/>
          </a:blip>
          <a:srcRect/>
          <a:stretch>
            <a:fillRect t="-5000" b="-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015AA17-755E-4335-8500-A6CD175661F3}" type="datetimeFigureOut">
              <a:rPr lang="zh-CN" altLang="en-US" smtClean="0"/>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F0C4606-849E-4D9B-93DE-2AABEE9270C5}"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mc:AlternateContent xmlns:mc="http://schemas.openxmlformats.org/markup-compatibility/2006">
    <mc:Choice xmlns:p15="http://schemas.microsoft.com/office/powerpoint/2012/main" Requires="p15">
      <p:transition xmlns:p14="http://schemas.microsoft.com/office/powerpoint/2010/main" spd="slow" Requires="p14">
        <p15:prstTrans prst="peelOff"/>
      </p:transition>
    </mc:Choice>
    <mc:Fallback>
      <p:transition spd="slow">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9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9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9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tags" Target="../tags/tag1.xml"/><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3.png"/><Relationship Id="rId1" Type="http://schemas.openxmlformats.org/officeDocument/2006/relationships/tags" Target="../tags/tag4.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6.jpe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1.png"/><Relationship Id="rId1"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3.png"/><Relationship Id="rId1"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5.png"/><Relationship Id="rId1"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7.png"/><Relationship Id="rId1"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3.png"/><Relationship Id="rId1" Type="http://schemas.openxmlformats.org/officeDocument/2006/relationships/tags" Target="../tags/tag5.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8.jpeg"/></Relationships>
</file>

<file path=ppt/slides/_rels/slide2.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11.jpeg"/><Relationship Id="rId7" Type="http://schemas.openxmlformats.org/officeDocument/2006/relationships/image" Target="../media/image10.pn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9.jpeg"/><Relationship Id="rId1" Type="http://schemas.openxmlformats.org/officeDocument/2006/relationships/image" Target="../media/image13.png"/></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1.xml"/><Relationship Id="rId3" Type="http://schemas.openxmlformats.org/officeDocument/2006/relationships/tags" Target="../tags/tag6.xml"/><Relationship Id="rId2" Type="http://schemas.openxmlformats.org/officeDocument/2006/relationships/image" Target="../media/image2.jpeg"/><Relationship Id="rId1" Type="http://schemas.openxmlformats.org/officeDocument/2006/relationships/image" Target="../media/image27.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3.xml"/><Relationship Id="rId2" Type="http://schemas.openxmlformats.org/officeDocument/2006/relationships/tags" Target="../tags/tag2.xml"/><Relationship Id="rId1"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3.png"/><Relationship Id="rId1" Type="http://schemas.openxmlformats.org/officeDocument/2006/relationships/tags" Target="../tags/tag3.xml"/></Relationships>
</file>

<file path=ppt/slides/_rels/slide5.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jpeg"/><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0.jpeg"/><Relationship Id="rId1"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2.jpeg"/><Relationship Id="rId1" Type="http://schemas.openxmlformats.org/officeDocument/2006/relationships/image" Target="../media/image21.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5000" b="-5000"/>
          </a:stretch>
        </a:blipFill>
        <a:effectLst/>
      </p:bgPr>
    </p:bg>
    <p:spTree>
      <p:nvGrpSpPr>
        <p:cNvPr id="1" name=""/>
        <p:cNvGrpSpPr/>
        <p:nvPr/>
      </p:nvGrpSpPr>
      <p:grpSpPr>
        <a:xfrm>
          <a:off x="0" y="0"/>
          <a:ext cx="0" cy="0"/>
          <a:chOff x="0" y="0"/>
          <a:chExt cx="0" cy="0"/>
        </a:xfrm>
      </p:grpSpPr>
      <p:sp>
        <p:nvSpPr>
          <p:cNvPr id="3" name="任意多边形: 形状 2"/>
          <p:cNvSpPr/>
          <p:nvPr/>
        </p:nvSpPr>
        <p:spPr>
          <a:xfrm rot="5400000">
            <a:off x="2217508" y="-1068265"/>
            <a:ext cx="2784068" cy="7219084"/>
          </a:xfrm>
          <a:custGeom>
            <a:avLst/>
            <a:gdLst>
              <a:gd name="connsiteX0" fmla="*/ 0 w 2207166"/>
              <a:gd name="connsiteY0" fmla="*/ 7579150 h 7579150"/>
              <a:gd name="connsiteX1" fmla="*/ 0 w 2207166"/>
              <a:gd name="connsiteY1" fmla="*/ 3637651 h 7579150"/>
              <a:gd name="connsiteX2" fmla="*/ 4 w 2207166"/>
              <a:gd name="connsiteY2" fmla="*/ 3637651 h 7579150"/>
              <a:gd name="connsiteX3" fmla="*/ 4 w 2207166"/>
              <a:gd name="connsiteY3" fmla="*/ 1103581 h 7579150"/>
              <a:gd name="connsiteX4" fmla="*/ 1103585 w 2207166"/>
              <a:gd name="connsiteY4" fmla="*/ 0 h 7579150"/>
              <a:gd name="connsiteX5" fmla="*/ 2207166 w 2207166"/>
              <a:gd name="connsiteY5" fmla="*/ 1103581 h 7579150"/>
              <a:gd name="connsiteX6" fmla="*/ 2207165 w 2207166"/>
              <a:gd name="connsiteY6" fmla="*/ 3637651 h 7579150"/>
              <a:gd name="connsiteX7" fmla="*/ 2207165 w 2207166"/>
              <a:gd name="connsiteY7" fmla="*/ 7579150 h 757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07166" h="7579150">
                <a:moveTo>
                  <a:pt x="0" y="7579150"/>
                </a:moveTo>
                <a:lnTo>
                  <a:pt x="0" y="3637651"/>
                </a:lnTo>
                <a:lnTo>
                  <a:pt x="4" y="3637651"/>
                </a:lnTo>
                <a:lnTo>
                  <a:pt x="4" y="1103581"/>
                </a:lnTo>
                <a:cubicBezTo>
                  <a:pt x="4" y="494090"/>
                  <a:pt x="494094" y="0"/>
                  <a:pt x="1103585" y="0"/>
                </a:cubicBezTo>
                <a:cubicBezTo>
                  <a:pt x="1713076" y="0"/>
                  <a:pt x="2207166" y="494090"/>
                  <a:pt x="2207166" y="1103581"/>
                </a:cubicBezTo>
                <a:cubicBezTo>
                  <a:pt x="2207166" y="1948271"/>
                  <a:pt x="2207165" y="2792961"/>
                  <a:pt x="2207165" y="3637651"/>
                </a:cubicBezTo>
                <a:lnTo>
                  <a:pt x="2207165" y="7579150"/>
                </a:lnTo>
                <a:close/>
              </a:path>
            </a:pathLst>
          </a:custGeom>
          <a:blipFill dpi="0" rotWithShape="0">
            <a:blip r:embed="rId2"/>
            <a:srcRect/>
            <a:stretch>
              <a:fillRect t="-2101" b="-5684"/>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0" name="文本框 19"/>
          <p:cNvSpPr txBox="1"/>
          <p:nvPr/>
        </p:nvSpPr>
        <p:spPr>
          <a:xfrm>
            <a:off x="-84157" y="395516"/>
            <a:ext cx="5252644" cy="1014730"/>
          </a:xfrm>
          <a:prstGeom prst="rect">
            <a:avLst/>
          </a:prstGeom>
          <a:noFill/>
        </p:spPr>
        <p:txBody>
          <a:bodyPr wrap="square">
            <a:spAutoFit/>
          </a:bodyPr>
          <a:lstStyle/>
          <a:p>
            <a:pPr algn="dist"/>
            <a:r>
              <a:rPr lang="en-US" altLang="zh-CN" sz="6000" dirty="0">
                <a:solidFill>
                  <a:srgbClr val="86765E"/>
                </a:solidFill>
                <a:latin typeface="Times New Roman Regular" panose="02020503050405090304" charset="0"/>
                <a:ea typeface="Meiryo" panose="020B0604030504040204" charset="-128"/>
                <a:cs typeface="Times New Roman Regular" panose="02020503050405090304" charset="0"/>
                <a:sym typeface="+mn-ea"/>
              </a:rPr>
              <a:t>CHINESE</a:t>
            </a:r>
            <a:endParaRPr lang="en-US" altLang="zh-CN" sz="6000" dirty="0">
              <a:solidFill>
                <a:srgbClr val="86765E"/>
              </a:solidFill>
              <a:latin typeface="Times New Roman Regular" panose="02020503050405090304" charset="0"/>
              <a:ea typeface="Meiryo" panose="020B0604030504040204" charset="-128"/>
              <a:cs typeface="Times New Roman Regular" panose="02020503050405090304" charset="0"/>
              <a:sym typeface="+mn-ea"/>
            </a:endParaRPr>
          </a:p>
        </p:txBody>
      </p:sp>
      <p:pic>
        <p:nvPicPr>
          <p:cNvPr id="22" name="图片 21" descr="/private/var/folders/72/v9lj_7214pzbk9qvcrp50q000000gn/T/com.kingsoft.wpsoffice.mac/picturecompress_20241107185451/output_1.pngoutput_1"/>
          <p:cNvPicPr>
            <a:picLocks noChangeAspect="1"/>
          </p:cNvPicPr>
          <p:nvPr/>
        </p:nvPicPr>
        <p:blipFill rotWithShape="1">
          <a:blip r:embed="rId3">
            <a:duotone>
              <a:prstClr val="black"/>
              <a:srgbClr val="D9C3A5">
                <a:tint val="50000"/>
                <a:satMod val="180000"/>
              </a:srgbClr>
            </a:duotone>
          </a:blip>
          <a:srcRect/>
          <a:stretch>
            <a:fillRect/>
          </a:stretch>
        </p:blipFill>
        <p:spPr>
          <a:xfrm>
            <a:off x="0" y="3410092"/>
            <a:ext cx="9144000" cy="1884661"/>
          </a:xfrm>
          <a:prstGeom prst="rect">
            <a:avLst/>
          </a:prstGeom>
          <a:noFill/>
        </p:spPr>
      </p:pic>
      <p:sp>
        <p:nvSpPr>
          <p:cNvPr id="7" name="文本框 6" descr="e7d195523061f1c0092ce48a5fc95870a0687ac45bc8b2caB227BFDC40F9DB2B7A559DE97B8BDC6E716585DDCE188C7BF488BAA08C98985C74A3E1B5E305210FABE6A8AE2A6A8AB67019A6860E9B7AF5A1AA0AE848054FD2206BFAFCB67EEB796EFD392E519797EB6E7F7619C309970D4AE2155916F4D4D353DC3281B35C9DA8DDB86121B124719C"/>
          <p:cNvSpPr txBox="1"/>
          <p:nvPr/>
        </p:nvSpPr>
        <p:spPr>
          <a:xfrm>
            <a:off x="2818765" y="3259455"/>
            <a:ext cx="3934460" cy="521970"/>
          </a:xfrm>
          <a:prstGeom prst="rect">
            <a:avLst/>
          </a:prstGeom>
          <a:noFill/>
        </p:spPr>
        <p:txBody>
          <a:bodyPr vert="horz" wrap="square" rtlCol="0">
            <a:spAutoFit/>
          </a:bodyPr>
          <a:lstStyle/>
          <a:p>
            <a:pPr algn="dist"/>
            <a:r>
              <a:rPr lang="en-US" altLang="zh-CN" sz="2800" dirty="0">
                <a:solidFill>
                  <a:srgbClr val="4B3C31"/>
                </a:solidFill>
                <a:latin typeface="方正清刻本悦宋简体" panose="02000000000000000000" charset="-122"/>
                <a:ea typeface="方正清刻本悦宋简体" panose="02000000000000000000" charset="-122"/>
                <a:cs typeface="方正清刻本悦宋简体" panose="02000000000000000000" charset="-122"/>
              </a:rPr>
              <a:t>23</a:t>
            </a:r>
            <a:r>
              <a:rPr lang="zh-CN" altLang="en-US" sz="2800" dirty="0">
                <a:solidFill>
                  <a:srgbClr val="4B3C31"/>
                </a:solidFill>
                <a:latin typeface="方正清刻本悦宋简体" panose="02000000000000000000" charset="-122"/>
                <a:ea typeface="方正清刻本悦宋简体" panose="02000000000000000000" charset="-122"/>
                <a:cs typeface="方正清刻本悦宋简体" panose="02000000000000000000" charset="-122"/>
              </a:rPr>
              <a:t>级英语笔译</a:t>
            </a:r>
            <a:r>
              <a:rPr lang="en-US" altLang="zh-CN" sz="2800" dirty="0">
                <a:solidFill>
                  <a:srgbClr val="4B3C31"/>
                </a:solidFill>
                <a:latin typeface="方正清刻本悦宋简体" panose="02000000000000000000" charset="-122"/>
                <a:ea typeface="方正清刻本悦宋简体" panose="02000000000000000000" charset="-122"/>
                <a:cs typeface="方正清刻本悦宋简体" panose="02000000000000000000" charset="-122"/>
              </a:rPr>
              <a:t> </a:t>
            </a:r>
            <a:r>
              <a:rPr lang="zh-CN" altLang="en-US" sz="2800" dirty="0">
                <a:solidFill>
                  <a:srgbClr val="4B3C31"/>
                </a:solidFill>
                <a:latin typeface="方正清刻本悦宋简体" panose="02000000000000000000" charset="-122"/>
                <a:ea typeface="方正清刻本悦宋简体" panose="02000000000000000000" charset="-122"/>
                <a:cs typeface="方正清刻本悦宋简体" panose="02000000000000000000" charset="-122"/>
              </a:rPr>
              <a:t>汤欣妍</a:t>
            </a:r>
            <a:endParaRPr lang="zh-CN" altLang="en-US" sz="2800" dirty="0">
              <a:solidFill>
                <a:srgbClr val="4B3C31"/>
              </a:solidFill>
              <a:latin typeface="方正清刻本悦宋简体" panose="02000000000000000000" charset="-122"/>
              <a:ea typeface="方正清刻本悦宋简体" panose="02000000000000000000" charset="-122"/>
              <a:cs typeface="方正清刻本悦宋简体" panose="02000000000000000000" charset="-122"/>
            </a:endParaRPr>
          </a:p>
        </p:txBody>
      </p:sp>
      <p:sp>
        <p:nvSpPr>
          <p:cNvPr id="2" name="e7d195523061f1c0" descr="e7d195523061f1c0092ce48a5fc95870a0687ac45bc8b2caB227BFDC40F9DB2B7A559DE97B8BDC6E716585DDCE188C7BF488BAA08C98985C74A3E1B5E305210FABE6A8AE2A6A8AB67019A6860E9B7AF5A1AA0AE848054FD2206BFAFCB67EEB796EFD392E519797EB6E7F7619C309970D4AE2155916F4D4D353DC3281B35C9DA8DDB86121B124719C" hidden="1"/>
          <p:cNvSpPr txBox="1"/>
          <p:nvPr/>
        </p:nvSpPr>
        <p:spPr>
          <a:xfrm>
            <a:off x="-266700" y="1352550"/>
            <a:ext cx="762000" cy="762000"/>
          </a:xfrm>
          <a:prstGeom prst="rect">
            <a:avLst/>
          </a:prstGeom>
          <a:noFill/>
        </p:spPr>
        <p:txBody>
          <a:bodyPr vert="wordArtVert" rtlCol="0">
            <a:spAutoFit/>
          </a:bodyPr>
          <a:lstStyle/>
          <a:p>
            <a:r>
              <a:rPr lang="en-US" altLang="zh-CN" sz="100"/>
              <a:t>e7d195523061f1c0092ce48a5fc95870a0687ac45bc8b2caB227BFDC40F9DB2B7A559DE97B8BDC6E716585DDCE188C7BF488BAA08C98985C74A3E1B5E305210FABE6A8AE2A6A8AB67019A6860E9B7AF5A1AA0AE848054FD2292C11D02CA017BFBB3E67E2D7C71CE3B489A22E9D8CF6970AFE47064DEFADBFDE77AC9F8F0B49A18D0932244AC73491</a:t>
            </a:r>
            <a:endParaRPr lang="zh-CN" altLang="en-US" sz="100"/>
          </a:p>
        </p:txBody>
      </p:sp>
      <p:cxnSp>
        <p:nvCxnSpPr>
          <p:cNvPr id="16" name="直接连接符 15"/>
          <p:cNvCxnSpPr/>
          <p:nvPr/>
        </p:nvCxnSpPr>
        <p:spPr>
          <a:xfrm>
            <a:off x="0" y="272674"/>
            <a:ext cx="6701155" cy="0"/>
          </a:xfrm>
          <a:prstGeom prst="line">
            <a:avLst/>
          </a:prstGeom>
          <a:ln w="19050">
            <a:solidFill>
              <a:srgbClr val="86765E"/>
            </a:solidFill>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6838315" y="149860"/>
            <a:ext cx="2305685" cy="306705"/>
          </a:xfrm>
          <a:prstGeom prst="rect">
            <a:avLst/>
          </a:prstGeom>
          <a:noFill/>
        </p:spPr>
        <p:txBody>
          <a:bodyPr wrap="square" rtlCol="0">
            <a:spAutoFit/>
          </a:bodyPr>
          <a:lstStyle/>
          <a:p>
            <a:pPr algn="ctr"/>
            <a:r>
              <a:rPr lang="zh-CN" altLang="en-US" sz="1400" dirty="0">
                <a:solidFill>
                  <a:srgbClr val="86765E"/>
                </a:solidFill>
                <a:latin typeface="新宋体" charset="0"/>
                <a:ea typeface="新宋体" charset="0"/>
                <a:cs typeface="新宋体" charset="0"/>
              </a:rPr>
              <a:t>二〇二四年十月三十一日</a:t>
            </a:r>
            <a:endParaRPr lang="zh-CN" altLang="en-US" sz="1400" dirty="0">
              <a:solidFill>
                <a:srgbClr val="86765E"/>
              </a:solidFill>
              <a:latin typeface="新宋体" charset="0"/>
              <a:ea typeface="新宋体" charset="0"/>
              <a:cs typeface="新宋体" charset="0"/>
            </a:endParaRPr>
          </a:p>
        </p:txBody>
      </p:sp>
      <p:sp>
        <p:nvSpPr>
          <p:cNvPr id="29" name="文本框 28"/>
          <p:cNvSpPr txBox="1"/>
          <p:nvPr/>
        </p:nvSpPr>
        <p:spPr>
          <a:xfrm>
            <a:off x="546735" y="3695700"/>
            <a:ext cx="8049895" cy="1014730"/>
          </a:xfrm>
          <a:prstGeom prst="rect">
            <a:avLst/>
          </a:prstGeom>
          <a:noFill/>
        </p:spPr>
        <p:txBody>
          <a:bodyPr wrap="square">
            <a:spAutoFit/>
          </a:bodyPr>
          <a:lstStyle/>
          <a:p>
            <a:pPr algn="dist"/>
            <a:r>
              <a:rPr lang="en-US" altLang="zh-CN" sz="6000" dirty="0">
                <a:solidFill>
                  <a:srgbClr val="86765E"/>
                </a:solidFill>
                <a:latin typeface="Times New Roman Regular" panose="02020503050405090304" charset="0"/>
                <a:ea typeface="Meiryo" panose="020B0604030504040204" charset="-128"/>
                <a:cs typeface="Times New Roman Regular" panose="02020503050405090304" charset="0"/>
                <a:sym typeface="+mn-ea"/>
              </a:rPr>
              <a:t>INCENSE CULTURE</a:t>
            </a:r>
            <a:endParaRPr lang="en-US" altLang="zh-CN" sz="6000" dirty="0">
              <a:solidFill>
                <a:srgbClr val="86765E"/>
              </a:solidFill>
              <a:latin typeface="Times New Roman Regular" panose="02020503050405090304" charset="0"/>
              <a:ea typeface="Meiryo" panose="020B0604030504040204" charset="-128"/>
              <a:cs typeface="Times New Roman Regular" panose="02020503050405090304" charset="0"/>
              <a:sym typeface="+mn-ea"/>
            </a:endParaRPr>
          </a:p>
        </p:txBody>
      </p:sp>
      <p:sp>
        <p:nvSpPr>
          <p:cNvPr id="4" name="文本框 3" descr="e7d195523061f1c0092ce48a5fc95870a0687ac45bc8b2caB227BFDC40F9DB2B7A559DE97B8BDC6E716585DDCE188C7BF488BAA08C98985C74A3E1B5E305210FABE6A8AE2A6A8AB67019A6860E9B7AF5A1AA0AE848054FD2206BFAFCB67EEB796EFD392E519797EB6E7F7619C309970D4AE2155916F4D4D353DC3281B35C9DA8DDB86121B124719C"/>
          <p:cNvSpPr txBox="1"/>
          <p:nvPr/>
        </p:nvSpPr>
        <p:spPr>
          <a:xfrm>
            <a:off x="7219315" y="1215390"/>
            <a:ext cx="1844675" cy="2480310"/>
          </a:xfrm>
          <a:prstGeom prst="rect">
            <a:avLst/>
          </a:prstGeom>
          <a:noFill/>
        </p:spPr>
        <p:txBody>
          <a:bodyPr vert="mongolianVert" wrap="square" rtlCol="0">
            <a:spAutoFit/>
          </a:bodyPr>
          <a:p>
            <a:pPr algn="dist">
              <a:lnSpc>
                <a:spcPct val="90000"/>
              </a:lnSpc>
            </a:pPr>
            <a:r>
              <a:rPr lang="zh-CN" altLang="en-US" sz="6000" dirty="0">
                <a:solidFill>
                  <a:srgbClr val="4B3C31"/>
                </a:solidFill>
                <a:latin typeface="方正清刻本悦宋简体" panose="02000000000000000000" charset="-122"/>
                <a:ea typeface="方正清刻本悦宋简体" panose="02000000000000000000" charset="-122"/>
              </a:rPr>
              <a:t>香道</a:t>
            </a:r>
            <a:endParaRPr lang="zh-CN" altLang="en-US" sz="6000" dirty="0">
              <a:solidFill>
                <a:srgbClr val="4B3C31"/>
              </a:solidFill>
              <a:latin typeface="方正清刻本悦宋简体" panose="02000000000000000000" charset="-122"/>
              <a:ea typeface="方正清刻本悦宋简体" panose="02000000000000000000" charset="-122"/>
            </a:endParaRPr>
          </a:p>
          <a:p>
            <a:pPr algn="dist">
              <a:lnSpc>
                <a:spcPct val="90000"/>
              </a:lnSpc>
            </a:pPr>
            <a:r>
              <a:rPr lang="zh-CN" altLang="en-US" sz="6000" dirty="0">
                <a:solidFill>
                  <a:srgbClr val="4B3C31"/>
                </a:solidFill>
                <a:latin typeface="方正清刻本悦宋简体" panose="02000000000000000000" charset="-122"/>
                <a:ea typeface="方正清刻本悦宋简体" panose="02000000000000000000" charset="-122"/>
              </a:rPr>
              <a:t>文化</a:t>
            </a:r>
            <a:endParaRPr lang="zh-CN" altLang="en-US" sz="6000" dirty="0">
              <a:solidFill>
                <a:srgbClr val="4B3C31"/>
              </a:solidFill>
              <a:latin typeface="方正清刻本悦宋简体" panose="02000000000000000000" charset="-122"/>
              <a:ea typeface="方正清刻本悦宋简体" panose="02000000000000000000" charset="-122"/>
            </a:endParaRPr>
          </a:p>
        </p:txBody>
      </p:sp>
    </p:spTree>
    <p:custDataLst>
      <p:tags r:id="rId4"/>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500"/>
                                        <p:tgtEl>
                                          <p:spTgt spid="21"/>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par>
                          <p:cTn id="15" fill="hold">
                            <p:stCondLst>
                              <p:cond delay="1000"/>
                            </p:stCondLst>
                            <p:childTnLst>
                              <p:par>
                                <p:cTn id="16" presetID="47" presetClass="entr" presetSubtype="0"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1000"/>
                                        <p:tgtEl>
                                          <p:spTgt spid="20"/>
                                        </p:tgtEl>
                                      </p:cBhvr>
                                    </p:animEffect>
                                    <p:anim calcmode="lin" valueType="num">
                                      <p:cBhvr>
                                        <p:cTn id="19" dur="1000" fill="hold"/>
                                        <p:tgtEl>
                                          <p:spTgt spid="20"/>
                                        </p:tgtEl>
                                        <p:attrNameLst>
                                          <p:attrName>ppt_x</p:attrName>
                                        </p:attrNameLst>
                                      </p:cBhvr>
                                      <p:tavLst>
                                        <p:tav tm="0">
                                          <p:val>
                                            <p:strVal val="#ppt_x"/>
                                          </p:val>
                                        </p:tav>
                                        <p:tav tm="100000">
                                          <p:val>
                                            <p:strVal val="#ppt_x"/>
                                          </p:val>
                                        </p:tav>
                                      </p:tavLst>
                                    </p:anim>
                                    <p:anim calcmode="lin" valueType="num">
                                      <p:cBhvr>
                                        <p:cTn id="20" dur="1000" fill="hold"/>
                                        <p:tgtEl>
                                          <p:spTgt spid="20"/>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1000"/>
                                        <p:tgtEl>
                                          <p:spTgt spid="29"/>
                                        </p:tgtEl>
                                      </p:cBhvr>
                                    </p:animEffect>
                                    <p:anim calcmode="lin" valueType="num">
                                      <p:cBhvr>
                                        <p:cTn id="24" dur="1000" fill="hold"/>
                                        <p:tgtEl>
                                          <p:spTgt spid="29"/>
                                        </p:tgtEl>
                                        <p:attrNameLst>
                                          <p:attrName>ppt_x</p:attrName>
                                        </p:attrNameLst>
                                      </p:cBhvr>
                                      <p:tavLst>
                                        <p:tav tm="0">
                                          <p:val>
                                            <p:strVal val="#ppt_x"/>
                                          </p:val>
                                        </p:tav>
                                        <p:tav tm="100000">
                                          <p:val>
                                            <p:strVal val="#ppt_x"/>
                                          </p:val>
                                        </p:tav>
                                      </p:tavLst>
                                    </p:anim>
                                    <p:anim calcmode="lin" valueType="num">
                                      <p:cBhvr>
                                        <p:cTn id="25" dur="1000" fill="hold"/>
                                        <p:tgtEl>
                                          <p:spTgt spid="29"/>
                                        </p:tgtEl>
                                        <p:attrNameLst>
                                          <p:attrName>ppt_y</p:attrName>
                                        </p:attrNameLst>
                                      </p:cBhvr>
                                      <p:tavLst>
                                        <p:tav tm="0">
                                          <p:val>
                                            <p:strVal val="#ppt_y+.1"/>
                                          </p:val>
                                        </p:tav>
                                        <p:tav tm="100000">
                                          <p:val>
                                            <p:strVal val="#ppt_y"/>
                                          </p:val>
                                        </p:tav>
                                      </p:tavLst>
                                    </p:anim>
                                  </p:childTnLst>
                                </p:cTn>
                              </p:par>
                              <p:par>
                                <p:cTn id="26" presetID="12" presetClass="entr" presetSubtype="4"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p:tgtEl>
                                          <p:spTgt spid="4"/>
                                        </p:tgtEl>
                                        <p:attrNameLst>
                                          <p:attrName>ppt_y</p:attrName>
                                        </p:attrNameLst>
                                      </p:cBhvr>
                                      <p:tavLst>
                                        <p:tav tm="0">
                                          <p:val>
                                            <p:strVal val="#ppt_y+#ppt_h*1.125000"/>
                                          </p:val>
                                        </p:tav>
                                        <p:tav tm="100000">
                                          <p:val>
                                            <p:strVal val="#ppt_y"/>
                                          </p:val>
                                        </p:tav>
                                      </p:tavLst>
                                    </p:anim>
                                    <p:animEffect transition="in" filter="wipe(up)">
                                      <p:cBhvr>
                                        <p:cTn id="29" dur="500"/>
                                        <p:tgtEl>
                                          <p:spTgt spid="4"/>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9" grpId="0"/>
      <p:bldP spid="3" grpId="0" animBg="1"/>
      <p:bldP spid="4" grpId="0"/>
      <p:bldP spid="4" grpId="1"/>
      <p:bldP spid="7" grpId="0"/>
      <p:bldP spid="7"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4625727" y="295194"/>
            <a:ext cx="3584575" cy="699133"/>
            <a:chOff x="5075555" y="990600"/>
            <a:chExt cx="3584575" cy="699133"/>
          </a:xfrm>
        </p:grpSpPr>
        <p:cxnSp>
          <p:nvCxnSpPr>
            <p:cNvPr id="6" name="直接连接符 5"/>
            <p:cNvCxnSpPr/>
            <p:nvPr/>
          </p:nvCxnSpPr>
          <p:spPr>
            <a:xfrm>
              <a:off x="5075555" y="990600"/>
              <a:ext cx="0" cy="699133"/>
            </a:xfrm>
            <a:prstGeom prst="line">
              <a:avLst/>
            </a:prstGeom>
            <a:ln w="28575">
              <a:solidFill>
                <a:srgbClr val="524438"/>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8660130" y="990600"/>
              <a:ext cx="0" cy="699133"/>
            </a:xfrm>
            <a:prstGeom prst="line">
              <a:avLst/>
            </a:prstGeom>
            <a:ln w="28575">
              <a:solidFill>
                <a:srgbClr val="524438"/>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5105400" y="1079500"/>
              <a:ext cx="3554730" cy="521970"/>
            </a:xfrm>
            <a:prstGeom prst="rect">
              <a:avLst/>
            </a:prstGeom>
            <a:noFill/>
          </p:spPr>
          <p:txBody>
            <a:bodyPr wrap="square">
              <a:spAutoFit/>
            </a:bodyPr>
            <a:lstStyle/>
            <a:p>
              <a:pPr algn="ctr"/>
              <a:r>
                <a:rPr lang="en-US" sz="2800" dirty="0">
                  <a:solidFill>
                    <a:srgbClr val="4B3C31"/>
                  </a:solidFill>
                  <a:effectLst/>
                  <a:latin typeface="Times New Roman Regular" panose="02020503050405090304" charset="0"/>
                  <a:ea typeface="STFangsong" panose="02010600040101010101" charset="-122"/>
                  <a:cs typeface="Times New Roman Regular" panose="02020503050405090304" charset="0"/>
                  <a:sym typeface="+mn-ea"/>
                </a:rPr>
                <a:t>I</a:t>
              </a:r>
              <a:r>
                <a:rPr sz="2800" dirty="0">
                  <a:solidFill>
                    <a:srgbClr val="4B3C31"/>
                  </a:solidFill>
                  <a:effectLst/>
                  <a:latin typeface="Times New Roman Regular" panose="02020503050405090304" charset="0"/>
                  <a:ea typeface="STFangsong" panose="02010600040101010101" charset="-122"/>
                  <a:cs typeface="Times New Roman Regular" panose="02020503050405090304" charset="0"/>
                  <a:sym typeface="+mn-ea"/>
                </a:rPr>
                <a:t>n the </a:t>
              </a:r>
              <a:r>
                <a:rPr sz="2800" b="1" dirty="0">
                  <a:solidFill>
                    <a:srgbClr val="4B3C31"/>
                  </a:solidFill>
                  <a:effectLst/>
                  <a:latin typeface="Times New Roman Bold" panose="02020503050405090304" charset="0"/>
                  <a:ea typeface="STFangsong" panose="02010600040101010101" charset="-122"/>
                  <a:cs typeface="Times New Roman Bold" panose="02020503050405090304" charset="0"/>
                  <a:sym typeface="+mn-ea"/>
                </a:rPr>
                <a:t>Ming-Qing</a:t>
              </a:r>
              <a:r>
                <a:rPr sz="2800" dirty="0">
                  <a:solidFill>
                    <a:srgbClr val="4B3C31"/>
                  </a:solidFill>
                  <a:effectLst/>
                  <a:latin typeface="Times New Roman Regular" panose="02020503050405090304" charset="0"/>
                  <a:ea typeface="STFangsong" panose="02010600040101010101" charset="-122"/>
                  <a:cs typeface="Times New Roman Regular" panose="02020503050405090304" charset="0"/>
                  <a:sym typeface="+mn-ea"/>
                </a:rPr>
                <a:t> era</a:t>
              </a:r>
              <a:endParaRPr lang="zh-CN" altLang="en-US" sz="2800" dirty="0">
                <a:solidFill>
                  <a:srgbClr val="524438"/>
                </a:solidFill>
                <a:latin typeface="中華民國字體" charset="-122"/>
                <a:ea typeface="中華民國字體" charset="-122"/>
              </a:endParaRPr>
            </a:p>
          </p:txBody>
        </p:sp>
      </p:grpSp>
      <p:sp>
        <p:nvSpPr>
          <p:cNvPr id="10" name="文本框 9"/>
          <p:cNvSpPr txBox="1"/>
          <p:nvPr/>
        </p:nvSpPr>
        <p:spPr>
          <a:xfrm>
            <a:off x="4110990" y="1101090"/>
            <a:ext cx="4922520" cy="3830955"/>
          </a:xfrm>
          <a:prstGeom prst="rect">
            <a:avLst/>
          </a:prstGeom>
          <a:noFill/>
        </p:spPr>
        <p:txBody>
          <a:bodyPr vert="horz" wrap="square" anchor="ctr" anchorCtr="0">
            <a:spAutoFit/>
          </a:bodyPr>
          <a:lstStyle/>
          <a:p>
            <a:pPr algn="just" fontAlgn="ctr">
              <a:lnSpc>
                <a:spcPct val="150000"/>
              </a:lnSpc>
            </a:pPr>
            <a:r>
              <a:rPr dirty="0">
                <a:solidFill>
                  <a:srgbClr val="524438"/>
                </a:solidFill>
                <a:latin typeface="Times New Roman Regular" panose="02020503050405090304" charset="0"/>
                <a:ea typeface="苏新诗柳楷简" panose="02010600000101010101" pitchFamily="2" charset="-122"/>
                <a:cs typeface="Times New Roman Regular" panose="02020503050405090304" charset="0"/>
                <a:sym typeface="+mn-ea"/>
              </a:rPr>
              <a:t>By the Ming Dynasty, the art of incense, combined with Neo-Confucianism and Buddhism, had evolved into </a:t>
            </a:r>
            <a:r>
              <a:rPr lang="en-US" b="1" dirty="0">
                <a:solidFill>
                  <a:srgbClr val="524438"/>
                </a:solidFill>
                <a:latin typeface="Times New Roman Bold" panose="02020503050405090304" charset="0"/>
                <a:ea typeface="苏新诗柳楷简" panose="02010600000101010101" pitchFamily="2" charset="-122"/>
                <a:cs typeface="Times New Roman Bold" panose="02020503050405090304" charset="0"/>
                <a:sym typeface="+mn-ea"/>
              </a:rPr>
              <a:t>“</a:t>
            </a:r>
            <a:r>
              <a:rPr b="1" dirty="0">
                <a:solidFill>
                  <a:srgbClr val="524438"/>
                </a:solidFill>
                <a:latin typeface="Times New Roman Bold" panose="02020503050405090304" charset="0"/>
                <a:ea typeface="苏新诗柳楷简" panose="02010600000101010101" pitchFamily="2" charset="-122"/>
                <a:cs typeface="Times New Roman Bold" panose="02020503050405090304" charset="0"/>
                <a:sym typeface="+mn-ea"/>
              </a:rPr>
              <a:t>sitting incense and lesson incense</a:t>
            </a:r>
            <a:r>
              <a:rPr lang="en-US" b="1" dirty="0">
                <a:solidFill>
                  <a:srgbClr val="524438"/>
                </a:solidFill>
                <a:latin typeface="Times New Roman Bold" panose="02020503050405090304" charset="0"/>
                <a:ea typeface="苏新诗柳楷简" panose="02010600000101010101" pitchFamily="2" charset="-122"/>
                <a:cs typeface="Times New Roman Bold" panose="02020503050405090304" charset="0"/>
                <a:sym typeface="+mn-ea"/>
              </a:rPr>
              <a:t>”</a:t>
            </a:r>
            <a:r>
              <a:rPr dirty="0">
                <a:solidFill>
                  <a:srgbClr val="524438"/>
                </a:solidFill>
                <a:latin typeface="Times New Roman Regular" panose="02020503050405090304" charset="0"/>
                <a:ea typeface="苏新诗柳楷简" panose="02010600000101010101" pitchFamily="2" charset="-122"/>
                <a:cs typeface="Times New Roman Regular" panose="02020503050405090304" charset="0"/>
                <a:sym typeface="+mn-ea"/>
              </a:rPr>
              <a:t>.</a:t>
            </a:r>
            <a:endParaRPr dirty="0">
              <a:solidFill>
                <a:srgbClr val="524438"/>
              </a:solidFill>
              <a:latin typeface="Times New Roman Regular" panose="02020503050405090304" charset="0"/>
              <a:ea typeface="苏新诗柳楷简" panose="02010600000101010101" pitchFamily="2" charset="-122"/>
              <a:cs typeface="Times New Roman Regular" panose="02020503050405090304" charset="0"/>
              <a:sym typeface="+mn-ea"/>
            </a:endParaRPr>
          </a:p>
          <a:p>
            <a:pPr algn="just" fontAlgn="ctr">
              <a:lnSpc>
                <a:spcPct val="150000"/>
              </a:lnSpc>
            </a:pPr>
            <a:r>
              <a:rPr dirty="0">
                <a:solidFill>
                  <a:srgbClr val="524438"/>
                </a:solidFill>
                <a:latin typeface="楷体" charset="0"/>
                <a:ea typeface="楷体" charset="0"/>
                <a:cs typeface="楷体" charset="0"/>
                <a:sym typeface="+mn-ea"/>
              </a:rPr>
              <a:t>“坐香与课香”</a:t>
            </a:r>
            <a:endParaRPr dirty="0">
              <a:solidFill>
                <a:srgbClr val="524438"/>
              </a:solidFill>
              <a:latin typeface="楷体" charset="0"/>
              <a:ea typeface="楷体" charset="0"/>
              <a:cs typeface="楷体" charset="0"/>
              <a:sym typeface="+mn-ea"/>
            </a:endParaRPr>
          </a:p>
          <a:p>
            <a:pPr algn="just" fontAlgn="ctr">
              <a:lnSpc>
                <a:spcPct val="150000"/>
              </a:lnSpc>
            </a:pPr>
            <a:r>
              <a:rPr dirty="0">
                <a:solidFill>
                  <a:srgbClr val="524438"/>
                </a:solidFill>
                <a:latin typeface="Times New Roman Regular" panose="02020503050405090304" charset="0"/>
                <a:ea typeface="苏新诗柳楷简" panose="02010600000101010101" pitchFamily="2" charset="-122"/>
                <a:cs typeface="Times New Roman Regular" panose="02020503050405090304" charset="0"/>
                <a:sym typeface="+mn-ea"/>
              </a:rPr>
              <a:t>Regrettably, </a:t>
            </a:r>
            <a:r>
              <a:rPr lang="en-US" dirty="0">
                <a:solidFill>
                  <a:srgbClr val="524438"/>
                </a:solidFill>
                <a:latin typeface="Times New Roman Regular" panose="02020503050405090304" charset="0"/>
                <a:ea typeface="苏新诗柳楷简" panose="02010600000101010101" pitchFamily="2" charset="-122"/>
                <a:cs typeface="Times New Roman Regular" panose="02020503050405090304" charset="0"/>
                <a:sym typeface="+mn-ea"/>
              </a:rPr>
              <a:t>with </a:t>
            </a:r>
            <a:r>
              <a:rPr dirty="0">
                <a:solidFill>
                  <a:srgbClr val="524438"/>
                </a:solidFill>
                <a:latin typeface="Times New Roman Regular" panose="02020503050405090304" charset="0"/>
                <a:ea typeface="苏新诗柳楷简" panose="02010600000101010101" pitchFamily="2" charset="-122"/>
                <a:cs typeface="Times New Roman Regular" panose="02020503050405090304" charset="0"/>
                <a:sym typeface="+mn-ea"/>
              </a:rPr>
              <a:t>the advent of the late Qing Dynasty, incessant warfare and the influx of Western social ideologies</a:t>
            </a:r>
            <a:r>
              <a:rPr lang="en-US" dirty="0">
                <a:solidFill>
                  <a:srgbClr val="524438"/>
                </a:solidFill>
                <a:latin typeface="Times New Roman Regular" panose="02020503050405090304" charset="0"/>
                <a:ea typeface="苏新诗柳楷简" panose="02010600000101010101" pitchFamily="2" charset="-122"/>
                <a:cs typeface="Times New Roman Regular" panose="02020503050405090304" charset="0"/>
                <a:sym typeface="+mn-ea"/>
              </a:rPr>
              <a:t> </a:t>
            </a:r>
            <a:r>
              <a:rPr dirty="0">
                <a:solidFill>
                  <a:srgbClr val="524438"/>
                </a:solidFill>
                <a:latin typeface="Times New Roman Regular" panose="02020503050405090304" charset="0"/>
                <a:ea typeface="苏新诗柳楷简" panose="02010600000101010101" pitchFamily="2" charset="-122"/>
                <a:cs typeface="Times New Roman Regular" panose="02020503050405090304" charset="0"/>
                <a:sym typeface="+mn-ea"/>
              </a:rPr>
              <a:t>led to a </a:t>
            </a:r>
            <a:r>
              <a:rPr b="1" dirty="0">
                <a:solidFill>
                  <a:srgbClr val="524438"/>
                </a:solidFill>
                <a:latin typeface="Times New Roman Bold" panose="02020503050405090304" charset="0"/>
                <a:ea typeface="苏新诗柳楷简" panose="02010600000101010101" pitchFamily="2" charset="-122"/>
                <a:cs typeface="Times New Roman Bold" panose="02020503050405090304" charset="0"/>
                <a:sym typeface="+mn-ea"/>
              </a:rPr>
              <a:t>discontinuity </a:t>
            </a:r>
            <a:r>
              <a:rPr dirty="0">
                <a:solidFill>
                  <a:srgbClr val="524438"/>
                </a:solidFill>
                <a:latin typeface="Times New Roman Regular" panose="02020503050405090304" charset="0"/>
                <a:ea typeface="苏新诗柳楷简" panose="02010600000101010101" pitchFamily="2" charset="-122"/>
                <a:cs typeface="Times New Roman Regular" panose="02020503050405090304" charset="0"/>
                <a:sym typeface="+mn-ea"/>
              </a:rPr>
              <a:t>in China</a:t>
            </a:r>
            <a:r>
              <a:rPr lang="en-US" dirty="0">
                <a:solidFill>
                  <a:srgbClr val="524438"/>
                </a:solidFill>
                <a:latin typeface="Times New Roman Regular" panose="02020503050405090304" charset="0"/>
                <a:ea typeface="苏新诗柳楷简" panose="02010600000101010101" pitchFamily="2" charset="-122"/>
                <a:cs typeface="Times New Roman Regular" panose="02020503050405090304" charset="0"/>
                <a:sym typeface="+mn-ea"/>
              </a:rPr>
              <a:t>’</a:t>
            </a:r>
            <a:r>
              <a:rPr dirty="0">
                <a:solidFill>
                  <a:srgbClr val="524438"/>
                </a:solidFill>
                <a:latin typeface="Times New Roman Regular" panose="02020503050405090304" charset="0"/>
                <a:ea typeface="苏新诗柳楷简" panose="02010600000101010101" pitchFamily="2" charset="-122"/>
                <a:cs typeface="Times New Roman Regular" panose="02020503050405090304" charset="0"/>
                <a:sym typeface="+mn-ea"/>
              </a:rPr>
              <a:t>s incense culture at the end of </a:t>
            </a:r>
            <a:r>
              <a:rPr b="1" dirty="0">
                <a:solidFill>
                  <a:srgbClr val="524438"/>
                </a:solidFill>
                <a:latin typeface="Times New Roman Bold" panose="02020503050405090304" charset="0"/>
                <a:ea typeface="苏新诗柳楷简" panose="02010600000101010101" pitchFamily="2" charset="-122"/>
                <a:cs typeface="Times New Roman Bold" panose="02020503050405090304" charset="0"/>
                <a:sym typeface="+mn-ea"/>
              </a:rPr>
              <a:t>the late Qing period</a:t>
            </a:r>
            <a:r>
              <a:rPr dirty="0">
                <a:solidFill>
                  <a:srgbClr val="524438"/>
                </a:solidFill>
                <a:latin typeface="Times New Roman Regular" panose="02020503050405090304" charset="0"/>
                <a:ea typeface="苏新诗柳楷简" panose="02010600000101010101" pitchFamily="2" charset="-122"/>
                <a:cs typeface="Times New Roman Regular" panose="02020503050405090304" charset="0"/>
                <a:sym typeface="+mn-ea"/>
              </a:rPr>
              <a:t>.</a:t>
            </a:r>
            <a:endParaRPr dirty="0">
              <a:solidFill>
                <a:srgbClr val="524438"/>
              </a:solidFill>
              <a:latin typeface="Times New Roman Regular" panose="02020503050405090304" charset="0"/>
              <a:ea typeface="苏新诗柳楷简" panose="02010600000101010101" pitchFamily="2" charset="-122"/>
              <a:cs typeface="Times New Roman Regular" panose="02020503050405090304" charset="0"/>
              <a:sym typeface="+mn-ea"/>
            </a:endParaRPr>
          </a:p>
        </p:txBody>
      </p:sp>
      <p:pic>
        <p:nvPicPr>
          <p:cNvPr id="2" name="图片 1" descr="/private/var/folders/72/v9lj_7214pzbk9qvcrp50q000000gn/T/com.kingsoft.wpsoffice.mac/picturecompress_20241107185451/output_21.pngoutput_21"/>
          <p:cNvPicPr>
            <a:picLocks noChangeAspect="1"/>
          </p:cNvPicPr>
          <p:nvPr/>
        </p:nvPicPr>
        <p:blipFill>
          <a:blip r:embed="rId1"/>
          <a:srcRect/>
          <a:stretch>
            <a:fillRect/>
          </a:stretch>
        </p:blipFill>
        <p:spPr>
          <a:xfrm>
            <a:off x="146685" y="131445"/>
            <a:ext cx="3735705" cy="501205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41" presetClass="entr" presetSubtype="0" fill="hold" grpId="1" nodeType="withEffect">
                                  <p:stCondLst>
                                    <p:cond delay="250"/>
                                  </p:stCondLst>
                                  <p:iterate type="wd">
                                    <p:tmPct val="1000"/>
                                  </p:iterate>
                                  <p:childTnLst>
                                    <p:set>
                                      <p:cBhvr>
                                        <p:cTn id="9" dur="1" fill="hold">
                                          <p:stCondLst>
                                            <p:cond delay="0"/>
                                          </p:stCondLst>
                                        </p:cTn>
                                        <p:tgtEl>
                                          <p:spTgt spid="10"/>
                                        </p:tgtEl>
                                        <p:attrNameLst>
                                          <p:attrName>style.visibility</p:attrName>
                                        </p:attrNameLst>
                                      </p:cBhvr>
                                      <p:to>
                                        <p:strVal val="visible"/>
                                      </p:to>
                                    </p:set>
                                    <p:anim calcmode="lin" valueType="num">
                                      <p:cBhvr>
                                        <p:cTn id="10"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11" dur="500" fill="hold"/>
                                        <p:tgtEl>
                                          <p:spTgt spid="10"/>
                                        </p:tgtEl>
                                        <p:attrNameLst>
                                          <p:attrName>ppt_y</p:attrName>
                                        </p:attrNameLst>
                                      </p:cBhvr>
                                      <p:tavLst>
                                        <p:tav tm="0">
                                          <p:val>
                                            <p:strVal val="#ppt_y"/>
                                          </p:val>
                                        </p:tav>
                                        <p:tav tm="100000">
                                          <p:val>
                                            <p:strVal val="#ppt_y"/>
                                          </p:val>
                                        </p:tav>
                                      </p:tavLst>
                                    </p:anim>
                                    <p:anim calcmode="lin" valueType="num">
                                      <p:cBhvr>
                                        <p:cTn id="12"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3"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4" dur="500" tmFilter="0,0; .5, 1; 1, 1"/>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任意多边形: 形状 21" descr="e7d195523061f1c0092ce48a5fc95870a0687ac45bc8b2caB227BFDC40F9DB2B7A559DE97B8BDC6E716585DDCE188C7BF488BAA08C98985C74A3E1B5E305210FABE6A8AE2A6A8AB67019A6860E9B7AF5A1AA0AE848054FD2206BFAFCB67EEB796EFD392E519797EB6E7F7619C309970D4AE2155916F4D4D353DC3281B35C9DA8DDB86121B124719C"/>
          <p:cNvSpPr/>
          <p:nvPr/>
        </p:nvSpPr>
        <p:spPr>
          <a:xfrm>
            <a:off x="0" y="1810523"/>
            <a:ext cx="9144000" cy="3332977"/>
          </a:xfrm>
          <a:custGeom>
            <a:avLst/>
            <a:gdLst>
              <a:gd name="connsiteX0" fmla="*/ 0 w 9144000"/>
              <a:gd name="connsiteY0" fmla="*/ 0 h 3332977"/>
              <a:gd name="connsiteX1" fmla="*/ 9144000 w 9144000"/>
              <a:gd name="connsiteY1" fmla="*/ 0 h 3332977"/>
              <a:gd name="connsiteX2" fmla="*/ 9144000 w 9144000"/>
              <a:gd name="connsiteY2" fmla="*/ 1522455 h 3332977"/>
              <a:gd name="connsiteX3" fmla="*/ 9144000 w 9144000"/>
              <a:gd name="connsiteY3" fmla="*/ 3332977 h 3332977"/>
              <a:gd name="connsiteX4" fmla="*/ 7581900 w 9144000"/>
              <a:gd name="connsiteY4" fmla="*/ 3332977 h 3332977"/>
              <a:gd name="connsiteX5" fmla="*/ 7581900 w 9144000"/>
              <a:gd name="connsiteY5" fmla="*/ 1522455 h 3332977"/>
              <a:gd name="connsiteX6" fmla="*/ 0 w 9144000"/>
              <a:gd name="connsiteY6" fmla="*/ 1522455 h 3332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3332977">
                <a:moveTo>
                  <a:pt x="0" y="0"/>
                </a:moveTo>
                <a:lnTo>
                  <a:pt x="9144000" y="0"/>
                </a:lnTo>
                <a:lnTo>
                  <a:pt x="9144000" y="1522455"/>
                </a:lnTo>
                <a:lnTo>
                  <a:pt x="9144000" y="3332977"/>
                </a:lnTo>
                <a:lnTo>
                  <a:pt x="7581900" y="3332977"/>
                </a:lnTo>
                <a:lnTo>
                  <a:pt x="7581900" y="1522455"/>
                </a:lnTo>
                <a:lnTo>
                  <a:pt x="0" y="1522455"/>
                </a:lnTo>
                <a:close/>
              </a:path>
            </a:pathLst>
          </a:custGeom>
          <a:solidFill>
            <a:srgbClr val="86765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sp>
        <p:nvSpPr>
          <p:cNvPr id="11" name="文本框 10"/>
          <p:cNvSpPr txBox="1"/>
          <p:nvPr>
            <p:custDataLst>
              <p:tags r:id="rId1"/>
            </p:custDataLst>
          </p:nvPr>
        </p:nvSpPr>
        <p:spPr>
          <a:xfrm>
            <a:off x="543634" y="225646"/>
            <a:ext cx="2598420" cy="645160"/>
          </a:xfrm>
          <a:prstGeom prst="rect">
            <a:avLst/>
          </a:prstGeom>
          <a:noFill/>
        </p:spPr>
        <p:txBody>
          <a:bodyPr wrap="square" rtlCol="0">
            <a:spAutoFit/>
          </a:bodyPr>
          <a:lstStyle/>
          <a:p>
            <a:r>
              <a:rPr lang="zh-CN" altLang="en-US" sz="3600" dirty="0">
                <a:solidFill>
                  <a:srgbClr val="524438"/>
                </a:solidFill>
                <a:latin typeface="宋体" charset="0"/>
                <a:ea typeface="宋体" charset="0"/>
              </a:rPr>
              <a:t>第</a:t>
            </a:r>
            <a:r>
              <a:rPr lang="zh-CN" altLang="en-US" sz="3600" dirty="0">
                <a:solidFill>
                  <a:srgbClr val="524438"/>
                </a:solidFill>
                <a:latin typeface="宋体" charset="0"/>
                <a:ea typeface="宋体" charset="0"/>
              </a:rPr>
              <a:t>二部分</a:t>
            </a:r>
            <a:endParaRPr lang="zh-CN" altLang="en-US" sz="3600" dirty="0">
              <a:solidFill>
                <a:srgbClr val="524438"/>
              </a:solidFill>
              <a:latin typeface="宋体" charset="0"/>
              <a:ea typeface="宋体" charset="0"/>
            </a:endParaRPr>
          </a:p>
        </p:txBody>
      </p:sp>
      <p:sp>
        <p:nvSpPr>
          <p:cNvPr id="13" name="文本框 12"/>
          <p:cNvSpPr txBox="1"/>
          <p:nvPr/>
        </p:nvSpPr>
        <p:spPr>
          <a:xfrm>
            <a:off x="6415498" y="-233913"/>
            <a:ext cx="3202847" cy="3399790"/>
          </a:xfrm>
          <a:prstGeom prst="rect">
            <a:avLst/>
          </a:prstGeom>
          <a:noFill/>
        </p:spPr>
        <p:txBody>
          <a:bodyPr wrap="square" rtlCol="0">
            <a:spAutoFit/>
          </a:bodyPr>
          <a:lstStyle/>
          <a:p>
            <a:r>
              <a:rPr lang="zh-CN" altLang="en-US" sz="21500" dirty="0">
                <a:solidFill>
                  <a:srgbClr val="C5AF8D">
                    <a:alpha val="50000"/>
                  </a:srgbClr>
                </a:solidFill>
                <a:latin typeface="叶根友古刻体" panose="03000509000000000000" charset="-122"/>
                <a:ea typeface="叶根友古刻体" panose="03000509000000000000" charset="-122"/>
              </a:rPr>
              <a:t>贰</a:t>
            </a:r>
            <a:endParaRPr lang="zh-CN" altLang="en-US" sz="21500" dirty="0">
              <a:solidFill>
                <a:srgbClr val="C5AF8D">
                  <a:alpha val="50000"/>
                </a:srgbClr>
              </a:solidFill>
              <a:latin typeface="叶根友古刻体" panose="03000509000000000000" charset="-122"/>
              <a:ea typeface="叶根友古刻体" panose="03000509000000000000" charset="-122"/>
            </a:endParaRPr>
          </a:p>
        </p:txBody>
      </p:sp>
      <p:sp>
        <p:nvSpPr>
          <p:cNvPr id="16" name="文本框 15"/>
          <p:cNvSpPr txBox="1"/>
          <p:nvPr/>
        </p:nvSpPr>
        <p:spPr>
          <a:xfrm>
            <a:off x="2399030" y="870585"/>
            <a:ext cx="4015740" cy="645160"/>
          </a:xfrm>
          <a:prstGeom prst="rect">
            <a:avLst/>
          </a:prstGeom>
          <a:noFill/>
        </p:spPr>
        <p:txBody>
          <a:bodyPr wrap="square">
            <a:spAutoFit/>
          </a:bodyPr>
          <a:lstStyle/>
          <a:p>
            <a:r>
              <a:rPr lang="en-US" altLang="zh-CN" sz="3600" dirty="0">
                <a:solidFill>
                  <a:srgbClr val="524438"/>
                </a:solidFill>
                <a:latin typeface="宋体" charset="0"/>
                <a:ea typeface="宋体" charset="0"/>
                <a:cs typeface="宋体" charset="0"/>
              </a:rPr>
              <a:t>/</a:t>
            </a:r>
            <a:r>
              <a:rPr lang="zh-CN" altLang="en-US" sz="3600" dirty="0">
                <a:solidFill>
                  <a:srgbClr val="524438"/>
                </a:solidFill>
                <a:latin typeface="宋体" charset="0"/>
                <a:ea typeface="宋体" charset="0"/>
                <a:cs typeface="宋体" charset="0"/>
              </a:rPr>
              <a:t>香道文化中的</a:t>
            </a:r>
            <a:r>
              <a:rPr lang="zh-CN" altLang="en-US" sz="3600" dirty="0">
                <a:solidFill>
                  <a:srgbClr val="524438"/>
                </a:solidFill>
                <a:latin typeface="宋体" charset="0"/>
                <a:ea typeface="宋体" charset="0"/>
                <a:cs typeface="宋体" charset="0"/>
              </a:rPr>
              <a:t>香料</a:t>
            </a:r>
            <a:endParaRPr lang="zh-CN" altLang="en-US" sz="3600" dirty="0">
              <a:solidFill>
                <a:srgbClr val="524438"/>
              </a:solidFill>
              <a:latin typeface="宋体" charset="0"/>
              <a:ea typeface="宋体" charset="0"/>
              <a:cs typeface="宋体" charset="0"/>
            </a:endParaRPr>
          </a:p>
        </p:txBody>
      </p:sp>
      <p:sp>
        <p:nvSpPr>
          <p:cNvPr id="33" name="文本框 32"/>
          <p:cNvSpPr txBox="1"/>
          <p:nvPr/>
        </p:nvSpPr>
        <p:spPr>
          <a:xfrm>
            <a:off x="6069330" y="-628650"/>
            <a:ext cx="2381885" cy="1680845"/>
          </a:xfrm>
          <a:prstGeom prst="rect">
            <a:avLst/>
          </a:prstGeom>
          <a:noFill/>
        </p:spPr>
        <p:txBody>
          <a:bodyPr wrap="square">
            <a:noAutofit/>
          </a:bodyPr>
          <a:lstStyle>
            <a:defPPr>
              <a:defRPr lang="en-US"/>
            </a:defPPr>
            <a:lvl1pPr>
              <a:defRPr sz="9600">
                <a:solidFill>
                  <a:srgbClr val="CDC2AA"/>
                </a:solidFill>
                <a:latin typeface="叶根友古刻体" panose="03000509000000000000" charset="-122"/>
                <a:ea typeface="叶根友古刻体" panose="03000509000000000000" charset="-122"/>
              </a:defRPr>
            </a:lvl1pPr>
          </a:lstStyle>
          <a:p>
            <a:r>
              <a:rPr lang="en-US" altLang="zh-CN" sz="19000" dirty="0">
                <a:solidFill>
                  <a:srgbClr val="86765E"/>
                </a:solidFill>
                <a:latin typeface="宋体" charset="0"/>
                <a:ea typeface="宋体" charset="0"/>
                <a:cs typeface="Cochin Regular" panose="02000603020000020003" charset="0"/>
              </a:rPr>
              <a:t>I</a:t>
            </a:r>
            <a:r>
              <a:rPr lang="en-US" altLang="zh-CN" sz="19000" dirty="0">
                <a:solidFill>
                  <a:srgbClr val="86765E"/>
                </a:solidFill>
                <a:latin typeface="宋体" charset="0"/>
                <a:ea typeface="宋体" charset="0"/>
                <a:cs typeface="Cochin Regular" panose="02000603020000020003" charset="0"/>
              </a:rPr>
              <a:t>I.</a:t>
            </a:r>
            <a:endParaRPr lang="en-US" altLang="zh-CN" sz="19000" dirty="0">
              <a:solidFill>
                <a:srgbClr val="86765E"/>
              </a:solidFill>
              <a:latin typeface="宋体" charset="0"/>
              <a:ea typeface="宋体" charset="0"/>
              <a:cs typeface="Cochin Regular" panose="02000603020000020003" charset="0"/>
            </a:endParaRPr>
          </a:p>
        </p:txBody>
      </p:sp>
      <p:sp>
        <p:nvSpPr>
          <p:cNvPr id="4" name="文本框 3"/>
          <p:cNvSpPr txBox="1"/>
          <p:nvPr/>
        </p:nvSpPr>
        <p:spPr>
          <a:xfrm>
            <a:off x="3141980" y="3580765"/>
            <a:ext cx="4820920" cy="1076325"/>
          </a:xfrm>
          <a:prstGeom prst="rect">
            <a:avLst/>
          </a:prstGeom>
          <a:noFill/>
        </p:spPr>
        <p:txBody>
          <a:bodyPr wrap="square" rtlCol="0">
            <a:spAutoFit/>
          </a:bodyPr>
          <a:p>
            <a:pPr algn="ctr"/>
            <a:r>
              <a:rPr lang="en-US" altLang="zh-CN" sz="3200">
                <a:solidFill>
                  <a:srgbClr val="4B3C31"/>
                </a:solidFill>
                <a:latin typeface="Times New Roman Regular" panose="02020503050405090304" charset="0"/>
                <a:cs typeface="Times New Roman Regular" panose="02020503050405090304" charset="0"/>
              </a:rPr>
              <a:t>The Incenses of </a:t>
            </a:r>
            <a:endParaRPr lang="en-US" altLang="zh-CN" sz="3200">
              <a:solidFill>
                <a:srgbClr val="4B3C31"/>
              </a:solidFill>
              <a:latin typeface="Times New Roman Regular" panose="02020503050405090304" charset="0"/>
              <a:cs typeface="Times New Roman Regular" panose="02020503050405090304" charset="0"/>
            </a:endParaRPr>
          </a:p>
          <a:p>
            <a:pPr algn="ctr"/>
            <a:r>
              <a:rPr lang="zh-CN" altLang="en-US" sz="3200">
                <a:solidFill>
                  <a:srgbClr val="4B3C31"/>
                </a:solidFill>
                <a:latin typeface="Times New Roman Regular" panose="02020503050405090304" charset="0"/>
                <a:cs typeface="Times New Roman Regular" panose="02020503050405090304" charset="0"/>
              </a:rPr>
              <a:t>Chinese Incense Culture</a:t>
            </a:r>
            <a:endParaRPr lang="zh-CN" altLang="en-US" sz="3200">
              <a:solidFill>
                <a:srgbClr val="4B3C31"/>
              </a:solidFill>
              <a:latin typeface="Times New Roman Regular" panose="02020503050405090304" charset="0"/>
              <a:cs typeface="Times New Roman Regular" panose="02020503050405090304" charset="0"/>
            </a:endParaRPr>
          </a:p>
        </p:txBody>
      </p:sp>
      <p:pic>
        <p:nvPicPr>
          <p:cNvPr id="6" name="图片 5" descr="/private/var/folders/72/v9lj_7214pzbk9qvcrp50q000000gn/T/com.kingsoft.wpsoffice.mac/picturecompress_20241107185451/output_31.pngoutput_31"/>
          <p:cNvPicPr>
            <a:picLocks noChangeAspect="1"/>
          </p:cNvPicPr>
          <p:nvPr/>
        </p:nvPicPr>
        <p:blipFill rotWithShape="1">
          <a:blip r:embed="rId2"/>
          <a:srcRect/>
          <a:stretch>
            <a:fillRect/>
          </a:stretch>
        </p:blipFill>
        <p:spPr>
          <a:xfrm>
            <a:off x="149860" y="1810385"/>
            <a:ext cx="3476625" cy="2185670"/>
          </a:xfrm>
          <a:prstGeom prst="roundRect">
            <a:avLst>
              <a:gd name="adj" fmla="val 11155"/>
            </a:avLst>
          </a:prstGeom>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0-#ppt_w/2"/>
                                          </p:val>
                                        </p:tav>
                                        <p:tav tm="100000">
                                          <p:val>
                                            <p:strVal val="#ppt_x"/>
                                          </p:val>
                                        </p:tav>
                                      </p:tavLst>
                                    </p:anim>
                                    <p:anim calcmode="lin" valueType="num">
                                      <p:cBhvr additive="base">
                                        <p:cTn id="8" dur="25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250" fill="hold"/>
                                        <p:tgtEl>
                                          <p:spTgt spid="16"/>
                                        </p:tgtEl>
                                        <p:attrNameLst>
                                          <p:attrName>ppt_x</p:attrName>
                                        </p:attrNameLst>
                                      </p:cBhvr>
                                      <p:tavLst>
                                        <p:tav tm="0">
                                          <p:val>
                                            <p:strVal val="0-#ppt_w/2"/>
                                          </p:val>
                                        </p:tav>
                                        <p:tav tm="100000">
                                          <p:val>
                                            <p:strVal val="#ppt_x"/>
                                          </p:val>
                                        </p:tav>
                                      </p:tavLst>
                                    </p:anim>
                                    <p:anim calcmode="lin" valueType="num">
                                      <p:cBhvr additive="base">
                                        <p:cTn id="13" dur="250" fill="hold"/>
                                        <p:tgtEl>
                                          <p:spTgt spid="1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par>
                                <p:cTn id="18" presetID="10" presetClass="entr" presetSubtype="0" fill="hold" grpId="0" nodeType="withEffect">
                                  <p:stCondLst>
                                    <p:cond delay="25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250" fill="hold"/>
                                        <p:tgtEl>
                                          <p:spTgt spid="6"/>
                                        </p:tgtEl>
                                        <p:attrNameLst>
                                          <p:attrName>ppt_w</p:attrName>
                                        </p:attrNameLst>
                                      </p:cBhvr>
                                      <p:tavLst>
                                        <p:tav tm="0">
                                          <p:val>
                                            <p:fltVal val="0"/>
                                          </p:val>
                                        </p:tav>
                                        <p:tav tm="100000">
                                          <p:val>
                                            <p:strVal val="#ppt_w"/>
                                          </p:val>
                                        </p:tav>
                                      </p:tavLst>
                                    </p:anim>
                                    <p:anim calcmode="lin" valueType="num">
                                      <p:cBhvr>
                                        <p:cTn id="25" dur="250" fill="hold"/>
                                        <p:tgtEl>
                                          <p:spTgt spid="6"/>
                                        </p:tgtEl>
                                        <p:attrNameLst>
                                          <p:attrName>ppt_h</p:attrName>
                                        </p:attrNameLst>
                                      </p:cBhvr>
                                      <p:tavLst>
                                        <p:tav tm="0">
                                          <p:val>
                                            <p:fltVal val="0"/>
                                          </p:val>
                                        </p:tav>
                                        <p:tav tm="100000">
                                          <p:val>
                                            <p:strVal val="#ppt_h"/>
                                          </p:val>
                                        </p:tav>
                                      </p:tavLst>
                                    </p:anim>
                                    <p:animEffect transition="in" filter="fade">
                                      <p:cBhvr>
                                        <p:cTn id="26"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11" grpId="0"/>
      <p:bldP spid="13"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descr="e7d195523061f1c0092ce48a5fc95870a0687ac45bc8b2caB227BFDC40F9DB2B7A559DE97B8BDC6E716585DDCE188C7BF488BAA08C98985C74A3E1B5E305210FABE6A8AE2A6A8AB67019A6860E9B7AF5A1AA0AE848054FD2206BFAFCB67EEB796EFD392E519797EB6E7F7619C309970D4AE2155916F4D4D353DC3281B35C9DA8DDB86121B124719C"/>
          <p:cNvSpPr/>
          <p:nvPr/>
        </p:nvSpPr>
        <p:spPr>
          <a:xfrm>
            <a:off x="0" y="555678"/>
            <a:ext cx="7528560" cy="1730322"/>
          </a:xfrm>
          <a:prstGeom prst="rect">
            <a:avLst/>
          </a:prstGeom>
          <a:solidFill>
            <a:srgbClr val="8D7D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3" name="图片 2" descr="/private/var/folders/72/v9lj_7214pzbk9qvcrp50q000000gn/T/com.kingsoft.wpsoffice.mac/picturecompress_20241107185451/output_22.jpgoutput_22"/>
          <p:cNvPicPr>
            <a:picLocks noChangeAspect="1"/>
          </p:cNvPicPr>
          <p:nvPr/>
        </p:nvPicPr>
        <p:blipFill>
          <a:blip r:embed="rId1"/>
          <a:stretch>
            <a:fillRect/>
          </a:stretch>
        </p:blipFill>
        <p:spPr>
          <a:xfrm>
            <a:off x="729615" y="0"/>
            <a:ext cx="7685405" cy="51435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private/var/folders/72/v9lj_7214pzbk9qvcrp50q000000gn/T/com.kingsoft.wpsoffice.mac/picturecompress_20241107185451/output_23.pngoutput_23"/>
          <p:cNvPicPr>
            <a:picLocks noChangeAspect="1"/>
          </p:cNvPicPr>
          <p:nvPr/>
        </p:nvPicPr>
        <p:blipFill rotWithShape="1">
          <a:blip r:embed="rId1">
            <a:duotone>
              <a:prstClr val="black"/>
              <a:srgbClr val="D9C3A5">
                <a:tint val="50000"/>
                <a:satMod val="180000"/>
              </a:srgbClr>
            </a:duotone>
          </a:blip>
          <a:srcRect/>
          <a:stretch>
            <a:fillRect/>
          </a:stretch>
        </p:blipFill>
        <p:spPr>
          <a:xfrm>
            <a:off x="0" y="3457503"/>
            <a:ext cx="9144000" cy="1884661"/>
          </a:xfrm>
          <a:prstGeom prst="rect">
            <a:avLst/>
          </a:prstGeom>
          <a:noFill/>
        </p:spPr>
      </p:pic>
      <p:sp>
        <p:nvSpPr>
          <p:cNvPr id="14" name="矩形 13" descr="e7d195523061f1c0092ce48a5fc95870a0687ac45bc8b2caB227BFDC40F9DB2B7A559DE97B8BDC6E716585DDCE188C7BF488BAA08C98985C74A3E1B5E305210FABE6A8AE2A6A8AB67019A6860E9B7AF5A1AA0AE848054FD2206BFAFCB67EEB796EFD392E519797EB6E7F7619C309970D4AE2155916F4D4D353DC3281B35C9DA8DDB86121B124719C"/>
          <p:cNvSpPr/>
          <p:nvPr/>
        </p:nvSpPr>
        <p:spPr>
          <a:xfrm>
            <a:off x="1042086" y="2149061"/>
            <a:ext cx="7059828" cy="2672818"/>
          </a:xfrm>
          <a:prstGeom prst="rect">
            <a:avLst/>
          </a:prstGeom>
          <a:noFill/>
          <a:ln w="28575">
            <a:solidFill>
              <a:srgbClr val="5244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 name="矩形 3" descr="e7d195523061f1c0092ce48a5fc95870a0687ac45bc8b2caB227BFDC40F9DB2B7A559DE97B8BDC6E716585DDCE188C7BF488BAA08C98985C74A3E1B5E305210FABE6A8AE2A6A8AB67019A6860E9B7AF5A1AA0AE848054FD2206BFAFCB67EEB796EFD392E519797EB6E7F7619C309970D4AE2155916F4D4D353DC3281B35C9DA8DDB86121B124719C"/>
          <p:cNvSpPr/>
          <p:nvPr/>
        </p:nvSpPr>
        <p:spPr>
          <a:xfrm>
            <a:off x="0" y="0"/>
            <a:ext cx="9144000" cy="2149001"/>
          </a:xfrm>
          <a:prstGeom prst="rect">
            <a:avLst/>
          </a:prstGeom>
          <a:solidFill>
            <a:srgbClr val="86765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3" name="图片 2" descr="/private/var/folders/72/v9lj_7214pzbk9qvcrp50q000000gn/T/com.kingsoft.wpsoffice.mac/picturecompress_20241107185541/output_1.jpgoutput_1"/>
          <p:cNvPicPr>
            <a:picLocks noChangeAspect="1"/>
          </p:cNvPicPr>
          <p:nvPr/>
        </p:nvPicPr>
        <p:blipFill>
          <a:blip r:embed="rId2"/>
          <a:stretch>
            <a:fillRect/>
          </a:stretch>
        </p:blipFill>
        <p:spPr>
          <a:xfrm>
            <a:off x="1112520" y="921385"/>
            <a:ext cx="6919595" cy="3814445"/>
          </a:xfrm>
          <a:prstGeom prst="rect">
            <a:avLst/>
          </a:prstGeom>
        </p:spPr>
      </p:pic>
      <p:sp>
        <p:nvSpPr>
          <p:cNvPr id="19" name="文本框 18"/>
          <p:cNvSpPr txBox="1"/>
          <p:nvPr/>
        </p:nvSpPr>
        <p:spPr>
          <a:xfrm>
            <a:off x="1717675" y="130810"/>
            <a:ext cx="5708015" cy="583565"/>
          </a:xfrm>
          <a:prstGeom prst="rect">
            <a:avLst/>
          </a:prstGeom>
          <a:noFill/>
        </p:spPr>
        <p:txBody>
          <a:bodyPr wrap="square" rtlCol="0">
            <a:spAutoFit/>
          </a:bodyPr>
          <a:p>
            <a:pPr algn="r"/>
            <a:r>
              <a:rPr sz="3200" b="1" dirty="0">
                <a:solidFill>
                  <a:srgbClr val="524438"/>
                </a:solidFill>
                <a:latin typeface="Times New Roman Bold" panose="02020503050405090304" charset="0"/>
                <a:ea typeface="中華民國字體" charset="-122"/>
                <a:cs typeface="Times New Roman Bold" panose="02020503050405090304" charset="0"/>
              </a:rPr>
              <a:t>China</a:t>
            </a:r>
            <a:r>
              <a:rPr lang="en-US" sz="3200" b="1" dirty="0">
                <a:solidFill>
                  <a:srgbClr val="524438"/>
                </a:solidFill>
                <a:latin typeface="Times New Roman Bold" panose="02020503050405090304" charset="0"/>
                <a:ea typeface="中華民國字體" charset="-122"/>
                <a:cs typeface="Times New Roman Bold" panose="02020503050405090304" charset="0"/>
              </a:rPr>
              <a:t>’</a:t>
            </a:r>
            <a:r>
              <a:rPr sz="3200" b="1" dirty="0">
                <a:solidFill>
                  <a:srgbClr val="524438"/>
                </a:solidFill>
                <a:latin typeface="Times New Roman Bold" panose="02020503050405090304" charset="0"/>
                <a:ea typeface="中華民國字體" charset="-122"/>
                <a:cs typeface="Times New Roman Bold" panose="02020503050405090304" charset="0"/>
              </a:rPr>
              <a:t>s Four Famous Incenses</a:t>
            </a:r>
            <a:endParaRPr sz="3200" b="1" dirty="0">
              <a:solidFill>
                <a:srgbClr val="524438"/>
              </a:solidFill>
              <a:latin typeface="Times New Roman Bold" panose="02020503050405090304" charset="0"/>
              <a:ea typeface="中華民國字體" charset="-122"/>
              <a:cs typeface="Times New Roman Bold" panose="02020503050405090304" charset="0"/>
            </a:endParaRPr>
          </a:p>
        </p:txBody>
      </p:sp>
      <p:sp>
        <p:nvSpPr>
          <p:cNvPr id="5" name="文本框 4"/>
          <p:cNvSpPr txBox="1"/>
          <p:nvPr/>
        </p:nvSpPr>
        <p:spPr>
          <a:xfrm>
            <a:off x="2654935" y="4169410"/>
            <a:ext cx="1704975" cy="460375"/>
          </a:xfrm>
          <a:prstGeom prst="rect">
            <a:avLst/>
          </a:prstGeom>
        </p:spPr>
        <p:txBody>
          <a:bodyPr wrap="square">
            <a:spAutoFit/>
          </a:bodyPr>
          <a:p>
            <a:pPr marL="0" indent="0" algn="l"/>
            <a:r>
              <a:rPr lang="en-US" altLang="zh-CN" sz="2400" b="0" i="0">
                <a:solidFill>
                  <a:srgbClr val="060607"/>
                </a:solidFill>
                <a:latin typeface="Times New Roman Regular" panose="02020503050405090304" charset="0"/>
                <a:ea typeface="-apple-system"/>
                <a:cs typeface="Times New Roman Regular" panose="02020503050405090304" charset="0"/>
              </a:rPr>
              <a:t>Agarwood</a:t>
            </a:r>
            <a:endParaRPr lang="en-US" altLang="zh-CN" sz="2400" b="0" i="0">
              <a:solidFill>
                <a:srgbClr val="060607"/>
              </a:solidFill>
              <a:latin typeface="Times New Roman Regular" panose="02020503050405090304" charset="0"/>
              <a:ea typeface="-apple-system"/>
              <a:cs typeface="Times New Roman Regular" panose="02020503050405090304" charset="0"/>
            </a:endParaRPr>
          </a:p>
        </p:txBody>
      </p:sp>
      <p:sp>
        <p:nvSpPr>
          <p:cNvPr id="6" name="文本框 5"/>
          <p:cNvSpPr txBox="1"/>
          <p:nvPr/>
        </p:nvSpPr>
        <p:spPr>
          <a:xfrm>
            <a:off x="5118735" y="4169410"/>
            <a:ext cx="1704975" cy="460375"/>
          </a:xfrm>
          <a:prstGeom prst="rect">
            <a:avLst/>
          </a:prstGeom>
        </p:spPr>
        <p:txBody>
          <a:bodyPr wrap="square">
            <a:spAutoFit/>
          </a:bodyPr>
          <a:p>
            <a:pPr marL="0" indent="0" algn="l"/>
            <a:r>
              <a:rPr lang="en-US" altLang="zh-CN" sz="2400">
                <a:solidFill>
                  <a:srgbClr val="060607"/>
                </a:solidFill>
                <a:latin typeface="Times New Roman Regular" panose="02020503050405090304" charset="0"/>
                <a:ea typeface="-apple-system"/>
                <a:cs typeface="Times New Roman Regular" panose="02020503050405090304" charset="0"/>
                <a:sym typeface="+mn-ea"/>
              </a:rPr>
              <a:t>Sandalwood</a:t>
            </a:r>
            <a:endParaRPr lang="en-US" altLang="zh-CN" sz="2400">
              <a:solidFill>
                <a:srgbClr val="060607"/>
              </a:solidFill>
              <a:latin typeface="Times New Roman Regular" panose="02020503050405090304" charset="0"/>
              <a:ea typeface="-apple-system"/>
              <a:cs typeface="Times New Roman Regular" panose="02020503050405090304" charset="0"/>
              <a:sym typeface="+mn-ea"/>
            </a:endParaRPr>
          </a:p>
        </p:txBody>
      </p:sp>
      <p:sp>
        <p:nvSpPr>
          <p:cNvPr id="7" name="文本框 6"/>
          <p:cNvSpPr txBox="1"/>
          <p:nvPr/>
        </p:nvSpPr>
        <p:spPr>
          <a:xfrm>
            <a:off x="2643505" y="2571750"/>
            <a:ext cx="1704975" cy="829945"/>
          </a:xfrm>
          <a:prstGeom prst="rect">
            <a:avLst/>
          </a:prstGeom>
        </p:spPr>
        <p:txBody>
          <a:bodyPr wrap="square">
            <a:spAutoFit/>
          </a:bodyPr>
          <a:p>
            <a:pPr marL="0" indent="0" algn="l"/>
            <a:r>
              <a:rPr lang="en-US" altLang="zh-CN" sz="2400">
                <a:solidFill>
                  <a:srgbClr val="060607"/>
                </a:solidFill>
                <a:latin typeface="Times New Roman Regular" panose="02020503050405090304" charset="0"/>
                <a:ea typeface="-apple-system"/>
                <a:cs typeface="Times New Roman Regular" panose="02020503050405090304" charset="0"/>
                <a:sym typeface="+mn-ea"/>
              </a:rPr>
              <a:t>Ambergris</a:t>
            </a:r>
            <a:endParaRPr lang="en-US" altLang="zh-CN" sz="2400">
              <a:solidFill>
                <a:srgbClr val="060607"/>
              </a:solidFill>
              <a:latin typeface="Times New Roman Regular" panose="02020503050405090304" charset="0"/>
              <a:ea typeface="-apple-system"/>
              <a:cs typeface="Times New Roman Regular" panose="02020503050405090304" charset="0"/>
              <a:sym typeface="+mn-ea"/>
            </a:endParaRPr>
          </a:p>
          <a:p>
            <a:pPr marL="0" indent="0" algn="l"/>
            <a:r>
              <a:rPr lang="en-US" altLang="zh-CN" sz="2400">
                <a:solidFill>
                  <a:srgbClr val="060607"/>
                </a:solidFill>
                <a:latin typeface="Times New Roman Regular" panose="02020503050405090304" charset="0"/>
                <a:ea typeface="-apple-system"/>
                <a:cs typeface="Times New Roman Regular" panose="02020503050405090304" charset="0"/>
                <a:sym typeface="+mn-ea"/>
              </a:rPr>
              <a:t>/龙涎香</a:t>
            </a:r>
            <a:endParaRPr lang="en-US" altLang="zh-CN" sz="2400">
              <a:solidFill>
                <a:srgbClr val="060607"/>
              </a:solidFill>
              <a:latin typeface="Times New Roman Regular" panose="02020503050405090304" charset="0"/>
              <a:ea typeface="-apple-system"/>
              <a:cs typeface="Times New Roman Regular" panose="02020503050405090304" charset="0"/>
              <a:sym typeface="+mn-ea"/>
            </a:endParaRPr>
          </a:p>
        </p:txBody>
      </p:sp>
      <p:sp>
        <p:nvSpPr>
          <p:cNvPr id="9" name="文本框 8"/>
          <p:cNvSpPr txBox="1"/>
          <p:nvPr/>
        </p:nvSpPr>
        <p:spPr>
          <a:xfrm>
            <a:off x="5118735" y="2571750"/>
            <a:ext cx="1704975" cy="460375"/>
          </a:xfrm>
          <a:prstGeom prst="rect">
            <a:avLst/>
          </a:prstGeom>
        </p:spPr>
        <p:txBody>
          <a:bodyPr wrap="square">
            <a:spAutoFit/>
          </a:bodyPr>
          <a:p>
            <a:pPr marL="0" indent="0" algn="l"/>
            <a:r>
              <a:rPr lang="en-US" altLang="zh-CN" sz="2400" b="0" i="0">
                <a:solidFill>
                  <a:srgbClr val="060607"/>
                </a:solidFill>
                <a:latin typeface="Times New Roman Regular" panose="02020503050405090304" charset="0"/>
                <a:ea typeface="-apple-system"/>
                <a:cs typeface="Times New Roman Regular" panose="02020503050405090304" charset="0"/>
              </a:rPr>
              <a:t>Musk</a:t>
            </a:r>
            <a:endParaRPr lang="en-US" altLang="zh-CN" sz="2400" b="0" i="0">
              <a:solidFill>
                <a:srgbClr val="060607"/>
              </a:solidFill>
              <a:latin typeface="Times New Roman Regular" panose="02020503050405090304" charset="0"/>
              <a:ea typeface="-apple-system"/>
              <a:cs typeface="Times New Roman Regular" panose="02020503050405090304" charset="0"/>
            </a:endParaRPr>
          </a:p>
        </p:txBody>
      </p:sp>
      <p:pic>
        <p:nvPicPr>
          <p:cNvPr id="10" name="图片 9" descr="/private/var/folders/72/v9lj_7214pzbk9qvcrp50q000000gn/T/com.kingsoft.wpsoffice.mac/picturecompress_20241107185451/output_25.jpgoutput_25"/>
          <p:cNvPicPr>
            <a:picLocks noChangeAspect="1"/>
          </p:cNvPicPr>
          <p:nvPr/>
        </p:nvPicPr>
        <p:blipFill>
          <a:blip r:embed="rId3"/>
          <a:stretch>
            <a:fillRect/>
          </a:stretch>
        </p:blipFill>
        <p:spPr>
          <a:xfrm>
            <a:off x="1388745" y="835025"/>
            <a:ext cx="6515100" cy="390080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grpId="0" nodeType="withEffect">
                                  <p:stCondLst>
                                    <p:cond delay="250"/>
                                  </p:stCondLst>
                                  <p:childTnLst>
                                    <p:set>
                                      <p:cBhvr>
                                        <p:cTn id="9" dur="1" fill="hold">
                                          <p:stCondLst>
                                            <p:cond delay="0"/>
                                          </p:stCondLst>
                                        </p:cTn>
                                        <p:tgtEl>
                                          <p:spTgt spid="14"/>
                                        </p:tgtEl>
                                        <p:attrNameLst>
                                          <p:attrName>style.visibility</p:attrName>
                                        </p:attrNameLst>
                                      </p:cBhvr>
                                      <p:to>
                                        <p:strVal val="visible"/>
                                      </p:to>
                                    </p:set>
                                    <p:animEffect transition="in" filter="wipe(up)">
                                      <p:cBhvr>
                                        <p:cTn id="10" dur="500"/>
                                        <p:tgtEl>
                                          <p:spTgt spid="14"/>
                                        </p:tgtEl>
                                      </p:cBhvr>
                                    </p:animEffect>
                                  </p:childTnLst>
                                </p:cTn>
                              </p:par>
                              <p:par>
                                <p:cTn id="11" presetID="2" presetClass="entr" presetSubtype="2"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1+#ppt_w/2"/>
                                          </p:val>
                                        </p:tav>
                                        <p:tav tm="100000">
                                          <p:val>
                                            <p:strVal val="#ppt_x"/>
                                          </p:val>
                                        </p:tav>
                                      </p:tavLst>
                                    </p:anim>
                                    <p:anim calcmode="lin" valueType="num">
                                      <p:cBhvr additive="base">
                                        <p:cTn id="14"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0"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edge">
                                      <p:cBhvr>
                                        <p:cTn id="19" dur="20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xit" presetSubtype="4" fill="hold" nodeType="clickEffect">
                                  <p:stCondLst>
                                    <p:cond delay="0"/>
                                  </p:stCondLst>
                                  <p:childTnLst>
                                    <p:anim calcmode="lin" valueType="num">
                                      <p:cBhvr additive="base">
                                        <p:cTn id="23" dur="500"/>
                                        <p:tgtEl>
                                          <p:spTgt spid="10"/>
                                        </p:tgtEl>
                                        <p:attrNameLst>
                                          <p:attrName>ppt_y</p:attrName>
                                        </p:attrNameLst>
                                      </p:cBhvr>
                                      <p:tavLst>
                                        <p:tav tm="0">
                                          <p:val>
                                            <p:strVal val="#ppt_y"/>
                                          </p:val>
                                        </p:tav>
                                        <p:tav tm="100000">
                                          <p:val>
                                            <p:strVal val="#ppt_y+#ppt_h*1.125000"/>
                                          </p:val>
                                        </p:tav>
                                      </p:tavLst>
                                    </p:anim>
                                    <p:animEffect transition="out" filter="wipe(down)">
                                      <p:cBhvr>
                                        <p:cTn id="24" dur="500"/>
                                        <p:tgtEl>
                                          <p:spTgt spid="10"/>
                                        </p:tgtEl>
                                      </p:cBhvr>
                                    </p:animEffect>
                                    <p:set>
                                      <p:cBhvr>
                                        <p:cTn id="25" dur="1" fill="hold">
                                          <p:stCondLst>
                                            <p:cond delay="499"/>
                                          </p:stCondLst>
                                        </p:cTn>
                                        <p:tgtEl>
                                          <p:spTgt spid="10"/>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barn(inVertical)">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1000" fill="hold"/>
                                        <p:tgtEl>
                                          <p:spTgt spid="7"/>
                                        </p:tgtEl>
                                        <p:attrNameLst>
                                          <p:attrName>ppt_w</p:attrName>
                                        </p:attrNameLst>
                                      </p:cBhvr>
                                      <p:tavLst>
                                        <p:tav tm="0">
                                          <p:val>
                                            <p:strVal val="#ppt_w*0.70"/>
                                          </p:val>
                                        </p:tav>
                                        <p:tav tm="100000">
                                          <p:val>
                                            <p:strVal val="#ppt_w"/>
                                          </p:val>
                                        </p:tav>
                                      </p:tavLst>
                                    </p:anim>
                                    <p:anim calcmode="lin" valueType="num">
                                      <p:cBhvr>
                                        <p:cTn id="36" dur="1000" fill="hold"/>
                                        <p:tgtEl>
                                          <p:spTgt spid="7"/>
                                        </p:tgtEl>
                                        <p:attrNameLst>
                                          <p:attrName>ppt_h</p:attrName>
                                        </p:attrNameLst>
                                      </p:cBhvr>
                                      <p:tavLst>
                                        <p:tav tm="0">
                                          <p:val>
                                            <p:strVal val="#ppt_h"/>
                                          </p:val>
                                        </p:tav>
                                        <p:tav tm="100000">
                                          <p:val>
                                            <p:strVal val="#ppt_h"/>
                                          </p:val>
                                        </p:tav>
                                      </p:tavLst>
                                    </p:anim>
                                    <p:animEffect transition="in" filter="fade">
                                      <p:cBhvr>
                                        <p:cTn id="37" dur="10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1000" fill="hold"/>
                                        <p:tgtEl>
                                          <p:spTgt spid="9"/>
                                        </p:tgtEl>
                                        <p:attrNameLst>
                                          <p:attrName>ppt_w</p:attrName>
                                        </p:attrNameLst>
                                      </p:cBhvr>
                                      <p:tavLst>
                                        <p:tav tm="0">
                                          <p:val>
                                            <p:strVal val="#ppt_w*0.70"/>
                                          </p:val>
                                        </p:tav>
                                        <p:tav tm="100000">
                                          <p:val>
                                            <p:strVal val="#ppt_w"/>
                                          </p:val>
                                        </p:tav>
                                      </p:tavLst>
                                    </p:anim>
                                    <p:anim calcmode="lin" valueType="num">
                                      <p:cBhvr>
                                        <p:cTn id="43" dur="1000" fill="hold"/>
                                        <p:tgtEl>
                                          <p:spTgt spid="9"/>
                                        </p:tgtEl>
                                        <p:attrNameLst>
                                          <p:attrName>ppt_h</p:attrName>
                                        </p:attrNameLst>
                                      </p:cBhvr>
                                      <p:tavLst>
                                        <p:tav tm="0">
                                          <p:val>
                                            <p:strVal val="#ppt_h"/>
                                          </p:val>
                                        </p:tav>
                                        <p:tav tm="100000">
                                          <p:val>
                                            <p:strVal val="#ppt_h"/>
                                          </p:val>
                                        </p:tav>
                                      </p:tavLst>
                                    </p:anim>
                                    <p:animEffect transition="in" filter="fade">
                                      <p:cBhvr>
                                        <p:cTn id="44" dur="10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p:cTn id="49" dur="1000" fill="hold"/>
                                        <p:tgtEl>
                                          <p:spTgt spid="5"/>
                                        </p:tgtEl>
                                        <p:attrNameLst>
                                          <p:attrName>ppt_w</p:attrName>
                                        </p:attrNameLst>
                                      </p:cBhvr>
                                      <p:tavLst>
                                        <p:tav tm="0">
                                          <p:val>
                                            <p:strVal val="#ppt_w*0.70"/>
                                          </p:val>
                                        </p:tav>
                                        <p:tav tm="100000">
                                          <p:val>
                                            <p:strVal val="#ppt_w"/>
                                          </p:val>
                                        </p:tav>
                                      </p:tavLst>
                                    </p:anim>
                                    <p:anim calcmode="lin" valueType="num">
                                      <p:cBhvr>
                                        <p:cTn id="50" dur="1000" fill="hold"/>
                                        <p:tgtEl>
                                          <p:spTgt spid="5"/>
                                        </p:tgtEl>
                                        <p:attrNameLst>
                                          <p:attrName>ppt_h</p:attrName>
                                        </p:attrNameLst>
                                      </p:cBhvr>
                                      <p:tavLst>
                                        <p:tav tm="0">
                                          <p:val>
                                            <p:strVal val="#ppt_h"/>
                                          </p:val>
                                        </p:tav>
                                        <p:tav tm="100000">
                                          <p:val>
                                            <p:strVal val="#ppt_h"/>
                                          </p:val>
                                        </p:tav>
                                      </p:tavLst>
                                    </p:anim>
                                    <p:animEffect transition="in" filter="fade">
                                      <p:cBhvr>
                                        <p:cTn id="51" dur="1000"/>
                                        <p:tgtEl>
                                          <p:spTgt spid="5"/>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6"/>
                                        </p:tgtEl>
                                        <p:attrNameLst>
                                          <p:attrName>style.visibility</p:attrName>
                                        </p:attrNameLst>
                                      </p:cBhvr>
                                      <p:to>
                                        <p:strVal val="visible"/>
                                      </p:to>
                                    </p:set>
                                    <p:anim calcmode="lin" valueType="num">
                                      <p:cBhvr>
                                        <p:cTn id="56" dur="1000" fill="hold"/>
                                        <p:tgtEl>
                                          <p:spTgt spid="6"/>
                                        </p:tgtEl>
                                        <p:attrNameLst>
                                          <p:attrName>ppt_w</p:attrName>
                                        </p:attrNameLst>
                                      </p:cBhvr>
                                      <p:tavLst>
                                        <p:tav tm="0">
                                          <p:val>
                                            <p:strVal val="#ppt_w*0.70"/>
                                          </p:val>
                                        </p:tav>
                                        <p:tav tm="100000">
                                          <p:val>
                                            <p:strVal val="#ppt_w"/>
                                          </p:val>
                                        </p:tav>
                                      </p:tavLst>
                                    </p:anim>
                                    <p:anim calcmode="lin" valueType="num">
                                      <p:cBhvr>
                                        <p:cTn id="57" dur="1000" fill="hold"/>
                                        <p:tgtEl>
                                          <p:spTgt spid="6"/>
                                        </p:tgtEl>
                                        <p:attrNameLst>
                                          <p:attrName>ppt_h</p:attrName>
                                        </p:attrNameLst>
                                      </p:cBhvr>
                                      <p:tavLst>
                                        <p:tav tm="0">
                                          <p:val>
                                            <p:strVal val="#ppt_h"/>
                                          </p:val>
                                        </p:tav>
                                        <p:tav tm="100000">
                                          <p:val>
                                            <p:strVal val="#ppt_h"/>
                                          </p:val>
                                        </p:tav>
                                      </p:tavLst>
                                    </p:anim>
                                    <p:animEffect transition="in" filter="fade">
                                      <p:cBhvr>
                                        <p:cTn id="5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4" grpId="0" bldLvl="0" animBg="1"/>
      <p:bldP spid="19" grpId="0"/>
      <p:bldP spid="7" grpId="0"/>
      <p:bldP spid="7" grpId="1"/>
      <p:bldP spid="9" grpId="0"/>
      <p:bldP spid="9" grpId="1"/>
      <p:bldP spid="5" grpId="0"/>
      <p:bldP spid="5" grpId="1"/>
      <p:bldP spid="6" grpId="0"/>
      <p:bldP spid="6"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descr="e7d195523061f1c0092ce48a5fc95870a0687ac45bc8b2caB227BFDC40F9DB2B7A559DE97B8BDC6E716585DDCE188C7BF488BAA08C98985C74A3E1B5E305210FABE6A8AE2A6A8AB67019A6860E9B7AF5A1AA0AE848054FD2206BFAFCB67EEB796EFD392E519797EB6E7F7619C309970D4AE2155916F4D4D353DC3281B35C9DA8DDB86121B124719C"/>
          <p:cNvSpPr/>
          <p:nvPr/>
        </p:nvSpPr>
        <p:spPr>
          <a:xfrm rot="5400000">
            <a:off x="5646420" y="1645923"/>
            <a:ext cx="5143501" cy="1851661"/>
          </a:xfrm>
          <a:prstGeom prst="rect">
            <a:avLst/>
          </a:prstGeom>
          <a:solidFill>
            <a:srgbClr val="8D7D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0" name="矩形 9"/>
          <p:cNvSpPr/>
          <p:nvPr/>
        </p:nvSpPr>
        <p:spPr>
          <a:xfrm>
            <a:off x="0" y="310515"/>
            <a:ext cx="3632201" cy="78106"/>
          </a:xfrm>
          <a:prstGeom prst="rect">
            <a:avLst/>
          </a:prstGeom>
          <a:solidFill>
            <a:srgbClr val="524438">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201930" y="591185"/>
            <a:ext cx="4561840" cy="1614170"/>
          </a:xfrm>
          <a:prstGeom prst="rect">
            <a:avLst/>
          </a:prstGeom>
          <a:noFill/>
        </p:spPr>
        <p:txBody>
          <a:bodyPr wrap="square">
            <a:spAutoFit/>
          </a:bodyPr>
          <a:lstStyle/>
          <a:p>
            <a:pPr marL="285750" indent="-285750" algn="just">
              <a:lnSpc>
                <a:spcPct val="110000"/>
              </a:lnSpc>
              <a:buFont typeface="Wingdings" panose="05000000000000000000" pitchFamily="2" charset="2"/>
              <a:buChar char="u"/>
            </a:pPr>
            <a:r>
              <a:rPr lang="zh-CN" altLang="en-US" dirty="0">
                <a:solidFill>
                  <a:srgbClr val="4B3C31"/>
                </a:solidFill>
                <a:latin typeface="Times New Roman Regular" panose="02020503050405090304" charset="0"/>
                <a:ea typeface="苏新诗柳楷简" panose="02010600000101010101" pitchFamily="2" charset="-122"/>
                <a:cs typeface="Times New Roman Regular" panose="02020503050405090304" charset="0"/>
                <a:sym typeface="+mn-ea"/>
              </a:rPr>
              <a:t>Agarwood is the </a:t>
            </a:r>
            <a:r>
              <a:rPr lang="zh-CN" altLang="en-US" b="1" dirty="0">
                <a:solidFill>
                  <a:srgbClr val="4B3C31"/>
                </a:solidFill>
                <a:latin typeface="Times New Roman Regular" panose="02020503050405090304" charset="0"/>
                <a:ea typeface="苏新诗柳楷简" panose="02010600000101010101" pitchFamily="2" charset="-122"/>
                <a:cs typeface="Times New Roman Regular" panose="02020503050405090304" charset="0"/>
                <a:sym typeface="+mn-ea"/>
              </a:rPr>
              <a:t>most versatile and widely used</a:t>
            </a:r>
            <a:r>
              <a:rPr lang="zh-CN" altLang="en-US" dirty="0">
                <a:solidFill>
                  <a:srgbClr val="4B3C31"/>
                </a:solidFill>
                <a:latin typeface="Times New Roman Regular" panose="02020503050405090304" charset="0"/>
                <a:ea typeface="苏新诗柳楷简" panose="02010600000101010101" pitchFamily="2" charset="-122"/>
                <a:cs typeface="Times New Roman Regular" panose="02020503050405090304" charset="0"/>
                <a:sym typeface="+mn-ea"/>
              </a:rPr>
              <a:t> among the four famous incenses. </a:t>
            </a:r>
            <a:endParaRPr lang="zh-CN" altLang="en-US" dirty="0">
              <a:solidFill>
                <a:srgbClr val="4B3C31"/>
              </a:solidFill>
              <a:latin typeface="Times New Roman Regular" panose="02020503050405090304" charset="0"/>
              <a:ea typeface="苏新诗柳楷简" panose="02010600000101010101" pitchFamily="2" charset="-122"/>
              <a:cs typeface="Times New Roman Regular" panose="02020503050405090304" charset="0"/>
              <a:sym typeface="+mn-ea"/>
            </a:endParaRPr>
          </a:p>
          <a:p>
            <a:pPr marL="285750" indent="-285750" algn="just">
              <a:lnSpc>
                <a:spcPct val="110000"/>
              </a:lnSpc>
              <a:buFont typeface="Wingdings" panose="05000000000000000000" pitchFamily="2" charset="2"/>
              <a:buChar char="u"/>
            </a:pPr>
            <a:r>
              <a:rPr lang="zh-CN" altLang="en-US" dirty="0">
                <a:solidFill>
                  <a:srgbClr val="4B3C31"/>
                </a:solidFill>
                <a:latin typeface="Times New Roman Regular" panose="02020503050405090304" charset="0"/>
                <a:ea typeface="苏新诗柳楷简" panose="02010600000101010101" pitchFamily="2" charset="-122"/>
                <a:cs typeface="Times New Roman Regular" panose="02020503050405090304" charset="0"/>
                <a:sym typeface="+mn-ea"/>
              </a:rPr>
              <a:t>It is derived from </a:t>
            </a:r>
            <a:r>
              <a:rPr lang="zh-CN" altLang="en-US" b="1" dirty="0">
                <a:solidFill>
                  <a:srgbClr val="4B3C31"/>
                </a:solidFill>
                <a:latin typeface="Times New Roman Regular" panose="02020503050405090304" charset="0"/>
                <a:ea typeface="苏新诗柳楷简" panose="02010600000101010101" pitchFamily="2" charset="-122"/>
                <a:cs typeface="Times New Roman Regular" panose="02020503050405090304" charset="0"/>
                <a:sym typeface="+mn-ea"/>
              </a:rPr>
              <a:t>the Aquilaria tree </a:t>
            </a:r>
            <a:r>
              <a:rPr lang="zh-CN" altLang="en-US" dirty="0">
                <a:solidFill>
                  <a:srgbClr val="4B3C31"/>
                </a:solidFill>
                <a:latin typeface="Times New Roman Regular" panose="02020503050405090304" charset="0"/>
                <a:ea typeface="苏新诗柳楷简" panose="02010600000101010101" pitchFamily="2" charset="-122"/>
                <a:cs typeface="Times New Roman Regular" panose="02020503050405090304" charset="0"/>
                <a:sym typeface="+mn-ea"/>
              </a:rPr>
              <a:t>and has a clear, elegant, and subtle fragrance.</a:t>
            </a:r>
            <a:endParaRPr lang="zh-CN" altLang="en-US" dirty="0">
              <a:solidFill>
                <a:srgbClr val="4B3C31"/>
              </a:solidFill>
              <a:latin typeface="Times New Roman Regular" panose="02020503050405090304" charset="0"/>
              <a:ea typeface="苏新诗柳楷简" panose="02010600000101010101" pitchFamily="2" charset="-122"/>
              <a:cs typeface="Times New Roman Regular" panose="02020503050405090304" charset="0"/>
              <a:sym typeface="+mn-ea"/>
            </a:endParaRPr>
          </a:p>
          <a:p>
            <a:pPr indent="0" algn="just">
              <a:lnSpc>
                <a:spcPct val="110000"/>
              </a:lnSpc>
              <a:buFont typeface="Wingdings" panose="05000000000000000000" pitchFamily="2" charset="2"/>
              <a:buNone/>
            </a:pPr>
            <a:r>
              <a:rPr lang="en-US" altLang="zh-CN" dirty="0">
                <a:solidFill>
                  <a:srgbClr val="4B3C31"/>
                </a:solidFill>
                <a:latin typeface="Times New Roman Regular" panose="02020503050405090304" charset="0"/>
                <a:ea typeface="楷体" charset="0"/>
                <a:cs typeface="Times New Roman Regular" panose="02020503050405090304" charset="0"/>
                <a:sym typeface="+mn-ea"/>
              </a:rPr>
              <a:t>    </a:t>
            </a:r>
            <a:r>
              <a:rPr lang="zh-CN" altLang="en-US" dirty="0">
                <a:solidFill>
                  <a:srgbClr val="4B3C31"/>
                </a:solidFill>
                <a:latin typeface="Times New Roman Regular" panose="02020503050405090304" charset="0"/>
                <a:ea typeface="楷体" charset="0"/>
                <a:cs typeface="Times New Roman Regular" panose="02020503050405090304" charset="0"/>
                <a:sym typeface="+mn-ea"/>
              </a:rPr>
              <a:t>土沉香</a:t>
            </a:r>
            <a:r>
              <a:rPr lang="en-US" altLang="zh-CN" dirty="0">
                <a:solidFill>
                  <a:srgbClr val="4B3C31"/>
                </a:solidFill>
                <a:latin typeface="Times New Roman Regular" panose="02020503050405090304" charset="0"/>
                <a:ea typeface="楷体" charset="0"/>
                <a:cs typeface="Times New Roman Regular" panose="02020503050405090304" charset="0"/>
                <a:sym typeface="+mn-ea"/>
              </a:rPr>
              <a:t>，</a:t>
            </a:r>
            <a:r>
              <a:rPr lang="zh-CN" altLang="en-US" dirty="0">
                <a:solidFill>
                  <a:srgbClr val="4B3C31"/>
                </a:solidFill>
                <a:latin typeface="Times New Roman Regular" panose="02020503050405090304" charset="0"/>
                <a:ea typeface="楷体" charset="0"/>
                <a:cs typeface="Times New Roman Regular" panose="02020503050405090304" charset="0"/>
                <a:sym typeface="+mn-ea"/>
              </a:rPr>
              <a:t>又名牙香树</a:t>
            </a:r>
            <a:endParaRPr lang="zh-CN" altLang="en-US" dirty="0">
              <a:solidFill>
                <a:srgbClr val="4B3C31"/>
              </a:solidFill>
              <a:latin typeface="Times New Roman Regular" panose="02020503050405090304" charset="0"/>
              <a:ea typeface="楷体" charset="0"/>
              <a:cs typeface="Times New Roman Regular" panose="02020503050405090304" charset="0"/>
              <a:sym typeface="+mn-ea"/>
            </a:endParaRPr>
          </a:p>
        </p:txBody>
      </p:sp>
      <p:sp>
        <p:nvSpPr>
          <p:cNvPr id="12" name="文本框 11"/>
          <p:cNvSpPr txBox="1"/>
          <p:nvPr/>
        </p:nvSpPr>
        <p:spPr>
          <a:xfrm>
            <a:off x="7414260" y="3394075"/>
            <a:ext cx="1729740" cy="1383665"/>
          </a:xfrm>
          <a:prstGeom prst="rect">
            <a:avLst/>
          </a:prstGeom>
          <a:noFill/>
        </p:spPr>
        <p:txBody>
          <a:bodyPr wrap="square" rtlCol="0">
            <a:spAutoFit/>
          </a:bodyPr>
          <a:lstStyle/>
          <a:p>
            <a:pPr algn="r"/>
            <a:r>
              <a:rPr lang="en-US" altLang="zh-CN" sz="2800" dirty="0">
                <a:solidFill>
                  <a:srgbClr val="EEE8CE"/>
                </a:solidFill>
                <a:latin typeface="楷体" charset="0"/>
                <a:ea typeface="楷体" charset="0"/>
                <a:cs typeface="楷体" charset="0"/>
              </a:rPr>
              <a:t>/</a:t>
            </a:r>
            <a:r>
              <a:rPr lang="zh-CN" altLang="en-US" sz="2800" dirty="0">
                <a:solidFill>
                  <a:srgbClr val="EEE8CE"/>
                </a:solidFill>
                <a:latin typeface="楷体" charset="0"/>
                <a:ea typeface="楷体" charset="0"/>
                <a:cs typeface="楷体" charset="0"/>
              </a:rPr>
              <a:t>沉香</a:t>
            </a:r>
            <a:endParaRPr lang="zh-CN" altLang="en-US" sz="2800" dirty="0">
              <a:solidFill>
                <a:srgbClr val="EEE8CE"/>
              </a:solidFill>
              <a:latin typeface="楷体" charset="0"/>
              <a:ea typeface="楷体" charset="0"/>
              <a:cs typeface="楷体" charset="0"/>
            </a:endParaRPr>
          </a:p>
          <a:p>
            <a:pPr algn="r"/>
            <a:r>
              <a:rPr lang="zh-CN" altLang="en-US" sz="2800" dirty="0">
                <a:solidFill>
                  <a:srgbClr val="EEE8CE"/>
                </a:solidFill>
                <a:latin typeface="Times New Roman Regular" panose="02020503050405090304" charset="0"/>
                <a:ea typeface="楷体" charset="0"/>
                <a:cs typeface="Times New Roman Regular" panose="02020503050405090304" charset="0"/>
                <a:sym typeface="+mn-ea"/>
              </a:rPr>
              <a:t>Agarwood</a:t>
            </a:r>
            <a:endParaRPr lang="zh-CN" altLang="en-US" sz="2800" b="0" i="0" dirty="0">
              <a:solidFill>
                <a:srgbClr val="EEE8CE"/>
              </a:solidFill>
              <a:latin typeface="Times New Roman Regular" panose="02020503050405090304" charset="0"/>
              <a:ea typeface="楷体" charset="0"/>
              <a:cs typeface="Times New Roman Regular" panose="02020503050405090304" charset="0"/>
            </a:endParaRPr>
          </a:p>
          <a:p>
            <a:pPr algn="r"/>
            <a:endParaRPr lang="zh-CN" altLang="en-US" sz="2800" b="0" i="0" dirty="0">
              <a:solidFill>
                <a:srgbClr val="EEE8CE"/>
              </a:solidFill>
              <a:latin typeface="Times New Roman Regular" panose="02020503050405090304" charset="0"/>
              <a:ea typeface="楷体" charset="0"/>
              <a:cs typeface="Times New Roman Regular" panose="02020503050405090304" charset="0"/>
            </a:endParaRPr>
          </a:p>
        </p:txBody>
      </p:sp>
      <p:sp>
        <p:nvSpPr>
          <p:cNvPr id="2" name="矩形 1"/>
          <p:cNvSpPr/>
          <p:nvPr/>
        </p:nvSpPr>
        <p:spPr>
          <a:xfrm>
            <a:off x="8311978" y="4435799"/>
            <a:ext cx="584474" cy="74298"/>
          </a:xfrm>
          <a:prstGeom prst="rect">
            <a:avLst/>
          </a:prstGeom>
          <a:solidFill>
            <a:srgbClr val="524438">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private/var/folders/72/v9lj_7214pzbk9qvcrp50q000000gn/T/com.kingsoft.wpsoffice.mac/picturecompress_20241107185451/output_26.pngoutput_26"/>
          <p:cNvPicPr>
            <a:picLocks noChangeAspect="1"/>
          </p:cNvPicPr>
          <p:nvPr/>
        </p:nvPicPr>
        <p:blipFill>
          <a:blip r:embed="rId1"/>
          <a:srcRect/>
          <a:stretch>
            <a:fillRect/>
          </a:stretch>
        </p:blipFill>
        <p:spPr>
          <a:xfrm>
            <a:off x="5158740" y="388620"/>
            <a:ext cx="3430270" cy="1886585"/>
          </a:xfrm>
          <a:prstGeom prst="rect">
            <a:avLst/>
          </a:prstGeom>
        </p:spPr>
      </p:pic>
      <p:grpSp>
        <p:nvGrpSpPr>
          <p:cNvPr id="13" name="组合 12"/>
          <p:cNvGrpSpPr/>
          <p:nvPr/>
        </p:nvGrpSpPr>
        <p:grpSpPr>
          <a:xfrm>
            <a:off x="330200" y="2407920"/>
            <a:ext cx="3302000" cy="2369820"/>
            <a:chOff x="520" y="3792"/>
            <a:chExt cx="5200" cy="3732"/>
          </a:xfrm>
        </p:grpSpPr>
        <p:sp>
          <p:nvSpPr>
            <p:cNvPr id="7" name="矩形 6" descr="e7d195523061f1c0092ce48a5fc95870a0687ac45bc8b2caB227BFDC40F9DB2B7A559DE97B8BDC6E716585DDCE188C7BF488BAA08C98985C74A3E1B5E305210FABE6A8AE2A6A8AB67019A6860E9B7AF5A1AA0AE848054FD2206BFAFCB67EEB796EFD392E519797EB6E7F7619C309970D4AE2155916F4D4D353DC3281B35C9DA8DDB86121B124719C"/>
            <p:cNvSpPr/>
            <p:nvPr/>
          </p:nvSpPr>
          <p:spPr>
            <a:xfrm rot="5400000">
              <a:off x="1254" y="3058"/>
              <a:ext cx="3732" cy="5200"/>
            </a:xfrm>
            <a:prstGeom prst="rect">
              <a:avLst/>
            </a:prstGeom>
            <a:solidFill>
              <a:srgbClr val="8D7D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8" name="图片 7" descr="IMG_8957"/>
            <p:cNvPicPr>
              <a:picLocks noChangeAspect="1"/>
            </p:cNvPicPr>
            <p:nvPr/>
          </p:nvPicPr>
          <p:blipFill>
            <a:blip r:embed="rId2"/>
            <a:srcRect l="6544" t="9486" r="17352" b="8297"/>
            <a:stretch>
              <a:fillRect/>
            </a:stretch>
          </p:blipFill>
          <p:spPr>
            <a:xfrm>
              <a:off x="684" y="4131"/>
              <a:ext cx="4908" cy="3181"/>
            </a:xfrm>
            <a:prstGeom prst="rect">
              <a:avLst/>
            </a:prstGeom>
          </p:spPr>
        </p:pic>
      </p:grpSp>
      <p:sp>
        <p:nvSpPr>
          <p:cNvPr id="16" name="文本框 15"/>
          <p:cNvSpPr txBox="1"/>
          <p:nvPr/>
        </p:nvSpPr>
        <p:spPr>
          <a:xfrm>
            <a:off x="3743960" y="2459355"/>
            <a:ext cx="3632200" cy="2223135"/>
          </a:xfrm>
          <a:prstGeom prst="rect">
            <a:avLst/>
          </a:prstGeom>
          <a:noFill/>
        </p:spPr>
        <p:txBody>
          <a:bodyPr wrap="square">
            <a:spAutoFit/>
          </a:bodyPr>
          <a:p>
            <a:pPr marL="285750" indent="-285750" algn="just">
              <a:lnSpc>
                <a:spcPct val="110000"/>
              </a:lnSpc>
              <a:buFont typeface="Wingdings" panose="05000000000000000000" pitchFamily="2" charset="2"/>
              <a:buChar char="u"/>
            </a:pPr>
            <a:r>
              <a:rPr lang="zh-CN" altLang="en-US" dirty="0">
                <a:solidFill>
                  <a:srgbClr val="4B3C31"/>
                </a:solidFill>
                <a:latin typeface="Times New Roman Regular" panose="02020503050405090304" charset="0"/>
                <a:ea typeface="苏新诗柳楷简" panose="02010600000101010101" pitchFamily="2" charset="-122"/>
                <a:cs typeface="Times New Roman Regular" panose="02020503050405090304" charset="0"/>
                <a:sym typeface="+mn-ea"/>
              </a:rPr>
              <a:t>Its nature is pungent and fragrant with a bitter taste and warm properties. </a:t>
            </a:r>
            <a:r>
              <a:rPr lang="zh-CN" altLang="en-US" dirty="0">
                <a:solidFill>
                  <a:srgbClr val="4B3C31"/>
                </a:solidFill>
                <a:latin typeface="楷体" charset="0"/>
                <a:ea typeface="楷体" charset="0"/>
                <a:cs typeface="Times New Roman Regular" panose="02020503050405090304" charset="0"/>
                <a:sym typeface="+mn-ea"/>
              </a:rPr>
              <a:t>性味辛香而苦温</a:t>
            </a:r>
            <a:endParaRPr lang="zh-CN" altLang="en-US" dirty="0">
              <a:solidFill>
                <a:srgbClr val="4B3C31"/>
              </a:solidFill>
              <a:latin typeface="Times New Roman Regular" panose="02020503050405090304" charset="0"/>
              <a:ea typeface="苏新诗柳楷简" panose="02010600000101010101" pitchFamily="2" charset="-122"/>
              <a:cs typeface="Times New Roman Regular" panose="02020503050405090304" charset="0"/>
              <a:sym typeface="+mn-ea"/>
            </a:endParaRPr>
          </a:p>
          <a:p>
            <a:pPr marL="285750" indent="-285750" algn="just">
              <a:lnSpc>
                <a:spcPct val="110000"/>
              </a:lnSpc>
              <a:buFont typeface="Wingdings" panose="05000000000000000000" pitchFamily="2" charset="2"/>
              <a:buChar char="u"/>
            </a:pPr>
            <a:r>
              <a:rPr lang="zh-CN" altLang="en-US" dirty="0">
                <a:solidFill>
                  <a:srgbClr val="4B3C31"/>
                </a:solidFill>
                <a:latin typeface="Times New Roman Regular" panose="02020503050405090304" charset="0"/>
                <a:ea typeface="苏新诗柳楷简" panose="02010600000101010101" pitchFamily="2" charset="-122"/>
                <a:cs typeface="Times New Roman Regular" panose="02020503050405090304" charset="0"/>
                <a:sym typeface="+mn-ea"/>
              </a:rPr>
              <a:t>It is commonly used for chest and abdominal pain, gastric cold with vomiting, and chronic asthma.</a:t>
            </a:r>
            <a:endParaRPr lang="zh-CN" altLang="en-US" dirty="0">
              <a:solidFill>
                <a:srgbClr val="4B3C31"/>
              </a:solidFill>
              <a:latin typeface="Times New Roman Regular" panose="02020503050405090304" charset="0"/>
              <a:ea typeface="苏新诗柳楷简" panose="02010600000101010101" pitchFamily="2" charset="-122"/>
              <a:cs typeface="Times New Roman Regular" panose="02020503050405090304" charset="0"/>
              <a:sym typeface="+mn-ea"/>
            </a:endParaRPr>
          </a:p>
          <a:p>
            <a:pPr algn="just">
              <a:lnSpc>
                <a:spcPct val="110000"/>
              </a:lnSpc>
              <a:buClrTx/>
              <a:buSzTx/>
              <a:buFont typeface="Wingdings" panose="05000000000000000000" pitchFamily="2" charset="2"/>
            </a:pPr>
            <a:r>
              <a:rPr lang="en-US" altLang="zh-CN" dirty="0">
                <a:solidFill>
                  <a:srgbClr val="4B3C31"/>
                </a:solidFill>
                <a:latin typeface="楷体" charset="0"/>
                <a:ea typeface="楷体" charset="0"/>
                <a:cs typeface="Times New Roman Regular" panose="02020503050405090304" charset="0"/>
                <a:sym typeface="+mn-ea"/>
              </a:rPr>
              <a:t>多用于胸腹胀痛、胃寒呕吐及虚喘</a:t>
            </a:r>
            <a:endParaRPr lang="en-US" altLang="zh-CN" dirty="0">
              <a:solidFill>
                <a:srgbClr val="4B3C31"/>
              </a:solidFill>
              <a:latin typeface="楷体" charset="0"/>
              <a:ea typeface="楷体" charset="0"/>
              <a:cs typeface="Times New Roman Regular" panose="02020503050405090304" charset="0"/>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anim calcmode="lin" valueType="num">
                                      <p:cBhvr>
                                        <p:cTn id="17" dur="500" fill="hold"/>
                                        <p:tgtEl>
                                          <p:spTgt spid="12"/>
                                        </p:tgtEl>
                                        <p:attrNameLst>
                                          <p:attrName>ppt_x</p:attrName>
                                        </p:attrNameLst>
                                      </p:cBhvr>
                                      <p:tavLst>
                                        <p:tav tm="0">
                                          <p:val>
                                            <p:strVal val="#ppt_x"/>
                                          </p:val>
                                        </p:tav>
                                        <p:tav tm="100000">
                                          <p:val>
                                            <p:strVal val="#ppt_x"/>
                                          </p:val>
                                        </p:tav>
                                      </p:tavLst>
                                    </p:anim>
                                    <p:anim calcmode="lin" valueType="num">
                                      <p:cBhvr>
                                        <p:cTn id="18" dur="500" fill="hold"/>
                                        <p:tgtEl>
                                          <p:spTgt spid="12"/>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14" presetClass="entr" presetSubtype="10" fill="hold" grpId="0" nodeType="after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22" dur="50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27" dur="500"/>
                                        <p:tgtEl>
                                          <p:spTgt spid="11">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1">
                                            <p:txEl>
                                              <p:pRg st="2" end="2"/>
                                            </p:txEl>
                                          </p:spTgt>
                                        </p:tgtEl>
                                        <p:attrNameLst>
                                          <p:attrName>style.visibility</p:attrName>
                                        </p:attrNameLst>
                                      </p:cBhvr>
                                      <p:to>
                                        <p:strVal val="visible"/>
                                      </p:to>
                                    </p:set>
                                    <p:animEffect transition="in" filter="randombar(horizontal)">
                                      <p:cBhvr>
                                        <p:cTn id="32" dur="500"/>
                                        <p:tgtEl>
                                          <p:spTgt spid="11">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37" dur="500"/>
                                        <p:tgtEl>
                                          <p:spTgt spid="1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6">
                                            <p:txEl>
                                              <p:pRg st="1" end="1"/>
                                            </p:txEl>
                                          </p:spTgt>
                                        </p:tgtEl>
                                        <p:attrNameLst>
                                          <p:attrName>style.visibility</p:attrName>
                                        </p:attrNameLst>
                                      </p:cBhvr>
                                      <p:to>
                                        <p:strVal val="visible"/>
                                      </p:to>
                                    </p:set>
                                    <p:animEffect transition="in" filter="randombar(horizontal)">
                                      <p:cBhvr>
                                        <p:cTn id="42" dur="500"/>
                                        <p:tgtEl>
                                          <p:spTgt spid="16">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16">
                                            <p:txEl>
                                              <p:pRg st="2" end="2"/>
                                            </p:txEl>
                                          </p:spTgt>
                                        </p:tgtEl>
                                        <p:attrNameLst>
                                          <p:attrName>style.visibility</p:attrName>
                                        </p:attrNameLst>
                                      </p:cBhvr>
                                      <p:to>
                                        <p:strVal val="visible"/>
                                      </p:to>
                                    </p:set>
                                    <p:animEffect transition="in" filter="randombar(horizontal)">
                                      <p:cBhvr>
                                        <p:cTn id="47"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1" grpId="0" build="p"/>
      <p:bldP spid="12" grpId="0"/>
      <p:bldP spid="2" grpId="0" bldLvl="0" animBg="1"/>
      <p:bldP spid="16"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descr="e7d195523061f1c0092ce48a5fc95870a0687ac45bc8b2caB227BFDC40F9DB2B7A559DE97B8BDC6E716585DDCE188C7BF488BAA08C98985C74A3E1B5E305210FABE6A8AE2A6A8AB67019A6860E9B7AF5A1AA0AE848054FD2206BFAFCB67EEB796EFD392E519797EB6E7F7619C309970D4AE2155916F4D4D353DC3281B35C9DA8DDB86121B124719C"/>
          <p:cNvSpPr/>
          <p:nvPr/>
        </p:nvSpPr>
        <p:spPr>
          <a:xfrm rot="5400000">
            <a:off x="5646420" y="1645923"/>
            <a:ext cx="5143501" cy="1851661"/>
          </a:xfrm>
          <a:prstGeom prst="rect">
            <a:avLst/>
          </a:prstGeom>
          <a:solidFill>
            <a:srgbClr val="8D7D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0" name="矩形 9"/>
          <p:cNvSpPr/>
          <p:nvPr/>
        </p:nvSpPr>
        <p:spPr>
          <a:xfrm>
            <a:off x="0" y="310515"/>
            <a:ext cx="3632201" cy="78106"/>
          </a:xfrm>
          <a:prstGeom prst="rect">
            <a:avLst/>
          </a:prstGeom>
          <a:solidFill>
            <a:srgbClr val="524438">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635" y="591185"/>
            <a:ext cx="5240020" cy="1918335"/>
          </a:xfrm>
          <a:prstGeom prst="rect">
            <a:avLst/>
          </a:prstGeom>
          <a:noFill/>
        </p:spPr>
        <p:txBody>
          <a:bodyPr wrap="square">
            <a:spAutoFit/>
          </a:bodyPr>
          <a:lstStyle/>
          <a:p>
            <a:pPr marL="285750" indent="-285750" algn="just">
              <a:lnSpc>
                <a:spcPct val="110000"/>
              </a:lnSpc>
              <a:buFont typeface="Wingdings" panose="05000000000000000000" pitchFamily="2" charset="2"/>
              <a:buChar char="u"/>
            </a:pPr>
            <a:r>
              <a:rPr lang="zh-CN" altLang="en-US" dirty="0">
                <a:solidFill>
                  <a:srgbClr val="4B3C31"/>
                </a:solidFill>
                <a:latin typeface="Times New Roman Regular" panose="02020503050405090304" charset="0"/>
                <a:ea typeface="苏新诗柳楷简" panose="02010600000101010101" pitchFamily="2" charset="-122"/>
                <a:cs typeface="Times New Roman Regular" panose="02020503050405090304" charset="0"/>
                <a:sym typeface="+mn-ea"/>
              </a:rPr>
              <a:t>Sandalwood, derived from the heartwood of plants in the Santalum genus. </a:t>
            </a:r>
            <a:r>
              <a:rPr lang="zh-CN" altLang="en-US" dirty="0">
                <a:solidFill>
                  <a:srgbClr val="4B3C31"/>
                </a:solidFill>
                <a:latin typeface="Times New Roman Regular" panose="02020503050405090304" charset="0"/>
                <a:ea typeface="楷体" charset="0"/>
                <a:cs typeface="Times New Roman Regular" panose="02020503050405090304" charset="0"/>
                <a:sym typeface="+mn-ea"/>
              </a:rPr>
              <a:t>檀香科植物的芯材</a:t>
            </a:r>
            <a:endParaRPr lang="zh-CN" altLang="en-US" dirty="0">
              <a:solidFill>
                <a:srgbClr val="4B3C31"/>
              </a:solidFill>
              <a:latin typeface="Times New Roman Regular" panose="02020503050405090304" charset="0"/>
              <a:ea typeface="楷体" charset="0"/>
              <a:cs typeface="Times New Roman Regular" panose="02020503050405090304" charset="0"/>
              <a:sym typeface="+mn-ea"/>
            </a:endParaRPr>
          </a:p>
          <a:p>
            <a:pPr marL="285750" indent="-285750" algn="just">
              <a:lnSpc>
                <a:spcPct val="110000"/>
              </a:lnSpc>
              <a:buFont typeface="Wingdings" panose="05000000000000000000" pitchFamily="2" charset="2"/>
              <a:buChar char="u"/>
            </a:pPr>
            <a:r>
              <a:rPr lang="zh-CN" altLang="en-US" dirty="0">
                <a:solidFill>
                  <a:srgbClr val="4B3C31"/>
                </a:solidFill>
                <a:latin typeface="Times New Roman Regular" panose="02020503050405090304" charset="0"/>
                <a:ea typeface="苏新诗柳楷简" panose="02010600000101010101" pitchFamily="2" charset="-122"/>
                <a:cs typeface="Times New Roman Regular" panose="02020503050405090304" charset="0"/>
                <a:sym typeface="+mn-ea"/>
              </a:rPr>
              <a:t>It is a semi-parasitic tree with male and female distinctions; the host trees are considered female, while the male ones are the actual sandalwood trees.</a:t>
            </a:r>
            <a:r>
              <a:rPr lang="en-US" altLang="zh-CN" dirty="0">
                <a:solidFill>
                  <a:srgbClr val="4B3C31"/>
                </a:solidFill>
                <a:latin typeface="Times New Roman Regular" panose="02020503050405090304" charset="0"/>
                <a:ea typeface="苏新诗柳楷简" panose="02010600000101010101" pitchFamily="2" charset="-122"/>
                <a:cs typeface="Times New Roman Regular" panose="02020503050405090304" charset="0"/>
                <a:sym typeface="+mn-ea"/>
              </a:rPr>
              <a:t> </a:t>
            </a:r>
            <a:endParaRPr lang="en-US" altLang="zh-CN" dirty="0">
              <a:solidFill>
                <a:srgbClr val="4B3C31"/>
              </a:solidFill>
              <a:latin typeface="Times New Roman Regular" panose="02020503050405090304" charset="0"/>
              <a:ea typeface="苏新诗柳楷简" panose="02010600000101010101" pitchFamily="2" charset="-122"/>
              <a:cs typeface="Times New Roman Regular" panose="02020503050405090304" charset="0"/>
              <a:sym typeface="+mn-ea"/>
            </a:endParaRPr>
          </a:p>
          <a:p>
            <a:pPr indent="0" algn="just">
              <a:lnSpc>
                <a:spcPct val="110000"/>
              </a:lnSpc>
              <a:buFont typeface="Wingdings" panose="05000000000000000000" pitchFamily="2" charset="2"/>
              <a:buNone/>
            </a:pPr>
            <a:r>
              <a:rPr lang="en-US" altLang="zh-CN" dirty="0">
                <a:solidFill>
                  <a:srgbClr val="4B3C31"/>
                </a:solidFill>
                <a:latin typeface="Times New Roman Regular" panose="02020503050405090304" charset="0"/>
                <a:ea typeface="楷体" charset="0"/>
                <a:cs typeface="Times New Roman Regular" panose="02020503050405090304" charset="0"/>
                <a:sym typeface="+mn-ea"/>
              </a:rPr>
              <a:t>    </a:t>
            </a:r>
            <a:r>
              <a:rPr lang="zh-CN" altLang="en-US" dirty="0">
                <a:solidFill>
                  <a:srgbClr val="4B3C31"/>
                </a:solidFill>
                <a:latin typeface="Times New Roman Regular" panose="02020503050405090304" charset="0"/>
                <a:ea typeface="楷体" charset="0"/>
                <a:cs typeface="Times New Roman Regular" panose="02020503050405090304" charset="0"/>
                <a:sym typeface="+mn-ea"/>
              </a:rPr>
              <a:t>半寄生的树，被寄生的是母树，公的就是檀香木</a:t>
            </a:r>
            <a:endParaRPr lang="zh-CN" altLang="en-US" dirty="0">
              <a:solidFill>
                <a:srgbClr val="4B3C31"/>
              </a:solidFill>
              <a:latin typeface="Times New Roman Regular" panose="02020503050405090304" charset="0"/>
              <a:ea typeface="楷体" charset="0"/>
              <a:cs typeface="Times New Roman Regular" panose="02020503050405090304" charset="0"/>
              <a:sym typeface="+mn-ea"/>
            </a:endParaRPr>
          </a:p>
        </p:txBody>
      </p:sp>
      <p:sp>
        <p:nvSpPr>
          <p:cNvPr id="12" name="文本框 11"/>
          <p:cNvSpPr txBox="1"/>
          <p:nvPr/>
        </p:nvSpPr>
        <p:spPr>
          <a:xfrm>
            <a:off x="7139305" y="3394075"/>
            <a:ext cx="2004695" cy="1383665"/>
          </a:xfrm>
          <a:prstGeom prst="rect">
            <a:avLst/>
          </a:prstGeom>
          <a:noFill/>
        </p:spPr>
        <p:txBody>
          <a:bodyPr wrap="square" rtlCol="0">
            <a:spAutoFit/>
          </a:bodyPr>
          <a:lstStyle/>
          <a:p>
            <a:pPr algn="r"/>
            <a:r>
              <a:rPr lang="en-US" altLang="zh-CN" sz="2800" dirty="0">
                <a:solidFill>
                  <a:srgbClr val="EEE8CE"/>
                </a:solidFill>
                <a:latin typeface="楷体" charset="0"/>
                <a:ea typeface="楷体" charset="0"/>
                <a:cs typeface="楷体" charset="0"/>
              </a:rPr>
              <a:t>/</a:t>
            </a:r>
            <a:r>
              <a:rPr lang="zh-CN" altLang="en-US" sz="2800" dirty="0">
                <a:solidFill>
                  <a:srgbClr val="EEE8CE"/>
                </a:solidFill>
                <a:latin typeface="楷体" charset="0"/>
                <a:ea typeface="楷体" charset="0"/>
                <a:cs typeface="楷体" charset="0"/>
              </a:rPr>
              <a:t>檀香</a:t>
            </a:r>
            <a:endParaRPr lang="zh-CN" altLang="en-US" sz="2800" dirty="0">
              <a:solidFill>
                <a:srgbClr val="EEE8CE"/>
              </a:solidFill>
              <a:latin typeface="楷体" charset="0"/>
              <a:ea typeface="楷体" charset="0"/>
              <a:cs typeface="楷体" charset="0"/>
            </a:endParaRPr>
          </a:p>
          <a:p>
            <a:pPr algn="r"/>
            <a:r>
              <a:rPr lang="zh-CN" altLang="en-US" sz="2800" dirty="0">
                <a:solidFill>
                  <a:srgbClr val="EEE8CE"/>
                </a:solidFill>
                <a:latin typeface="Times New Roman Regular" panose="02020503050405090304" charset="0"/>
                <a:ea typeface="楷体" charset="0"/>
                <a:cs typeface="Times New Roman Regular" panose="02020503050405090304" charset="0"/>
                <a:sym typeface="+mn-ea"/>
              </a:rPr>
              <a:t>Sandalwood</a:t>
            </a:r>
            <a:endParaRPr lang="zh-CN" altLang="en-US" sz="2800" b="0" i="0" dirty="0">
              <a:solidFill>
                <a:srgbClr val="EEE8CE"/>
              </a:solidFill>
              <a:latin typeface="Times New Roman Regular" panose="02020503050405090304" charset="0"/>
              <a:ea typeface="楷体" charset="0"/>
              <a:cs typeface="Times New Roman Regular" panose="02020503050405090304" charset="0"/>
            </a:endParaRPr>
          </a:p>
          <a:p>
            <a:pPr algn="r"/>
            <a:endParaRPr lang="zh-CN" altLang="en-US" sz="2800" b="0" i="0" dirty="0">
              <a:solidFill>
                <a:srgbClr val="EEE8CE"/>
              </a:solidFill>
              <a:latin typeface="Times New Roman Regular" panose="02020503050405090304" charset="0"/>
              <a:ea typeface="楷体" charset="0"/>
              <a:cs typeface="Times New Roman Regular" panose="02020503050405090304" charset="0"/>
            </a:endParaRPr>
          </a:p>
        </p:txBody>
      </p:sp>
      <p:sp>
        <p:nvSpPr>
          <p:cNvPr id="2" name="矩形 1"/>
          <p:cNvSpPr/>
          <p:nvPr/>
        </p:nvSpPr>
        <p:spPr>
          <a:xfrm>
            <a:off x="8311978" y="4435799"/>
            <a:ext cx="584474" cy="74298"/>
          </a:xfrm>
          <a:prstGeom prst="rect">
            <a:avLst/>
          </a:prstGeom>
          <a:solidFill>
            <a:srgbClr val="524438">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private/var/folders/72/v9lj_7214pzbk9qvcrp50q000000gn/T/com.kingsoft.wpsoffice.mac/picturecompress_20241107185451/output_27.pngoutput_27"/>
          <p:cNvPicPr>
            <a:picLocks noChangeAspect="1"/>
          </p:cNvPicPr>
          <p:nvPr/>
        </p:nvPicPr>
        <p:blipFill>
          <a:blip r:embed="rId1">
            <a:lum bright="-6000"/>
          </a:blip>
          <a:srcRect/>
          <a:stretch>
            <a:fillRect/>
          </a:stretch>
        </p:blipFill>
        <p:spPr>
          <a:xfrm>
            <a:off x="5158740" y="310515"/>
            <a:ext cx="3430270" cy="2097405"/>
          </a:xfrm>
          <a:prstGeom prst="rect">
            <a:avLst/>
          </a:prstGeom>
        </p:spPr>
      </p:pic>
      <p:grpSp>
        <p:nvGrpSpPr>
          <p:cNvPr id="13" name="组合 12"/>
          <p:cNvGrpSpPr/>
          <p:nvPr/>
        </p:nvGrpSpPr>
        <p:grpSpPr>
          <a:xfrm>
            <a:off x="330200" y="2639060"/>
            <a:ext cx="3302000" cy="2369820"/>
            <a:chOff x="520" y="3792"/>
            <a:chExt cx="5200" cy="3732"/>
          </a:xfrm>
        </p:grpSpPr>
        <p:sp>
          <p:nvSpPr>
            <p:cNvPr id="7" name="矩形 6" descr="e7d195523061f1c0092ce48a5fc95870a0687ac45bc8b2caB227BFDC40F9DB2B7A559DE97B8BDC6E716585DDCE188C7BF488BAA08C98985C74A3E1B5E305210FABE6A8AE2A6A8AB67019A6860E9B7AF5A1AA0AE848054FD2206BFAFCB67EEB796EFD392E519797EB6E7F7619C309970D4AE2155916F4D4D353DC3281B35C9DA8DDB86121B124719C"/>
            <p:cNvSpPr/>
            <p:nvPr/>
          </p:nvSpPr>
          <p:spPr>
            <a:xfrm rot="5400000">
              <a:off x="1254" y="3058"/>
              <a:ext cx="3732" cy="5200"/>
            </a:xfrm>
            <a:prstGeom prst="rect">
              <a:avLst/>
            </a:prstGeom>
            <a:solidFill>
              <a:srgbClr val="8D7D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8" name="图片 7" descr="/Users/tangxinyan/Desktop/研究生/研二上/中国语言文化/香道文化/图片/640.png640"/>
            <p:cNvPicPr>
              <a:picLocks noChangeAspect="1"/>
            </p:cNvPicPr>
            <p:nvPr/>
          </p:nvPicPr>
          <p:blipFill>
            <a:blip r:embed="rId2"/>
            <a:srcRect l="2295" r="2295"/>
            <a:stretch>
              <a:fillRect/>
            </a:stretch>
          </p:blipFill>
          <p:spPr>
            <a:xfrm>
              <a:off x="684" y="4131"/>
              <a:ext cx="4908" cy="3181"/>
            </a:xfrm>
            <a:prstGeom prst="rect">
              <a:avLst/>
            </a:prstGeom>
          </p:spPr>
        </p:pic>
      </p:grpSp>
      <p:sp>
        <p:nvSpPr>
          <p:cNvPr id="9" name="文本框 8"/>
          <p:cNvSpPr txBox="1"/>
          <p:nvPr/>
        </p:nvSpPr>
        <p:spPr>
          <a:xfrm>
            <a:off x="3550920" y="3016885"/>
            <a:ext cx="3806190" cy="1614170"/>
          </a:xfrm>
          <a:prstGeom prst="rect">
            <a:avLst/>
          </a:prstGeom>
          <a:noFill/>
        </p:spPr>
        <p:txBody>
          <a:bodyPr wrap="square">
            <a:spAutoFit/>
          </a:bodyPr>
          <a:p>
            <a:pPr marL="285750" indent="-285750" algn="just">
              <a:lnSpc>
                <a:spcPct val="110000"/>
              </a:lnSpc>
              <a:buFont typeface="Wingdings" panose="05000000000000000000" pitchFamily="2" charset="2"/>
              <a:buChar char="u"/>
            </a:pPr>
            <a:r>
              <a:rPr lang="zh-CN" altLang="en-US" dirty="0">
                <a:solidFill>
                  <a:srgbClr val="4B3C31"/>
                </a:solidFill>
                <a:latin typeface="Times New Roman Regular" panose="02020503050405090304" charset="0"/>
                <a:cs typeface="Times New Roman Regular" panose="02020503050405090304" charset="0"/>
                <a:sym typeface="+mn-ea"/>
              </a:rPr>
              <a:t>Sandalwood is particularly effective in treating conditions such as chest pain, abdominal cold pain, and gastric cold pain.</a:t>
            </a:r>
            <a:endParaRPr lang="zh-CN" altLang="en-US" dirty="0">
              <a:solidFill>
                <a:srgbClr val="4B3C31"/>
              </a:solidFill>
              <a:latin typeface="Times New Roman Regular" panose="02020503050405090304" charset="0"/>
              <a:cs typeface="Times New Roman Regular" panose="02020503050405090304" charset="0"/>
              <a:sym typeface="+mn-ea"/>
            </a:endParaRPr>
          </a:p>
          <a:p>
            <a:pPr indent="0" algn="just">
              <a:lnSpc>
                <a:spcPct val="110000"/>
              </a:lnSpc>
              <a:buFont typeface="Wingdings" panose="05000000000000000000" pitchFamily="2" charset="2"/>
              <a:buNone/>
            </a:pPr>
            <a:r>
              <a:rPr lang="en-US" altLang="zh-CN" dirty="0">
                <a:solidFill>
                  <a:srgbClr val="4B3C31"/>
                </a:solidFill>
                <a:latin typeface="Times New Roman Regular" panose="02020503050405090304" charset="0"/>
                <a:ea typeface="楷体" charset="0"/>
                <a:cs typeface="Times New Roman Regular" panose="02020503050405090304" charset="0"/>
                <a:sym typeface="+mn-ea"/>
              </a:rPr>
              <a:t>    </a:t>
            </a:r>
            <a:r>
              <a:rPr lang="zh-CN" altLang="en-US" dirty="0">
                <a:solidFill>
                  <a:srgbClr val="4B3C31"/>
                </a:solidFill>
                <a:latin typeface="Times New Roman Regular" panose="02020503050405090304" charset="0"/>
                <a:ea typeface="楷体" charset="0"/>
                <a:cs typeface="Times New Roman Regular" panose="02020503050405090304" charset="0"/>
                <a:sym typeface="+mn-ea"/>
              </a:rPr>
              <a:t>胸痹心痛、腹冷痛、胃寒痛</a:t>
            </a:r>
            <a:endParaRPr lang="zh-CN" altLang="en-US" dirty="0">
              <a:solidFill>
                <a:srgbClr val="4B3C31"/>
              </a:solidFill>
              <a:latin typeface="Times New Roman Regular" panose="02020503050405090304" charset="0"/>
              <a:ea typeface="楷体" charset="0"/>
              <a:cs typeface="Times New Roman Regular" panose="02020503050405090304" charset="0"/>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anim calcmode="lin" valueType="num">
                                      <p:cBhvr>
                                        <p:cTn id="17" dur="500" fill="hold"/>
                                        <p:tgtEl>
                                          <p:spTgt spid="12"/>
                                        </p:tgtEl>
                                        <p:attrNameLst>
                                          <p:attrName>ppt_x</p:attrName>
                                        </p:attrNameLst>
                                      </p:cBhvr>
                                      <p:tavLst>
                                        <p:tav tm="0">
                                          <p:val>
                                            <p:strVal val="#ppt_x"/>
                                          </p:val>
                                        </p:tav>
                                        <p:tav tm="100000">
                                          <p:val>
                                            <p:strVal val="#ppt_x"/>
                                          </p:val>
                                        </p:tav>
                                      </p:tavLst>
                                    </p:anim>
                                    <p:anim calcmode="lin" valueType="num">
                                      <p:cBhvr>
                                        <p:cTn id="18" dur="500" fill="hold"/>
                                        <p:tgtEl>
                                          <p:spTgt spid="12"/>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14" presetClass="entr" presetSubtype="10" fill="hold" grpId="0" nodeType="after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22" dur="50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27" dur="500"/>
                                        <p:tgtEl>
                                          <p:spTgt spid="11">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1">
                                            <p:txEl>
                                              <p:pRg st="2" end="2"/>
                                            </p:txEl>
                                          </p:spTgt>
                                        </p:tgtEl>
                                        <p:attrNameLst>
                                          <p:attrName>style.visibility</p:attrName>
                                        </p:attrNameLst>
                                      </p:cBhvr>
                                      <p:to>
                                        <p:strVal val="visible"/>
                                      </p:to>
                                    </p:set>
                                    <p:animEffect transition="in" filter="randombar(horizontal)">
                                      <p:cBhvr>
                                        <p:cTn id="32" dur="500"/>
                                        <p:tgtEl>
                                          <p:spTgt spid="11">
                                            <p:txEl>
                                              <p:pRg st="2" end="2"/>
                                            </p:txEl>
                                          </p:spTgt>
                                        </p:tgtEl>
                                      </p:cBhvr>
                                    </p:animEffect>
                                  </p:childTnLst>
                                </p:cTn>
                              </p:par>
                            </p:childTnLst>
                          </p:cTn>
                        </p:par>
                        <p:par>
                          <p:cTn id="33" fill="hold">
                            <p:stCondLst>
                              <p:cond delay="500"/>
                            </p:stCondLst>
                            <p:childTnLst>
                              <p:par>
                                <p:cTn id="34" presetID="14" presetClass="entr" presetSubtype="10" fill="hold" grpId="0" nodeType="afterEffect">
                                  <p:stCondLst>
                                    <p:cond delay="0"/>
                                  </p:stCondLst>
                                  <p:childTnLst>
                                    <p:set>
                                      <p:cBhvr>
                                        <p:cTn id="35" dur="1" fill="hold">
                                          <p:stCondLst>
                                            <p:cond delay="0"/>
                                          </p:stCondLst>
                                        </p:cTn>
                                        <p:tgtEl>
                                          <p:spTgt spid="9">
                                            <p:txEl>
                                              <p:pRg st="0" end="0"/>
                                            </p:txEl>
                                          </p:spTgt>
                                        </p:tgtEl>
                                        <p:attrNameLst>
                                          <p:attrName>style.visibility</p:attrName>
                                        </p:attrNameLst>
                                      </p:cBhvr>
                                      <p:to>
                                        <p:strVal val="visible"/>
                                      </p:to>
                                    </p:set>
                                    <p:animEffect transition="in" filter="randombar(horizontal)">
                                      <p:cBhvr>
                                        <p:cTn id="36" dur="500"/>
                                        <p:tgtEl>
                                          <p:spTgt spid="9">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9">
                                            <p:txEl>
                                              <p:pRg st="1" end="1"/>
                                            </p:txEl>
                                          </p:spTgt>
                                        </p:tgtEl>
                                        <p:attrNameLst>
                                          <p:attrName>style.visibility</p:attrName>
                                        </p:attrNameLst>
                                      </p:cBhvr>
                                      <p:to>
                                        <p:strVal val="visible"/>
                                      </p:to>
                                    </p:set>
                                    <p:animEffect transition="in" filter="randombar(horizontal)">
                                      <p:cBhvr>
                                        <p:cTn id="41"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1" grpId="0" build="p"/>
      <p:bldP spid="12" grpId="0"/>
      <p:bldP spid="2" grpId="0" bldLvl="0" animBg="1"/>
      <p:bldP spid="9"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descr="e7d195523061f1c0092ce48a5fc95870a0687ac45bc8b2caB227BFDC40F9DB2B7A559DE97B8BDC6E716585DDCE188C7BF488BAA08C98985C74A3E1B5E305210FABE6A8AE2A6A8AB67019A6860E9B7AF5A1AA0AE848054FD2206BFAFCB67EEB796EFD392E519797EB6E7F7619C309970D4AE2155916F4D4D353DC3281B35C9DA8DDB86121B124719C"/>
          <p:cNvSpPr/>
          <p:nvPr/>
        </p:nvSpPr>
        <p:spPr>
          <a:xfrm rot="5400000">
            <a:off x="5646420" y="1645923"/>
            <a:ext cx="5143501" cy="1851661"/>
          </a:xfrm>
          <a:prstGeom prst="rect">
            <a:avLst/>
          </a:prstGeom>
          <a:solidFill>
            <a:srgbClr val="8D7D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0" name="矩形 9"/>
          <p:cNvSpPr/>
          <p:nvPr/>
        </p:nvSpPr>
        <p:spPr>
          <a:xfrm>
            <a:off x="0" y="310515"/>
            <a:ext cx="3632201" cy="78106"/>
          </a:xfrm>
          <a:prstGeom prst="rect">
            <a:avLst/>
          </a:prstGeom>
          <a:solidFill>
            <a:srgbClr val="524438">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201930" y="400050"/>
            <a:ext cx="4561840" cy="1918335"/>
          </a:xfrm>
          <a:prstGeom prst="rect">
            <a:avLst/>
          </a:prstGeom>
          <a:noFill/>
        </p:spPr>
        <p:txBody>
          <a:bodyPr wrap="square">
            <a:spAutoFit/>
          </a:bodyPr>
          <a:lstStyle/>
          <a:p>
            <a:pPr marL="285750" indent="-285750" algn="just">
              <a:lnSpc>
                <a:spcPct val="110000"/>
              </a:lnSpc>
              <a:buFont typeface="Wingdings" panose="05000000000000000000" pitchFamily="2" charset="2"/>
              <a:buChar char="u"/>
            </a:pPr>
            <a:r>
              <a:rPr lang="zh-CN" altLang="en-US" dirty="0">
                <a:solidFill>
                  <a:srgbClr val="4B3C31"/>
                </a:solidFill>
                <a:latin typeface="Times New Roman Regular" panose="02020503050405090304" charset="0"/>
                <a:ea typeface="苏新诗柳楷简" panose="02010600000101010101" pitchFamily="2" charset="-122"/>
                <a:cs typeface="Times New Roman Regular" panose="02020503050405090304" charset="0"/>
                <a:sym typeface="+mn-ea"/>
              </a:rPr>
              <a:t>We often refer to ambergris as </a:t>
            </a:r>
            <a:r>
              <a:rPr lang="zh-CN" altLang="en-US" b="1" dirty="0">
                <a:solidFill>
                  <a:srgbClr val="4B3C31"/>
                </a:solidFill>
                <a:latin typeface="Times New Roman Regular" panose="02020503050405090304" charset="0"/>
                <a:ea typeface="苏新诗柳楷简" panose="02010600000101010101" pitchFamily="2" charset="-122"/>
                <a:cs typeface="Times New Roman Regular" panose="02020503050405090304" charset="0"/>
                <a:sym typeface="+mn-ea"/>
              </a:rPr>
              <a:t>the solidified earwax of the sperm whale</a:t>
            </a:r>
            <a:r>
              <a:rPr lang="zh-CN" altLang="en-US" dirty="0">
                <a:solidFill>
                  <a:srgbClr val="4B3C31"/>
                </a:solidFill>
                <a:latin typeface="Times New Roman Regular" panose="02020503050405090304" charset="0"/>
                <a:ea typeface="苏新诗柳楷简" panose="02010600000101010101" pitchFamily="2" charset="-122"/>
                <a:cs typeface="Times New Roman Regular" panose="02020503050405090304" charset="0"/>
                <a:sym typeface="+mn-ea"/>
              </a:rPr>
              <a:t>, and our ancestors gave it a poetic name, </a:t>
            </a:r>
            <a:r>
              <a:rPr lang="en-US" altLang="zh-CN" dirty="0">
                <a:solidFill>
                  <a:srgbClr val="4B3C31"/>
                </a:solidFill>
                <a:latin typeface="Times New Roman Regular" panose="02020503050405090304" charset="0"/>
                <a:ea typeface="苏新诗柳楷简" panose="02010600000101010101" pitchFamily="2" charset="-122"/>
                <a:cs typeface="Times New Roman Regular" panose="02020503050405090304" charset="0"/>
                <a:sym typeface="+mn-ea"/>
              </a:rPr>
              <a:t>“</a:t>
            </a:r>
            <a:r>
              <a:rPr lang="zh-CN" altLang="en-US" dirty="0">
                <a:solidFill>
                  <a:srgbClr val="4B3C31"/>
                </a:solidFill>
                <a:latin typeface="Times New Roman Regular" panose="02020503050405090304" charset="0"/>
                <a:ea typeface="楷体" charset="0"/>
                <a:cs typeface="Times New Roman Regular" panose="02020503050405090304" charset="0"/>
                <a:sym typeface="+mn-ea"/>
              </a:rPr>
              <a:t>龙涎</a:t>
            </a:r>
            <a:r>
              <a:rPr lang="en-US" altLang="zh-CN" dirty="0">
                <a:solidFill>
                  <a:srgbClr val="4B3C31"/>
                </a:solidFill>
                <a:latin typeface="Times New Roman Regular" panose="02020503050405090304" charset="0"/>
                <a:ea typeface="苏新诗柳楷简" panose="02010600000101010101" pitchFamily="2" charset="-122"/>
                <a:cs typeface="Times New Roman Regular" panose="02020503050405090304" charset="0"/>
                <a:sym typeface="+mn-ea"/>
              </a:rPr>
              <a:t>”</a:t>
            </a:r>
            <a:r>
              <a:rPr lang="zh-CN" altLang="en-US" dirty="0">
                <a:solidFill>
                  <a:srgbClr val="4B3C31"/>
                </a:solidFill>
                <a:latin typeface="Times New Roman Regular" panose="02020503050405090304" charset="0"/>
                <a:ea typeface="苏新诗柳楷简" panose="02010600000101010101" pitchFamily="2" charset="-122"/>
                <a:cs typeface="Times New Roman Regular" panose="02020503050405090304" charset="0"/>
                <a:sym typeface="+mn-ea"/>
              </a:rPr>
              <a:t>.</a:t>
            </a:r>
            <a:endParaRPr lang="zh-CN" altLang="en-US" dirty="0">
              <a:solidFill>
                <a:srgbClr val="4B3C31"/>
              </a:solidFill>
              <a:latin typeface="Times New Roman Regular" panose="02020503050405090304" charset="0"/>
              <a:ea typeface="苏新诗柳楷简" panose="02010600000101010101" pitchFamily="2" charset="-122"/>
              <a:cs typeface="Times New Roman Regular" panose="02020503050405090304" charset="0"/>
              <a:sym typeface="+mn-ea"/>
            </a:endParaRPr>
          </a:p>
          <a:p>
            <a:pPr marL="285750" indent="-285750" algn="just">
              <a:lnSpc>
                <a:spcPct val="110000"/>
              </a:lnSpc>
              <a:buFont typeface="Wingdings" panose="05000000000000000000" pitchFamily="2" charset="2"/>
              <a:buChar char="u"/>
            </a:pPr>
            <a:r>
              <a:rPr lang="zh-CN" altLang="en-US" dirty="0">
                <a:solidFill>
                  <a:srgbClr val="4B3C31"/>
                </a:solidFill>
                <a:latin typeface="Times New Roman Regular" panose="02020503050405090304" charset="0"/>
                <a:ea typeface="苏新诗柳楷简" panose="02010600000101010101" pitchFamily="2" charset="-122"/>
                <a:cs typeface="Times New Roman Regular" panose="02020503050405090304" charset="0"/>
                <a:sym typeface="+mn-ea"/>
              </a:rPr>
              <a:t>The scent of </a:t>
            </a:r>
            <a:r>
              <a:rPr lang="en-US" altLang="zh-CN" dirty="0">
                <a:solidFill>
                  <a:srgbClr val="4B3C31"/>
                </a:solidFill>
                <a:latin typeface="Times New Roman Regular" panose="02020503050405090304" charset="0"/>
                <a:ea typeface="苏新诗柳楷简" panose="02010600000101010101" pitchFamily="2" charset="-122"/>
                <a:cs typeface="Times New Roman Regular" panose="02020503050405090304" charset="0"/>
                <a:sym typeface="+mn-ea"/>
              </a:rPr>
              <a:t>it </a:t>
            </a:r>
            <a:r>
              <a:rPr lang="zh-CN" altLang="en-US" dirty="0">
                <a:solidFill>
                  <a:srgbClr val="4B3C31"/>
                </a:solidFill>
                <a:latin typeface="Times New Roman Regular" panose="02020503050405090304" charset="0"/>
                <a:ea typeface="苏新诗柳楷简" panose="02010600000101010101" pitchFamily="2" charset="-122"/>
                <a:cs typeface="Times New Roman Regular" panose="02020503050405090304" charset="0"/>
                <a:sym typeface="+mn-ea"/>
              </a:rPr>
              <a:t>is not particularly pleasant; </a:t>
            </a:r>
            <a:r>
              <a:rPr lang="en-US" altLang="zh-CN" dirty="0">
                <a:solidFill>
                  <a:srgbClr val="4B3C31"/>
                </a:solidFill>
                <a:latin typeface="Times New Roman Regular" panose="02020503050405090304" charset="0"/>
                <a:ea typeface="苏新诗柳楷简" panose="02010600000101010101" pitchFamily="2" charset="-122"/>
                <a:cs typeface="Times New Roman Regular" panose="02020503050405090304" charset="0"/>
                <a:sym typeface="+mn-ea"/>
              </a:rPr>
              <a:t>so </a:t>
            </a:r>
            <a:r>
              <a:rPr lang="zh-CN" altLang="en-US" dirty="0">
                <a:solidFill>
                  <a:srgbClr val="4B3C31"/>
                </a:solidFill>
                <a:latin typeface="Times New Roman Regular" panose="02020503050405090304" charset="0"/>
                <a:ea typeface="苏新诗柳楷简" panose="02010600000101010101" pitchFamily="2" charset="-122"/>
                <a:cs typeface="Times New Roman Regular" panose="02020503050405090304" charset="0"/>
                <a:sym typeface="+mn-ea"/>
              </a:rPr>
              <a:t>it requir</a:t>
            </a:r>
            <a:r>
              <a:rPr lang="en-US" altLang="zh-CN" dirty="0">
                <a:solidFill>
                  <a:srgbClr val="4B3C31"/>
                </a:solidFill>
                <a:latin typeface="Times New Roman Regular" panose="02020503050405090304" charset="0"/>
                <a:ea typeface="苏新诗柳楷简" panose="02010600000101010101" pitchFamily="2" charset="-122"/>
                <a:cs typeface="Times New Roman Regular" panose="02020503050405090304" charset="0"/>
                <a:sym typeface="+mn-ea"/>
              </a:rPr>
              <a:t>es</a:t>
            </a:r>
            <a:r>
              <a:rPr lang="zh-CN" altLang="en-US" dirty="0">
                <a:solidFill>
                  <a:srgbClr val="4B3C31"/>
                </a:solidFill>
                <a:latin typeface="Times New Roman Regular" panose="02020503050405090304" charset="0"/>
                <a:ea typeface="苏新诗柳楷简" panose="02010600000101010101" pitchFamily="2" charset="-122"/>
                <a:cs typeface="Times New Roman Regular" panose="02020503050405090304" charset="0"/>
                <a:sym typeface="+mn-ea"/>
              </a:rPr>
              <a:t> the </a:t>
            </a:r>
            <a:r>
              <a:rPr lang="zh-CN" altLang="en-US" b="1" dirty="0">
                <a:solidFill>
                  <a:srgbClr val="4B3C31"/>
                </a:solidFill>
                <a:latin typeface="Times New Roman Regular" panose="02020503050405090304" charset="0"/>
                <a:ea typeface="苏新诗柳楷简" panose="02010600000101010101" pitchFamily="2" charset="-122"/>
                <a:cs typeface="Times New Roman Regular" panose="02020503050405090304" charset="0"/>
                <a:sym typeface="+mn-ea"/>
              </a:rPr>
              <a:t>combination </a:t>
            </a:r>
            <a:r>
              <a:rPr lang="zh-CN" altLang="en-US" dirty="0">
                <a:solidFill>
                  <a:srgbClr val="4B3C31"/>
                </a:solidFill>
                <a:latin typeface="Times New Roman Regular" panose="02020503050405090304" charset="0"/>
                <a:ea typeface="苏新诗柳楷简" panose="02010600000101010101" pitchFamily="2" charset="-122"/>
                <a:cs typeface="Times New Roman Regular" panose="02020503050405090304" charset="0"/>
                <a:sym typeface="+mn-ea"/>
              </a:rPr>
              <a:t>with other incenses to create a pleasant aroma.</a:t>
            </a:r>
            <a:endParaRPr lang="zh-CN" altLang="en-US" dirty="0">
              <a:solidFill>
                <a:srgbClr val="4B3C31"/>
              </a:solidFill>
              <a:latin typeface="Times New Roman Regular" panose="02020503050405090304" charset="0"/>
              <a:ea typeface="苏新诗柳楷简" panose="02010600000101010101" pitchFamily="2" charset="-122"/>
              <a:cs typeface="Times New Roman Regular" panose="02020503050405090304" charset="0"/>
              <a:sym typeface="+mn-ea"/>
            </a:endParaRPr>
          </a:p>
        </p:txBody>
      </p:sp>
      <p:sp>
        <p:nvSpPr>
          <p:cNvPr id="12" name="文本框 11"/>
          <p:cNvSpPr txBox="1"/>
          <p:nvPr/>
        </p:nvSpPr>
        <p:spPr>
          <a:xfrm>
            <a:off x="7139305" y="3394075"/>
            <a:ext cx="2004695" cy="1814830"/>
          </a:xfrm>
          <a:prstGeom prst="rect">
            <a:avLst/>
          </a:prstGeom>
          <a:noFill/>
        </p:spPr>
        <p:txBody>
          <a:bodyPr wrap="square" rtlCol="0">
            <a:spAutoFit/>
          </a:bodyPr>
          <a:lstStyle/>
          <a:p>
            <a:pPr algn="r"/>
            <a:r>
              <a:rPr lang="en-US" altLang="zh-CN" sz="2800" dirty="0">
                <a:solidFill>
                  <a:srgbClr val="EEE8CE"/>
                </a:solidFill>
                <a:latin typeface="楷体" charset="0"/>
                <a:ea typeface="楷体" charset="0"/>
                <a:cs typeface="楷体" charset="0"/>
              </a:rPr>
              <a:t>/</a:t>
            </a:r>
            <a:r>
              <a:rPr lang="zh-CN" altLang="en-US" sz="2800" dirty="0">
                <a:solidFill>
                  <a:srgbClr val="EEE8CE"/>
                </a:solidFill>
                <a:latin typeface="楷体" charset="0"/>
                <a:ea typeface="楷体" charset="0"/>
                <a:cs typeface="楷体" charset="0"/>
              </a:rPr>
              <a:t>龙涎香</a:t>
            </a:r>
            <a:endParaRPr lang="zh-CN" altLang="en-US" sz="2800" dirty="0">
              <a:solidFill>
                <a:srgbClr val="EEE8CE"/>
              </a:solidFill>
              <a:latin typeface="楷体" charset="0"/>
              <a:ea typeface="楷体" charset="0"/>
              <a:cs typeface="楷体" charset="0"/>
            </a:endParaRPr>
          </a:p>
          <a:p>
            <a:pPr algn="r"/>
            <a:r>
              <a:rPr lang="zh-CN" altLang="en-US" sz="2800" dirty="0">
                <a:solidFill>
                  <a:srgbClr val="EEE8CE"/>
                </a:solidFill>
                <a:latin typeface="Times New Roman Regular" panose="02020503050405090304" charset="0"/>
                <a:ea typeface="楷体" charset="0"/>
                <a:cs typeface="Times New Roman Regular" panose="02020503050405090304" charset="0"/>
                <a:sym typeface="+mn-ea"/>
              </a:rPr>
              <a:t>Ambergris</a:t>
            </a:r>
            <a:endParaRPr lang="en-US" altLang="zh-CN" sz="2800">
              <a:solidFill>
                <a:srgbClr val="060607"/>
              </a:solidFill>
              <a:latin typeface="Times New Roman Regular" panose="02020503050405090304" charset="0"/>
              <a:ea typeface="-apple-system"/>
              <a:cs typeface="Times New Roman Regular" panose="02020503050405090304" charset="0"/>
              <a:sym typeface="+mn-ea"/>
            </a:endParaRPr>
          </a:p>
          <a:p>
            <a:pPr algn="r"/>
            <a:endParaRPr lang="zh-CN" altLang="en-US" sz="2800" b="0" i="0" dirty="0">
              <a:solidFill>
                <a:srgbClr val="EEE8CE"/>
              </a:solidFill>
              <a:latin typeface="Times New Roman Regular" panose="02020503050405090304" charset="0"/>
              <a:ea typeface="楷体" charset="0"/>
              <a:cs typeface="Times New Roman Regular" panose="02020503050405090304" charset="0"/>
            </a:endParaRPr>
          </a:p>
          <a:p>
            <a:pPr algn="r"/>
            <a:endParaRPr lang="zh-CN" altLang="en-US" sz="2800" b="0" i="0" dirty="0">
              <a:solidFill>
                <a:srgbClr val="EEE8CE"/>
              </a:solidFill>
              <a:latin typeface="Times New Roman Regular" panose="02020503050405090304" charset="0"/>
              <a:ea typeface="楷体" charset="0"/>
              <a:cs typeface="Times New Roman Regular" panose="02020503050405090304" charset="0"/>
            </a:endParaRPr>
          </a:p>
        </p:txBody>
      </p:sp>
      <p:sp>
        <p:nvSpPr>
          <p:cNvPr id="2" name="矩形 1"/>
          <p:cNvSpPr/>
          <p:nvPr/>
        </p:nvSpPr>
        <p:spPr>
          <a:xfrm>
            <a:off x="8311978" y="4435799"/>
            <a:ext cx="584474" cy="74298"/>
          </a:xfrm>
          <a:prstGeom prst="rect">
            <a:avLst/>
          </a:prstGeom>
          <a:solidFill>
            <a:srgbClr val="524438">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private/var/folders/72/v9lj_7214pzbk9qvcrp50q000000gn/T/com.kingsoft.wpsoffice.mac/picturecompress_20241107185451/output_28.jpgoutput_28"/>
          <p:cNvPicPr>
            <a:picLocks noChangeAspect="1"/>
          </p:cNvPicPr>
          <p:nvPr/>
        </p:nvPicPr>
        <p:blipFill>
          <a:blip r:embed="rId1">
            <a:lum bright="-6000"/>
          </a:blip>
          <a:srcRect/>
          <a:stretch>
            <a:fillRect/>
          </a:stretch>
        </p:blipFill>
        <p:spPr>
          <a:xfrm>
            <a:off x="4917440" y="310515"/>
            <a:ext cx="3780790" cy="2312035"/>
          </a:xfrm>
          <a:prstGeom prst="rect">
            <a:avLst/>
          </a:prstGeom>
        </p:spPr>
      </p:pic>
      <p:grpSp>
        <p:nvGrpSpPr>
          <p:cNvPr id="13" name="组合 12"/>
          <p:cNvGrpSpPr/>
          <p:nvPr/>
        </p:nvGrpSpPr>
        <p:grpSpPr>
          <a:xfrm>
            <a:off x="330200" y="2407920"/>
            <a:ext cx="3302000" cy="2369820"/>
            <a:chOff x="520" y="3792"/>
            <a:chExt cx="5200" cy="3732"/>
          </a:xfrm>
        </p:grpSpPr>
        <p:sp>
          <p:nvSpPr>
            <p:cNvPr id="7" name="矩形 6" descr="e7d195523061f1c0092ce48a5fc95870a0687ac45bc8b2caB227BFDC40F9DB2B7A559DE97B8BDC6E716585DDCE188C7BF488BAA08C98985C74A3E1B5E305210FABE6A8AE2A6A8AB67019A6860E9B7AF5A1AA0AE848054FD2206BFAFCB67EEB796EFD392E519797EB6E7F7619C309970D4AE2155916F4D4D353DC3281B35C9DA8DDB86121B124719C"/>
            <p:cNvSpPr/>
            <p:nvPr/>
          </p:nvSpPr>
          <p:spPr>
            <a:xfrm rot="5400000">
              <a:off x="1254" y="3058"/>
              <a:ext cx="3732" cy="5200"/>
            </a:xfrm>
            <a:prstGeom prst="rect">
              <a:avLst/>
            </a:prstGeom>
            <a:solidFill>
              <a:srgbClr val="8D7D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8" name="图片 7" descr="/Users/tangxinyan/Desktop/研究生/研二上/中国语言文化/香道文化/图片/640-2.png640-2"/>
            <p:cNvPicPr>
              <a:picLocks noChangeAspect="1"/>
            </p:cNvPicPr>
            <p:nvPr/>
          </p:nvPicPr>
          <p:blipFill>
            <a:blip r:embed="rId2"/>
            <a:srcRect l="2939" t="-16" r="2939" b="16"/>
            <a:stretch>
              <a:fillRect/>
            </a:stretch>
          </p:blipFill>
          <p:spPr>
            <a:xfrm>
              <a:off x="684" y="4131"/>
              <a:ext cx="4908" cy="3181"/>
            </a:xfrm>
            <a:prstGeom prst="rect">
              <a:avLst/>
            </a:prstGeom>
          </p:spPr>
        </p:pic>
      </p:grpSp>
      <p:sp>
        <p:nvSpPr>
          <p:cNvPr id="6" name="文本框 5"/>
          <p:cNvSpPr txBox="1"/>
          <p:nvPr/>
        </p:nvSpPr>
        <p:spPr>
          <a:xfrm>
            <a:off x="3565525" y="2896235"/>
            <a:ext cx="3712210" cy="1918335"/>
          </a:xfrm>
          <a:prstGeom prst="rect">
            <a:avLst/>
          </a:prstGeom>
          <a:noFill/>
        </p:spPr>
        <p:txBody>
          <a:bodyPr wrap="square" rtlCol="0" anchor="t">
            <a:spAutoFit/>
          </a:bodyPr>
          <a:p>
            <a:pPr marL="285750" indent="-285750" algn="just">
              <a:lnSpc>
                <a:spcPct val="110000"/>
              </a:lnSpc>
              <a:buFont typeface="Wingdings" panose="05000000000000000000" pitchFamily="2" charset="2"/>
              <a:buChar char="u"/>
            </a:pPr>
            <a:r>
              <a:rPr lang="zh-CN" altLang="en-US" dirty="0">
                <a:solidFill>
                  <a:srgbClr val="4B3C31"/>
                </a:solidFill>
                <a:latin typeface="Times New Roman Regular" panose="02020503050405090304" charset="0"/>
                <a:ea typeface="苏新诗柳楷简" panose="02010600000101010101" pitchFamily="2" charset="-122"/>
                <a:cs typeface="Times New Roman Regular" panose="02020503050405090304" charset="0"/>
                <a:sym typeface="+mn-ea"/>
              </a:rPr>
              <a:t>Ambergris has various medicinal properties</a:t>
            </a:r>
            <a:r>
              <a:rPr lang="en-US" altLang="zh-CN" dirty="0">
                <a:solidFill>
                  <a:srgbClr val="4B3C31"/>
                </a:solidFill>
                <a:latin typeface="Times New Roman Regular" panose="02020503050405090304" charset="0"/>
                <a:ea typeface="苏新诗柳楷简" panose="02010600000101010101" pitchFamily="2" charset="-122"/>
                <a:cs typeface="Times New Roman Regular" panose="02020503050405090304" charset="0"/>
                <a:sym typeface="+mn-ea"/>
              </a:rPr>
              <a:t>.</a:t>
            </a:r>
            <a:endParaRPr lang="zh-CN" altLang="en-US" dirty="0">
              <a:solidFill>
                <a:srgbClr val="4B3C31"/>
              </a:solidFill>
              <a:latin typeface="Times New Roman Regular" panose="02020503050405090304" charset="0"/>
              <a:ea typeface="苏新诗柳楷简" panose="02010600000101010101" pitchFamily="2" charset="-122"/>
              <a:cs typeface="Times New Roman Regular" panose="02020503050405090304" charset="0"/>
              <a:sym typeface="+mn-ea"/>
            </a:endParaRPr>
          </a:p>
          <a:p>
            <a:pPr marL="285750" indent="-285750" algn="just">
              <a:lnSpc>
                <a:spcPct val="110000"/>
              </a:lnSpc>
              <a:buFont typeface="Wingdings" panose="05000000000000000000" pitchFamily="2" charset="2"/>
              <a:buChar char="u"/>
            </a:pPr>
            <a:r>
              <a:rPr lang="zh-CN" altLang="en-US" dirty="0">
                <a:solidFill>
                  <a:srgbClr val="4B3C31"/>
                </a:solidFill>
                <a:latin typeface="Times New Roman Regular" panose="02020503050405090304" charset="0"/>
                <a:ea typeface="苏新诗柳楷简" panose="02010600000101010101" pitchFamily="2" charset="-122"/>
                <a:cs typeface="Times New Roman Regular" panose="02020503050405090304" charset="0"/>
                <a:sym typeface="+mn-ea"/>
              </a:rPr>
              <a:t>It is used to treat symptoms like cough, asthma, and pain in the chest and abdomen.</a:t>
            </a:r>
            <a:endParaRPr lang="zh-CN" altLang="en-US" dirty="0">
              <a:solidFill>
                <a:srgbClr val="4B3C31"/>
              </a:solidFill>
              <a:latin typeface="Times New Roman Regular" panose="02020503050405090304" charset="0"/>
              <a:ea typeface="苏新诗柳楷简" panose="02010600000101010101" pitchFamily="2" charset="-122"/>
              <a:cs typeface="Times New Roman Regular" panose="02020503050405090304" charset="0"/>
              <a:sym typeface="+mn-ea"/>
            </a:endParaRPr>
          </a:p>
          <a:p>
            <a:pPr indent="0" algn="just">
              <a:lnSpc>
                <a:spcPct val="110000"/>
              </a:lnSpc>
              <a:buFont typeface="Wingdings" panose="05000000000000000000" pitchFamily="2" charset="2"/>
              <a:buNone/>
            </a:pPr>
            <a:r>
              <a:rPr lang="en-US" altLang="zh-CN" dirty="0">
                <a:solidFill>
                  <a:srgbClr val="4B3C31"/>
                </a:solidFill>
                <a:latin typeface="楷体" charset="0"/>
                <a:ea typeface="楷体" charset="0"/>
                <a:cs typeface="楷体" charset="0"/>
                <a:sym typeface="+mn-ea"/>
              </a:rPr>
              <a:t>    </a:t>
            </a:r>
            <a:r>
              <a:rPr lang="zh-CN" altLang="en-US" dirty="0">
                <a:solidFill>
                  <a:srgbClr val="4B3C31"/>
                </a:solidFill>
                <a:latin typeface="楷体" charset="0"/>
                <a:ea typeface="楷体" charset="0"/>
                <a:cs typeface="楷体" charset="0"/>
                <a:sym typeface="+mn-ea"/>
              </a:rPr>
              <a:t>治疗咳喘气逆、心腹疼痛</a:t>
            </a:r>
            <a:endParaRPr lang="zh-CN" altLang="en-US" dirty="0">
              <a:solidFill>
                <a:srgbClr val="4B3C31"/>
              </a:solidFill>
              <a:latin typeface="楷体" charset="0"/>
              <a:ea typeface="楷体" charset="0"/>
              <a:cs typeface="楷体" charset="0"/>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anim calcmode="lin" valueType="num">
                                      <p:cBhvr>
                                        <p:cTn id="17" dur="500" fill="hold"/>
                                        <p:tgtEl>
                                          <p:spTgt spid="12"/>
                                        </p:tgtEl>
                                        <p:attrNameLst>
                                          <p:attrName>ppt_x</p:attrName>
                                        </p:attrNameLst>
                                      </p:cBhvr>
                                      <p:tavLst>
                                        <p:tav tm="0">
                                          <p:val>
                                            <p:strVal val="#ppt_x"/>
                                          </p:val>
                                        </p:tav>
                                        <p:tav tm="100000">
                                          <p:val>
                                            <p:strVal val="#ppt_x"/>
                                          </p:val>
                                        </p:tav>
                                      </p:tavLst>
                                    </p:anim>
                                    <p:anim calcmode="lin" valueType="num">
                                      <p:cBhvr>
                                        <p:cTn id="18" dur="500" fill="hold"/>
                                        <p:tgtEl>
                                          <p:spTgt spid="12"/>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14" presetClass="entr" presetSubtype="10" fill="hold" grpId="0" nodeType="after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22" dur="50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27" dur="500"/>
                                        <p:tgtEl>
                                          <p:spTgt spid="11">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1" grpId="0" build="p"/>
      <p:bldP spid="12" grpId="0"/>
      <p:bldP spid="2" grpId="0" bldLvl="0" animBg="1"/>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descr="e7d195523061f1c0092ce48a5fc95870a0687ac45bc8b2caB227BFDC40F9DB2B7A559DE97B8BDC6E716585DDCE188C7BF488BAA08C98985C74A3E1B5E305210FABE6A8AE2A6A8AB67019A6860E9B7AF5A1AA0AE848054FD2206BFAFCB67EEB796EFD392E519797EB6E7F7619C309970D4AE2155916F4D4D353DC3281B35C9DA8DDB86121B124719C"/>
          <p:cNvSpPr/>
          <p:nvPr/>
        </p:nvSpPr>
        <p:spPr>
          <a:xfrm rot="5400000">
            <a:off x="5646420" y="1645923"/>
            <a:ext cx="5143501" cy="1851661"/>
          </a:xfrm>
          <a:prstGeom prst="rect">
            <a:avLst/>
          </a:prstGeom>
          <a:solidFill>
            <a:srgbClr val="8D7D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0" name="矩形 9"/>
          <p:cNvSpPr/>
          <p:nvPr/>
        </p:nvSpPr>
        <p:spPr>
          <a:xfrm>
            <a:off x="0" y="310515"/>
            <a:ext cx="3632201" cy="78106"/>
          </a:xfrm>
          <a:prstGeom prst="rect">
            <a:avLst/>
          </a:prstGeom>
          <a:solidFill>
            <a:srgbClr val="524438">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201930" y="716280"/>
            <a:ext cx="4370070" cy="1614170"/>
          </a:xfrm>
          <a:prstGeom prst="rect">
            <a:avLst/>
          </a:prstGeom>
          <a:noFill/>
        </p:spPr>
        <p:txBody>
          <a:bodyPr wrap="square">
            <a:spAutoFit/>
          </a:bodyPr>
          <a:lstStyle/>
          <a:p>
            <a:pPr marL="285750" indent="-285750" algn="just">
              <a:lnSpc>
                <a:spcPct val="110000"/>
              </a:lnSpc>
              <a:buFont typeface="Wingdings" panose="05000000000000000000" pitchFamily="2" charset="2"/>
              <a:buChar char="u"/>
            </a:pPr>
            <a:r>
              <a:rPr lang="zh-CN" altLang="en-US" dirty="0">
                <a:solidFill>
                  <a:srgbClr val="4B3C31"/>
                </a:solidFill>
                <a:latin typeface="Times New Roman Regular" panose="02020503050405090304" charset="0"/>
                <a:ea typeface="苏新诗柳楷简" panose="02010600000101010101" pitchFamily="2" charset="-122"/>
                <a:cs typeface="Times New Roman Regular" panose="02020503050405090304" charset="0"/>
                <a:sym typeface="+mn-ea"/>
              </a:rPr>
              <a:t>Musk is an </a:t>
            </a:r>
            <a:r>
              <a:rPr lang="zh-CN" altLang="en-US" b="1" dirty="0">
                <a:solidFill>
                  <a:srgbClr val="4B3C31"/>
                </a:solidFill>
                <a:latin typeface="Times New Roman Bold" panose="02020503050405090304" charset="0"/>
                <a:ea typeface="苏新诗柳楷简" panose="02010600000101010101" pitchFamily="2" charset="-122"/>
                <a:cs typeface="Times New Roman Bold" panose="02020503050405090304" charset="0"/>
                <a:sym typeface="+mn-ea"/>
              </a:rPr>
              <a:t>animal-derived fragrance</a:t>
            </a:r>
            <a:r>
              <a:rPr lang="zh-CN" altLang="en-US" dirty="0">
                <a:solidFill>
                  <a:srgbClr val="4B3C31"/>
                </a:solidFill>
                <a:latin typeface="Times New Roman Regular" panose="02020503050405090304" charset="0"/>
                <a:ea typeface="苏新诗柳楷简" panose="02010600000101010101" pitchFamily="2" charset="-122"/>
                <a:cs typeface="Times New Roman Regular" panose="02020503050405090304" charset="0"/>
                <a:sym typeface="+mn-ea"/>
              </a:rPr>
              <a:t>. It comes from the </a:t>
            </a:r>
            <a:r>
              <a:rPr lang="zh-CN" altLang="en-US" b="1" dirty="0">
                <a:solidFill>
                  <a:srgbClr val="4B3C31"/>
                </a:solidFill>
                <a:latin typeface="Times New Roman Bold" panose="02020503050405090304" charset="0"/>
                <a:ea typeface="苏新诗柳楷简" panose="02010600000101010101" pitchFamily="2" charset="-122"/>
                <a:cs typeface="Times New Roman Bold" panose="02020503050405090304" charset="0"/>
                <a:sym typeface="+mn-ea"/>
              </a:rPr>
              <a:t>musk deer</a:t>
            </a:r>
            <a:r>
              <a:rPr lang="zh-CN" altLang="en-US" dirty="0">
                <a:solidFill>
                  <a:srgbClr val="4B3C31"/>
                </a:solidFill>
                <a:latin typeface="Times New Roman Regular" panose="02020503050405090304" charset="0"/>
                <a:ea typeface="苏新诗柳楷简" panose="02010600000101010101" pitchFamily="2" charset="-122"/>
                <a:cs typeface="Times New Roman Regular" panose="02020503050405090304" charset="0"/>
                <a:sym typeface="+mn-ea"/>
              </a:rPr>
              <a:t>, where the males secrete a glandular substance during the winter mating season, which forms a sac-like encapsulated state.</a:t>
            </a:r>
            <a:endParaRPr lang="zh-CN" altLang="en-US" dirty="0">
              <a:solidFill>
                <a:srgbClr val="4B3C31"/>
              </a:solidFill>
              <a:latin typeface="Times New Roman Regular" panose="02020503050405090304" charset="0"/>
              <a:ea typeface="苏新诗柳楷简" panose="02010600000101010101" pitchFamily="2" charset="-122"/>
              <a:cs typeface="Times New Roman Regular" panose="02020503050405090304" charset="0"/>
              <a:sym typeface="+mn-ea"/>
            </a:endParaRPr>
          </a:p>
        </p:txBody>
      </p:sp>
      <p:sp>
        <p:nvSpPr>
          <p:cNvPr id="12" name="文本框 11"/>
          <p:cNvSpPr txBox="1"/>
          <p:nvPr/>
        </p:nvSpPr>
        <p:spPr>
          <a:xfrm>
            <a:off x="7139305" y="3394075"/>
            <a:ext cx="2004695" cy="1814830"/>
          </a:xfrm>
          <a:prstGeom prst="rect">
            <a:avLst/>
          </a:prstGeom>
          <a:noFill/>
        </p:spPr>
        <p:txBody>
          <a:bodyPr wrap="square" rtlCol="0">
            <a:spAutoFit/>
          </a:bodyPr>
          <a:lstStyle/>
          <a:p>
            <a:pPr algn="r"/>
            <a:r>
              <a:rPr lang="en-US" altLang="zh-CN" sz="2800" dirty="0">
                <a:solidFill>
                  <a:srgbClr val="EEE8CE"/>
                </a:solidFill>
                <a:latin typeface="楷体" charset="0"/>
                <a:ea typeface="楷体" charset="0"/>
                <a:cs typeface="楷体" charset="0"/>
              </a:rPr>
              <a:t>/</a:t>
            </a:r>
            <a:r>
              <a:rPr lang="zh-CN" altLang="en-US" sz="2800" dirty="0">
                <a:solidFill>
                  <a:srgbClr val="EEE8CE"/>
                </a:solidFill>
                <a:latin typeface="楷体" charset="0"/>
                <a:ea typeface="楷体" charset="0"/>
                <a:cs typeface="楷体" charset="0"/>
              </a:rPr>
              <a:t>麝香</a:t>
            </a:r>
            <a:endParaRPr lang="zh-CN" altLang="en-US" sz="2800" dirty="0">
              <a:solidFill>
                <a:srgbClr val="EEE8CE"/>
              </a:solidFill>
              <a:latin typeface="楷体" charset="0"/>
              <a:ea typeface="楷体" charset="0"/>
              <a:cs typeface="楷体" charset="0"/>
            </a:endParaRPr>
          </a:p>
          <a:p>
            <a:pPr algn="r"/>
            <a:r>
              <a:rPr lang="en-US" altLang="zh-CN" sz="2800" dirty="0">
                <a:solidFill>
                  <a:srgbClr val="EEE8CE"/>
                </a:solidFill>
                <a:latin typeface="Times New Roman Regular" panose="02020503050405090304" charset="0"/>
                <a:ea typeface="楷体" charset="0"/>
                <a:cs typeface="Times New Roman Regular" panose="02020503050405090304" charset="0"/>
                <a:sym typeface="+mn-ea"/>
              </a:rPr>
              <a:t>Musk</a:t>
            </a:r>
            <a:endParaRPr lang="en-US" altLang="zh-CN" sz="2800">
              <a:solidFill>
                <a:srgbClr val="060607"/>
              </a:solidFill>
              <a:latin typeface="Times New Roman Regular" panose="02020503050405090304" charset="0"/>
              <a:ea typeface="-apple-system"/>
              <a:cs typeface="Times New Roman Regular" panose="02020503050405090304" charset="0"/>
              <a:sym typeface="+mn-ea"/>
            </a:endParaRPr>
          </a:p>
          <a:p>
            <a:pPr algn="r"/>
            <a:endParaRPr lang="zh-CN" altLang="en-US" sz="2800" b="0" i="0" dirty="0">
              <a:solidFill>
                <a:srgbClr val="EEE8CE"/>
              </a:solidFill>
              <a:latin typeface="Times New Roman Regular" panose="02020503050405090304" charset="0"/>
              <a:ea typeface="楷体" charset="0"/>
              <a:cs typeface="Times New Roman Regular" panose="02020503050405090304" charset="0"/>
            </a:endParaRPr>
          </a:p>
          <a:p>
            <a:pPr algn="r"/>
            <a:endParaRPr lang="zh-CN" altLang="en-US" sz="2800" b="0" i="0" dirty="0">
              <a:solidFill>
                <a:srgbClr val="EEE8CE"/>
              </a:solidFill>
              <a:latin typeface="Times New Roman Regular" panose="02020503050405090304" charset="0"/>
              <a:ea typeface="楷体" charset="0"/>
              <a:cs typeface="Times New Roman Regular" panose="02020503050405090304" charset="0"/>
            </a:endParaRPr>
          </a:p>
        </p:txBody>
      </p:sp>
      <p:sp>
        <p:nvSpPr>
          <p:cNvPr id="2" name="矩形 1"/>
          <p:cNvSpPr/>
          <p:nvPr/>
        </p:nvSpPr>
        <p:spPr>
          <a:xfrm>
            <a:off x="8311978" y="4435799"/>
            <a:ext cx="584474" cy="74298"/>
          </a:xfrm>
          <a:prstGeom prst="rect">
            <a:avLst/>
          </a:prstGeom>
          <a:solidFill>
            <a:srgbClr val="524438">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p:cNvGrpSpPr/>
          <p:nvPr/>
        </p:nvGrpSpPr>
        <p:grpSpPr>
          <a:xfrm>
            <a:off x="120650" y="2759075"/>
            <a:ext cx="3138805" cy="2233930"/>
            <a:chOff x="520" y="3792"/>
            <a:chExt cx="5200" cy="3732"/>
          </a:xfrm>
        </p:grpSpPr>
        <p:sp>
          <p:nvSpPr>
            <p:cNvPr id="7" name="矩形 6" descr="e7d195523061f1c0092ce48a5fc95870a0687ac45bc8b2caB227BFDC40F9DB2B7A559DE97B8BDC6E716585DDCE188C7BF488BAA08C98985C74A3E1B5E305210FABE6A8AE2A6A8AB67019A6860E9B7AF5A1AA0AE848054FD2206BFAFCB67EEB796EFD392E519797EB6E7F7619C309970D4AE2155916F4D4D353DC3281B35C9DA8DDB86121B124719C"/>
            <p:cNvSpPr/>
            <p:nvPr/>
          </p:nvSpPr>
          <p:spPr>
            <a:xfrm rot="5400000">
              <a:off x="1254" y="3058"/>
              <a:ext cx="3732" cy="5200"/>
            </a:xfrm>
            <a:prstGeom prst="rect">
              <a:avLst/>
            </a:prstGeom>
            <a:solidFill>
              <a:srgbClr val="8D7D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8" name="图片 7" descr="/Users/tangxinyan/Desktop/研究生/研二上/中国语言文化/香道文化/图片/640-3.png640-3"/>
            <p:cNvPicPr>
              <a:picLocks noChangeAspect="1"/>
            </p:cNvPicPr>
            <p:nvPr/>
          </p:nvPicPr>
          <p:blipFill>
            <a:blip r:embed="rId1"/>
            <a:srcRect l="17777" t="-16" r="17777" b="16"/>
            <a:stretch>
              <a:fillRect/>
            </a:stretch>
          </p:blipFill>
          <p:spPr>
            <a:xfrm>
              <a:off x="684" y="4131"/>
              <a:ext cx="4908" cy="3181"/>
            </a:xfrm>
            <a:prstGeom prst="rect">
              <a:avLst/>
            </a:prstGeom>
          </p:spPr>
        </p:pic>
      </p:grpSp>
      <p:pic>
        <p:nvPicPr>
          <p:cNvPr id="3" name="图片 2" descr="/private/var/folders/72/v9lj_7214pzbk9qvcrp50q000000gn/T/com.kingsoft.wpsoffice.mac/picturecompress_20241107185451/output_29.pngoutput_29"/>
          <p:cNvPicPr>
            <a:picLocks noChangeAspect="1"/>
          </p:cNvPicPr>
          <p:nvPr/>
        </p:nvPicPr>
        <p:blipFill>
          <a:blip r:embed="rId2"/>
          <a:srcRect/>
          <a:stretch>
            <a:fillRect/>
          </a:stretch>
        </p:blipFill>
        <p:spPr>
          <a:xfrm>
            <a:off x="5147945" y="310515"/>
            <a:ext cx="3434080" cy="2140585"/>
          </a:xfrm>
          <a:prstGeom prst="rect">
            <a:avLst/>
          </a:prstGeom>
        </p:spPr>
      </p:pic>
      <p:sp>
        <p:nvSpPr>
          <p:cNvPr id="6" name="文本框 5"/>
          <p:cNvSpPr txBox="1"/>
          <p:nvPr/>
        </p:nvSpPr>
        <p:spPr>
          <a:xfrm>
            <a:off x="3182620" y="2615565"/>
            <a:ext cx="4110355" cy="2527935"/>
          </a:xfrm>
          <a:prstGeom prst="rect">
            <a:avLst/>
          </a:prstGeom>
          <a:noFill/>
        </p:spPr>
        <p:txBody>
          <a:bodyPr wrap="square" rtlCol="0" anchor="t">
            <a:spAutoFit/>
          </a:bodyPr>
          <a:p>
            <a:pPr indent="0" algn="just">
              <a:lnSpc>
                <a:spcPct val="110000"/>
              </a:lnSpc>
              <a:buFont typeface="Wingdings" panose="05000000000000000000" pitchFamily="2" charset="2"/>
              <a:buNone/>
            </a:pPr>
            <a:r>
              <a:rPr lang="zh-CN" altLang="en-US" dirty="0">
                <a:solidFill>
                  <a:srgbClr val="4B3C31"/>
                </a:solidFill>
                <a:latin typeface="Times New Roman Regular" panose="02020503050405090304" charset="0"/>
                <a:ea typeface="苏新诗柳楷简" panose="02010600000101010101" pitchFamily="2" charset="-122"/>
                <a:cs typeface="Times New Roman Regular" panose="02020503050405090304" charset="0"/>
                <a:sym typeface="+mn-ea"/>
              </a:rPr>
              <a:t>Its pungent and fragrant nature is warm, with a very strong penetrating quality, which is why it has magical medicinal effects in areas such as opening orifices, dispelling foul odors, promoting circulation, dispersing blood stasis, relieving pain, and inducing labor.</a:t>
            </a:r>
            <a:endParaRPr lang="zh-CN" altLang="en-US" dirty="0">
              <a:solidFill>
                <a:srgbClr val="4B3C31"/>
              </a:solidFill>
              <a:latin typeface="Times New Roman Regular" panose="02020503050405090304" charset="0"/>
              <a:ea typeface="苏新诗柳楷简" panose="02010600000101010101" pitchFamily="2" charset="-122"/>
              <a:cs typeface="Times New Roman Regular" panose="02020503050405090304" charset="0"/>
              <a:sym typeface="+mn-ea"/>
            </a:endParaRPr>
          </a:p>
          <a:p>
            <a:pPr indent="0" algn="just">
              <a:lnSpc>
                <a:spcPct val="110000"/>
              </a:lnSpc>
              <a:buFont typeface="Wingdings" panose="05000000000000000000" pitchFamily="2" charset="2"/>
              <a:buNone/>
            </a:pPr>
            <a:r>
              <a:rPr lang="zh-CN" altLang="en-US" dirty="0">
                <a:solidFill>
                  <a:srgbClr val="4B3C31"/>
                </a:solidFill>
                <a:latin typeface="楷体" charset="0"/>
                <a:ea typeface="楷体" charset="0"/>
                <a:cs typeface="楷体" charset="0"/>
                <a:sym typeface="+mn-ea"/>
              </a:rPr>
              <a:t>开窍、辟秽、通络、散瘀、止痛、催产</a:t>
            </a:r>
            <a:endParaRPr lang="zh-CN" altLang="en-US" dirty="0">
              <a:solidFill>
                <a:srgbClr val="4B3C31"/>
              </a:solidFill>
              <a:latin typeface="楷体" charset="0"/>
              <a:ea typeface="楷体" charset="0"/>
              <a:cs typeface="楷体" charset="0"/>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anim calcmode="lin" valueType="num">
                                      <p:cBhvr>
                                        <p:cTn id="17" dur="500" fill="hold"/>
                                        <p:tgtEl>
                                          <p:spTgt spid="12"/>
                                        </p:tgtEl>
                                        <p:attrNameLst>
                                          <p:attrName>ppt_x</p:attrName>
                                        </p:attrNameLst>
                                      </p:cBhvr>
                                      <p:tavLst>
                                        <p:tav tm="0">
                                          <p:val>
                                            <p:strVal val="#ppt_x"/>
                                          </p:val>
                                        </p:tav>
                                        <p:tav tm="100000">
                                          <p:val>
                                            <p:strVal val="#ppt_x"/>
                                          </p:val>
                                        </p:tav>
                                      </p:tavLst>
                                    </p:anim>
                                    <p:anim calcmode="lin" valueType="num">
                                      <p:cBhvr>
                                        <p:cTn id="18"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23" dur="500"/>
                                        <p:tgtEl>
                                          <p:spTgt spid="11">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1" grpId="0" build="p"/>
      <p:bldP spid="12" grpId="0"/>
      <p:bldP spid="2" grpId="0" bldLvl="0" animBg="1"/>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任意多边形: 形状 21" descr="e7d195523061f1c0092ce48a5fc95870a0687ac45bc8b2caB227BFDC40F9DB2B7A559DE97B8BDC6E716585DDCE188C7BF488BAA08C98985C74A3E1B5E305210FABE6A8AE2A6A8AB67019A6860E9B7AF5A1AA0AE848054FD2206BFAFCB67EEB796EFD392E519797EB6E7F7619C309970D4AE2155916F4D4D353DC3281B35C9DA8DDB86121B124719C"/>
          <p:cNvSpPr/>
          <p:nvPr/>
        </p:nvSpPr>
        <p:spPr>
          <a:xfrm>
            <a:off x="0" y="1810523"/>
            <a:ext cx="9144000" cy="3332977"/>
          </a:xfrm>
          <a:custGeom>
            <a:avLst/>
            <a:gdLst>
              <a:gd name="connsiteX0" fmla="*/ 0 w 9144000"/>
              <a:gd name="connsiteY0" fmla="*/ 0 h 3332977"/>
              <a:gd name="connsiteX1" fmla="*/ 9144000 w 9144000"/>
              <a:gd name="connsiteY1" fmla="*/ 0 h 3332977"/>
              <a:gd name="connsiteX2" fmla="*/ 9144000 w 9144000"/>
              <a:gd name="connsiteY2" fmla="*/ 1522455 h 3332977"/>
              <a:gd name="connsiteX3" fmla="*/ 9144000 w 9144000"/>
              <a:gd name="connsiteY3" fmla="*/ 3332977 h 3332977"/>
              <a:gd name="connsiteX4" fmla="*/ 7581900 w 9144000"/>
              <a:gd name="connsiteY4" fmla="*/ 3332977 h 3332977"/>
              <a:gd name="connsiteX5" fmla="*/ 7581900 w 9144000"/>
              <a:gd name="connsiteY5" fmla="*/ 1522455 h 3332977"/>
              <a:gd name="connsiteX6" fmla="*/ 0 w 9144000"/>
              <a:gd name="connsiteY6" fmla="*/ 1522455 h 3332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3332977">
                <a:moveTo>
                  <a:pt x="0" y="0"/>
                </a:moveTo>
                <a:lnTo>
                  <a:pt x="9144000" y="0"/>
                </a:lnTo>
                <a:lnTo>
                  <a:pt x="9144000" y="1522455"/>
                </a:lnTo>
                <a:lnTo>
                  <a:pt x="9144000" y="3332977"/>
                </a:lnTo>
                <a:lnTo>
                  <a:pt x="7581900" y="3332977"/>
                </a:lnTo>
                <a:lnTo>
                  <a:pt x="7581900" y="1522455"/>
                </a:lnTo>
                <a:lnTo>
                  <a:pt x="0" y="1522455"/>
                </a:lnTo>
                <a:close/>
              </a:path>
            </a:pathLst>
          </a:custGeom>
          <a:solidFill>
            <a:srgbClr val="86765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sp>
        <p:nvSpPr>
          <p:cNvPr id="11" name="文本框 10"/>
          <p:cNvSpPr txBox="1"/>
          <p:nvPr>
            <p:custDataLst>
              <p:tags r:id="rId1"/>
            </p:custDataLst>
          </p:nvPr>
        </p:nvSpPr>
        <p:spPr>
          <a:xfrm>
            <a:off x="543634" y="225646"/>
            <a:ext cx="2598420" cy="645160"/>
          </a:xfrm>
          <a:prstGeom prst="rect">
            <a:avLst/>
          </a:prstGeom>
          <a:noFill/>
        </p:spPr>
        <p:txBody>
          <a:bodyPr wrap="square" rtlCol="0">
            <a:spAutoFit/>
          </a:bodyPr>
          <a:lstStyle/>
          <a:p>
            <a:r>
              <a:rPr lang="zh-CN" altLang="en-US" sz="3600" dirty="0">
                <a:solidFill>
                  <a:srgbClr val="524438"/>
                </a:solidFill>
                <a:latin typeface="宋体" charset="0"/>
                <a:ea typeface="宋体" charset="0"/>
              </a:rPr>
              <a:t>第</a:t>
            </a:r>
            <a:r>
              <a:rPr lang="zh-CN" altLang="en-US" sz="3600" dirty="0">
                <a:solidFill>
                  <a:srgbClr val="524438"/>
                </a:solidFill>
                <a:latin typeface="宋体" charset="0"/>
                <a:ea typeface="宋体" charset="0"/>
              </a:rPr>
              <a:t>三部分</a:t>
            </a:r>
            <a:endParaRPr lang="zh-CN" altLang="en-US" sz="3600" dirty="0">
              <a:solidFill>
                <a:srgbClr val="524438"/>
              </a:solidFill>
              <a:latin typeface="宋体" charset="0"/>
              <a:ea typeface="宋体" charset="0"/>
            </a:endParaRPr>
          </a:p>
        </p:txBody>
      </p:sp>
      <p:sp>
        <p:nvSpPr>
          <p:cNvPr id="13" name="文本框 12"/>
          <p:cNvSpPr txBox="1"/>
          <p:nvPr/>
        </p:nvSpPr>
        <p:spPr>
          <a:xfrm>
            <a:off x="6415498" y="-233913"/>
            <a:ext cx="3202847" cy="3399790"/>
          </a:xfrm>
          <a:prstGeom prst="rect">
            <a:avLst/>
          </a:prstGeom>
          <a:noFill/>
        </p:spPr>
        <p:txBody>
          <a:bodyPr wrap="square" rtlCol="0">
            <a:spAutoFit/>
          </a:bodyPr>
          <a:lstStyle/>
          <a:p>
            <a:r>
              <a:rPr lang="zh-CN" altLang="en-US" sz="21500" dirty="0">
                <a:solidFill>
                  <a:srgbClr val="C5AF8D">
                    <a:alpha val="50000"/>
                  </a:srgbClr>
                </a:solidFill>
                <a:latin typeface="叶根友古刻体" panose="03000509000000000000" charset="-122"/>
                <a:ea typeface="叶根友古刻体" panose="03000509000000000000" charset="-122"/>
              </a:rPr>
              <a:t>叁</a:t>
            </a:r>
            <a:endParaRPr lang="zh-CN" altLang="en-US" sz="21500" dirty="0">
              <a:solidFill>
                <a:srgbClr val="C5AF8D">
                  <a:alpha val="50000"/>
                </a:srgbClr>
              </a:solidFill>
              <a:latin typeface="叶根友古刻体" panose="03000509000000000000" charset="-122"/>
              <a:ea typeface="叶根友古刻体" panose="03000509000000000000" charset="-122"/>
            </a:endParaRPr>
          </a:p>
        </p:txBody>
      </p:sp>
      <p:sp>
        <p:nvSpPr>
          <p:cNvPr id="16" name="文本框 15"/>
          <p:cNvSpPr txBox="1"/>
          <p:nvPr/>
        </p:nvSpPr>
        <p:spPr>
          <a:xfrm>
            <a:off x="2399030" y="870585"/>
            <a:ext cx="4015740" cy="645160"/>
          </a:xfrm>
          <a:prstGeom prst="rect">
            <a:avLst/>
          </a:prstGeom>
          <a:noFill/>
        </p:spPr>
        <p:txBody>
          <a:bodyPr wrap="square">
            <a:spAutoFit/>
          </a:bodyPr>
          <a:lstStyle/>
          <a:p>
            <a:r>
              <a:rPr lang="en-US" altLang="zh-CN" sz="3600" dirty="0">
                <a:solidFill>
                  <a:srgbClr val="524438"/>
                </a:solidFill>
                <a:latin typeface="宋体" charset="0"/>
                <a:ea typeface="宋体" charset="0"/>
                <a:cs typeface="宋体" charset="0"/>
              </a:rPr>
              <a:t>/</a:t>
            </a:r>
            <a:r>
              <a:rPr lang="zh-CN" altLang="en-US" sz="3600" dirty="0">
                <a:solidFill>
                  <a:srgbClr val="524438"/>
                </a:solidFill>
                <a:latin typeface="宋体" charset="0"/>
                <a:ea typeface="宋体" charset="0"/>
                <a:cs typeface="宋体" charset="0"/>
              </a:rPr>
              <a:t>香道文化的</a:t>
            </a:r>
            <a:r>
              <a:rPr lang="zh-CN" altLang="en-US" sz="3600" dirty="0">
                <a:solidFill>
                  <a:srgbClr val="524438"/>
                </a:solidFill>
                <a:latin typeface="宋体" charset="0"/>
                <a:ea typeface="宋体" charset="0"/>
                <a:cs typeface="宋体" charset="0"/>
              </a:rPr>
              <a:t>发展</a:t>
            </a:r>
            <a:endParaRPr lang="zh-CN" altLang="en-US" sz="3600" dirty="0">
              <a:solidFill>
                <a:srgbClr val="524438"/>
              </a:solidFill>
              <a:latin typeface="宋体" charset="0"/>
              <a:ea typeface="宋体" charset="0"/>
              <a:cs typeface="宋体" charset="0"/>
            </a:endParaRPr>
          </a:p>
        </p:txBody>
      </p:sp>
      <p:sp>
        <p:nvSpPr>
          <p:cNvPr id="33" name="文本框 32"/>
          <p:cNvSpPr txBox="1"/>
          <p:nvPr/>
        </p:nvSpPr>
        <p:spPr>
          <a:xfrm>
            <a:off x="6069330" y="-628650"/>
            <a:ext cx="3747135" cy="1680845"/>
          </a:xfrm>
          <a:prstGeom prst="rect">
            <a:avLst/>
          </a:prstGeom>
          <a:noFill/>
        </p:spPr>
        <p:txBody>
          <a:bodyPr wrap="square">
            <a:noAutofit/>
          </a:bodyPr>
          <a:lstStyle>
            <a:defPPr>
              <a:defRPr lang="en-US"/>
            </a:defPPr>
            <a:lvl1pPr>
              <a:defRPr sz="9600">
                <a:solidFill>
                  <a:srgbClr val="CDC2AA"/>
                </a:solidFill>
                <a:latin typeface="叶根友古刻体" panose="03000509000000000000" charset="-122"/>
                <a:ea typeface="叶根友古刻体" panose="03000509000000000000" charset="-122"/>
              </a:defRPr>
            </a:lvl1pPr>
          </a:lstStyle>
          <a:p>
            <a:r>
              <a:rPr lang="en-US" altLang="zh-CN" sz="19000" dirty="0">
                <a:solidFill>
                  <a:srgbClr val="86765E"/>
                </a:solidFill>
                <a:latin typeface="宋体" charset="0"/>
                <a:ea typeface="宋体" charset="0"/>
                <a:cs typeface="Cochin Regular" panose="02000603020000020003" charset="0"/>
              </a:rPr>
              <a:t>II</a:t>
            </a:r>
            <a:r>
              <a:rPr lang="en-US" altLang="zh-CN" sz="19000" dirty="0">
                <a:solidFill>
                  <a:srgbClr val="86765E"/>
                </a:solidFill>
                <a:latin typeface="宋体" charset="0"/>
                <a:ea typeface="宋体" charset="0"/>
                <a:cs typeface="Cochin Regular" panose="02000603020000020003" charset="0"/>
              </a:rPr>
              <a:t>I.</a:t>
            </a:r>
            <a:endParaRPr lang="en-US" altLang="zh-CN" sz="19000" dirty="0">
              <a:solidFill>
                <a:srgbClr val="86765E"/>
              </a:solidFill>
              <a:latin typeface="宋体" charset="0"/>
              <a:ea typeface="宋体" charset="0"/>
              <a:cs typeface="Cochin Regular" panose="02000603020000020003" charset="0"/>
            </a:endParaRPr>
          </a:p>
        </p:txBody>
      </p:sp>
      <p:sp>
        <p:nvSpPr>
          <p:cNvPr id="4" name="文本框 3"/>
          <p:cNvSpPr txBox="1"/>
          <p:nvPr/>
        </p:nvSpPr>
        <p:spPr>
          <a:xfrm>
            <a:off x="3141980" y="3580765"/>
            <a:ext cx="4820920" cy="1076325"/>
          </a:xfrm>
          <a:prstGeom prst="rect">
            <a:avLst/>
          </a:prstGeom>
          <a:noFill/>
        </p:spPr>
        <p:txBody>
          <a:bodyPr wrap="square" rtlCol="0">
            <a:spAutoFit/>
          </a:bodyPr>
          <a:p>
            <a:pPr algn="ctr"/>
            <a:r>
              <a:rPr lang="en-US" altLang="zh-CN" sz="3200">
                <a:solidFill>
                  <a:srgbClr val="4B3C31"/>
                </a:solidFill>
                <a:latin typeface="Times New Roman Regular" panose="02020503050405090304" charset="0"/>
                <a:cs typeface="Times New Roman Regular" panose="02020503050405090304" charset="0"/>
              </a:rPr>
              <a:t>The </a:t>
            </a:r>
            <a:r>
              <a:rPr lang="en-US" altLang="zh-CN" sz="3200">
                <a:solidFill>
                  <a:srgbClr val="4B3C31"/>
                </a:solidFill>
                <a:latin typeface="Times New Roman Regular" panose="02020503050405090304" charset="0"/>
                <a:cs typeface="Times New Roman Regular" panose="02020503050405090304" charset="0"/>
                <a:sym typeface="+mn-ea"/>
              </a:rPr>
              <a:t>Development </a:t>
            </a:r>
            <a:r>
              <a:rPr lang="en-US" altLang="zh-CN" sz="3200">
                <a:solidFill>
                  <a:srgbClr val="4B3C31"/>
                </a:solidFill>
                <a:latin typeface="Times New Roman Regular" panose="02020503050405090304" charset="0"/>
                <a:cs typeface="Times New Roman Regular" panose="02020503050405090304" charset="0"/>
              </a:rPr>
              <a:t>of </a:t>
            </a:r>
            <a:endParaRPr lang="en-US" altLang="zh-CN" sz="3200">
              <a:solidFill>
                <a:srgbClr val="4B3C31"/>
              </a:solidFill>
              <a:latin typeface="Times New Roman Regular" panose="02020503050405090304" charset="0"/>
              <a:cs typeface="Times New Roman Regular" panose="02020503050405090304" charset="0"/>
            </a:endParaRPr>
          </a:p>
          <a:p>
            <a:pPr algn="ctr"/>
            <a:r>
              <a:rPr lang="zh-CN" altLang="en-US" sz="3200">
                <a:solidFill>
                  <a:srgbClr val="4B3C31"/>
                </a:solidFill>
                <a:latin typeface="Times New Roman Regular" panose="02020503050405090304" charset="0"/>
                <a:cs typeface="Times New Roman Regular" panose="02020503050405090304" charset="0"/>
              </a:rPr>
              <a:t>Chinese Incense Culture</a:t>
            </a:r>
            <a:endParaRPr lang="zh-CN" altLang="en-US" sz="3200">
              <a:solidFill>
                <a:srgbClr val="4B3C31"/>
              </a:solidFill>
              <a:latin typeface="Times New Roman Regular" panose="02020503050405090304" charset="0"/>
              <a:cs typeface="Times New Roman Regular" panose="02020503050405090304" charset="0"/>
            </a:endParaRPr>
          </a:p>
        </p:txBody>
      </p:sp>
      <p:pic>
        <p:nvPicPr>
          <p:cNvPr id="6" name="图片 5" descr="/private/var/folders/72/v9lj_7214pzbk9qvcrp50q000000gn/T/com.kingsoft.wpsoffice.mac/picturecompress_20241107185451/output_31.pngoutput_31"/>
          <p:cNvPicPr>
            <a:picLocks noChangeAspect="1"/>
          </p:cNvPicPr>
          <p:nvPr/>
        </p:nvPicPr>
        <p:blipFill rotWithShape="1">
          <a:blip r:embed="rId2"/>
          <a:srcRect/>
          <a:stretch>
            <a:fillRect/>
          </a:stretch>
        </p:blipFill>
        <p:spPr>
          <a:xfrm>
            <a:off x="149860" y="1810385"/>
            <a:ext cx="3476625" cy="2185670"/>
          </a:xfrm>
          <a:prstGeom prst="roundRect">
            <a:avLst>
              <a:gd name="adj" fmla="val 11155"/>
            </a:avLst>
          </a:prstGeom>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0-#ppt_w/2"/>
                                          </p:val>
                                        </p:tav>
                                        <p:tav tm="100000">
                                          <p:val>
                                            <p:strVal val="#ppt_x"/>
                                          </p:val>
                                        </p:tav>
                                      </p:tavLst>
                                    </p:anim>
                                    <p:anim calcmode="lin" valueType="num">
                                      <p:cBhvr additive="base">
                                        <p:cTn id="8" dur="25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250" fill="hold"/>
                                        <p:tgtEl>
                                          <p:spTgt spid="16"/>
                                        </p:tgtEl>
                                        <p:attrNameLst>
                                          <p:attrName>ppt_x</p:attrName>
                                        </p:attrNameLst>
                                      </p:cBhvr>
                                      <p:tavLst>
                                        <p:tav tm="0">
                                          <p:val>
                                            <p:strVal val="0-#ppt_w/2"/>
                                          </p:val>
                                        </p:tav>
                                        <p:tav tm="100000">
                                          <p:val>
                                            <p:strVal val="#ppt_x"/>
                                          </p:val>
                                        </p:tav>
                                      </p:tavLst>
                                    </p:anim>
                                    <p:anim calcmode="lin" valueType="num">
                                      <p:cBhvr additive="base">
                                        <p:cTn id="13" dur="250" fill="hold"/>
                                        <p:tgtEl>
                                          <p:spTgt spid="1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par>
                                <p:cTn id="18" presetID="10" presetClass="entr" presetSubtype="0" fill="hold" grpId="0" nodeType="withEffect">
                                  <p:stCondLst>
                                    <p:cond delay="25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250" fill="hold"/>
                                        <p:tgtEl>
                                          <p:spTgt spid="6"/>
                                        </p:tgtEl>
                                        <p:attrNameLst>
                                          <p:attrName>ppt_w</p:attrName>
                                        </p:attrNameLst>
                                      </p:cBhvr>
                                      <p:tavLst>
                                        <p:tav tm="0">
                                          <p:val>
                                            <p:fltVal val="0"/>
                                          </p:val>
                                        </p:tav>
                                        <p:tav tm="100000">
                                          <p:val>
                                            <p:strVal val="#ppt_w"/>
                                          </p:val>
                                        </p:tav>
                                      </p:tavLst>
                                    </p:anim>
                                    <p:anim calcmode="lin" valueType="num">
                                      <p:cBhvr>
                                        <p:cTn id="25" dur="250" fill="hold"/>
                                        <p:tgtEl>
                                          <p:spTgt spid="6"/>
                                        </p:tgtEl>
                                        <p:attrNameLst>
                                          <p:attrName>ppt_h</p:attrName>
                                        </p:attrNameLst>
                                      </p:cBhvr>
                                      <p:tavLst>
                                        <p:tav tm="0">
                                          <p:val>
                                            <p:fltVal val="0"/>
                                          </p:val>
                                        </p:tav>
                                        <p:tav tm="100000">
                                          <p:val>
                                            <p:strVal val="#ppt_h"/>
                                          </p:val>
                                        </p:tav>
                                      </p:tavLst>
                                    </p:anim>
                                    <p:animEffect transition="in" filter="fade">
                                      <p:cBhvr>
                                        <p:cTn id="26"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11" grpId="0"/>
      <p:bldP spid="13"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private/var/folders/72/v9lj_7214pzbk9qvcrp50q000000gn/T/com.kingsoft.wpsoffice.mac/picturecompress_20241107185451/output_30.jpgoutput_30"/>
          <p:cNvPicPr>
            <a:picLocks noChangeAspect="1"/>
          </p:cNvPicPr>
          <p:nvPr/>
        </p:nvPicPr>
        <p:blipFill rotWithShape="1">
          <a:blip r:embed="rId1"/>
          <a:srcRect/>
          <a:stretch>
            <a:fillRect/>
          </a:stretch>
        </p:blipFill>
        <p:spPr>
          <a:xfrm>
            <a:off x="309880" y="419735"/>
            <a:ext cx="3338830" cy="4504690"/>
          </a:xfrm>
          <a:prstGeom prst="roundRect">
            <a:avLst>
              <a:gd name="adj" fmla="val 11155"/>
            </a:avLst>
          </a:prstGeom>
          <a:effectLst>
            <a:outerShdw blurRad="50800" dist="38100" dir="2700000" algn="tl" rotWithShape="0">
              <a:prstClr val="black">
                <a:alpha val="40000"/>
              </a:prstClr>
            </a:outerShdw>
          </a:effectLst>
        </p:spPr>
      </p:pic>
      <p:sp>
        <p:nvSpPr>
          <p:cNvPr id="3" name="文本框 2"/>
          <p:cNvSpPr txBox="1"/>
          <p:nvPr/>
        </p:nvSpPr>
        <p:spPr>
          <a:xfrm>
            <a:off x="4043045" y="419735"/>
            <a:ext cx="4395470" cy="1106805"/>
          </a:xfrm>
          <a:prstGeom prst="rect">
            <a:avLst/>
          </a:prstGeom>
          <a:noFill/>
        </p:spPr>
        <p:txBody>
          <a:bodyPr wrap="square" rtlCol="0" anchor="t">
            <a:spAutoFit/>
          </a:bodyPr>
          <a:p>
            <a:pPr indent="0" algn="just">
              <a:lnSpc>
                <a:spcPct val="110000"/>
              </a:lnSpc>
              <a:buFont typeface="Wingdings" panose="05000000000000000000" pitchFamily="2" charset="2"/>
              <a:buNone/>
            </a:pPr>
            <a:r>
              <a:rPr lang="zh-CN" altLang="en-US" sz="2000" dirty="0">
                <a:solidFill>
                  <a:srgbClr val="4B3C31"/>
                </a:solidFill>
                <a:latin typeface="Times New Roman Regular" panose="02020503050405090304" charset="0"/>
                <a:ea typeface="苏新诗柳楷简" panose="02010600000101010101" pitchFamily="2" charset="-122"/>
                <a:cs typeface="Times New Roman Regular" panose="02020503050405090304" charset="0"/>
                <a:sym typeface="+mn-ea"/>
              </a:rPr>
              <a:t>However, when it comes to perfume, many people immediately think of </a:t>
            </a:r>
            <a:r>
              <a:rPr lang="zh-CN" altLang="en-US" sz="2000" b="1" dirty="0">
                <a:solidFill>
                  <a:srgbClr val="4B3C31"/>
                </a:solidFill>
                <a:latin typeface="Times New Roman Bold" panose="02020503050405090304" charset="0"/>
                <a:ea typeface="苏新诗柳楷简" panose="02010600000101010101" pitchFamily="2" charset="-122"/>
                <a:cs typeface="Times New Roman Bold" panose="02020503050405090304" charset="0"/>
                <a:sym typeface="+mn-ea"/>
              </a:rPr>
              <a:t>French perfumes from Paris</a:t>
            </a:r>
            <a:r>
              <a:rPr lang="zh-CN" altLang="en-US" sz="2000" dirty="0">
                <a:solidFill>
                  <a:srgbClr val="4B3C31"/>
                </a:solidFill>
                <a:latin typeface="Times New Roman Regular" panose="02020503050405090304" charset="0"/>
                <a:ea typeface="苏新诗柳楷简" panose="02010600000101010101" pitchFamily="2" charset="-122"/>
                <a:cs typeface="Times New Roman Regular" panose="02020503050405090304" charset="0"/>
                <a:sym typeface="+mn-ea"/>
              </a:rPr>
              <a:t>.</a:t>
            </a:r>
            <a:endParaRPr lang="zh-CN" altLang="en-US" sz="2000" dirty="0">
              <a:solidFill>
                <a:srgbClr val="4B3C31"/>
              </a:solidFill>
              <a:latin typeface="Times New Roman Regular" panose="02020503050405090304" charset="0"/>
              <a:ea typeface="苏新诗柳楷简" panose="02010600000101010101" pitchFamily="2" charset="-122"/>
              <a:cs typeface="Times New Roman Regular" panose="02020503050405090304" charset="0"/>
              <a:sym typeface="+mn-ea"/>
            </a:endParaRPr>
          </a:p>
        </p:txBody>
      </p:sp>
      <p:sp>
        <p:nvSpPr>
          <p:cNvPr id="4" name="文本框 3"/>
          <p:cNvSpPr txBox="1"/>
          <p:nvPr/>
        </p:nvSpPr>
        <p:spPr>
          <a:xfrm>
            <a:off x="4043045" y="1912620"/>
            <a:ext cx="4396105" cy="1445260"/>
          </a:xfrm>
          <a:prstGeom prst="rect">
            <a:avLst/>
          </a:prstGeom>
          <a:noFill/>
        </p:spPr>
        <p:txBody>
          <a:bodyPr wrap="square" rtlCol="0" anchor="t">
            <a:spAutoFit/>
          </a:bodyPr>
          <a:p>
            <a:pPr indent="0" algn="just">
              <a:lnSpc>
                <a:spcPct val="110000"/>
              </a:lnSpc>
              <a:buFont typeface="Wingdings" panose="05000000000000000000" pitchFamily="2" charset="2"/>
              <a:buNone/>
            </a:pPr>
            <a:r>
              <a:rPr lang="zh-CN" altLang="en-US" sz="2000" dirty="0">
                <a:solidFill>
                  <a:srgbClr val="4B3C31"/>
                </a:solidFill>
                <a:latin typeface="Times New Roman Regular" panose="02020503050405090304" charset="0"/>
                <a:ea typeface="苏新诗柳楷简" panose="02010600000101010101" pitchFamily="2" charset="-122"/>
                <a:cs typeface="Times New Roman Regular" panose="02020503050405090304" charset="0"/>
                <a:sym typeface="+mn-ea"/>
              </a:rPr>
              <a:t>After conducting research, it has been found that many young people, and even middle-aged individuals, prefer to buy and use </a:t>
            </a:r>
            <a:r>
              <a:rPr lang="zh-CN" altLang="en-US" sz="2000" b="1" dirty="0">
                <a:solidFill>
                  <a:srgbClr val="4B3C31"/>
                </a:solidFill>
                <a:latin typeface="Times New Roman Bold" panose="02020503050405090304" charset="0"/>
                <a:ea typeface="苏新诗柳楷简" panose="02010600000101010101" pitchFamily="2" charset="-122"/>
                <a:cs typeface="Times New Roman Bold" panose="02020503050405090304" charset="0"/>
                <a:sym typeface="+mn-ea"/>
              </a:rPr>
              <a:t>foreign brand perfumes</a:t>
            </a:r>
            <a:r>
              <a:rPr lang="zh-CN" altLang="en-US" sz="2000" dirty="0">
                <a:solidFill>
                  <a:srgbClr val="4B3C31"/>
                </a:solidFill>
                <a:latin typeface="Times New Roman Regular" panose="02020503050405090304" charset="0"/>
                <a:ea typeface="苏新诗柳楷简" panose="02010600000101010101" pitchFamily="2" charset="-122"/>
                <a:cs typeface="Times New Roman Regular" panose="02020503050405090304" charset="0"/>
                <a:sym typeface="+mn-ea"/>
              </a:rPr>
              <a:t>.</a:t>
            </a:r>
            <a:endParaRPr lang="zh-CN" altLang="en-US" sz="2000" dirty="0">
              <a:solidFill>
                <a:srgbClr val="4B3C31"/>
              </a:solidFill>
              <a:latin typeface="Times New Roman Regular" panose="02020503050405090304" charset="0"/>
              <a:ea typeface="苏新诗柳楷简" panose="02010600000101010101" pitchFamily="2" charset="-122"/>
              <a:cs typeface="Times New Roman Regular" panose="02020503050405090304" charset="0"/>
              <a:sym typeface="+mn-ea"/>
            </a:endParaRPr>
          </a:p>
        </p:txBody>
      </p:sp>
      <p:sp>
        <p:nvSpPr>
          <p:cNvPr id="5" name="文本框 4"/>
          <p:cNvSpPr txBox="1"/>
          <p:nvPr/>
        </p:nvSpPr>
        <p:spPr>
          <a:xfrm>
            <a:off x="4043045" y="3596005"/>
            <a:ext cx="4394835" cy="1445260"/>
          </a:xfrm>
          <a:prstGeom prst="rect">
            <a:avLst/>
          </a:prstGeom>
          <a:noFill/>
        </p:spPr>
        <p:txBody>
          <a:bodyPr wrap="square" rtlCol="0" anchor="t">
            <a:spAutoFit/>
          </a:bodyPr>
          <a:p>
            <a:pPr indent="0" algn="just">
              <a:lnSpc>
                <a:spcPct val="110000"/>
              </a:lnSpc>
              <a:buFont typeface="Wingdings" panose="05000000000000000000" pitchFamily="2" charset="2"/>
              <a:buNone/>
            </a:pPr>
            <a:r>
              <a:rPr lang="zh-CN" altLang="en-US" sz="2000" dirty="0">
                <a:solidFill>
                  <a:srgbClr val="4B3C31"/>
                </a:solidFill>
                <a:latin typeface="Times New Roman Regular" panose="02020503050405090304" charset="0"/>
                <a:ea typeface="苏新诗柳楷简" panose="02010600000101010101" pitchFamily="2" charset="-122"/>
                <a:cs typeface="Times New Roman Regular" panose="02020503050405090304" charset="0"/>
                <a:sym typeface="+mn-ea"/>
              </a:rPr>
              <a:t>From this, it is evident that the task of </a:t>
            </a:r>
            <a:r>
              <a:rPr lang="zh-CN" altLang="en-US" sz="2000" b="1" dirty="0">
                <a:solidFill>
                  <a:srgbClr val="4B3C31"/>
                </a:solidFill>
                <a:latin typeface="Times New Roman Bold" panose="02020503050405090304" charset="0"/>
                <a:ea typeface="苏新诗柳楷简" panose="02010600000101010101" pitchFamily="2" charset="-122"/>
                <a:cs typeface="Times New Roman Bold" panose="02020503050405090304" charset="0"/>
                <a:sym typeface="+mn-ea"/>
              </a:rPr>
              <a:t>preserving and developing our country</a:t>
            </a:r>
            <a:r>
              <a:rPr lang="en-US" altLang="zh-CN" sz="2000" b="1" dirty="0">
                <a:solidFill>
                  <a:srgbClr val="4B3C31"/>
                </a:solidFill>
                <a:latin typeface="Times New Roman Bold" panose="02020503050405090304" charset="0"/>
                <a:ea typeface="苏新诗柳楷简" panose="02010600000101010101" pitchFamily="2" charset="-122"/>
                <a:cs typeface="Times New Roman Bold" panose="02020503050405090304" charset="0"/>
                <a:sym typeface="+mn-ea"/>
              </a:rPr>
              <a:t>’</a:t>
            </a:r>
            <a:r>
              <a:rPr lang="zh-CN" altLang="en-US" sz="2000" b="1" dirty="0">
                <a:solidFill>
                  <a:srgbClr val="4B3C31"/>
                </a:solidFill>
                <a:latin typeface="Times New Roman Bold" panose="02020503050405090304" charset="0"/>
                <a:ea typeface="苏新诗柳楷简" panose="02010600000101010101" pitchFamily="2" charset="-122"/>
                <a:cs typeface="Times New Roman Bold" panose="02020503050405090304" charset="0"/>
                <a:sym typeface="+mn-ea"/>
              </a:rPr>
              <a:t>s traditional incense culture</a:t>
            </a:r>
            <a:r>
              <a:rPr lang="zh-CN" altLang="en-US" sz="2000" dirty="0">
                <a:solidFill>
                  <a:srgbClr val="4B3C31"/>
                </a:solidFill>
                <a:latin typeface="Times New Roman Regular" panose="02020503050405090304" charset="0"/>
                <a:ea typeface="苏新诗柳楷简" panose="02010600000101010101" pitchFamily="2" charset="-122"/>
                <a:cs typeface="Times New Roman Regular" panose="02020503050405090304" charset="0"/>
                <a:sym typeface="+mn-ea"/>
              </a:rPr>
              <a:t> is a significant and long-term endeavor.</a:t>
            </a:r>
            <a:endParaRPr lang="zh-CN" altLang="en-US" sz="2000" dirty="0">
              <a:solidFill>
                <a:srgbClr val="4B3C31"/>
              </a:solidFill>
              <a:latin typeface="Times New Roman Regular" panose="02020503050405090304" charset="0"/>
              <a:ea typeface="苏新诗柳楷简" panose="02010600000101010101" pitchFamily="2" charset="-122"/>
              <a:cs typeface="Times New Roman Regular" panose="02020503050405090304" charset="0"/>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50" fill="hold"/>
                                        <p:tgtEl>
                                          <p:spTgt spid="6"/>
                                        </p:tgtEl>
                                        <p:attrNameLst>
                                          <p:attrName>ppt_w</p:attrName>
                                        </p:attrNameLst>
                                      </p:cBhvr>
                                      <p:tavLst>
                                        <p:tav tm="0">
                                          <p:val>
                                            <p:fltVal val="0"/>
                                          </p:val>
                                        </p:tav>
                                        <p:tav tm="100000">
                                          <p:val>
                                            <p:strVal val="#ppt_w"/>
                                          </p:val>
                                        </p:tav>
                                      </p:tavLst>
                                    </p:anim>
                                    <p:anim calcmode="lin" valueType="num">
                                      <p:cBhvr>
                                        <p:cTn id="8" dur="250" fill="hold"/>
                                        <p:tgtEl>
                                          <p:spTgt spid="6"/>
                                        </p:tgtEl>
                                        <p:attrNameLst>
                                          <p:attrName>ppt_h</p:attrName>
                                        </p:attrNameLst>
                                      </p:cBhvr>
                                      <p:tavLst>
                                        <p:tav tm="0">
                                          <p:val>
                                            <p:fltVal val="0"/>
                                          </p:val>
                                        </p:tav>
                                        <p:tav tm="100000">
                                          <p:val>
                                            <p:strVal val="#ppt_h"/>
                                          </p:val>
                                        </p:tav>
                                      </p:tavLst>
                                    </p:anim>
                                    <p:animEffect transition="in" filter="fade">
                                      <p:cBhvr>
                                        <p:cTn id="9"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6412230" y="1369695"/>
            <a:ext cx="2734310" cy="953135"/>
          </a:xfrm>
          <a:prstGeom prst="rect">
            <a:avLst/>
          </a:prstGeom>
          <a:noFill/>
        </p:spPr>
        <p:txBody>
          <a:bodyPr wrap="square">
            <a:spAutoFit/>
          </a:bodyPr>
          <a:lstStyle/>
          <a:p>
            <a:pPr algn="ctr"/>
            <a:r>
              <a:rPr lang="en-US" altLang="zh-CN" sz="2800" dirty="0">
                <a:solidFill>
                  <a:srgbClr val="524438"/>
                </a:solidFill>
                <a:latin typeface="中華民國字體" charset="-122"/>
                <a:ea typeface="中華民國字體" charset="-122"/>
              </a:rPr>
              <a:t>/</a:t>
            </a:r>
            <a:r>
              <a:rPr lang="en-US" altLang="zh-CN" sz="2800" dirty="0">
                <a:solidFill>
                  <a:srgbClr val="524438"/>
                </a:solidFill>
                <a:latin typeface="Times New Roman Regular" panose="02020503050405090304" charset="0"/>
                <a:ea typeface="中華民國字體" charset="-122"/>
                <a:cs typeface="Times New Roman Regular" panose="02020503050405090304" charset="0"/>
              </a:rPr>
              <a:t>Shanghai</a:t>
            </a:r>
            <a:endParaRPr lang="en-US" altLang="zh-CN" sz="2800" dirty="0">
              <a:solidFill>
                <a:srgbClr val="524438"/>
              </a:solidFill>
              <a:latin typeface="Times New Roman Regular" panose="02020503050405090304" charset="0"/>
              <a:ea typeface="中華民國字體" charset="-122"/>
              <a:cs typeface="Times New Roman Regular" panose="02020503050405090304" charset="0"/>
            </a:endParaRPr>
          </a:p>
          <a:p>
            <a:pPr algn="ctr"/>
            <a:r>
              <a:rPr lang="en-US" altLang="zh-CN" sz="2800" dirty="0">
                <a:solidFill>
                  <a:srgbClr val="524438"/>
                </a:solidFill>
                <a:latin typeface="Times New Roman Regular" panose="02020503050405090304" charset="0"/>
                <a:ea typeface="中華民國字體" charset="-122"/>
                <a:cs typeface="Times New Roman Regular" panose="02020503050405090304" charset="0"/>
              </a:rPr>
              <a:t>Wukang Road</a:t>
            </a:r>
            <a:endParaRPr lang="zh-CN" altLang="en-US" sz="2800" dirty="0">
              <a:solidFill>
                <a:srgbClr val="524438"/>
              </a:solidFill>
              <a:latin typeface="中華民國字體" charset="-122"/>
              <a:ea typeface="中華民國字體" charset="-122"/>
            </a:endParaRPr>
          </a:p>
        </p:txBody>
      </p:sp>
      <p:pic>
        <p:nvPicPr>
          <p:cNvPr id="3" name="图片 2" descr="/private/var/folders/72/v9lj_7214pzbk9qvcrp50q000000gn/T/com.kingsoft.wpsoffice.mac/picturecompress_20241107185624/output_1.jpgoutput_1"/>
          <p:cNvPicPr>
            <a:picLocks noChangeAspect="1"/>
          </p:cNvPicPr>
          <p:nvPr/>
        </p:nvPicPr>
        <p:blipFill rotWithShape="1">
          <a:blip r:embed="rId1"/>
          <a:srcRect/>
          <a:stretch>
            <a:fillRect/>
          </a:stretch>
        </p:blipFill>
        <p:spPr>
          <a:xfrm rot="5400000">
            <a:off x="3357245" y="960755"/>
            <a:ext cx="3975100" cy="2052955"/>
          </a:xfrm>
          <a:prstGeom prst="rect">
            <a:avLst/>
          </a:prstGeom>
        </p:spPr>
      </p:pic>
      <p:pic>
        <p:nvPicPr>
          <p:cNvPr id="5" name="图片 4" descr="/private/var/folders/72/v9lj_7214pzbk9qvcrp50q000000gn/T/com.kingsoft.wpsoffice.mac/picturecompress_20241107185613/output_1.jpgoutput_1"/>
          <p:cNvPicPr>
            <a:picLocks noChangeAspect="1"/>
          </p:cNvPicPr>
          <p:nvPr/>
        </p:nvPicPr>
        <p:blipFill rotWithShape="1">
          <a:blip r:embed="rId2"/>
          <a:srcRect/>
          <a:stretch>
            <a:fillRect/>
          </a:stretch>
        </p:blipFill>
        <p:spPr>
          <a:xfrm rot="5400000">
            <a:off x="1304290" y="2136775"/>
            <a:ext cx="3975100" cy="2053590"/>
          </a:xfrm>
          <a:prstGeom prst="rect">
            <a:avLst/>
          </a:prstGeom>
        </p:spPr>
      </p:pic>
      <p:pic>
        <p:nvPicPr>
          <p:cNvPr id="12" name="图片 11" descr="/private/var/folders/72/v9lj_7214pzbk9qvcrp50q000000gn/T/com.kingsoft.wpsoffice.mac/picturecompress_20241107185620/output_1.jpgoutput_1"/>
          <p:cNvPicPr>
            <a:picLocks noChangeAspect="1"/>
          </p:cNvPicPr>
          <p:nvPr/>
        </p:nvPicPr>
        <p:blipFill rotWithShape="1">
          <a:blip r:embed="rId3"/>
          <a:srcRect/>
          <a:stretch>
            <a:fillRect/>
          </a:stretch>
        </p:blipFill>
        <p:spPr>
          <a:xfrm rot="5400000">
            <a:off x="-845185" y="844550"/>
            <a:ext cx="3975100" cy="2285365"/>
          </a:xfrm>
          <a:prstGeom prst="rect">
            <a:avLst/>
          </a:prstGeom>
        </p:spPr>
      </p:pic>
      <p:pic>
        <p:nvPicPr>
          <p:cNvPr id="13" name="图片 12" descr="/private/var/folders/72/v9lj_7214pzbk9qvcrp50q000000gn/T/com.kingsoft.wpsoffice.mac/picturecompress_20241107185451/output_5.pngoutput_5"/>
          <p:cNvPicPr>
            <a:picLocks noChangeAspect="1"/>
          </p:cNvPicPr>
          <p:nvPr/>
        </p:nvPicPr>
        <p:blipFill>
          <a:blip r:embed="rId4"/>
          <a:stretch>
            <a:fillRect/>
          </a:stretch>
        </p:blipFill>
        <p:spPr>
          <a:xfrm>
            <a:off x="6602095" y="2424430"/>
            <a:ext cx="1191895" cy="1191895"/>
          </a:xfrm>
          <a:prstGeom prst="rect">
            <a:avLst/>
          </a:prstGeom>
        </p:spPr>
      </p:pic>
      <p:pic>
        <p:nvPicPr>
          <p:cNvPr id="15" name="图片 14" descr="/private/var/folders/72/v9lj_7214pzbk9qvcrp50q000000gn/T/com.kingsoft.wpsoffice.mac/picturecompress_20241107185451/output_6.pngoutput_6"/>
          <p:cNvPicPr>
            <a:picLocks noChangeAspect="1"/>
          </p:cNvPicPr>
          <p:nvPr/>
        </p:nvPicPr>
        <p:blipFill>
          <a:blip r:embed="rId5"/>
          <a:stretch>
            <a:fillRect/>
          </a:stretch>
        </p:blipFill>
        <p:spPr>
          <a:xfrm>
            <a:off x="8062595" y="2544445"/>
            <a:ext cx="952500" cy="952500"/>
          </a:xfrm>
          <a:prstGeom prst="rect">
            <a:avLst/>
          </a:prstGeom>
        </p:spPr>
      </p:pic>
      <p:pic>
        <p:nvPicPr>
          <p:cNvPr id="18" name="图片 17" descr="/private/var/folders/72/v9lj_7214pzbk9qvcrp50q000000gn/T/com.kingsoft.wpsoffice.mac/picturecompress_20241107185451/output_7.pngoutput_7"/>
          <p:cNvPicPr>
            <a:picLocks noChangeAspect="1"/>
          </p:cNvPicPr>
          <p:nvPr/>
        </p:nvPicPr>
        <p:blipFill>
          <a:blip r:embed="rId6"/>
          <a:stretch>
            <a:fillRect/>
          </a:stretch>
        </p:blipFill>
        <p:spPr>
          <a:xfrm>
            <a:off x="7920990" y="288290"/>
            <a:ext cx="1081405" cy="1081405"/>
          </a:xfrm>
          <a:prstGeom prst="rect">
            <a:avLst/>
          </a:prstGeom>
        </p:spPr>
      </p:pic>
      <p:pic>
        <p:nvPicPr>
          <p:cNvPr id="19" name="图片 18" descr="/private/var/folders/72/v9lj_7214pzbk9qvcrp50q000000gn/T/com.kingsoft.wpsoffice.mac/picturecompress_20241107185451/output_8.pngoutput_8"/>
          <p:cNvPicPr>
            <a:picLocks noChangeAspect="1"/>
          </p:cNvPicPr>
          <p:nvPr/>
        </p:nvPicPr>
        <p:blipFill>
          <a:blip r:embed="rId7"/>
          <a:stretch>
            <a:fillRect/>
          </a:stretch>
        </p:blipFill>
        <p:spPr>
          <a:xfrm>
            <a:off x="6605270" y="288290"/>
            <a:ext cx="1081405" cy="1081405"/>
          </a:xfrm>
          <a:prstGeom prst="rect">
            <a:avLst/>
          </a:prstGeom>
        </p:spPr>
      </p:pic>
      <p:pic>
        <p:nvPicPr>
          <p:cNvPr id="20" name="图片 19" descr="/private/var/folders/72/v9lj_7214pzbk9qvcrp50q000000gn/T/com.kingsoft.wpsoffice.mac/picturecompress_20241107185451/output_9.jpgoutput_9"/>
          <p:cNvPicPr>
            <a:picLocks noChangeAspect="1"/>
          </p:cNvPicPr>
          <p:nvPr/>
        </p:nvPicPr>
        <p:blipFill>
          <a:blip r:embed="rId8"/>
          <a:srcRect/>
          <a:stretch>
            <a:fillRect/>
          </a:stretch>
        </p:blipFill>
        <p:spPr>
          <a:xfrm>
            <a:off x="7137400" y="3655695"/>
            <a:ext cx="1529715" cy="151828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p:cTn id="20" dur="1000" fill="hold"/>
                                        <p:tgtEl>
                                          <p:spTgt spid="19"/>
                                        </p:tgtEl>
                                        <p:attrNameLst>
                                          <p:attrName>ppt_w</p:attrName>
                                        </p:attrNameLst>
                                      </p:cBhvr>
                                      <p:tavLst>
                                        <p:tav tm="0">
                                          <p:val>
                                            <p:strVal val="#ppt_w*0.70"/>
                                          </p:val>
                                        </p:tav>
                                        <p:tav tm="100000">
                                          <p:val>
                                            <p:strVal val="#ppt_w"/>
                                          </p:val>
                                        </p:tav>
                                      </p:tavLst>
                                    </p:anim>
                                    <p:anim calcmode="lin" valueType="num">
                                      <p:cBhvr>
                                        <p:cTn id="21" dur="1000" fill="hold"/>
                                        <p:tgtEl>
                                          <p:spTgt spid="19"/>
                                        </p:tgtEl>
                                        <p:attrNameLst>
                                          <p:attrName>ppt_h</p:attrName>
                                        </p:attrNameLst>
                                      </p:cBhvr>
                                      <p:tavLst>
                                        <p:tav tm="0">
                                          <p:val>
                                            <p:strVal val="#ppt_h"/>
                                          </p:val>
                                        </p:tav>
                                        <p:tav tm="100000">
                                          <p:val>
                                            <p:strVal val="#ppt_h"/>
                                          </p:val>
                                        </p:tav>
                                      </p:tavLst>
                                    </p:anim>
                                    <p:animEffect transition="in" filter="fade">
                                      <p:cBhvr>
                                        <p:cTn id="22" dur="1000"/>
                                        <p:tgtEl>
                                          <p:spTgt spid="19"/>
                                        </p:tgtEl>
                                      </p:cBhvr>
                                    </p:animEffect>
                                  </p:childTnLst>
                                </p:cTn>
                              </p:par>
                            </p:childTnLst>
                          </p:cTn>
                        </p:par>
                        <p:par>
                          <p:cTn id="23" fill="hold">
                            <p:stCondLst>
                              <p:cond delay="1000"/>
                            </p:stCondLst>
                            <p:childTnLst>
                              <p:par>
                                <p:cTn id="24" presetID="55" presetClass="entr" presetSubtype="0"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p:cTn id="26" dur="1000" fill="hold"/>
                                        <p:tgtEl>
                                          <p:spTgt spid="18"/>
                                        </p:tgtEl>
                                        <p:attrNameLst>
                                          <p:attrName>ppt_w</p:attrName>
                                        </p:attrNameLst>
                                      </p:cBhvr>
                                      <p:tavLst>
                                        <p:tav tm="0">
                                          <p:val>
                                            <p:strVal val="#ppt_w*0.70"/>
                                          </p:val>
                                        </p:tav>
                                        <p:tav tm="100000">
                                          <p:val>
                                            <p:strVal val="#ppt_w"/>
                                          </p:val>
                                        </p:tav>
                                      </p:tavLst>
                                    </p:anim>
                                    <p:anim calcmode="lin" valueType="num">
                                      <p:cBhvr>
                                        <p:cTn id="27" dur="1000" fill="hold"/>
                                        <p:tgtEl>
                                          <p:spTgt spid="18"/>
                                        </p:tgtEl>
                                        <p:attrNameLst>
                                          <p:attrName>ppt_h</p:attrName>
                                        </p:attrNameLst>
                                      </p:cBhvr>
                                      <p:tavLst>
                                        <p:tav tm="0">
                                          <p:val>
                                            <p:strVal val="#ppt_h"/>
                                          </p:val>
                                        </p:tav>
                                        <p:tav tm="100000">
                                          <p:val>
                                            <p:strVal val="#ppt_h"/>
                                          </p:val>
                                        </p:tav>
                                      </p:tavLst>
                                    </p:anim>
                                    <p:animEffect transition="in" filter="fade">
                                      <p:cBhvr>
                                        <p:cTn id="28" dur="1000"/>
                                        <p:tgtEl>
                                          <p:spTgt spid="18"/>
                                        </p:tgtEl>
                                      </p:cBhvr>
                                    </p:animEffect>
                                  </p:childTnLst>
                                </p:cTn>
                              </p:par>
                            </p:childTnLst>
                          </p:cTn>
                        </p:par>
                        <p:par>
                          <p:cTn id="29" fill="hold">
                            <p:stCondLst>
                              <p:cond delay="2000"/>
                            </p:stCondLst>
                            <p:childTnLst>
                              <p:par>
                                <p:cTn id="30" presetID="55" presetClass="entr" presetSubtype="0"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1000" fill="hold"/>
                                        <p:tgtEl>
                                          <p:spTgt spid="9"/>
                                        </p:tgtEl>
                                        <p:attrNameLst>
                                          <p:attrName>ppt_w</p:attrName>
                                        </p:attrNameLst>
                                      </p:cBhvr>
                                      <p:tavLst>
                                        <p:tav tm="0">
                                          <p:val>
                                            <p:strVal val="#ppt_w*0.70"/>
                                          </p:val>
                                        </p:tav>
                                        <p:tav tm="100000">
                                          <p:val>
                                            <p:strVal val="#ppt_w"/>
                                          </p:val>
                                        </p:tav>
                                      </p:tavLst>
                                    </p:anim>
                                    <p:anim calcmode="lin" valueType="num">
                                      <p:cBhvr>
                                        <p:cTn id="33" dur="1000" fill="hold"/>
                                        <p:tgtEl>
                                          <p:spTgt spid="9"/>
                                        </p:tgtEl>
                                        <p:attrNameLst>
                                          <p:attrName>ppt_h</p:attrName>
                                        </p:attrNameLst>
                                      </p:cBhvr>
                                      <p:tavLst>
                                        <p:tav tm="0">
                                          <p:val>
                                            <p:strVal val="#ppt_h"/>
                                          </p:val>
                                        </p:tav>
                                        <p:tav tm="100000">
                                          <p:val>
                                            <p:strVal val="#ppt_h"/>
                                          </p:val>
                                        </p:tav>
                                      </p:tavLst>
                                    </p:anim>
                                    <p:animEffect transition="in" filter="fade">
                                      <p:cBhvr>
                                        <p:cTn id="34" dur="10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arn(inVertical)">
                                      <p:cBhvr>
                                        <p:cTn id="39" dur="500"/>
                                        <p:tgtEl>
                                          <p:spTgt spid="13"/>
                                        </p:tgtEl>
                                      </p:cBhvr>
                                    </p:animEffect>
                                  </p:childTnLst>
                                </p:cTn>
                              </p:par>
                            </p:childTnLst>
                          </p:cTn>
                        </p:par>
                        <p:par>
                          <p:cTn id="40" fill="hold">
                            <p:stCondLst>
                              <p:cond delay="500"/>
                            </p:stCondLst>
                            <p:childTnLst>
                              <p:par>
                                <p:cTn id="41" presetID="16" presetClass="entr" presetSubtype="21" fill="hold"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inVertical)">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55" presetClass="entr" presetSubtype="0" fill="hold" nodeType="clickEffect">
                                  <p:stCondLst>
                                    <p:cond delay="0"/>
                                  </p:stCondLst>
                                  <p:childTnLst>
                                    <p:set>
                                      <p:cBhvr>
                                        <p:cTn id="47" dur="1" fill="hold">
                                          <p:stCondLst>
                                            <p:cond delay="0"/>
                                          </p:stCondLst>
                                        </p:cTn>
                                        <p:tgtEl>
                                          <p:spTgt spid="20"/>
                                        </p:tgtEl>
                                        <p:attrNameLst>
                                          <p:attrName>style.visibility</p:attrName>
                                        </p:attrNameLst>
                                      </p:cBhvr>
                                      <p:to>
                                        <p:strVal val="visible"/>
                                      </p:to>
                                    </p:set>
                                    <p:anim calcmode="lin" valueType="num">
                                      <p:cBhvr>
                                        <p:cTn id="48" dur="1000" fill="hold"/>
                                        <p:tgtEl>
                                          <p:spTgt spid="20"/>
                                        </p:tgtEl>
                                        <p:attrNameLst>
                                          <p:attrName>ppt_w</p:attrName>
                                        </p:attrNameLst>
                                      </p:cBhvr>
                                      <p:tavLst>
                                        <p:tav tm="0">
                                          <p:val>
                                            <p:strVal val="#ppt_w*0.70"/>
                                          </p:val>
                                        </p:tav>
                                        <p:tav tm="100000">
                                          <p:val>
                                            <p:strVal val="#ppt_w"/>
                                          </p:val>
                                        </p:tav>
                                      </p:tavLst>
                                    </p:anim>
                                    <p:anim calcmode="lin" valueType="num">
                                      <p:cBhvr>
                                        <p:cTn id="49" dur="1000" fill="hold"/>
                                        <p:tgtEl>
                                          <p:spTgt spid="20"/>
                                        </p:tgtEl>
                                        <p:attrNameLst>
                                          <p:attrName>ppt_h</p:attrName>
                                        </p:attrNameLst>
                                      </p:cBhvr>
                                      <p:tavLst>
                                        <p:tav tm="0">
                                          <p:val>
                                            <p:strVal val="#ppt_h"/>
                                          </p:val>
                                        </p:tav>
                                        <p:tav tm="100000">
                                          <p:val>
                                            <p:strVal val="#ppt_h"/>
                                          </p:val>
                                        </p:tav>
                                      </p:tavLst>
                                    </p:anim>
                                    <p:animEffect transition="in" filter="fade">
                                      <p:cBhvr>
                                        <p:cTn id="50"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private/var/folders/72/v9lj_7214pzbk9qvcrp50q000000gn/T/com.kingsoft.wpsoffice.mac/picturecompress_20241107185451/output_31.pngoutput_31"/>
          <p:cNvPicPr>
            <a:picLocks noChangeAspect="1"/>
          </p:cNvPicPr>
          <p:nvPr/>
        </p:nvPicPr>
        <p:blipFill rotWithShape="1">
          <a:blip r:embed="rId1"/>
          <a:srcRect/>
          <a:stretch>
            <a:fillRect/>
          </a:stretch>
        </p:blipFill>
        <p:spPr>
          <a:xfrm>
            <a:off x="149860" y="127635"/>
            <a:ext cx="3476625" cy="2185670"/>
          </a:xfrm>
          <a:prstGeom prst="roundRect">
            <a:avLst>
              <a:gd name="adj" fmla="val 11155"/>
            </a:avLst>
          </a:prstGeom>
          <a:effectLst>
            <a:outerShdw blurRad="50800" dist="38100" dir="2700000" algn="tl" rotWithShape="0">
              <a:prstClr val="black">
                <a:alpha val="40000"/>
              </a:prstClr>
            </a:outerShdw>
          </a:effectLst>
        </p:spPr>
      </p:pic>
      <p:sp>
        <p:nvSpPr>
          <p:cNvPr id="3" name="文本框 2"/>
          <p:cNvSpPr txBox="1"/>
          <p:nvPr/>
        </p:nvSpPr>
        <p:spPr>
          <a:xfrm>
            <a:off x="4043045" y="127635"/>
            <a:ext cx="4395470" cy="497205"/>
          </a:xfrm>
          <a:prstGeom prst="rect">
            <a:avLst/>
          </a:prstGeom>
          <a:noFill/>
        </p:spPr>
        <p:txBody>
          <a:bodyPr wrap="square" rtlCol="0" anchor="t">
            <a:spAutoFit/>
          </a:bodyPr>
          <a:p>
            <a:pPr indent="0" algn="just">
              <a:lnSpc>
                <a:spcPct val="110000"/>
              </a:lnSpc>
              <a:buFont typeface="Wingdings" panose="05000000000000000000" pitchFamily="2" charset="2"/>
              <a:buNone/>
            </a:pPr>
            <a:r>
              <a:rPr lang="zh-CN" altLang="en-US" sz="2400" b="1" dirty="0">
                <a:solidFill>
                  <a:srgbClr val="4B3C31"/>
                </a:solidFill>
                <a:latin typeface="Times New Roman Bold" panose="02020503050405090304" charset="0"/>
                <a:ea typeface="苏新诗柳楷简" panose="02010600000101010101" pitchFamily="2" charset="-122"/>
                <a:cs typeface="Times New Roman Bold" panose="02020503050405090304" charset="0"/>
                <a:sym typeface="+mn-ea"/>
              </a:rPr>
              <a:t>What can we do?</a:t>
            </a:r>
            <a:endParaRPr lang="zh-CN" altLang="en-US" sz="2400" b="1" dirty="0">
              <a:solidFill>
                <a:srgbClr val="4B3C31"/>
              </a:solidFill>
              <a:latin typeface="Times New Roman Bold" panose="02020503050405090304" charset="0"/>
              <a:ea typeface="苏新诗柳楷简" panose="02010600000101010101" pitchFamily="2" charset="-122"/>
              <a:cs typeface="Times New Roman Bold" panose="02020503050405090304" charset="0"/>
              <a:sym typeface="+mn-ea"/>
            </a:endParaRPr>
          </a:p>
        </p:txBody>
      </p:sp>
      <p:sp>
        <p:nvSpPr>
          <p:cNvPr id="11" name="文本框 10"/>
          <p:cNvSpPr txBox="1"/>
          <p:nvPr/>
        </p:nvSpPr>
        <p:spPr>
          <a:xfrm>
            <a:off x="4068445" y="624840"/>
            <a:ext cx="4602480" cy="1918335"/>
          </a:xfrm>
          <a:prstGeom prst="rect">
            <a:avLst/>
          </a:prstGeom>
          <a:noFill/>
        </p:spPr>
        <p:txBody>
          <a:bodyPr wrap="square">
            <a:spAutoFit/>
          </a:bodyPr>
          <a:p>
            <a:pPr marL="285750" indent="-285750" algn="just">
              <a:lnSpc>
                <a:spcPct val="110000"/>
              </a:lnSpc>
              <a:buFont typeface="Wingdings" panose="05000000000000000000" pitchFamily="2" charset="2"/>
              <a:buChar char="u"/>
            </a:pPr>
            <a:r>
              <a:rPr lang="en-US" b="1" dirty="0">
                <a:solidFill>
                  <a:srgbClr val="4B3C31"/>
                </a:solidFill>
                <a:latin typeface="Times New Roman Bold" panose="02020503050405090304" charset="0"/>
                <a:ea typeface="苏新诗柳楷简" panose="02010600000101010101" pitchFamily="2" charset="-122"/>
                <a:cs typeface="Times New Roman Bold" panose="02020503050405090304" charset="0"/>
                <a:sym typeface="+mn-ea"/>
              </a:rPr>
              <a:t>1. </a:t>
            </a:r>
            <a:r>
              <a:rPr b="1" dirty="0">
                <a:solidFill>
                  <a:srgbClr val="4B3C31"/>
                </a:solidFill>
                <a:latin typeface="Times New Roman Bold" panose="02020503050405090304" charset="0"/>
                <a:ea typeface="苏新诗柳楷简" panose="02010600000101010101" pitchFamily="2" charset="-122"/>
                <a:cs typeface="Times New Roman Bold" panose="02020503050405090304" charset="0"/>
                <a:sym typeface="+mn-ea"/>
              </a:rPr>
              <a:t>Incense Culture Experience Centers</a:t>
            </a:r>
            <a:r>
              <a:rPr lang="en-US" b="1" dirty="0">
                <a:solidFill>
                  <a:srgbClr val="4B3C31"/>
                </a:solidFill>
                <a:latin typeface="Times New Roman Bold" panose="02020503050405090304" charset="0"/>
                <a:ea typeface="苏新诗柳楷简" panose="02010600000101010101" pitchFamily="2" charset="-122"/>
                <a:cs typeface="Times New Roman Bold" panose="02020503050405090304" charset="0"/>
                <a:sym typeface="+mn-ea"/>
              </a:rPr>
              <a:t>.</a:t>
            </a:r>
            <a:endParaRPr lang="en-US" b="1" dirty="0">
              <a:solidFill>
                <a:srgbClr val="4B3C31"/>
              </a:solidFill>
              <a:latin typeface="Times New Roman Bold" panose="02020503050405090304" charset="0"/>
              <a:ea typeface="苏新诗柳楷简" panose="02010600000101010101" pitchFamily="2" charset="-122"/>
              <a:cs typeface="Times New Roman Bold" panose="02020503050405090304" charset="0"/>
              <a:sym typeface="+mn-ea"/>
            </a:endParaRPr>
          </a:p>
          <a:p>
            <a:pPr marL="285750" indent="-285750" algn="just">
              <a:lnSpc>
                <a:spcPct val="110000"/>
              </a:lnSpc>
              <a:buFont typeface="Wingdings" panose="05000000000000000000" pitchFamily="2" charset="2"/>
              <a:buChar char="u"/>
            </a:pPr>
            <a:r>
              <a:rPr dirty="0">
                <a:solidFill>
                  <a:srgbClr val="4B3C31"/>
                </a:solidFill>
                <a:latin typeface="Times New Roman Regular" panose="02020503050405090304" charset="0"/>
                <a:ea typeface="苏新诗柳楷简" panose="02010600000101010101" pitchFamily="2" charset="-122"/>
                <a:cs typeface="Times New Roman Regular" panose="02020503050405090304" charset="0"/>
                <a:sym typeface="+mn-ea"/>
              </a:rPr>
              <a:t>Open incense culture experience centers to provide incense culture experiences and teaching services.</a:t>
            </a:r>
            <a:endParaRPr dirty="0">
              <a:solidFill>
                <a:srgbClr val="4B3C31"/>
              </a:solidFill>
              <a:latin typeface="Times New Roman Regular" panose="02020503050405090304" charset="0"/>
              <a:ea typeface="苏新诗柳楷简" panose="02010600000101010101" pitchFamily="2" charset="-122"/>
              <a:cs typeface="Times New Roman Regular" panose="02020503050405090304" charset="0"/>
              <a:sym typeface="+mn-ea"/>
            </a:endParaRPr>
          </a:p>
          <a:p>
            <a:pPr marL="285750" indent="-285750" algn="just">
              <a:lnSpc>
                <a:spcPct val="110000"/>
              </a:lnSpc>
              <a:buFont typeface="Wingdings" panose="05000000000000000000" pitchFamily="2" charset="2"/>
              <a:buChar char="u"/>
            </a:pPr>
            <a:r>
              <a:rPr dirty="0">
                <a:solidFill>
                  <a:srgbClr val="4B3C31"/>
                </a:solidFill>
                <a:latin typeface="Times New Roman Regular" panose="02020503050405090304" charset="0"/>
                <a:ea typeface="苏新诗柳楷简" panose="02010600000101010101" pitchFamily="2" charset="-122"/>
                <a:cs typeface="Times New Roman Regular" panose="02020503050405090304" charset="0"/>
                <a:sym typeface="+mn-ea"/>
              </a:rPr>
              <a:t>Design interactive experiences that allow visitors to make incense products themselves.</a:t>
            </a:r>
            <a:endParaRPr lang="zh-CN" altLang="en-US" dirty="0">
              <a:solidFill>
                <a:srgbClr val="4B3C31"/>
              </a:solidFill>
              <a:latin typeface="Times New Roman Regular" panose="02020503050405090304" charset="0"/>
              <a:ea typeface="苏新诗柳楷简" panose="02010600000101010101" pitchFamily="2" charset="-122"/>
              <a:cs typeface="Times New Roman Regular" panose="02020503050405090304" charset="0"/>
              <a:sym typeface="+mn-ea"/>
            </a:endParaRPr>
          </a:p>
        </p:txBody>
      </p:sp>
      <p:sp>
        <p:nvSpPr>
          <p:cNvPr id="7" name="文本框 6"/>
          <p:cNvSpPr txBox="1"/>
          <p:nvPr/>
        </p:nvSpPr>
        <p:spPr>
          <a:xfrm>
            <a:off x="149860" y="2571750"/>
            <a:ext cx="3476625" cy="2223135"/>
          </a:xfrm>
          <a:prstGeom prst="rect">
            <a:avLst/>
          </a:prstGeom>
          <a:noFill/>
        </p:spPr>
        <p:txBody>
          <a:bodyPr wrap="square">
            <a:spAutoFit/>
          </a:bodyPr>
          <a:p>
            <a:pPr marL="285750" indent="-285750" algn="just">
              <a:lnSpc>
                <a:spcPct val="110000"/>
              </a:lnSpc>
              <a:buFont typeface="Wingdings" panose="05000000000000000000" pitchFamily="2" charset="2"/>
              <a:buChar char="u"/>
            </a:pPr>
            <a:r>
              <a:rPr lang="en-US" b="1" dirty="0">
                <a:solidFill>
                  <a:srgbClr val="4B3C31"/>
                </a:solidFill>
                <a:latin typeface="Times New Roman Bold" panose="02020503050405090304" charset="0"/>
                <a:ea typeface="苏新诗柳楷简" panose="02010600000101010101" pitchFamily="2" charset="-122"/>
                <a:cs typeface="Times New Roman Bold" panose="02020503050405090304" charset="0"/>
                <a:sym typeface="+mn-ea"/>
              </a:rPr>
              <a:t>2. </a:t>
            </a:r>
            <a:r>
              <a:rPr b="1" dirty="0">
                <a:solidFill>
                  <a:srgbClr val="4B3C31"/>
                </a:solidFill>
                <a:latin typeface="Times New Roman Bold" panose="02020503050405090304" charset="0"/>
                <a:ea typeface="苏新诗柳楷简" panose="02010600000101010101" pitchFamily="2" charset="-122"/>
                <a:cs typeface="Times New Roman Bold" panose="02020503050405090304" charset="0"/>
                <a:sym typeface="+mn-ea"/>
              </a:rPr>
              <a:t>Online Media</a:t>
            </a:r>
            <a:r>
              <a:rPr lang="en-US" b="1" dirty="0">
                <a:solidFill>
                  <a:srgbClr val="4B3C31"/>
                </a:solidFill>
                <a:latin typeface="Times New Roman Bold" panose="02020503050405090304" charset="0"/>
                <a:ea typeface="苏新诗柳楷简" panose="02010600000101010101" pitchFamily="2" charset="-122"/>
                <a:cs typeface="Times New Roman Bold" panose="02020503050405090304" charset="0"/>
                <a:sym typeface="+mn-ea"/>
              </a:rPr>
              <a:t>.</a:t>
            </a:r>
            <a:endParaRPr b="1" dirty="0">
              <a:solidFill>
                <a:srgbClr val="4B3C31"/>
              </a:solidFill>
              <a:latin typeface="Times New Roman Bold" panose="02020503050405090304" charset="0"/>
              <a:ea typeface="苏新诗柳楷简" panose="02010600000101010101" pitchFamily="2" charset="-122"/>
              <a:cs typeface="Times New Roman Bold" panose="02020503050405090304" charset="0"/>
              <a:sym typeface="+mn-ea"/>
            </a:endParaRPr>
          </a:p>
          <a:p>
            <a:pPr marL="285750" indent="-285750" algn="just">
              <a:lnSpc>
                <a:spcPct val="110000"/>
              </a:lnSpc>
              <a:buFont typeface="Wingdings" panose="05000000000000000000" pitchFamily="2" charset="2"/>
              <a:buChar char="u"/>
            </a:pPr>
            <a:r>
              <a:rPr dirty="0">
                <a:solidFill>
                  <a:srgbClr val="4B3C31"/>
                </a:solidFill>
                <a:latin typeface="Times New Roman" panose="02020503050405090304" charset="0"/>
                <a:ea typeface="苏新诗柳楷简" panose="02010600000101010101" pitchFamily="2" charset="-122"/>
                <a:cs typeface="Times New Roman" panose="02020503050405090304" charset="0"/>
                <a:sym typeface="+mn-ea"/>
              </a:rPr>
              <a:t>Use social media and online platforms to publish incense culture teaching videos and articles.</a:t>
            </a:r>
            <a:endParaRPr dirty="0">
              <a:solidFill>
                <a:srgbClr val="4B3C31"/>
              </a:solidFill>
              <a:latin typeface="Times New Roman" panose="02020503050405090304" charset="0"/>
              <a:ea typeface="苏新诗柳楷简" panose="02010600000101010101" pitchFamily="2" charset="-122"/>
              <a:cs typeface="Times New Roman" panose="02020503050405090304" charset="0"/>
              <a:sym typeface="+mn-ea"/>
            </a:endParaRPr>
          </a:p>
          <a:p>
            <a:pPr marL="285750" indent="-285750" algn="just">
              <a:lnSpc>
                <a:spcPct val="110000"/>
              </a:lnSpc>
              <a:buFont typeface="Wingdings" panose="05000000000000000000" pitchFamily="2" charset="2"/>
              <a:buChar char="u"/>
            </a:pPr>
            <a:r>
              <a:rPr dirty="0">
                <a:solidFill>
                  <a:srgbClr val="4B3C31"/>
                </a:solidFill>
                <a:latin typeface="Times New Roman" panose="02020503050405090304" charset="0"/>
                <a:ea typeface="苏新诗柳楷简" panose="02010600000101010101" pitchFamily="2" charset="-122"/>
                <a:cs typeface="Times New Roman" panose="02020503050405090304" charset="0"/>
                <a:sym typeface="+mn-ea"/>
              </a:rPr>
              <a:t>Offer online incense courses to make learning more convenient.</a:t>
            </a:r>
            <a:endParaRPr dirty="0">
              <a:solidFill>
                <a:srgbClr val="4B3C31"/>
              </a:solidFill>
              <a:latin typeface="Times New Roman" panose="02020503050405090304" charset="0"/>
              <a:ea typeface="苏新诗柳楷简" panose="02010600000101010101" pitchFamily="2" charset="-122"/>
              <a:cs typeface="Times New Roman" panose="02020503050405090304" charset="0"/>
              <a:sym typeface="+mn-ea"/>
            </a:endParaRPr>
          </a:p>
        </p:txBody>
      </p:sp>
      <p:sp>
        <p:nvSpPr>
          <p:cNvPr id="8" name="文本框 7"/>
          <p:cNvSpPr txBox="1"/>
          <p:nvPr/>
        </p:nvSpPr>
        <p:spPr>
          <a:xfrm>
            <a:off x="4068445" y="2550160"/>
            <a:ext cx="4602480" cy="2223135"/>
          </a:xfrm>
          <a:prstGeom prst="rect">
            <a:avLst/>
          </a:prstGeom>
          <a:noFill/>
        </p:spPr>
        <p:txBody>
          <a:bodyPr wrap="square">
            <a:spAutoFit/>
          </a:bodyPr>
          <a:p>
            <a:pPr marL="285750" indent="-285750" algn="just">
              <a:lnSpc>
                <a:spcPct val="110000"/>
              </a:lnSpc>
              <a:buFont typeface="Wingdings" panose="05000000000000000000" pitchFamily="2" charset="2"/>
              <a:buChar char="u"/>
            </a:pPr>
            <a:r>
              <a:rPr lang="en-US" b="1" dirty="0">
                <a:solidFill>
                  <a:srgbClr val="4B3C31"/>
                </a:solidFill>
                <a:latin typeface="Times New Roman Bold" panose="02020503050405090304" charset="0"/>
                <a:ea typeface="苏新诗柳楷简" panose="02010600000101010101" pitchFamily="2" charset="-122"/>
                <a:cs typeface="Times New Roman Bold" panose="02020503050405090304" charset="0"/>
                <a:sym typeface="+mn-ea"/>
              </a:rPr>
              <a:t>3. </a:t>
            </a:r>
            <a:r>
              <a:rPr b="1" dirty="0">
                <a:solidFill>
                  <a:srgbClr val="4B3C31"/>
                </a:solidFill>
                <a:latin typeface="Times New Roman Bold" panose="02020503050405090304" charset="0"/>
                <a:ea typeface="苏新诗柳楷简" panose="02010600000101010101" pitchFamily="2" charset="-122"/>
                <a:cs typeface="Times New Roman Bold" panose="02020503050405090304" charset="0"/>
                <a:sym typeface="+mn-ea"/>
              </a:rPr>
              <a:t>Incense Product Development</a:t>
            </a:r>
            <a:r>
              <a:rPr lang="en-US" b="1" dirty="0">
                <a:solidFill>
                  <a:srgbClr val="4B3C31"/>
                </a:solidFill>
                <a:latin typeface="Times New Roman Bold" panose="02020503050405090304" charset="0"/>
                <a:ea typeface="苏新诗柳楷简" panose="02010600000101010101" pitchFamily="2" charset="-122"/>
                <a:cs typeface="Times New Roman Bold" panose="02020503050405090304" charset="0"/>
                <a:sym typeface="+mn-ea"/>
              </a:rPr>
              <a:t>.</a:t>
            </a:r>
            <a:endParaRPr lang="en-US" b="1" dirty="0">
              <a:solidFill>
                <a:srgbClr val="4B3C31"/>
              </a:solidFill>
              <a:latin typeface="Times New Roman Bold" panose="02020503050405090304" charset="0"/>
              <a:ea typeface="苏新诗柳楷简" panose="02010600000101010101" pitchFamily="2" charset="-122"/>
              <a:cs typeface="Times New Roman Bold" panose="02020503050405090304" charset="0"/>
              <a:sym typeface="+mn-ea"/>
            </a:endParaRPr>
          </a:p>
          <a:p>
            <a:pPr marL="285750" indent="-285750" algn="just">
              <a:lnSpc>
                <a:spcPct val="110000"/>
              </a:lnSpc>
              <a:buFont typeface="Wingdings" panose="05000000000000000000" pitchFamily="2" charset="2"/>
              <a:buChar char="u"/>
            </a:pPr>
            <a:r>
              <a:rPr dirty="0">
                <a:solidFill>
                  <a:srgbClr val="4B3C31"/>
                </a:solidFill>
                <a:latin typeface="Times New Roman" panose="02020503050405090304" charset="0"/>
                <a:ea typeface="苏新诗柳楷简" panose="02010600000101010101" pitchFamily="2" charset="-122"/>
                <a:cs typeface="Times New Roman" panose="02020503050405090304" charset="0"/>
                <a:sym typeface="+mn-ea"/>
              </a:rPr>
              <a:t>Develop and promote high-quality incense products such as incense burners, incense powder, and sticks.</a:t>
            </a:r>
            <a:endParaRPr dirty="0">
              <a:solidFill>
                <a:srgbClr val="4B3C31"/>
              </a:solidFill>
              <a:latin typeface="Times New Roman" panose="02020503050405090304" charset="0"/>
              <a:ea typeface="苏新诗柳楷简" panose="02010600000101010101" pitchFamily="2" charset="-122"/>
              <a:cs typeface="Times New Roman" panose="02020503050405090304" charset="0"/>
              <a:sym typeface="+mn-ea"/>
            </a:endParaRPr>
          </a:p>
          <a:p>
            <a:pPr marL="285750" indent="-285750" algn="just">
              <a:lnSpc>
                <a:spcPct val="110000"/>
              </a:lnSpc>
              <a:buFont typeface="Wingdings" panose="05000000000000000000" pitchFamily="2" charset="2"/>
              <a:buChar char="u"/>
            </a:pPr>
            <a:r>
              <a:rPr dirty="0">
                <a:solidFill>
                  <a:srgbClr val="4B3C31"/>
                </a:solidFill>
                <a:latin typeface="Times New Roman" panose="02020503050405090304" charset="0"/>
                <a:ea typeface="苏新诗柳楷简" panose="02010600000101010101" pitchFamily="2" charset="-122"/>
                <a:cs typeface="Times New Roman" panose="02020503050405090304" charset="0"/>
                <a:sym typeface="+mn-ea"/>
              </a:rPr>
              <a:t>Combine modern design with traditional incense products to make them more appealing to </a:t>
            </a:r>
            <a:r>
              <a:rPr lang="en-US" dirty="0">
                <a:solidFill>
                  <a:srgbClr val="4B3C31"/>
                </a:solidFill>
                <a:latin typeface="Times New Roman" panose="02020503050405090304" charset="0"/>
                <a:ea typeface="苏新诗柳楷简" panose="02010600000101010101" pitchFamily="2" charset="-122"/>
                <a:cs typeface="Times New Roman" panose="02020503050405090304" charset="0"/>
                <a:sym typeface="+mn-ea"/>
              </a:rPr>
              <a:t>users.</a:t>
            </a:r>
            <a:endParaRPr lang="en-US" dirty="0">
              <a:solidFill>
                <a:srgbClr val="4B3C31"/>
              </a:solidFill>
              <a:latin typeface="Times New Roman" panose="02020503050405090304" charset="0"/>
              <a:ea typeface="苏新诗柳楷简" panose="02010600000101010101" pitchFamily="2" charset="-122"/>
              <a:cs typeface="Times New Roman" panose="02020503050405090304" charset="0"/>
              <a:sym typeface="+mn-ea"/>
            </a:endParaRPr>
          </a:p>
        </p:txBody>
      </p:sp>
      <p:pic>
        <p:nvPicPr>
          <p:cNvPr id="9" name="图片 8" descr="/private/var/folders/72/v9lj_7214pzbk9qvcrp50q000000gn/T/com.kingsoft.wpsoffice.mac/picturecompress_20241107185451/output_32.jpgoutput_32"/>
          <p:cNvPicPr>
            <a:picLocks noChangeAspect="1"/>
          </p:cNvPicPr>
          <p:nvPr/>
        </p:nvPicPr>
        <p:blipFill>
          <a:blip r:embed="rId2"/>
          <a:stretch>
            <a:fillRect/>
          </a:stretch>
        </p:blipFill>
        <p:spPr>
          <a:xfrm>
            <a:off x="1410335" y="625475"/>
            <a:ext cx="7260590" cy="451802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50" fill="hold"/>
                                        <p:tgtEl>
                                          <p:spTgt spid="6"/>
                                        </p:tgtEl>
                                        <p:attrNameLst>
                                          <p:attrName>ppt_w</p:attrName>
                                        </p:attrNameLst>
                                      </p:cBhvr>
                                      <p:tavLst>
                                        <p:tav tm="0">
                                          <p:val>
                                            <p:fltVal val="0"/>
                                          </p:val>
                                        </p:tav>
                                        <p:tav tm="100000">
                                          <p:val>
                                            <p:strVal val="#ppt_w"/>
                                          </p:val>
                                        </p:tav>
                                      </p:tavLst>
                                    </p:anim>
                                    <p:anim calcmode="lin" valueType="num">
                                      <p:cBhvr>
                                        <p:cTn id="8" dur="250" fill="hold"/>
                                        <p:tgtEl>
                                          <p:spTgt spid="6"/>
                                        </p:tgtEl>
                                        <p:attrNameLst>
                                          <p:attrName>ppt_h</p:attrName>
                                        </p:attrNameLst>
                                      </p:cBhvr>
                                      <p:tavLst>
                                        <p:tav tm="0">
                                          <p:val>
                                            <p:fltVal val="0"/>
                                          </p:val>
                                        </p:tav>
                                        <p:tav tm="100000">
                                          <p:val>
                                            <p:strVal val="#ppt_h"/>
                                          </p:val>
                                        </p:tav>
                                      </p:tavLst>
                                    </p:anim>
                                    <p:animEffect transition="in" filter="fade">
                                      <p:cBhvr>
                                        <p:cTn id="9" dur="25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p:tgtEl>
                                          <p:spTgt spid="9"/>
                                        </p:tgtEl>
                                        <p:attrNameLst>
                                          <p:attrName>ppt_y</p:attrName>
                                        </p:attrNameLst>
                                      </p:cBhvr>
                                      <p:tavLst>
                                        <p:tav tm="0">
                                          <p:val>
                                            <p:strVal val="#ppt_y+#ppt_h*1.125000"/>
                                          </p:val>
                                        </p:tav>
                                        <p:tav tm="100000">
                                          <p:val>
                                            <p:strVal val="#ppt_y"/>
                                          </p:val>
                                        </p:tav>
                                      </p:tavLst>
                                    </p:anim>
                                    <p:animEffect transition="in" filter="wipe(up)">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xit" presetSubtype="4" fill="hold" nodeType="clickEffect">
                                  <p:stCondLst>
                                    <p:cond delay="0"/>
                                  </p:stCondLst>
                                  <p:childTnLst>
                                    <p:anim calcmode="lin" valueType="num">
                                      <p:cBhvr additive="base">
                                        <p:cTn id="19" dur="500"/>
                                        <p:tgtEl>
                                          <p:spTgt spid="9"/>
                                        </p:tgtEl>
                                        <p:attrNameLst>
                                          <p:attrName>ppt_y</p:attrName>
                                        </p:attrNameLst>
                                      </p:cBhvr>
                                      <p:tavLst>
                                        <p:tav tm="0">
                                          <p:val>
                                            <p:strVal val="#ppt_y"/>
                                          </p:val>
                                        </p:tav>
                                        <p:tav tm="100000">
                                          <p:val>
                                            <p:strVal val="#ppt_y+#ppt_h*1.125000"/>
                                          </p:val>
                                        </p:tav>
                                      </p:tavLst>
                                    </p:anim>
                                    <p:animEffect transition="out" filter="wipe(down)">
                                      <p:cBhvr>
                                        <p:cTn id="20" dur="500"/>
                                        <p:tgtEl>
                                          <p:spTgt spid="9"/>
                                        </p:tgtEl>
                                      </p:cBhvr>
                                    </p:animEffect>
                                    <p:set>
                                      <p:cBhvr>
                                        <p:cTn id="21" dur="1" fill="hold">
                                          <p:stCondLst>
                                            <p:cond delay="499"/>
                                          </p:stCondLst>
                                        </p:cTn>
                                        <p:tgtEl>
                                          <p:spTgt spid="9"/>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26" dur="500"/>
                                        <p:tgtEl>
                                          <p:spTgt spid="11">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31" dur="500"/>
                                        <p:tgtEl>
                                          <p:spTgt spid="11">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1">
                                            <p:txEl>
                                              <p:pRg st="2" end="2"/>
                                            </p:txEl>
                                          </p:spTgt>
                                        </p:tgtEl>
                                        <p:attrNameLst>
                                          <p:attrName>style.visibility</p:attrName>
                                        </p:attrNameLst>
                                      </p:cBhvr>
                                      <p:to>
                                        <p:strVal val="visible"/>
                                      </p:to>
                                    </p:set>
                                    <p:animEffect transition="in" filter="randombar(horizontal)">
                                      <p:cBhvr>
                                        <p:cTn id="36" dur="500"/>
                                        <p:tgtEl>
                                          <p:spTgt spid="11">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7">
                                            <p:txEl>
                                              <p:pRg st="0" end="0"/>
                                            </p:txEl>
                                          </p:spTgt>
                                        </p:tgtEl>
                                        <p:attrNameLst>
                                          <p:attrName>style.visibility</p:attrName>
                                        </p:attrNameLst>
                                      </p:cBhvr>
                                      <p:to>
                                        <p:strVal val="visible"/>
                                      </p:to>
                                    </p:set>
                                    <p:animEffect transition="in" filter="randombar(horizontal)">
                                      <p:cBhvr>
                                        <p:cTn id="41" dur="500"/>
                                        <p:tgtEl>
                                          <p:spTgt spid="7">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7">
                                            <p:txEl>
                                              <p:pRg st="1" end="1"/>
                                            </p:txEl>
                                          </p:spTgt>
                                        </p:tgtEl>
                                        <p:attrNameLst>
                                          <p:attrName>style.visibility</p:attrName>
                                        </p:attrNameLst>
                                      </p:cBhvr>
                                      <p:to>
                                        <p:strVal val="visible"/>
                                      </p:to>
                                    </p:set>
                                    <p:animEffect transition="in" filter="randombar(horizontal)">
                                      <p:cBhvr>
                                        <p:cTn id="46" dur="500"/>
                                        <p:tgtEl>
                                          <p:spTgt spid="7">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7">
                                            <p:txEl>
                                              <p:pRg st="2" end="2"/>
                                            </p:txEl>
                                          </p:spTgt>
                                        </p:tgtEl>
                                        <p:attrNameLst>
                                          <p:attrName>style.visibility</p:attrName>
                                        </p:attrNameLst>
                                      </p:cBhvr>
                                      <p:to>
                                        <p:strVal val="visible"/>
                                      </p:to>
                                    </p:set>
                                    <p:animEffect transition="in" filter="randombar(horizontal)">
                                      <p:cBhvr>
                                        <p:cTn id="51" dur="500"/>
                                        <p:tgtEl>
                                          <p:spTgt spid="7">
                                            <p:txEl>
                                              <p:pRg st="2" end="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8">
                                            <p:txEl>
                                              <p:pRg st="0" end="0"/>
                                            </p:txEl>
                                          </p:spTgt>
                                        </p:tgtEl>
                                        <p:attrNameLst>
                                          <p:attrName>style.visibility</p:attrName>
                                        </p:attrNameLst>
                                      </p:cBhvr>
                                      <p:to>
                                        <p:strVal val="visible"/>
                                      </p:to>
                                    </p:set>
                                    <p:animEffect transition="in" filter="randombar(horizontal)">
                                      <p:cBhvr>
                                        <p:cTn id="56" dur="500"/>
                                        <p:tgtEl>
                                          <p:spTgt spid="8">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8">
                                            <p:txEl>
                                              <p:pRg st="1" end="1"/>
                                            </p:txEl>
                                          </p:spTgt>
                                        </p:tgtEl>
                                        <p:attrNameLst>
                                          <p:attrName>style.visibility</p:attrName>
                                        </p:attrNameLst>
                                      </p:cBhvr>
                                      <p:to>
                                        <p:strVal val="visible"/>
                                      </p:to>
                                    </p:set>
                                    <p:animEffect transition="in" filter="randombar(horizontal)">
                                      <p:cBhvr>
                                        <p:cTn id="61" dur="500"/>
                                        <p:tgtEl>
                                          <p:spTgt spid="8">
                                            <p:txEl>
                                              <p:pRg st="1" end="1"/>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grpId="0" nodeType="clickEffect">
                                  <p:stCondLst>
                                    <p:cond delay="0"/>
                                  </p:stCondLst>
                                  <p:childTnLst>
                                    <p:set>
                                      <p:cBhvr>
                                        <p:cTn id="65" dur="1" fill="hold">
                                          <p:stCondLst>
                                            <p:cond delay="0"/>
                                          </p:stCondLst>
                                        </p:cTn>
                                        <p:tgtEl>
                                          <p:spTgt spid="8">
                                            <p:txEl>
                                              <p:pRg st="2" end="2"/>
                                            </p:txEl>
                                          </p:spTgt>
                                        </p:tgtEl>
                                        <p:attrNameLst>
                                          <p:attrName>style.visibility</p:attrName>
                                        </p:attrNameLst>
                                      </p:cBhvr>
                                      <p:to>
                                        <p:strVal val="visible"/>
                                      </p:to>
                                    </p:set>
                                    <p:animEffect transition="in" filter="randombar(horizontal)">
                                      <p:cBhvr>
                                        <p:cTn id="66"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7" grpId="0" build="p"/>
      <p:bldP spid="8"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文本框 19"/>
          <p:cNvSpPr txBox="1"/>
          <p:nvPr/>
        </p:nvSpPr>
        <p:spPr>
          <a:xfrm>
            <a:off x="3972031" y="573613"/>
            <a:ext cx="5252644" cy="922020"/>
          </a:xfrm>
          <a:prstGeom prst="rect">
            <a:avLst/>
          </a:prstGeom>
          <a:noFill/>
        </p:spPr>
        <p:txBody>
          <a:bodyPr wrap="square">
            <a:spAutoFit/>
          </a:bodyPr>
          <a:lstStyle/>
          <a:p>
            <a:pPr marL="0" marR="0" lvl="0" indent="0" algn="dist" defTabSz="4572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a:ln>
                  <a:noFill/>
                </a:ln>
                <a:solidFill>
                  <a:srgbClr val="86765E"/>
                </a:solidFill>
                <a:effectLst/>
                <a:uLnTx/>
                <a:uFillTx/>
                <a:latin typeface="Times New Roman Regular" panose="02020503050405090304" charset="0"/>
                <a:ea typeface="Meiryo" panose="020B0604030504040204" charset="-128"/>
                <a:cs typeface="Times New Roman Regular" panose="02020503050405090304" charset="0"/>
                <a:sym typeface="+mn-ea"/>
              </a:rPr>
              <a:t>THANK </a:t>
            </a:r>
            <a:r>
              <a:rPr kumimoji="0" lang="en-US" altLang="zh-CN" sz="5400" b="0" i="0" u="none" strike="noStrike" kern="1200" cap="none" spc="0" normalizeH="0" baseline="0" noProof="0" dirty="0">
                <a:ln>
                  <a:noFill/>
                </a:ln>
                <a:solidFill>
                  <a:srgbClr val="86765E"/>
                </a:solidFill>
                <a:effectLst/>
                <a:uLnTx/>
                <a:uFillTx/>
                <a:latin typeface="Times New Roman Regular" panose="02020503050405090304" charset="0"/>
                <a:ea typeface="Meiryo" panose="020B0604030504040204" charset="-128"/>
                <a:cs typeface="Times New Roman Regular" panose="02020503050405090304" charset="0"/>
                <a:sym typeface="+mn-ea"/>
              </a:rPr>
              <a:t>YOU</a:t>
            </a:r>
            <a:endParaRPr kumimoji="0" lang="en-US" altLang="zh-CN" sz="5400" b="0" i="0" u="none" strike="noStrike" kern="1200" cap="none" spc="0" normalizeH="0" baseline="0" noProof="0" dirty="0">
              <a:ln>
                <a:noFill/>
              </a:ln>
              <a:solidFill>
                <a:srgbClr val="86765E"/>
              </a:solidFill>
              <a:effectLst/>
              <a:uLnTx/>
              <a:uFillTx/>
              <a:latin typeface="Times New Roman Regular" panose="02020503050405090304" charset="0"/>
              <a:ea typeface="Meiryo" panose="020B0604030504040204" charset="-128"/>
              <a:cs typeface="Times New Roman Regular" panose="02020503050405090304" charset="0"/>
              <a:sym typeface="+mn-ea"/>
            </a:endParaRPr>
          </a:p>
        </p:txBody>
      </p:sp>
      <p:pic>
        <p:nvPicPr>
          <p:cNvPr id="22" name="图片 21" descr="/private/var/folders/72/v9lj_7214pzbk9qvcrp50q000000gn/T/com.kingsoft.wpsoffice.mac/picturecompress_20241107185451/output_33.pngoutput_33"/>
          <p:cNvPicPr>
            <a:picLocks noChangeAspect="1"/>
          </p:cNvPicPr>
          <p:nvPr/>
        </p:nvPicPr>
        <p:blipFill rotWithShape="1">
          <a:blip r:embed="rId1">
            <a:duotone>
              <a:prstClr val="black"/>
              <a:srgbClr val="D9C3A5">
                <a:tint val="50000"/>
                <a:satMod val="180000"/>
              </a:srgbClr>
            </a:duotone>
          </a:blip>
          <a:srcRect b="48424"/>
          <a:stretch>
            <a:fillRect/>
          </a:stretch>
        </p:blipFill>
        <p:spPr>
          <a:xfrm flipH="1">
            <a:off x="0" y="3410092"/>
            <a:ext cx="9144000" cy="1884661"/>
          </a:xfrm>
          <a:prstGeom prst="rect">
            <a:avLst/>
          </a:prstGeom>
          <a:noFill/>
        </p:spPr>
      </p:pic>
      <p:sp>
        <p:nvSpPr>
          <p:cNvPr id="2" name="e7d195523061f1c0" descr="e7d195523061f1c0092ce48a5fc95870a0687ac45bc8b2caB227BFDC40F9DB2B7A559DE97B8BDC6E716585DDCE188C7BF488BAA08C98985C74A3E1B5E305210FABE6A8AE2A6A8AB67019A6860E9B7AF5A1AA0AE848054FD2206BFAFCB67EEB796EFD392E519797EB6E7F7619C309970D4AE2155916F4D4D353DC3281B35C9DA8DDB86121B124719C" hidden="1"/>
          <p:cNvSpPr txBox="1"/>
          <p:nvPr/>
        </p:nvSpPr>
        <p:spPr>
          <a:xfrm>
            <a:off x="-266700" y="1352550"/>
            <a:ext cx="762000" cy="762000"/>
          </a:xfrm>
          <a:prstGeom prst="rect">
            <a:avLst/>
          </a:prstGeom>
          <a:noFill/>
        </p:spPr>
        <p:txBody>
          <a:bodyPr vert="wordArtVert"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1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rPr>
              <a:t>e7d195523061f1c0092ce48a5fc95870a0687ac45bc8b2caB227BFDC40F9DB2B7A559DE97B8BDC6E716585DDCE188C7BF488BAA08C98985C74A3E1B5E305210FABE6A8AE2A6A8AB67019A6860E9B7AF5A1AA0AE848054FD2292C11D02CA017BFBB3E67E2D7C71CE3B489A22E9D8CF6970AFE47064DEFADBFDE77AC9F8F0B49A18D0932244AC73491</a:t>
            </a:r>
            <a:endParaRPr kumimoji="0" lang="zh-CN" altLang="en-US" sz="1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cxnSp>
        <p:nvCxnSpPr>
          <p:cNvPr id="16" name="直接连接符 15"/>
          <p:cNvCxnSpPr/>
          <p:nvPr/>
        </p:nvCxnSpPr>
        <p:spPr>
          <a:xfrm>
            <a:off x="3891356" y="272673"/>
            <a:ext cx="5252644" cy="0"/>
          </a:xfrm>
          <a:prstGeom prst="line">
            <a:avLst/>
          </a:prstGeom>
          <a:ln w="19050">
            <a:solidFill>
              <a:srgbClr val="86765E"/>
            </a:solidFill>
          </a:ln>
        </p:spPr>
        <p:style>
          <a:lnRef idx="1">
            <a:schemeClr val="accent1"/>
          </a:lnRef>
          <a:fillRef idx="0">
            <a:schemeClr val="accent1"/>
          </a:fillRef>
          <a:effectRef idx="0">
            <a:schemeClr val="accent1"/>
          </a:effectRef>
          <a:fontRef idx="minor">
            <a:schemeClr val="tx1"/>
          </a:fontRef>
        </p:style>
      </p:cxnSp>
      <p:sp>
        <p:nvSpPr>
          <p:cNvPr id="29" name="文本框 28"/>
          <p:cNvSpPr txBox="1"/>
          <p:nvPr/>
        </p:nvSpPr>
        <p:spPr>
          <a:xfrm>
            <a:off x="427355" y="3624580"/>
            <a:ext cx="6821170" cy="922020"/>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a:ln>
                  <a:noFill/>
                </a:ln>
                <a:solidFill>
                  <a:srgbClr val="86765E"/>
                </a:solidFill>
                <a:effectLst/>
                <a:uLnTx/>
                <a:uFillTx/>
                <a:latin typeface="Times New Roman Regular" panose="02020503050405090304" charset="0"/>
                <a:ea typeface="Meiryo" panose="020B0604030504040204" charset="-128"/>
                <a:cs typeface="Times New Roman Regular" panose="02020503050405090304" charset="0"/>
                <a:sym typeface="+mn-ea"/>
              </a:rPr>
              <a:t>FOR </a:t>
            </a:r>
            <a:r>
              <a:rPr kumimoji="0" lang="en-US" altLang="zh-CN" sz="5400" b="0" i="0" u="none" strike="noStrike" kern="1200" cap="none" spc="0" normalizeH="0" baseline="0" noProof="0" dirty="0">
                <a:ln>
                  <a:noFill/>
                </a:ln>
                <a:solidFill>
                  <a:srgbClr val="86765E"/>
                </a:solidFill>
                <a:effectLst/>
                <a:uLnTx/>
                <a:uFillTx/>
                <a:latin typeface="Times New Roman Regular" panose="02020503050405090304" charset="0"/>
                <a:ea typeface="Meiryo" panose="020B0604030504040204" charset="-128"/>
                <a:cs typeface="Times New Roman Regular" panose="02020503050405090304" charset="0"/>
                <a:sym typeface="+mn-ea"/>
              </a:rPr>
              <a:t>LISTENING </a:t>
            </a:r>
            <a:endParaRPr kumimoji="0" lang="en-US" altLang="zh-CN" sz="5400" b="0" i="0" u="none" strike="noStrike" kern="1200" cap="none" spc="0" normalizeH="0" baseline="0" noProof="0" dirty="0">
              <a:ln>
                <a:noFill/>
              </a:ln>
              <a:solidFill>
                <a:srgbClr val="86765E"/>
              </a:solidFill>
              <a:effectLst/>
              <a:uLnTx/>
              <a:uFillTx/>
              <a:latin typeface="Times New Roman Regular" panose="02020503050405090304" charset="0"/>
              <a:ea typeface="Meiryo" panose="020B0604030504040204" charset="-128"/>
              <a:cs typeface="Times New Roman Regular" panose="02020503050405090304" charset="0"/>
              <a:sym typeface="+mn-ea"/>
            </a:endParaRPr>
          </a:p>
        </p:txBody>
      </p:sp>
      <p:sp>
        <p:nvSpPr>
          <p:cNvPr id="3" name="任意多边形: 形状 2"/>
          <p:cNvSpPr/>
          <p:nvPr/>
        </p:nvSpPr>
        <p:spPr>
          <a:xfrm rot="16200000">
            <a:off x="4141260" y="-1069429"/>
            <a:ext cx="2784068" cy="7221411"/>
          </a:xfrm>
          <a:custGeom>
            <a:avLst/>
            <a:gdLst>
              <a:gd name="connsiteX0" fmla="*/ 0 w 2207166"/>
              <a:gd name="connsiteY0" fmla="*/ 7579150 h 7579150"/>
              <a:gd name="connsiteX1" fmla="*/ 0 w 2207166"/>
              <a:gd name="connsiteY1" fmla="*/ 3637651 h 7579150"/>
              <a:gd name="connsiteX2" fmla="*/ 4 w 2207166"/>
              <a:gd name="connsiteY2" fmla="*/ 3637651 h 7579150"/>
              <a:gd name="connsiteX3" fmla="*/ 4 w 2207166"/>
              <a:gd name="connsiteY3" fmla="*/ 1103581 h 7579150"/>
              <a:gd name="connsiteX4" fmla="*/ 1103585 w 2207166"/>
              <a:gd name="connsiteY4" fmla="*/ 0 h 7579150"/>
              <a:gd name="connsiteX5" fmla="*/ 2207166 w 2207166"/>
              <a:gd name="connsiteY5" fmla="*/ 1103581 h 7579150"/>
              <a:gd name="connsiteX6" fmla="*/ 2207165 w 2207166"/>
              <a:gd name="connsiteY6" fmla="*/ 3637651 h 7579150"/>
              <a:gd name="connsiteX7" fmla="*/ 2207165 w 2207166"/>
              <a:gd name="connsiteY7" fmla="*/ 7579150 h 757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07166" h="7579150">
                <a:moveTo>
                  <a:pt x="0" y="7579150"/>
                </a:moveTo>
                <a:lnTo>
                  <a:pt x="0" y="3637651"/>
                </a:lnTo>
                <a:lnTo>
                  <a:pt x="4" y="3637651"/>
                </a:lnTo>
                <a:lnTo>
                  <a:pt x="4" y="1103581"/>
                </a:lnTo>
                <a:cubicBezTo>
                  <a:pt x="4" y="494090"/>
                  <a:pt x="494094" y="0"/>
                  <a:pt x="1103585" y="0"/>
                </a:cubicBezTo>
                <a:cubicBezTo>
                  <a:pt x="1713076" y="0"/>
                  <a:pt x="2207166" y="494090"/>
                  <a:pt x="2207166" y="1103581"/>
                </a:cubicBezTo>
                <a:cubicBezTo>
                  <a:pt x="2207166" y="1948271"/>
                  <a:pt x="2207165" y="2792961"/>
                  <a:pt x="2207165" y="3637651"/>
                </a:cubicBezTo>
                <a:lnTo>
                  <a:pt x="2207165" y="7579150"/>
                </a:lnTo>
                <a:close/>
              </a:path>
            </a:pathLst>
          </a:custGeom>
          <a:blipFill dpi="0" rotWithShape="0">
            <a:blip r:embed="rId2"/>
            <a:srcRect/>
            <a:stretch>
              <a:fillRect t="-2101" b="-5684"/>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5" name="文本框 4"/>
          <p:cNvSpPr txBox="1"/>
          <p:nvPr/>
        </p:nvSpPr>
        <p:spPr>
          <a:xfrm>
            <a:off x="2289912" y="156387"/>
            <a:ext cx="1695211"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srgbClr val="86765E"/>
                </a:solidFill>
                <a:effectLst/>
                <a:uLnTx/>
                <a:uFillTx/>
                <a:latin typeface="中華民國字體" charset="-122"/>
                <a:ea typeface="中華民國字體" charset="-122"/>
              </a:rPr>
              <a:t>二〇一三年十二月</a:t>
            </a:r>
            <a:r>
              <a:rPr kumimoji="0" lang="en-US" altLang="zh-CN" sz="1000" b="0" i="0" u="none" strike="noStrike" kern="1200" cap="none" spc="0" normalizeH="0" baseline="0" noProof="0" dirty="0">
                <a:ln>
                  <a:noFill/>
                </a:ln>
                <a:solidFill>
                  <a:srgbClr val="86765E"/>
                </a:solidFill>
                <a:effectLst/>
                <a:uLnTx/>
                <a:uFillTx/>
                <a:latin typeface="中華民國字體" charset="-122"/>
                <a:ea typeface="中華民國字體" charset="-122"/>
              </a:rPr>
              <a:t>-INCH</a:t>
            </a:r>
            <a:endParaRPr kumimoji="0" lang="zh-CN" altLang="en-US" sz="1000" b="0" i="0" u="none" strike="noStrike" kern="1200" cap="none" spc="0" normalizeH="0" baseline="0" noProof="0" dirty="0">
              <a:ln>
                <a:noFill/>
              </a:ln>
              <a:solidFill>
                <a:srgbClr val="86765E"/>
              </a:solidFill>
              <a:effectLst/>
              <a:uLnTx/>
              <a:uFillTx/>
              <a:latin typeface="中華民國字體" charset="-122"/>
              <a:ea typeface="中華民國字體" charset="-122"/>
            </a:endParaRPr>
          </a:p>
        </p:txBody>
      </p:sp>
      <p:grpSp>
        <p:nvGrpSpPr>
          <p:cNvPr id="10" name="组合 9"/>
          <p:cNvGrpSpPr/>
          <p:nvPr/>
        </p:nvGrpSpPr>
        <p:grpSpPr>
          <a:xfrm>
            <a:off x="605099" y="535283"/>
            <a:ext cx="1308479" cy="3915728"/>
            <a:chOff x="7228954" y="623411"/>
            <a:chExt cx="1308479" cy="3915728"/>
          </a:xfrm>
        </p:grpSpPr>
        <p:sp>
          <p:nvSpPr>
            <p:cNvPr id="11" name="文本框 10" descr="e7d195523061f1c0092ce48a5fc95870a0687ac45bc8b2caB227BFDC40F9DB2B7A559DE97B8BDC6E716585DDCE188C7BF488BAA08C98985C74A3E1B5E305210FABE6A8AE2A6A8AB67019A6860E9B7AF5A1AA0AE848054FD2206BFAFCB67EEB796EFD392E519797EB6E7F7619C309970D4AE2155916F4D4D353DC3281B35C9DA8DDB86121B124719C"/>
            <p:cNvSpPr txBox="1"/>
            <p:nvPr/>
          </p:nvSpPr>
          <p:spPr>
            <a:xfrm>
              <a:off x="7228954" y="727545"/>
              <a:ext cx="1049020" cy="3664268"/>
            </a:xfrm>
            <a:prstGeom prst="rect">
              <a:avLst/>
            </a:prstGeom>
            <a:noFill/>
          </p:spPr>
          <p:txBody>
            <a:bodyPr vert="eaVert"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defRPr/>
              </a:pPr>
              <a:r>
                <a:rPr kumimoji="0" lang="zh-CN" altLang="en-US" sz="5625" b="0" i="0" u="none" strike="noStrike" kern="1200" cap="none" spc="0" normalizeH="0" baseline="0" noProof="0" dirty="0">
                  <a:ln>
                    <a:noFill/>
                  </a:ln>
                  <a:solidFill>
                    <a:srgbClr val="524438"/>
                  </a:solidFill>
                  <a:effectLst/>
                  <a:uLnTx/>
                  <a:uFillTx/>
                  <a:latin typeface="叶根友古刻体" panose="03000509000000000000" charset="-122"/>
                  <a:ea typeface="叶根友古刻体" panose="03000509000000000000" charset="-122"/>
                  <a:cs typeface="+mn-cs"/>
                </a:rPr>
                <a:t>感谢聆听</a:t>
              </a:r>
              <a:endParaRPr kumimoji="0" lang="zh-CN" altLang="en-US" sz="5625" b="0" i="0" u="none" strike="noStrike" kern="1200" cap="none" spc="0" normalizeH="0" baseline="0" noProof="0" dirty="0">
                <a:ln>
                  <a:noFill/>
                </a:ln>
                <a:solidFill>
                  <a:srgbClr val="524438"/>
                </a:solidFill>
                <a:effectLst/>
                <a:uLnTx/>
                <a:uFillTx/>
                <a:latin typeface="叶根友古刻体" panose="03000509000000000000" charset="-122"/>
                <a:ea typeface="叶根友古刻体" panose="03000509000000000000" charset="-122"/>
                <a:cs typeface="+mn-cs"/>
              </a:endParaRPr>
            </a:p>
          </p:txBody>
        </p:sp>
        <p:sp useBgFill="1">
          <p:nvSpPr>
            <p:cNvPr id="12" name="矩形 11" descr="e7d195523061f1c0092ce48a5fc95870a0687ac45bc8b2caB227BFDC40F9DB2B7A559DE97B8BDC6E716585DDCE188C7BF488BAA08C98985C74A3E1B5E305210FABE6A8AE2A6A8AB67019A6860E9B7AF5A1AA0AE848054FD2206BFAFCB67EEB796EFD392E519797EB6E7F7619C309970D4AE2155916F4D4D353DC3281B35C9DA8DDB86121B124719C"/>
            <p:cNvSpPr/>
            <p:nvPr/>
          </p:nvSpPr>
          <p:spPr>
            <a:xfrm>
              <a:off x="7772716" y="623411"/>
              <a:ext cx="764717" cy="39157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altLang="zh-CN" sz="1350" b="0" i="0" u="none" strike="noStrike" kern="1200" cap="none" spc="0" normalizeH="0" baseline="0" noProof="0">
                <a:ln>
                  <a:noFill/>
                </a:ln>
                <a:solidFill>
                  <a:srgbClr val="4B3C31"/>
                </a:solidFill>
                <a:effectLst/>
                <a:uLnTx/>
                <a:uFillTx/>
                <a:latin typeface="Calibri" panose="020F0502020204030204"/>
                <a:ea typeface="等线" panose="02010600030101010101" pitchFamily="2" charset="-122"/>
                <a:cs typeface="+mn-cs"/>
              </a:endParaRPr>
            </a:p>
          </p:txBody>
        </p:sp>
        <p:sp>
          <p:nvSpPr>
            <p:cNvPr id="13" name="文本框 12" descr="e7d195523061f1c0092ce48a5fc95870a0687ac45bc8b2caB227BFDC40F9DB2B7A559DE97B8BDC6E716585DDCE188C7BF488BAA08C98985C74A3E1B5E305210FABE6A8AE2A6A8AB67019A6860E9B7AF5A1AA0AE848054FD2206BFAFCB67EEB796EFD392E519797EB6E7F7619C309970D4AE2155916F4D4D353DC3281B35C9DA8DDB86121B124719C"/>
            <p:cNvSpPr txBox="1"/>
            <p:nvPr/>
          </p:nvSpPr>
          <p:spPr>
            <a:xfrm>
              <a:off x="7772716" y="869666"/>
              <a:ext cx="413385" cy="3423140"/>
            </a:xfrm>
            <a:prstGeom prst="rect">
              <a:avLst/>
            </a:prstGeom>
            <a:noFill/>
          </p:spPr>
          <p:txBody>
            <a:bodyPr vert="vert270"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defRPr/>
              </a:pPr>
              <a:r>
                <a:rPr lang="en-US" altLang="zh-CN" sz="1500" dirty="0">
                  <a:solidFill>
                    <a:srgbClr val="524438"/>
                  </a:solidFill>
                  <a:latin typeface="金山云技术体" charset="-122"/>
                  <a:ea typeface="金山云技术体" charset="-122"/>
                  <a:sym typeface="+mn-ea"/>
                </a:rPr>
                <a:t>JIE FEN HUI XIA</a:t>
              </a:r>
              <a:endParaRPr kumimoji="0" lang="en-US" altLang="zh-CN" sz="1500" b="0" i="0" u="none" strike="noStrike" kern="1200" cap="none" spc="0" normalizeH="0" baseline="0" noProof="0" dirty="0">
                <a:ln>
                  <a:noFill/>
                </a:ln>
                <a:solidFill>
                  <a:srgbClr val="524438"/>
                </a:solidFill>
                <a:effectLst/>
                <a:uLnTx/>
                <a:uFillTx/>
                <a:latin typeface="金山云技术体" charset="-122"/>
                <a:ea typeface="金山云技术体" charset="-122"/>
                <a:cs typeface="+mn-cs"/>
                <a:sym typeface="+mn-ea"/>
              </a:endParaRPr>
            </a:p>
          </p:txBody>
        </p:sp>
      </p:grpSp>
    </p:spTree>
    <p:custDataLst>
      <p:tags r:id="rId3"/>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par>
                                <p:cTn id="12" presetID="22" presetClass="entr" presetSubtype="2"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right)">
                                      <p:cBhvr>
                                        <p:cTn id="14" dur="500"/>
                                        <p:tgtEl>
                                          <p:spTgt spid="3"/>
                                        </p:tgtEl>
                                      </p:cBhvr>
                                    </p:animEffect>
                                  </p:childTnLst>
                                </p:cTn>
                              </p:par>
                            </p:childTnLst>
                          </p:cTn>
                        </p:par>
                        <p:par>
                          <p:cTn id="15" fill="hold">
                            <p:stCondLst>
                              <p:cond delay="1000"/>
                            </p:stCondLst>
                            <p:childTnLst>
                              <p:par>
                                <p:cTn id="16" presetID="47" presetClass="entr" presetSubtype="0"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1000"/>
                                        <p:tgtEl>
                                          <p:spTgt spid="20"/>
                                        </p:tgtEl>
                                      </p:cBhvr>
                                    </p:animEffect>
                                    <p:anim calcmode="lin" valueType="num">
                                      <p:cBhvr>
                                        <p:cTn id="19" dur="1000" fill="hold"/>
                                        <p:tgtEl>
                                          <p:spTgt spid="20"/>
                                        </p:tgtEl>
                                        <p:attrNameLst>
                                          <p:attrName>ppt_x</p:attrName>
                                        </p:attrNameLst>
                                      </p:cBhvr>
                                      <p:tavLst>
                                        <p:tav tm="0">
                                          <p:val>
                                            <p:strVal val="#ppt_x"/>
                                          </p:val>
                                        </p:tav>
                                        <p:tav tm="100000">
                                          <p:val>
                                            <p:strVal val="#ppt_x"/>
                                          </p:val>
                                        </p:tav>
                                      </p:tavLst>
                                    </p:anim>
                                    <p:anim calcmode="lin" valueType="num">
                                      <p:cBhvr>
                                        <p:cTn id="20" dur="1000" fill="hold"/>
                                        <p:tgtEl>
                                          <p:spTgt spid="20"/>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1000"/>
                                        <p:tgtEl>
                                          <p:spTgt spid="29"/>
                                        </p:tgtEl>
                                      </p:cBhvr>
                                    </p:animEffect>
                                    <p:anim calcmode="lin" valueType="num">
                                      <p:cBhvr>
                                        <p:cTn id="24" dur="1000" fill="hold"/>
                                        <p:tgtEl>
                                          <p:spTgt spid="29"/>
                                        </p:tgtEl>
                                        <p:attrNameLst>
                                          <p:attrName>ppt_x</p:attrName>
                                        </p:attrNameLst>
                                      </p:cBhvr>
                                      <p:tavLst>
                                        <p:tav tm="0">
                                          <p:val>
                                            <p:strVal val="#ppt_x"/>
                                          </p:val>
                                        </p:tav>
                                        <p:tav tm="100000">
                                          <p:val>
                                            <p:strVal val="#ppt_x"/>
                                          </p:val>
                                        </p:tav>
                                      </p:tavLst>
                                    </p:anim>
                                    <p:anim calcmode="lin" valueType="num">
                                      <p:cBhvr>
                                        <p:cTn id="25" dur="1000" fill="hold"/>
                                        <p:tgtEl>
                                          <p:spTgt spid="29"/>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14" presetClass="entr" presetSubtype="5"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randombar(vertical)">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9" grpId="0"/>
      <p:bldP spid="3" grpId="0" bldLvl="0"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descr="e7d195523061f1c0092ce48a5fc95870a0687ac45bc8b2caB227BFDC40F9DB2B7A559DE97B8BDC6E716585DDCE188C7BF488BAA08C98985C74A3E1B5E305210FABE6A8AE2A6A8AB67019A6860E9B7AF5A1AA0AE848054FD2206BFAFCB67EEB796EFD392E519797EB6E7F7619C309970D4AE2155916F4D4D353DC3281B35C9DA8DDB86121B124719C"/>
          <p:cNvSpPr/>
          <p:nvPr/>
        </p:nvSpPr>
        <p:spPr>
          <a:xfrm>
            <a:off x="0" y="2637653"/>
            <a:ext cx="9144000" cy="2150745"/>
          </a:xfrm>
          <a:prstGeom prst="rect">
            <a:avLst/>
          </a:prstGeom>
          <a:solidFill>
            <a:srgbClr val="86765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nvGrpSpPr>
          <p:cNvPr id="22" name="组合 21"/>
          <p:cNvGrpSpPr/>
          <p:nvPr/>
        </p:nvGrpSpPr>
        <p:grpSpPr>
          <a:xfrm>
            <a:off x="195571" y="2614793"/>
            <a:ext cx="2464934" cy="2763583"/>
            <a:chOff x="-188235" y="2462106"/>
            <a:chExt cx="2464934" cy="2763583"/>
          </a:xfrm>
        </p:grpSpPr>
        <p:sp>
          <p:nvSpPr>
            <p:cNvPr id="23" name="文本框 22"/>
            <p:cNvSpPr txBox="1"/>
            <p:nvPr/>
          </p:nvSpPr>
          <p:spPr>
            <a:xfrm>
              <a:off x="-188235" y="2462106"/>
              <a:ext cx="1437503" cy="1862048"/>
            </a:xfrm>
            <a:prstGeom prst="rect">
              <a:avLst/>
            </a:prstGeom>
            <a:noFill/>
          </p:spPr>
          <p:txBody>
            <a:bodyPr wrap="square">
              <a:spAutoFit/>
            </a:bodyPr>
            <a:lstStyle>
              <a:defPPr>
                <a:defRPr lang="en-US"/>
              </a:defPPr>
              <a:lvl1pPr>
                <a:defRPr sz="9600">
                  <a:solidFill>
                    <a:srgbClr val="CDC2AA"/>
                  </a:solidFill>
                  <a:latin typeface="叶根友古刻体" panose="03000509000000000000" charset="-122"/>
                  <a:ea typeface="叶根友古刻体" panose="03000509000000000000" charset="-122"/>
                </a:defRPr>
              </a:lvl1pPr>
            </a:lstStyle>
            <a:p>
              <a:r>
                <a:rPr lang="zh-CN" altLang="en-US" sz="11500" dirty="0">
                  <a:solidFill>
                    <a:srgbClr val="CDC2AA">
                      <a:alpha val="20000"/>
                    </a:srgbClr>
                  </a:solidFill>
                  <a:effectLst>
                    <a:outerShdw blurRad="38100" dist="38100" dir="2700000" algn="tl">
                      <a:srgbClr val="000000">
                        <a:alpha val="43137"/>
                      </a:srgbClr>
                    </a:outerShdw>
                  </a:effectLst>
                </a:rPr>
                <a:t>目</a:t>
              </a:r>
              <a:endParaRPr lang="zh-CN" altLang="en-US" sz="11500" dirty="0">
                <a:solidFill>
                  <a:srgbClr val="CDC2AA">
                    <a:alpha val="20000"/>
                  </a:srgbClr>
                </a:solidFill>
                <a:effectLst>
                  <a:outerShdw blurRad="38100" dist="38100" dir="2700000" algn="tl">
                    <a:srgbClr val="000000">
                      <a:alpha val="43137"/>
                    </a:srgbClr>
                  </a:outerShdw>
                </a:effectLst>
              </a:endParaRPr>
            </a:p>
          </p:txBody>
        </p:sp>
        <p:sp>
          <p:nvSpPr>
            <p:cNvPr id="27" name="文本框 26"/>
            <p:cNvSpPr txBox="1"/>
            <p:nvPr/>
          </p:nvSpPr>
          <p:spPr>
            <a:xfrm>
              <a:off x="946976" y="3363641"/>
              <a:ext cx="1329723" cy="1862048"/>
            </a:xfrm>
            <a:prstGeom prst="rect">
              <a:avLst/>
            </a:prstGeom>
            <a:noFill/>
          </p:spPr>
          <p:txBody>
            <a:bodyPr wrap="square">
              <a:spAutoFit/>
            </a:bodyPr>
            <a:lstStyle/>
            <a:p>
              <a:r>
                <a:rPr lang="zh-CN" altLang="en-US" sz="11500" dirty="0">
                  <a:solidFill>
                    <a:srgbClr val="CDC2AA">
                      <a:alpha val="20000"/>
                    </a:srgbClr>
                  </a:solidFill>
                  <a:effectLst>
                    <a:outerShdw blurRad="38100" dist="38100" dir="2700000" algn="tl">
                      <a:srgbClr val="000000">
                        <a:alpha val="43137"/>
                      </a:srgbClr>
                    </a:outerShdw>
                  </a:effectLst>
                  <a:latin typeface="叶根友古刻体" panose="03000509000000000000" charset="-122"/>
                  <a:ea typeface="叶根友古刻体" panose="03000509000000000000" charset="-122"/>
                </a:rPr>
                <a:t>录</a:t>
              </a:r>
              <a:endParaRPr lang="zh-CN" altLang="en-US" sz="11500" dirty="0">
                <a:solidFill>
                  <a:srgbClr val="CDC2AA">
                    <a:alpha val="20000"/>
                  </a:srgbClr>
                </a:solidFill>
                <a:effectLst>
                  <a:outerShdw blurRad="38100" dist="38100" dir="2700000" algn="tl">
                    <a:srgbClr val="000000">
                      <a:alpha val="43137"/>
                    </a:srgbClr>
                  </a:outerShdw>
                </a:effectLst>
              </a:endParaRPr>
            </a:p>
          </p:txBody>
        </p:sp>
      </p:grpSp>
      <p:sp>
        <p:nvSpPr>
          <p:cNvPr id="5" name="e7d195523061f1c0" descr="e7d195523061f1c0092ce48a5fc95870a0687ac45bc8b2caB227BFDC40F9DB2B7A559DE97B8BDC6E716585DDCE188C7BF488BAA08C98985C74A3E1B5E305210FABE6A8AE2A6A8AB67019A6860E9B7AF5A1AA0AE848054FD2206BFAFCB67EEB796EFD392E519797EB6E7F7619C309970D4AE2155916F4D4D353DC3281B35C9DA8DDB86121B124719C" hidden="1"/>
          <p:cNvSpPr txBox="1"/>
          <p:nvPr/>
        </p:nvSpPr>
        <p:spPr>
          <a:xfrm>
            <a:off x="-266700" y="1352550"/>
            <a:ext cx="762000" cy="762000"/>
          </a:xfrm>
          <a:prstGeom prst="rect">
            <a:avLst/>
          </a:prstGeom>
          <a:noFill/>
        </p:spPr>
        <p:txBody>
          <a:bodyPr vert="wordArtVert" rtlCol="0">
            <a:spAutoFit/>
          </a:bodyPr>
          <a:lstStyle/>
          <a:p>
            <a:r>
              <a:rPr lang="en-US" altLang="zh-CN" sz="100"/>
              <a:t>e7d195523061f1c0092ce48a5fc95870a0687ac45bc8b2caB227BFDC40F9DB2B7A559DE97B8BDC6E716585DDCE188C7BF488BAA08C98985C74A3E1B5E305210FABE6A8AE2A6A8AB67019A6860E9B7AF5A1AA0AE848054FD2292C11D02CA017BFBB3E67E2D7C71CE3B489A22E9D8CF6970AFE47064DEFADBFDE77AC9F8F0B49A18D0932244AC73491</a:t>
            </a:r>
            <a:endParaRPr lang="zh-CN" altLang="en-US" sz="100"/>
          </a:p>
        </p:txBody>
      </p:sp>
      <p:grpSp>
        <p:nvGrpSpPr>
          <p:cNvPr id="20" name="组合 19"/>
          <p:cNvGrpSpPr/>
          <p:nvPr/>
        </p:nvGrpSpPr>
        <p:grpSpPr>
          <a:xfrm>
            <a:off x="-275" y="3363641"/>
            <a:ext cx="3185795" cy="1568450"/>
            <a:chOff x="-76475" y="3363641"/>
            <a:chExt cx="3185795" cy="1568450"/>
          </a:xfrm>
        </p:grpSpPr>
        <p:sp>
          <p:nvSpPr>
            <p:cNvPr id="33" name="文本框 32"/>
            <p:cNvSpPr txBox="1"/>
            <p:nvPr/>
          </p:nvSpPr>
          <p:spPr>
            <a:xfrm>
              <a:off x="-76475" y="3363806"/>
              <a:ext cx="3185795" cy="829945"/>
            </a:xfrm>
            <a:prstGeom prst="rect">
              <a:avLst/>
            </a:prstGeom>
            <a:noFill/>
          </p:spPr>
          <p:txBody>
            <a:bodyPr wrap="square">
              <a:spAutoFit/>
            </a:bodyPr>
            <a:lstStyle>
              <a:defPPr>
                <a:defRPr lang="en-US"/>
              </a:defPPr>
              <a:lvl1pPr>
                <a:defRPr sz="9600">
                  <a:solidFill>
                    <a:srgbClr val="CDC2AA"/>
                  </a:solidFill>
                  <a:latin typeface="叶根友古刻体" panose="03000509000000000000" charset="-122"/>
                  <a:ea typeface="叶根友古刻体" panose="03000509000000000000" charset="-122"/>
                </a:defRPr>
              </a:lvl1pPr>
            </a:lstStyle>
            <a:p>
              <a:r>
                <a:rPr lang="en-US" altLang="zh-CN" sz="4800" dirty="0">
                  <a:latin typeface="Times New Roman Regular" panose="02020503050405090304" charset="0"/>
                  <a:cs typeface="Times New Roman Regular" panose="02020503050405090304" charset="0"/>
                </a:rPr>
                <a:t>CONTENT</a:t>
              </a:r>
              <a:endParaRPr lang="en-US" altLang="zh-CN" sz="4800" dirty="0">
                <a:latin typeface="Times New Roman Regular" panose="02020503050405090304" charset="0"/>
                <a:cs typeface="Times New Roman Regular" panose="02020503050405090304" charset="0"/>
              </a:endParaRPr>
            </a:p>
          </p:txBody>
        </p:sp>
        <p:sp>
          <p:nvSpPr>
            <p:cNvPr id="35" name="文本框 34"/>
            <p:cNvSpPr txBox="1"/>
            <p:nvPr/>
          </p:nvSpPr>
          <p:spPr>
            <a:xfrm>
              <a:off x="870776" y="3363641"/>
              <a:ext cx="1329723" cy="1568450"/>
            </a:xfrm>
            <a:prstGeom prst="rect">
              <a:avLst/>
            </a:prstGeom>
            <a:noFill/>
          </p:spPr>
          <p:txBody>
            <a:bodyPr wrap="square">
              <a:spAutoFit/>
            </a:bodyPr>
            <a:lstStyle/>
            <a:p>
              <a:endParaRPr lang="zh-CN" altLang="en-US" sz="9600" dirty="0">
                <a:solidFill>
                  <a:srgbClr val="CDC2AA"/>
                </a:solidFill>
              </a:endParaRPr>
            </a:p>
          </p:txBody>
        </p:sp>
      </p:grpSp>
      <p:sp>
        <p:nvSpPr>
          <p:cNvPr id="10" name="文本框 9"/>
          <p:cNvSpPr txBox="1"/>
          <p:nvPr/>
        </p:nvSpPr>
        <p:spPr>
          <a:xfrm>
            <a:off x="3505200" y="3222625"/>
            <a:ext cx="3931920" cy="1111885"/>
          </a:xfrm>
          <a:prstGeom prst="rect">
            <a:avLst/>
          </a:prstGeom>
          <a:noFill/>
        </p:spPr>
        <p:txBody>
          <a:bodyPr vert="horz" wrap="square" rtlCol="0" anchor="ctr" anchorCtr="0">
            <a:noAutofit/>
          </a:bodyPr>
          <a:lstStyle/>
          <a:p>
            <a:pPr lvl="0" algn="l">
              <a:lnSpc>
                <a:spcPct val="120000"/>
              </a:lnSpc>
            </a:pPr>
            <a:r>
              <a:rPr lang="en-US" altLang="zh-CN" sz="3200" dirty="0">
                <a:solidFill>
                  <a:srgbClr val="CDC2AA"/>
                </a:solidFill>
                <a:latin typeface="Times New Roman Regular" panose="02020503050405090304" charset="0"/>
                <a:ea typeface="中華民國字體" charset="-122"/>
                <a:cs typeface="Times New Roman Regular" panose="02020503050405090304" charset="0"/>
              </a:rPr>
              <a:t>I. HISTORY</a:t>
            </a:r>
            <a:endParaRPr lang="en-US" altLang="zh-CN" sz="3200" dirty="0">
              <a:solidFill>
                <a:srgbClr val="CDC2AA"/>
              </a:solidFill>
              <a:latin typeface="Times New Roman Regular" panose="02020503050405090304" charset="0"/>
              <a:ea typeface="中華民國字體" charset="-122"/>
              <a:cs typeface="Times New Roman Regular" panose="02020503050405090304" charset="0"/>
            </a:endParaRPr>
          </a:p>
          <a:p>
            <a:pPr lvl="0" algn="l">
              <a:lnSpc>
                <a:spcPct val="120000"/>
              </a:lnSpc>
            </a:pPr>
            <a:r>
              <a:rPr lang="en-US" altLang="zh-CN" sz="3200" dirty="0">
                <a:solidFill>
                  <a:srgbClr val="CDC2AA"/>
                </a:solidFill>
                <a:latin typeface="Times New Roman Regular" panose="02020503050405090304" charset="0"/>
                <a:ea typeface="中華民國字體" charset="-122"/>
                <a:cs typeface="Times New Roman Regular" panose="02020503050405090304" charset="0"/>
              </a:rPr>
              <a:t>II. INCENSES</a:t>
            </a:r>
            <a:endParaRPr lang="en-US" altLang="zh-CN" sz="3200" dirty="0">
              <a:solidFill>
                <a:srgbClr val="CDC2AA"/>
              </a:solidFill>
              <a:latin typeface="Times New Roman Regular" panose="02020503050405090304" charset="0"/>
              <a:ea typeface="中華民國字體" charset="-122"/>
              <a:cs typeface="Times New Roman Regular" panose="02020503050405090304" charset="0"/>
            </a:endParaRPr>
          </a:p>
          <a:p>
            <a:pPr lvl="0" algn="l">
              <a:lnSpc>
                <a:spcPct val="120000"/>
              </a:lnSpc>
            </a:pPr>
            <a:r>
              <a:rPr lang="en-US" altLang="zh-CN" sz="3200" dirty="0">
                <a:solidFill>
                  <a:srgbClr val="CDC2AA"/>
                </a:solidFill>
                <a:latin typeface="Times New Roman Regular" panose="02020503050405090304" charset="0"/>
                <a:ea typeface="中華民國字體" charset="-122"/>
                <a:cs typeface="Times New Roman Regular" panose="02020503050405090304" charset="0"/>
              </a:rPr>
              <a:t>III. DEVELOPMENT</a:t>
            </a:r>
            <a:endParaRPr lang="en-US" altLang="zh-CN" sz="3200" dirty="0">
              <a:solidFill>
                <a:srgbClr val="CDC2AA"/>
              </a:solidFill>
              <a:latin typeface="Times New Roman Regular" panose="02020503050405090304" charset="0"/>
              <a:ea typeface="中華民國字體" charset="-122"/>
              <a:cs typeface="Times New Roman Regular" panose="02020503050405090304" charset="0"/>
            </a:endParaRPr>
          </a:p>
        </p:txBody>
      </p:sp>
      <p:grpSp>
        <p:nvGrpSpPr>
          <p:cNvPr id="13" name="组合 12"/>
          <p:cNvGrpSpPr/>
          <p:nvPr/>
        </p:nvGrpSpPr>
        <p:grpSpPr>
          <a:xfrm>
            <a:off x="786238" y="43897"/>
            <a:ext cx="7571525" cy="2494523"/>
            <a:chOff x="681299" y="43897"/>
            <a:chExt cx="7689098" cy="2409760"/>
          </a:xfrm>
          <a:blipFill>
            <a:blip r:embed="rId1"/>
            <a:stretch>
              <a:fillRect/>
            </a:stretch>
          </a:blipFill>
          <a:effectLst>
            <a:outerShdw blurRad="127000" dist="63500" dir="2700000" algn="tl" rotWithShape="0">
              <a:prstClr val="black">
                <a:alpha val="40000"/>
              </a:prstClr>
            </a:outerShdw>
          </a:effectLst>
        </p:grpSpPr>
        <p:sp>
          <p:nvSpPr>
            <p:cNvPr id="34" name="任意多边形: 形状 33"/>
            <p:cNvSpPr/>
            <p:nvPr/>
          </p:nvSpPr>
          <p:spPr>
            <a:xfrm>
              <a:off x="681299" y="311613"/>
              <a:ext cx="509529" cy="1933433"/>
            </a:xfrm>
            <a:custGeom>
              <a:avLst/>
              <a:gdLst>
                <a:gd name="connsiteX0" fmla="*/ 269951 w 539903"/>
                <a:gd name="connsiteY0" fmla="*/ 0 h 1987663"/>
                <a:gd name="connsiteX1" fmla="*/ 361545 w 539903"/>
                <a:gd name="connsiteY1" fmla="*/ 60713 h 1987663"/>
                <a:gd name="connsiteX2" fmla="*/ 366563 w 539903"/>
                <a:gd name="connsiteY2" fmla="*/ 85567 h 1987663"/>
                <a:gd name="connsiteX3" fmla="*/ 429094 w 539903"/>
                <a:gd name="connsiteY3" fmla="*/ 98192 h 1987663"/>
                <a:gd name="connsiteX4" fmla="*/ 539903 w 539903"/>
                <a:gd name="connsiteY4" fmla="*/ 265363 h 1987663"/>
                <a:gd name="connsiteX5" fmla="*/ 539903 w 539903"/>
                <a:gd name="connsiteY5" fmla="*/ 1722300 h 1987663"/>
                <a:gd name="connsiteX6" fmla="*/ 429094 w 539903"/>
                <a:gd name="connsiteY6" fmla="*/ 1889471 h 1987663"/>
                <a:gd name="connsiteX7" fmla="*/ 366563 w 539903"/>
                <a:gd name="connsiteY7" fmla="*/ 1902096 h 1987663"/>
                <a:gd name="connsiteX8" fmla="*/ 361545 w 539903"/>
                <a:gd name="connsiteY8" fmla="*/ 1926950 h 1987663"/>
                <a:gd name="connsiteX9" fmla="*/ 269951 w 539903"/>
                <a:gd name="connsiteY9" fmla="*/ 1987663 h 1987663"/>
                <a:gd name="connsiteX10" fmla="*/ 178357 w 539903"/>
                <a:gd name="connsiteY10" fmla="*/ 1926950 h 1987663"/>
                <a:gd name="connsiteX11" fmla="*/ 173339 w 539903"/>
                <a:gd name="connsiteY11" fmla="*/ 1902096 h 1987663"/>
                <a:gd name="connsiteX12" fmla="*/ 110809 w 539903"/>
                <a:gd name="connsiteY12" fmla="*/ 1889471 h 1987663"/>
                <a:gd name="connsiteX13" fmla="*/ 0 w 539903"/>
                <a:gd name="connsiteY13" fmla="*/ 1722300 h 1987663"/>
                <a:gd name="connsiteX14" fmla="*/ 0 w 539903"/>
                <a:gd name="connsiteY14" fmla="*/ 265363 h 1987663"/>
                <a:gd name="connsiteX15" fmla="*/ 110809 w 539903"/>
                <a:gd name="connsiteY15" fmla="*/ 98192 h 1987663"/>
                <a:gd name="connsiteX16" fmla="*/ 173339 w 539903"/>
                <a:gd name="connsiteY16" fmla="*/ 85567 h 1987663"/>
                <a:gd name="connsiteX17" fmla="*/ 178357 w 539903"/>
                <a:gd name="connsiteY17" fmla="*/ 60713 h 1987663"/>
                <a:gd name="connsiteX18" fmla="*/ 269951 w 539903"/>
                <a:gd name="connsiteY18" fmla="*/ 0 h 1987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9903" h="1987663">
                  <a:moveTo>
                    <a:pt x="269951" y="0"/>
                  </a:moveTo>
                  <a:cubicBezTo>
                    <a:pt x="311126" y="0"/>
                    <a:pt x="346454" y="25035"/>
                    <a:pt x="361545" y="60713"/>
                  </a:cubicBezTo>
                  <a:lnTo>
                    <a:pt x="366563" y="85567"/>
                  </a:lnTo>
                  <a:lnTo>
                    <a:pt x="429094" y="98192"/>
                  </a:lnTo>
                  <a:cubicBezTo>
                    <a:pt x="494212" y="125734"/>
                    <a:pt x="539903" y="190213"/>
                    <a:pt x="539903" y="265363"/>
                  </a:cubicBezTo>
                  <a:lnTo>
                    <a:pt x="539903" y="1722300"/>
                  </a:lnTo>
                  <a:cubicBezTo>
                    <a:pt x="539903" y="1797450"/>
                    <a:pt x="494212" y="1861929"/>
                    <a:pt x="429094" y="1889471"/>
                  </a:cubicBezTo>
                  <a:lnTo>
                    <a:pt x="366563" y="1902096"/>
                  </a:lnTo>
                  <a:lnTo>
                    <a:pt x="361545" y="1926950"/>
                  </a:lnTo>
                  <a:cubicBezTo>
                    <a:pt x="346454" y="1962629"/>
                    <a:pt x="311126" y="1987663"/>
                    <a:pt x="269951" y="1987663"/>
                  </a:cubicBezTo>
                  <a:cubicBezTo>
                    <a:pt x="228776" y="1987663"/>
                    <a:pt x="193448" y="1962629"/>
                    <a:pt x="178357" y="1926950"/>
                  </a:cubicBezTo>
                  <a:lnTo>
                    <a:pt x="173339" y="1902096"/>
                  </a:lnTo>
                  <a:lnTo>
                    <a:pt x="110809" y="1889471"/>
                  </a:lnTo>
                  <a:cubicBezTo>
                    <a:pt x="45691" y="1861929"/>
                    <a:pt x="0" y="1797450"/>
                    <a:pt x="0" y="1722300"/>
                  </a:cubicBezTo>
                  <a:lnTo>
                    <a:pt x="0" y="265363"/>
                  </a:lnTo>
                  <a:cubicBezTo>
                    <a:pt x="0" y="190213"/>
                    <a:pt x="45691" y="125734"/>
                    <a:pt x="110809" y="98192"/>
                  </a:cubicBezTo>
                  <a:lnTo>
                    <a:pt x="173339" y="85567"/>
                  </a:lnTo>
                  <a:lnTo>
                    <a:pt x="178357" y="60713"/>
                  </a:lnTo>
                  <a:cubicBezTo>
                    <a:pt x="193448" y="25035"/>
                    <a:pt x="228776" y="0"/>
                    <a:pt x="269951"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6" name="任意多边形: 形状 35"/>
            <p:cNvSpPr/>
            <p:nvPr/>
          </p:nvSpPr>
          <p:spPr>
            <a:xfrm>
              <a:off x="1233574" y="43897"/>
              <a:ext cx="509529" cy="1929784"/>
            </a:xfrm>
            <a:custGeom>
              <a:avLst/>
              <a:gdLst>
                <a:gd name="connsiteX0" fmla="*/ 269951 w 539903"/>
                <a:gd name="connsiteY0" fmla="*/ 0 h 1987663"/>
                <a:gd name="connsiteX1" fmla="*/ 361545 w 539903"/>
                <a:gd name="connsiteY1" fmla="*/ 60713 h 1987663"/>
                <a:gd name="connsiteX2" fmla="*/ 366563 w 539903"/>
                <a:gd name="connsiteY2" fmla="*/ 85567 h 1987663"/>
                <a:gd name="connsiteX3" fmla="*/ 429094 w 539903"/>
                <a:gd name="connsiteY3" fmla="*/ 98192 h 1987663"/>
                <a:gd name="connsiteX4" fmla="*/ 539903 w 539903"/>
                <a:gd name="connsiteY4" fmla="*/ 265363 h 1987663"/>
                <a:gd name="connsiteX5" fmla="*/ 539903 w 539903"/>
                <a:gd name="connsiteY5" fmla="*/ 1722300 h 1987663"/>
                <a:gd name="connsiteX6" fmla="*/ 429094 w 539903"/>
                <a:gd name="connsiteY6" fmla="*/ 1889471 h 1987663"/>
                <a:gd name="connsiteX7" fmla="*/ 366563 w 539903"/>
                <a:gd name="connsiteY7" fmla="*/ 1902096 h 1987663"/>
                <a:gd name="connsiteX8" fmla="*/ 361545 w 539903"/>
                <a:gd name="connsiteY8" fmla="*/ 1926950 h 1987663"/>
                <a:gd name="connsiteX9" fmla="*/ 269951 w 539903"/>
                <a:gd name="connsiteY9" fmla="*/ 1987663 h 1987663"/>
                <a:gd name="connsiteX10" fmla="*/ 178357 w 539903"/>
                <a:gd name="connsiteY10" fmla="*/ 1926950 h 1987663"/>
                <a:gd name="connsiteX11" fmla="*/ 173339 w 539903"/>
                <a:gd name="connsiteY11" fmla="*/ 1902096 h 1987663"/>
                <a:gd name="connsiteX12" fmla="*/ 110809 w 539903"/>
                <a:gd name="connsiteY12" fmla="*/ 1889471 h 1987663"/>
                <a:gd name="connsiteX13" fmla="*/ 0 w 539903"/>
                <a:gd name="connsiteY13" fmla="*/ 1722300 h 1987663"/>
                <a:gd name="connsiteX14" fmla="*/ 0 w 539903"/>
                <a:gd name="connsiteY14" fmla="*/ 265363 h 1987663"/>
                <a:gd name="connsiteX15" fmla="*/ 110809 w 539903"/>
                <a:gd name="connsiteY15" fmla="*/ 98192 h 1987663"/>
                <a:gd name="connsiteX16" fmla="*/ 173339 w 539903"/>
                <a:gd name="connsiteY16" fmla="*/ 85567 h 1987663"/>
                <a:gd name="connsiteX17" fmla="*/ 178357 w 539903"/>
                <a:gd name="connsiteY17" fmla="*/ 60713 h 1987663"/>
                <a:gd name="connsiteX18" fmla="*/ 269951 w 539903"/>
                <a:gd name="connsiteY18" fmla="*/ 0 h 1987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9903" h="1987663">
                  <a:moveTo>
                    <a:pt x="269951" y="0"/>
                  </a:moveTo>
                  <a:cubicBezTo>
                    <a:pt x="311126" y="0"/>
                    <a:pt x="346454" y="25035"/>
                    <a:pt x="361545" y="60713"/>
                  </a:cubicBezTo>
                  <a:lnTo>
                    <a:pt x="366563" y="85567"/>
                  </a:lnTo>
                  <a:lnTo>
                    <a:pt x="429094" y="98192"/>
                  </a:lnTo>
                  <a:cubicBezTo>
                    <a:pt x="494212" y="125734"/>
                    <a:pt x="539903" y="190213"/>
                    <a:pt x="539903" y="265363"/>
                  </a:cubicBezTo>
                  <a:lnTo>
                    <a:pt x="539903" y="1722300"/>
                  </a:lnTo>
                  <a:cubicBezTo>
                    <a:pt x="539903" y="1797450"/>
                    <a:pt x="494212" y="1861929"/>
                    <a:pt x="429094" y="1889471"/>
                  </a:cubicBezTo>
                  <a:lnTo>
                    <a:pt x="366563" y="1902096"/>
                  </a:lnTo>
                  <a:lnTo>
                    <a:pt x="361545" y="1926950"/>
                  </a:lnTo>
                  <a:cubicBezTo>
                    <a:pt x="346454" y="1962629"/>
                    <a:pt x="311126" y="1987663"/>
                    <a:pt x="269951" y="1987663"/>
                  </a:cubicBezTo>
                  <a:cubicBezTo>
                    <a:pt x="228776" y="1987663"/>
                    <a:pt x="193448" y="1962629"/>
                    <a:pt x="178357" y="1926950"/>
                  </a:cubicBezTo>
                  <a:lnTo>
                    <a:pt x="173339" y="1902096"/>
                  </a:lnTo>
                  <a:lnTo>
                    <a:pt x="110809" y="1889471"/>
                  </a:lnTo>
                  <a:cubicBezTo>
                    <a:pt x="45691" y="1861929"/>
                    <a:pt x="0" y="1797450"/>
                    <a:pt x="0" y="1722300"/>
                  </a:cubicBezTo>
                  <a:lnTo>
                    <a:pt x="0" y="265363"/>
                  </a:lnTo>
                  <a:cubicBezTo>
                    <a:pt x="0" y="190213"/>
                    <a:pt x="45691" y="125734"/>
                    <a:pt x="110809" y="98192"/>
                  </a:cubicBezTo>
                  <a:lnTo>
                    <a:pt x="173339" y="85567"/>
                  </a:lnTo>
                  <a:lnTo>
                    <a:pt x="178357" y="60713"/>
                  </a:lnTo>
                  <a:cubicBezTo>
                    <a:pt x="193448" y="25035"/>
                    <a:pt x="228776" y="0"/>
                    <a:pt x="269951"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7" name="任意多边形: 形状 36"/>
            <p:cNvSpPr/>
            <p:nvPr/>
          </p:nvSpPr>
          <p:spPr>
            <a:xfrm>
              <a:off x="1785848" y="511971"/>
              <a:ext cx="509529" cy="1941686"/>
            </a:xfrm>
            <a:custGeom>
              <a:avLst/>
              <a:gdLst>
                <a:gd name="connsiteX0" fmla="*/ 269951 w 539903"/>
                <a:gd name="connsiteY0" fmla="*/ 0 h 1987663"/>
                <a:gd name="connsiteX1" fmla="*/ 361545 w 539903"/>
                <a:gd name="connsiteY1" fmla="*/ 60713 h 1987663"/>
                <a:gd name="connsiteX2" fmla="*/ 366563 w 539903"/>
                <a:gd name="connsiteY2" fmla="*/ 85567 h 1987663"/>
                <a:gd name="connsiteX3" fmla="*/ 429094 w 539903"/>
                <a:gd name="connsiteY3" fmla="*/ 98192 h 1987663"/>
                <a:gd name="connsiteX4" fmla="*/ 539903 w 539903"/>
                <a:gd name="connsiteY4" fmla="*/ 265363 h 1987663"/>
                <a:gd name="connsiteX5" fmla="*/ 539903 w 539903"/>
                <a:gd name="connsiteY5" fmla="*/ 1722300 h 1987663"/>
                <a:gd name="connsiteX6" fmla="*/ 429094 w 539903"/>
                <a:gd name="connsiteY6" fmla="*/ 1889471 h 1987663"/>
                <a:gd name="connsiteX7" fmla="*/ 366563 w 539903"/>
                <a:gd name="connsiteY7" fmla="*/ 1902096 h 1987663"/>
                <a:gd name="connsiteX8" fmla="*/ 361545 w 539903"/>
                <a:gd name="connsiteY8" fmla="*/ 1926950 h 1987663"/>
                <a:gd name="connsiteX9" fmla="*/ 269951 w 539903"/>
                <a:gd name="connsiteY9" fmla="*/ 1987663 h 1987663"/>
                <a:gd name="connsiteX10" fmla="*/ 178357 w 539903"/>
                <a:gd name="connsiteY10" fmla="*/ 1926950 h 1987663"/>
                <a:gd name="connsiteX11" fmla="*/ 173339 w 539903"/>
                <a:gd name="connsiteY11" fmla="*/ 1902096 h 1987663"/>
                <a:gd name="connsiteX12" fmla="*/ 110809 w 539903"/>
                <a:gd name="connsiteY12" fmla="*/ 1889471 h 1987663"/>
                <a:gd name="connsiteX13" fmla="*/ 0 w 539903"/>
                <a:gd name="connsiteY13" fmla="*/ 1722300 h 1987663"/>
                <a:gd name="connsiteX14" fmla="*/ 0 w 539903"/>
                <a:gd name="connsiteY14" fmla="*/ 265363 h 1987663"/>
                <a:gd name="connsiteX15" fmla="*/ 110809 w 539903"/>
                <a:gd name="connsiteY15" fmla="*/ 98192 h 1987663"/>
                <a:gd name="connsiteX16" fmla="*/ 173339 w 539903"/>
                <a:gd name="connsiteY16" fmla="*/ 85567 h 1987663"/>
                <a:gd name="connsiteX17" fmla="*/ 178357 w 539903"/>
                <a:gd name="connsiteY17" fmla="*/ 60713 h 1987663"/>
                <a:gd name="connsiteX18" fmla="*/ 269951 w 539903"/>
                <a:gd name="connsiteY18" fmla="*/ 0 h 1987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9903" h="1987663">
                  <a:moveTo>
                    <a:pt x="269951" y="0"/>
                  </a:moveTo>
                  <a:cubicBezTo>
                    <a:pt x="311126" y="0"/>
                    <a:pt x="346454" y="25035"/>
                    <a:pt x="361545" y="60713"/>
                  </a:cubicBezTo>
                  <a:lnTo>
                    <a:pt x="366563" y="85567"/>
                  </a:lnTo>
                  <a:lnTo>
                    <a:pt x="429094" y="98192"/>
                  </a:lnTo>
                  <a:cubicBezTo>
                    <a:pt x="494212" y="125734"/>
                    <a:pt x="539903" y="190213"/>
                    <a:pt x="539903" y="265363"/>
                  </a:cubicBezTo>
                  <a:lnTo>
                    <a:pt x="539903" y="1722300"/>
                  </a:lnTo>
                  <a:cubicBezTo>
                    <a:pt x="539903" y="1797450"/>
                    <a:pt x="494212" y="1861929"/>
                    <a:pt x="429094" y="1889471"/>
                  </a:cubicBezTo>
                  <a:lnTo>
                    <a:pt x="366563" y="1902096"/>
                  </a:lnTo>
                  <a:lnTo>
                    <a:pt x="361545" y="1926950"/>
                  </a:lnTo>
                  <a:cubicBezTo>
                    <a:pt x="346454" y="1962629"/>
                    <a:pt x="311126" y="1987663"/>
                    <a:pt x="269951" y="1987663"/>
                  </a:cubicBezTo>
                  <a:cubicBezTo>
                    <a:pt x="228776" y="1987663"/>
                    <a:pt x="193448" y="1962629"/>
                    <a:pt x="178357" y="1926950"/>
                  </a:cubicBezTo>
                  <a:lnTo>
                    <a:pt x="173339" y="1902096"/>
                  </a:lnTo>
                  <a:lnTo>
                    <a:pt x="110809" y="1889471"/>
                  </a:lnTo>
                  <a:cubicBezTo>
                    <a:pt x="45691" y="1861929"/>
                    <a:pt x="0" y="1797450"/>
                    <a:pt x="0" y="1722300"/>
                  </a:cubicBezTo>
                  <a:lnTo>
                    <a:pt x="0" y="265363"/>
                  </a:lnTo>
                  <a:cubicBezTo>
                    <a:pt x="0" y="190213"/>
                    <a:pt x="45691" y="125734"/>
                    <a:pt x="110809" y="98192"/>
                  </a:cubicBezTo>
                  <a:lnTo>
                    <a:pt x="173339" y="85567"/>
                  </a:lnTo>
                  <a:lnTo>
                    <a:pt x="178357" y="60713"/>
                  </a:lnTo>
                  <a:cubicBezTo>
                    <a:pt x="193448" y="25035"/>
                    <a:pt x="228776" y="0"/>
                    <a:pt x="269951"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8" name="任意多边形: 形状 37"/>
            <p:cNvSpPr/>
            <p:nvPr/>
          </p:nvSpPr>
          <p:spPr>
            <a:xfrm>
              <a:off x="2338122" y="311613"/>
              <a:ext cx="509529" cy="2044750"/>
            </a:xfrm>
            <a:custGeom>
              <a:avLst/>
              <a:gdLst>
                <a:gd name="connsiteX0" fmla="*/ 269951 w 539903"/>
                <a:gd name="connsiteY0" fmla="*/ 0 h 1987663"/>
                <a:gd name="connsiteX1" fmla="*/ 361545 w 539903"/>
                <a:gd name="connsiteY1" fmla="*/ 60713 h 1987663"/>
                <a:gd name="connsiteX2" fmla="*/ 366563 w 539903"/>
                <a:gd name="connsiteY2" fmla="*/ 85567 h 1987663"/>
                <a:gd name="connsiteX3" fmla="*/ 429094 w 539903"/>
                <a:gd name="connsiteY3" fmla="*/ 98192 h 1987663"/>
                <a:gd name="connsiteX4" fmla="*/ 539903 w 539903"/>
                <a:gd name="connsiteY4" fmla="*/ 265363 h 1987663"/>
                <a:gd name="connsiteX5" fmla="*/ 539903 w 539903"/>
                <a:gd name="connsiteY5" fmla="*/ 1722300 h 1987663"/>
                <a:gd name="connsiteX6" fmla="*/ 429094 w 539903"/>
                <a:gd name="connsiteY6" fmla="*/ 1889471 h 1987663"/>
                <a:gd name="connsiteX7" fmla="*/ 366563 w 539903"/>
                <a:gd name="connsiteY7" fmla="*/ 1902096 h 1987663"/>
                <a:gd name="connsiteX8" fmla="*/ 361545 w 539903"/>
                <a:gd name="connsiteY8" fmla="*/ 1926950 h 1987663"/>
                <a:gd name="connsiteX9" fmla="*/ 269951 w 539903"/>
                <a:gd name="connsiteY9" fmla="*/ 1987663 h 1987663"/>
                <a:gd name="connsiteX10" fmla="*/ 178357 w 539903"/>
                <a:gd name="connsiteY10" fmla="*/ 1926950 h 1987663"/>
                <a:gd name="connsiteX11" fmla="*/ 173339 w 539903"/>
                <a:gd name="connsiteY11" fmla="*/ 1902096 h 1987663"/>
                <a:gd name="connsiteX12" fmla="*/ 110809 w 539903"/>
                <a:gd name="connsiteY12" fmla="*/ 1889471 h 1987663"/>
                <a:gd name="connsiteX13" fmla="*/ 0 w 539903"/>
                <a:gd name="connsiteY13" fmla="*/ 1722300 h 1987663"/>
                <a:gd name="connsiteX14" fmla="*/ 0 w 539903"/>
                <a:gd name="connsiteY14" fmla="*/ 265363 h 1987663"/>
                <a:gd name="connsiteX15" fmla="*/ 110809 w 539903"/>
                <a:gd name="connsiteY15" fmla="*/ 98192 h 1987663"/>
                <a:gd name="connsiteX16" fmla="*/ 173339 w 539903"/>
                <a:gd name="connsiteY16" fmla="*/ 85567 h 1987663"/>
                <a:gd name="connsiteX17" fmla="*/ 178357 w 539903"/>
                <a:gd name="connsiteY17" fmla="*/ 60713 h 1987663"/>
                <a:gd name="connsiteX18" fmla="*/ 269951 w 539903"/>
                <a:gd name="connsiteY18" fmla="*/ 0 h 1987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9903" h="1987663">
                  <a:moveTo>
                    <a:pt x="269951" y="0"/>
                  </a:moveTo>
                  <a:cubicBezTo>
                    <a:pt x="311126" y="0"/>
                    <a:pt x="346454" y="25035"/>
                    <a:pt x="361545" y="60713"/>
                  </a:cubicBezTo>
                  <a:lnTo>
                    <a:pt x="366563" y="85567"/>
                  </a:lnTo>
                  <a:lnTo>
                    <a:pt x="429094" y="98192"/>
                  </a:lnTo>
                  <a:cubicBezTo>
                    <a:pt x="494212" y="125734"/>
                    <a:pt x="539903" y="190213"/>
                    <a:pt x="539903" y="265363"/>
                  </a:cubicBezTo>
                  <a:lnTo>
                    <a:pt x="539903" y="1722300"/>
                  </a:lnTo>
                  <a:cubicBezTo>
                    <a:pt x="539903" y="1797450"/>
                    <a:pt x="494212" y="1861929"/>
                    <a:pt x="429094" y="1889471"/>
                  </a:cubicBezTo>
                  <a:lnTo>
                    <a:pt x="366563" y="1902096"/>
                  </a:lnTo>
                  <a:lnTo>
                    <a:pt x="361545" y="1926950"/>
                  </a:lnTo>
                  <a:cubicBezTo>
                    <a:pt x="346454" y="1962629"/>
                    <a:pt x="311126" y="1987663"/>
                    <a:pt x="269951" y="1987663"/>
                  </a:cubicBezTo>
                  <a:cubicBezTo>
                    <a:pt x="228776" y="1987663"/>
                    <a:pt x="193448" y="1962629"/>
                    <a:pt x="178357" y="1926950"/>
                  </a:cubicBezTo>
                  <a:lnTo>
                    <a:pt x="173339" y="1902096"/>
                  </a:lnTo>
                  <a:lnTo>
                    <a:pt x="110809" y="1889471"/>
                  </a:lnTo>
                  <a:cubicBezTo>
                    <a:pt x="45691" y="1861929"/>
                    <a:pt x="0" y="1797450"/>
                    <a:pt x="0" y="1722300"/>
                  </a:cubicBezTo>
                  <a:lnTo>
                    <a:pt x="0" y="265363"/>
                  </a:lnTo>
                  <a:cubicBezTo>
                    <a:pt x="0" y="190213"/>
                    <a:pt x="45691" y="125734"/>
                    <a:pt x="110809" y="98192"/>
                  </a:cubicBezTo>
                  <a:lnTo>
                    <a:pt x="173339" y="85567"/>
                  </a:lnTo>
                  <a:lnTo>
                    <a:pt x="178357" y="60713"/>
                  </a:lnTo>
                  <a:cubicBezTo>
                    <a:pt x="193448" y="25035"/>
                    <a:pt x="228776" y="0"/>
                    <a:pt x="269951"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9" name="任意多边形: 形状 38"/>
            <p:cNvSpPr/>
            <p:nvPr/>
          </p:nvSpPr>
          <p:spPr>
            <a:xfrm>
              <a:off x="2890396" y="408907"/>
              <a:ext cx="509529" cy="2044750"/>
            </a:xfrm>
            <a:custGeom>
              <a:avLst/>
              <a:gdLst>
                <a:gd name="connsiteX0" fmla="*/ 269951 w 539903"/>
                <a:gd name="connsiteY0" fmla="*/ 0 h 1987663"/>
                <a:gd name="connsiteX1" fmla="*/ 361545 w 539903"/>
                <a:gd name="connsiteY1" fmla="*/ 60713 h 1987663"/>
                <a:gd name="connsiteX2" fmla="*/ 366563 w 539903"/>
                <a:gd name="connsiteY2" fmla="*/ 85567 h 1987663"/>
                <a:gd name="connsiteX3" fmla="*/ 429094 w 539903"/>
                <a:gd name="connsiteY3" fmla="*/ 98192 h 1987663"/>
                <a:gd name="connsiteX4" fmla="*/ 539903 w 539903"/>
                <a:gd name="connsiteY4" fmla="*/ 265363 h 1987663"/>
                <a:gd name="connsiteX5" fmla="*/ 539903 w 539903"/>
                <a:gd name="connsiteY5" fmla="*/ 1722300 h 1987663"/>
                <a:gd name="connsiteX6" fmla="*/ 429094 w 539903"/>
                <a:gd name="connsiteY6" fmla="*/ 1889471 h 1987663"/>
                <a:gd name="connsiteX7" fmla="*/ 366563 w 539903"/>
                <a:gd name="connsiteY7" fmla="*/ 1902096 h 1987663"/>
                <a:gd name="connsiteX8" fmla="*/ 361545 w 539903"/>
                <a:gd name="connsiteY8" fmla="*/ 1926950 h 1987663"/>
                <a:gd name="connsiteX9" fmla="*/ 269951 w 539903"/>
                <a:gd name="connsiteY9" fmla="*/ 1987663 h 1987663"/>
                <a:gd name="connsiteX10" fmla="*/ 178357 w 539903"/>
                <a:gd name="connsiteY10" fmla="*/ 1926950 h 1987663"/>
                <a:gd name="connsiteX11" fmla="*/ 173339 w 539903"/>
                <a:gd name="connsiteY11" fmla="*/ 1902096 h 1987663"/>
                <a:gd name="connsiteX12" fmla="*/ 110809 w 539903"/>
                <a:gd name="connsiteY12" fmla="*/ 1889471 h 1987663"/>
                <a:gd name="connsiteX13" fmla="*/ 0 w 539903"/>
                <a:gd name="connsiteY13" fmla="*/ 1722300 h 1987663"/>
                <a:gd name="connsiteX14" fmla="*/ 0 w 539903"/>
                <a:gd name="connsiteY14" fmla="*/ 265363 h 1987663"/>
                <a:gd name="connsiteX15" fmla="*/ 110809 w 539903"/>
                <a:gd name="connsiteY15" fmla="*/ 98192 h 1987663"/>
                <a:gd name="connsiteX16" fmla="*/ 173339 w 539903"/>
                <a:gd name="connsiteY16" fmla="*/ 85567 h 1987663"/>
                <a:gd name="connsiteX17" fmla="*/ 178357 w 539903"/>
                <a:gd name="connsiteY17" fmla="*/ 60713 h 1987663"/>
                <a:gd name="connsiteX18" fmla="*/ 269951 w 539903"/>
                <a:gd name="connsiteY18" fmla="*/ 0 h 1987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9903" h="1987663">
                  <a:moveTo>
                    <a:pt x="269951" y="0"/>
                  </a:moveTo>
                  <a:cubicBezTo>
                    <a:pt x="311126" y="0"/>
                    <a:pt x="346454" y="25035"/>
                    <a:pt x="361545" y="60713"/>
                  </a:cubicBezTo>
                  <a:lnTo>
                    <a:pt x="366563" y="85567"/>
                  </a:lnTo>
                  <a:lnTo>
                    <a:pt x="429094" y="98192"/>
                  </a:lnTo>
                  <a:cubicBezTo>
                    <a:pt x="494212" y="125734"/>
                    <a:pt x="539903" y="190213"/>
                    <a:pt x="539903" y="265363"/>
                  </a:cubicBezTo>
                  <a:lnTo>
                    <a:pt x="539903" y="1722300"/>
                  </a:lnTo>
                  <a:cubicBezTo>
                    <a:pt x="539903" y="1797450"/>
                    <a:pt x="494212" y="1861929"/>
                    <a:pt x="429094" y="1889471"/>
                  </a:cubicBezTo>
                  <a:lnTo>
                    <a:pt x="366563" y="1902096"/>
                  </a:lnTo>
                  <a:lnTo>
                    <a:pt x="361545" y="1926950"/>
                  </a:lnTo>
                  <a:cubicBezTo>
                    <a:pt x="346454" y="1962629"/>
                    <a:pt x="311126" y="1987663"/>
                    <a:pt x="269951" y="1987663"/>
                  </a:cubicBezTo>
                  <a:cubicBezTo>
                    <a:pt x="228776" y="1987663"/>
                    <a:pt x="193448" y="1962629"/>
                    <a:pt x="178357" y="1926950"/>
                  </a:cubicBezTo>
                  <a:lnTo>
                    <a:pt x="173339" y="1902096"/>
                  </a:lnTo>
                  <a:lnTo>
                    <a:pt x="110809" y="1889471"/>
                  </a:lnTo>
                  <a:cubicBezTo>
                    <a:pt x="45691" y="1861929"/>
                    <a:pt x="0" y="1797450"/>
                    <a:pt x="0" y="1722300"/>
                  </a:cubicBezTo>
                  <a:lnTo>
                    <a:pt x="0" y="265363"/>
                  </a:lnTo>
                  <a:cubicBezTo>
                    <a:pt x="0" y="190213"/>
                    <a:pt x="45691" y="125734"/>
                    <a:pt x="110809" y="98192"/>
                  </a:cubicBezTo>
                  <a:lnTo>
                    <a:pt x="173339" y="85567"/>
                  </a:lnTo>
                  <a:lnTo>
                    <a:pt x="178357" y="60713"/>
                  </a:lnTo>
                  <a:cubicBezTo>
                    <a:pt x="193448" y="25035"/>
                    <a:pt x="228776" y="0"/>
                    <a:pt x="269951"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0" name="任意多边形: 形状 39"/>
            <p:cNvSpPr/>
            <p:nvPr/>
          </p:nvSpPr>
          <p:spPr>
            <a:xfrm>
              <a:off x="3442669" y="43897"/>
              <a:ext cx="509529" cy="1831241"/>
            </a:xfrm>
            <a:custGeom>
              <a:avLst/>
              <a:gdLst>
                <a:gd name="connsiteX0" fmla="*/ 269951 w 539903"/>
                <a:gd name="connsiteY0" fmla="*/ 0 h 1987663"/>
                <a:gd name="connsiteX1" fmla="*/ 361545 w 539903"/>
                <a:gd name="connsiteY1" fmla="*/ 60713 h 1987663"/>
                <a:gd name="connsiteX2" fmla="*/ 366563 w 539903"/>
                <a:gd name="connsiteY2" fmla="*/ 85567 h 1987663"/>
                <a:gd name="connsiteX3" fmla="*/ 429094 w 539903"/>
                <a:gd name="connsiteY3" fmla="*/ 98192 h 1987663"/>
                <a:gd name="connsiteX4" fmla="*/ 539903 w 539903"/>
                <a:gd name="connsiteY4" fmla="*/ 265363 h 1987663"/>
                <a:gd name="connsiteX5" fmla="*/ 539903 w 539903"/>
                <a:gd name="connsiteY5" fmla="*/ 1722300 h 1987663"/>
                <a:gd name="connsiteX6" fmla="*/ 429094 w 539903"/>
                <a:gd name="connsiteY6" fmla="*/ 1889471 h 1987663"/>
                <a:gd name="connsiteX7" fmla="*/ 366563 w 539903"/>
                <a:gd name="connsiteY7" fmla="*/ 1902096 h 1987663"/>
                <a:gd name="connsiteX8" fmla="*/ 361545 w 539903"/>
                <a:gd name="connsiteY8" fmla="*/ 1926950 h 1987663"/>
                <a:gd name="connsiteX9" fmla="*/ 269951 w 539903"/>
                <a:gd name="connsiteY9" fmla="*/ 1987663 h 1987663"/>
                <a:gd name="connsiteX10" fmla="*/ 178357 w 539903"/>
                <a:gd name="connsiteY10" fmla="*/ 1926950 h 1987663"/>
                <a:gd name="connsiteX11" fmla="*/ 173339 w 539903"/>
                <a:gd name="connsiteY11" fmla="*/ 1902096 h 1987663"/>
                <a:gd name="connsiteX12" fmla="*/ 110809 w 539903"/>
                <a:gd name="connsiteY12" fmla="*/ 1889471 h 1987663"/>
                <a:gd name="connsiteX13" fmla="*/ 0 w 539903"/>
                <a:gd name="connsiteY13" fmla="*/ 1722300 h 1987663"/>
                <a:gd name="connsiteX14" fmla="*/ 0 w 539903"/>
                <a:gd name="connsiteY14" fmla="*/ 265363 h 1987663"/>
                <a:gd name="connsiteX15" fmla="*/ 110809 w 539903"/>
                <a:gd name="connsiteY15" fmla="*/ 98192 h 1987663"/>
                <a:gd name="connsiteX16" fmla="*/ 173339 w 539903"/>
                <a:gd name="connsiteY16" fmla="*/ 85567 h 1987663"/>
                <a:gd name="connsiteX17" fmla="*/ 178357 w 539903"/>
                <a:gd name="connsiteY17" fmla="*/ 60713 h 1987663"/>
                <a:gd name="connsiteX18" fmla="*/ 269951 w 539903"/>
                <a:gd name="connsiteY18" fmla="*/ 0 h 1987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9903" h="1987663">
                  <a:moveTo>
                    <a:pt x="269951" y="0"/>
                  </a:moveTo>
                  <a:cubicBezTo>
                    <a:pt x="311126" y="0"/>
                    <a:pt x="346454" y="25035"/>
                    <a:pt x="361545" y="60713"/>
                  </a:cubicBezTo>
                  <a:lnTo>
                    <a:pt x="366563" y="85567"/>
                  </a:lnTo>
                  <a:lnTo>
                    <a:pt x="429094" y="98192"/>
                  </a:lnTo>
                  <a:cubicBezTo>
                    <a:pt x="494212" y="125734"/>
                    <a:pt x="539903" y="190213"/>
                    <a:pt x="539903" y="265363"/>
                  </a:cubicBezTo>
                  <a:lnTo>
                    <a:pt x="539903" y="1722300"/>
                  </a:lnTo>
                  <a:cubicBezTo>
                    <a:pt x="539903" y="1797450"/>
                    <a:pt x="494212" y="1861929"/>
                    <a:pt x="429094" y="1889471"/>
                  </a:cubicBezTo>
                  <a:lnTo>
                    <a:pt x="366563" y="1902096"/>
                  </a:lnTo>
                  <a:lnTo>
                    <a:pt x="361545" y="1926950"/>
                  </a:lnTo>
                  <a:cubicBezTo>
                    <a:pt x="346454" y="1962629"/>
                    <a:pt x="311126" y="1987663"/>
                    <a:pt x="269951" y="1987663"/>
                  </a:cubicBezTo>
                  <a:cubicBezTo>
                    <a:pt x="228776" y="1987663"/>
                    <a:pt x="193448" y="1962629"/>
                    <a:pt x="178357" y="1926950"/>
                  </a:cubicBezTo>
                  <a:lnTo>
                    <a:pt x="173339" y="1902096"/>
                  </a:lnTo>
                  <a:lnTo>
                    <a:pt x="110809" y="1889471"/>
                  </a:lnTo>
                  <a:cubicBezTo>
                    <a:pt x="45691" y="1861929"/>
                    <a:pt x="0" y="1797450"/>
                    <a:pt x="0" y="1722300"/>
                  </a:cubicBezTo>
                  <a:lnTo>
                    <a:pt x="0" y="265363"/>
                  </a:lnTo>
                  <a:cubicBezTo>
                    <a:pt x="0" y="190213"/>
                    <a:pt x="45691" y="125734"/>
                    <a:pt x="110809" y="98192"/>
                  </a:cubicBezTo>
                  <a:lnTo>
                    <a:pt x="173339" y="85567"/>
                  </a:lnTo>
                  <a:lnTo>
                    <a:pt x="178357" y="60713"/>
                  </a:lnTo>
                  <a:cubicBezTo>
                    <a:pt x="193448" y="25035"/>
                    <a:pt x="228776" y="0"/>
                    <a:pt x="269951"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1" name="任意多边形: 形状 40"/>
            <p:cNvSpPr/>
            <p:nvPr/>
          </p:nvSpPr>
          <p:spPr>
            <a:xfrm>
              <a:off x="3994945" y="635149"/>
              <a:ext cx="509529" cy="1609897"/>
            </a:xfrm>
            <a:custGeom>
              <a:avLst/>
              <a:gdLst>
                <a:gd name="connsiteX0" fmla="*/ 269951 w 539903"/>
                <a:gd name="connsiteY0" fmla="*/ 0 h 1987663"/>
                <a:gd name="connsiteX1" fmla="*/ 361545 w 539903"/>
                <a:gd name="connsiteY1" fmla="*/ 60713 h 1987663"/>
                <a:gd name="connsiteX2" fmla="*/ 366563 w 539903"/>
                <a:gd name="connsiteY2" fmla="*/ 85567 h 1987663"/>
                <a:gd name="connsiteX3" fmla="*/ 429094 w 539903"/>
                <a:gd name="connsiteY3" fmla="*/ 98192 h 1987663"/>
                <a:gd name="connsiteX4" fmla="*/ 539903 w 539903"/>
                <a:gd name="connsiteY4" fmla="*/ 265363 h 1987663"/>
                <a:gd name="connsiteX5" fmla="*/ 539903 w 539903"/>
                <a:gd name="connsiteY5" fmla="*/ 1722300 h 1987663"/>
                <a:gd name="connsiteX6" fmla="*/ 429094 w 539903"/>
                <a:gd name="connsiteY6" fmla="*/ 1889471 h 1987663"/>
                <a:gd name="connsiteX7" fmla="*/ 366563 w 539903"/>
                <a:gd name="connsiteY7" fmla="*/ 1902096 h 1987663"/>
                <a:gd name="connsiteX8" fmla="*/ 361545 w 539903"/>
                <a:gd name="connsiteY8" fmla="*/ 1926950 h 1987663"/>
                <a:gd name="connsiteX9" fmla="*/ 269951 w 539903"/>
                <a:gd name="connsiteY9" fmla="*/ 1987663 h 1987663"/>
                <a:gd name="connsiteX10" fmla="*/ 178357 w 539903"/>
                <a:gd name="connsiteY10" fmla="*/ 1926950 h 1987663"/>
                <a:gd name="connsiteX11" fmla="*/ 173339 w 539903"/>
                <a:gd name="connsiteY11" fmla="*/ 1902096 h 1987663"/>
                <a:gd name="connsiteX12" fmla="*/ 110809 w 539903"/>
                <a:gd name="connsiteY12" fmla="*/ 1889471 h 1987663"/>
                <a:gd name="connsiteX13" fmla="*/ 0 w 539903"/>
                <a:gd name="connsiteY13" fmla="*/ 1722300 h 1987663"/>
                <a:gd name="connsiteX14" fmla="*/ 0 w 539903"/>
                <a:gd name="connsiteY14" fmla="*/ 265363 h 1987663"/>
                <a:gd name="connsiteX15" fmla="*/ 110809 w 539903"/>
                <a:gd name="connsiteY15" fmla="*/ 98192 h 1987663"/>
                <a:gd name="connsiteX16" fmla="*/ 173339 w 539903"/>
                <a:gd name="connsiteY16" fmla="*/ 85567 h 1987663"/>
                <a:gd name="connsiteX17" fmla="*/ 178357 w 539903"/>
                <a:gd name="connsiteY17" fmla="*/ 60713 h 1987663"/>
                <a:gd name="connsiteX18" fmla="*/ 269951 w 539903"/>
                <a:gd name="connsiteY18" fmla="*/ 0 h 1987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9903" h="1987663">
                  <a:moveTo>
                    <a:pt x="269951" y="0"/>
                  </a:moveTo>
                  <a:cubicBezTo>
                    <a:pt x="311126" y="0"/>
                    <a:pt x="346454" y="25035"/>
                    <a:pt x="361545" y="60713"/>
                  </a:cubicBezTo>
                  <a:lnTo>
                    <a:pt x="366563" y="85567"/>
                  </a:lnTo>
                  <a:lnTo>
                    <a:pt x="429094" y="98192"/>
                  </a:lnTo>
                  <a:cubicBezTo>
                    <a:pt x="494212" y="125734"/>
                    <a:pt x="539903" y="190213"/>
                    <a:pt x="539903" y="265363"/>
                  </a:cubicBezTo>
                  <a:lnTo>
                    <a:pt x="539903" y="1722300"/>
                  </a:lnTo>
                  <a:cubicBezTo>
                    <a:pt x="539903" y="1797450"/>
                    <a:pt x="494212" y="1861929"/>
                    <a:pt x="429094" y="1889471"/>
                  </a:cubicBezTo>
                  <a:lnTo>
                    <a:pt x="366563" y="1902096"/>
                  </a:lnTo>
                  <a:lnTo>
                    <a:pt x="361545" y="1926950"/>
                  </a:lnTo>
                  <a:cubicBezTo>
                    <a:pt x="346454" y="1962629"/>
                    <a:pt x="311126" y="1987663"/>
                    <a:pt x="269951" y="1987663"/>
                  </a:cubicBezTo>
                  <a:cubicBezTo>
                    <a:pt x="228776" y="1987663"/>
                    <a:pt x="193448" y="1962629"/>
                    <a:pt x="178357" y="1926950"/>
                  </a:cubicBezTo>
                  <a:lnTo>
                    <a:pt x="173339" y="1902096"/>
                  </a:lnTo>
                  <a:lnTo>
                    <a:pt x="110809" y="1889471"/>
                  </a:lnTo>
                  <a:cubicBezTo>
                    <a:pt x="45691" y="1861929"/>
                    <a:pt x="0" y="1797450"/>
                    <a:pt x="0" y="1722300"/>
                  </a:cubicBezTo>
                  <a:lnTo>
                    <a:pt x="0" y="265363"/>
                  </a:lnTo>
                  <a:cubicBezTo>
                    <a:pt x="0" y="190213"/>
                    <a:pt x="45691" y="125734"/>
                    <a:pt x="110809" y="98192"/>
                  </a:cubicBezTo>
                  <a:lnTo>
                    <a:pt x="173339" y="85567"/>
                  </a:lnTo>
                  <a:lnTo>
                    <a:pt x="178357" y="60713"/>
                  </a:lnTo>
                  <a:cubicBezTo>
                    <a:pt x="193448" y="25035"/>
                    <a:pt x="228776" y="0"/>
                    <a:pt x="269951"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2" name="任意多边形: 形状 41"/>
            <p:cNvSpPr/>
            <p:nvPr/>
          </p:nvSpPr>
          <p:spPr>
            <a:xfrm>
              <a:off x="4547218" y="264902"/>
              <a:ext cx="509529" cy="1870746"/>
            </a:xfrm>
            <a:custGeom>
              <a:avLst/>
              <a:gdLst>
                <a:gd name="connsiteX0" fmla="*/ 269951 w 539903"/>
                <a:gd name="connsiteY0" fmla="*/ 0 h 1987663"/>
                <a:gd name="connsiteX1" fmla="*/ 361545 w 539903"/>
                <a:gd name="connsiteY1" fmla="*/ 60713 h 1987663"/>
                <a:gd name="connsiteX2" fmla="*/ 366563 w 539903"/>
                <a:gd name="connsiteY2" fmla="*/ 85567 h 1987663"/>
                <a:gd name="connsiteX3" fmla="*/ 429094 w 539903"/>
                <a:gd name="connsiteY3" fmla="*/ 98192 h 1987663"/>
                <a:gd name="connsiteX4" fmla="*/ 539903 w 539903"/>
                <a:gd name="connsiteY4" fmla="*/ 265363 h 1987663"/>
                <a:gd name="connsiteX5" fmla="*/ 539903 w 539903"/>
                <a:gd name="connsiteY5" fmla="*/ 1722300 h 1987663"/>
                <a:gd name="connsiteX6" fmla="*/ 429094 w 539903"/>
                <a:gd name="connsiteY6" fmla="*/ 1889471 h 1987663"/>
                <a:gd name="connsiteX7" fmla="*/ 366563 w 539903"/>
                <a:gd name="connsiteY7" fmla="*/ 1902096 h 1987663"/>
                <a:gd name="connsiteX8" fmla="*/ 361545 w 539903"/>
                <a:gd name="connsiteY8" fmla="*/ 1926950 h 1987663"/>
                <a:gd name="connsiteX9" fmla="*/ 269951 w 539903"/>
                <a:gd name="connsiteY9" fmla="*/ 1987663 h 1987663"/>
                <a:gd name="connsiteX10" fmla="*/ 178357 w 539903"/>
                <a:gd name="connsiteY10" fmla="*/ 1926950 h 1987663"/>
                <a:gd name="connsiteX11" fmla="*/ 173339 w 539903"/>
                <a:gd name="connsiteY11" fmla="*/ 1902096 h 1987663"/>
                <a:gd name="connsiteX12" fmla="*/ 110809 w 539903"/>
                <a:gd name="connsiteY12" fmla="*/ 1889471 h 1987663"/>
                <a:gd name="connsiteX13" fmla="*/ 0 w 539903"/>
                <a:gd name="connsiteY13" fmla="*/ 1722300 h 1987663"/>
                <a:gd name="connsiteX14" fmla="*/ 0 w 539903"/>
                <a:gd name="connsiteY14" fmla="*/ 265363 h 1987663"/>
                <a:gd name="connsiteX15" fmla="*/ 110809 w 539903"/>
                <a:gd name="connsiteY15" fmla="*/ 98192 h 1987663"/>
                <a:gd name="connsiteX16" fmla="*/ 173339 w 539903"/>
                <a:gd name="connsiteY16" fmla="*/ 85567 h 1987663"/>
                <a:gd name="connsiteX17" fmla="*/ 178357 w 539903"/>
                <a:gd name="connsiteY17" fmla="*/ 60713 h 1987663"/>
                <a:gd name="connsiteX18" fmla="*/ 269951 w 539903"/>
                <a:gd name="connsiteY18" fmla="*/ 0 h 1987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9903" h="1987663">
                  <a:moveTo>
                    <a:pt x="269951" y="0"/>
                  </a:moveTo>
                  <a:cubicBezTo>
                    <a:pt x="311126" y="0"/>
                    <a:pt x="346454" y="25035"/>
                    <a:pt x="361545" y="60713"/>
                  </a:cubicBezTo>
                  <a:lnTo>
                    <a:pt x="366563" y="85567"/>
                  </a:lnTo>
                  <a:lnTo>
                    <a:pt x="429094" y="98192"/>
                  </a:lnTo>
                  <a:cubicBezTo>
                    <a:pt x="494212" y="125734"/>
                    <a:pt x="539903" y="190213"/>
                    <a:pt x="539903" y="265363"/>
                  </a:cubicBezTo>
                  <a:lnTo>
                    <a:pt x="539903" y="1722300"/>
                  </a:lnTo>
                  <a:cubicBezTo>
                    <a:pt x="539903" y="1797450"/>
                    <a:pt x="494212" y="1861929"/>
                    <a:pt x="429094" y="1889471"/>
                  </a:cubicBezTo>
                  <a:lnTo>
                    <a:pt x="366563" y="1902096"/>
                  </a:lnTo>
                  <a:lnTo>
                    <a:pt x="361545" y="1926950"/>
                  </a:lnTo>
                  <a:cubicBezTo>
                    <a:pt x="346454" y="1962629"/>
                    <a:pt x="311126" y="1987663"/>
                    <a:pt x="269951" y="1987663"/>
                  </a:cubicBezTo>
                  <a:cubicBezTo>
                    <a:pt x="228776" y="1987663"/>
                    <a:pt x="193448" y="1962629"/>
                    <a:pt x="178357" y="1926950"/>
                  </a:cubicBezTo>
                  <a:lnTo>
                    <a:pt x="173339" y="1902096"/>
                  </a:lnTo>
                  <a:lnTo>
                    <a:pt x="110809" y="1889471"/>
                  </a:lnTo>
                  <a:cubicBezTo>
                    <a:pt x="45691" y="1861929"/>
                    <a:pt x="0" y="1797450"/>
                    <a:pt x="0" y="1722300"/>
                  </a:cubicBezTo>
                  <a:lnTo>
                    <a:pt x="0" y="265363"/>
                  </a:lnTo>
                  <a:cubicBezTo>
                    <a:pt x="0" y="190213"/>
                    <a:pt x="45691" y="125734"/>
                    <a:pt x="110809" y="98192"/>
                  </a:cubicBezTo>
                  <a:lnTo>
                    <a:pt x="173339" y="85567"/>
                  </a:lnTo>
                  <a:lnTo>
                    <a:pt x="178357" y="60713"/>
                  </a:lnTo>
                  <a:cubicBezTo>
                    <a:pt x="193448" y="25035"/>
                    <a:pt x="228776" y="0"/>
                    <a:pt x="269951"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3" name="任意多边形: 形状 42"/>
            <p:cNvSpPr/>
            <p:nvPr/>
          </p:nvSpPr>
          <p:spPr>
            <a:xfrm>
              <a:off x="5099492" y="511971"/>
              <a:ext cx="509529" cy="1941686"/>
            </a:xfrm>
            <a:custGeom>
              <a:avLst/>
              <a:gdLst>
                <a:gd name="connsiteX0" fmla="*/ 269951 w 539903"/>
                <a:gd name="connsiteY0" fmla="*/ 0 h 1987663"/>
                <a:gd name="connsiteX1" fmla="*/ 361545 w 539903"/>
                <a:gd name="connsiteY1" fmla="*/ 60713 h 1987663"/>
                <a:gd name="connsiteX2" fmla="*/ 366563 w 539903"/>
                <a:gd name="connsiteY2" fmla="*/ 85567 h 1987663"/>
                <a:gd name="connsiteX3" fmla="*/ 429094 w 539903"/>
                <a:gd name="connsiteY3" fmla="*/ 98192 h 1987663"/>
                <a:gd name="connsiteX4" fmla="*/ 539903 w 539903"/>
                <a:gd name="connsiteY4" fmla="*/ 265363 h 1987663"/>
                <a:gd name="connsiteX5" fmla="*/ 539903 w 539903"/>
                <a:gd name="connsiteY5" fmla="*/ 1722300 h 1987663"/>
                <a:gd name="connsiteX6" fmla="*/ 429094 w 539903"/>
                <a:gd name="connsiteY6" fmla="*/ 1889471 h 1987663"/>
                <a:gd name="connsiteX7" fmla="*/ 366563 w 539903"/>
                <a:gd name="connsiteY7" fmla="*/ 1902096 h 1987663"/>
                <a:gd name="connsiteX8" fmla="*/ 361545 w 539903"/>
                <a:gd name="connsiteY8" fmla="*/ 1926950 h 1987663"/>
                <a:gd name="connsiteX9" fmla="*/ 269951 w 539903"/>
                <a:gd name="connsiteY9" fmla="*/ 1987663 h 1987663"/>
                <a:gd name="connsiteX10" fmla="*/ 178357 w 539903"/>
                <a:gd name="connsiteY10" fmla="*/ 1926950 h 1987663"/>
                <a:gd name="connsiteX11" fmla="*/ 173339 w 539903"/>
                <a:gd name="connsiteY11" fmla="*/ 1902096 h 1987663"/>
                <a:gd name="connsiteX12" fmla="*/ 110809 w 539903"/>
                <a:gd name="connsiteY12" fmla="*/ 1889471 h 1987663"/>
                <a:gd name="connsiteX13" fmla="*/ 0 w 539903"/>
                <a:gd name="connsiteY13" fmla="*/ 1722300 h 1987663"/>
                <a:gd name="connsiteX14" fmla="*/ 0 w 539903"/>
                <a:gd name="connsiteY14" fmla="*/ 265363 h 1987663"/>
                <a:gd name="connsiteX15" fmla="*/ 110809 w 539903"/>
                <a:gd name="connsiteY15" fmla="*/ 98192 h 1987663"/>
                <a:gd name="connsiteX16" fmla="*/ 173339 w 539903"/>
                <a:gd name="connsiteY16" fmla="*/ 85567 h 1987663"/>
                <a:gd name="connsiteX17" fmla="*/ 178357 w 539903"/>
                <a:gd name="connsiteY17" fmla="*/ 60713 h 1987663"/>
                <a:gd name="connsiteX18" fmla="*/ 269951 w 539903"/>
                <a:gd name="connsiteY18" fmla="*/ 0 h 1987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9903" h="1987663">
                  <a:moveTo>
                    <a:pt x="269951" y="0"/>
                  </a:moveTo>
                  <a:cubicBezTo>
                    <a:pt x="311126" y="0"/>
                    <a:pt x="346454" y="25035"/>
                    <a:pt x="361545" y="60713"/>
                  </a:cubicBezTo>
                  <a:lnTo>
                    <a:pt x="366563" y="85567"/>
                  </a:lnTo>
                  <a:lnTo>
                    <a:pt x="429094" y="98192"/>
                  </a:lnTo>
                  <a:cubicBezTo>
                    <a:pt x="494212" y="125734"/>
                    <a:pt x="539903" y="190213"/>
                    <a:pt x="539903" y="265363"/>
                  </a:cubicBezTo>
                  <a:lnTo>
                    <a:pt x="539903" y="1722300"/>
                  </a:lnTo>
                  <a:cubicBezTo>
                    <a:pt x="539903" y="1797450"/>
                    <a:pt x="494212" y="1861929"/>
                    <a:pt x="429094" y="1889471"/>
                  </a:cubicBezTo>
                  <a:lnTo>
                    <a:pt x="366563" y="1902096"/>
                  </a:lnTo>
                  <a:lnTo>
                    <a:pt x="361545" y="1926950"/>
                  </a:lnTo>
                  <a:cubicBezTo>
                    <a:pt x="346454" y="1962629"/>
                    <a:pt x="311126" y="1987663"/>
                    <a:pt x="269951" y="1987663"/>
                  </a:cubicBezTo>
                  <a:cubicBezTo>
                    <a:pt x="228776" y="1987663"/>
                    <a:pt x="193448" y="1962629"/>
                    <a:pt x="178357" y="1926950"/>
                  </a:cubicBezTo>
                  <a:lnTo>
                    <a:pt x="173339" y="1902096"/>
                  </a:lnTo>
                  <a:lnTo>
                    <a:pt x="110809" y="1889471"/>
                  </a:lnTo>
                  <a:cubicBezTo>
                    <a:pt x="45691" y="1861929"/>
                    <a:pt x="0" y="1797450"/>
                    <a:pt x="0" y="1722300"/>
                  </a:cubicBezTo>
                  <a:lnTo>
                    <a:pt x="0" y="265363"/>
                  </a:lnTo>
                  <a:cubicBezTo>
                    <a:pt x="0" y="190213"/>
                    <a:pt x="45691" y="125734"/>
                    <a:pt x="110809" y="98192"/>
                  </a:cubicBezTo>
                  <a:lnTo>
                    <a:pt x="173339" y="85567"/>
                  </a:lnTo>
                  <a:lnTo>
                    <a:pt x="178357" y="60713"/>
                  </a:lnTo>
                  <a:cubicBezTo>
                    <a:pt x="193448" y="25035"/>
                    <a:pt x="228776" y="0"/>
                    <a:pt x="269951"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4" name="任意多边形: 形状 43"/>
            <p:cNvSpPr/>
            <p:nvPr/>
          </p:nvSpPr>
          <p:spPr>
            <a:xfrm>
              <a:off x="5651766" y="43897"/>
              <a:ext cx="509529" cy="1831241"/>
            </a:xfrm>
            <a:custGeom>
              <a:avLst/>
              <a:gdLst>
                <a:gd name="connsiteX0" fmla="*/ 269951 w 539903"/>
                <a:gd name="connsiteY0" fmla="*/ 0 h 1987663"/>
                <a:gd name="connsiteX1" fmla="*/ 361545 w 539903"/>
                <a:gd name="connsiteY1" fmla="*/ 60713 h 1987663"/>
                <a:gd name="connsiteX2" fmla="*/ 366563 w 539903"/>
                <a:gd name="connsiteY2" fmla="*/ 85567 h 1987663"/>
                <a:gd name="connsiteX3" fmla="*/ 429094 w 539903"/>
                <a:gd name="connsiteY3" fmla="*/ 98192 h 1987663"/>
                <a:gd name="connsiteX4" fmla="*/ 539903 w 539903"/>
                <a:gd name="connsiteY4" fmla="*/ 265363 h 1987663"/>
                <a:gd name="connsiteX5" fmla="*/ 539903 w 539903"/>
                <a:gd name="connsiteY5" fmla="*/ 1722300 h 1987663"/>
                <a:gd name="connsiteX6" fmla="*/ 429094 w 539903"/>
                <a:gd name="connsiteY6" fmla="*/ 1889471 h 1987663"/>
                <a:gd name="connsiteX7" fmla="*/ 366563 w 539903"/>
                <a:gd name="connsiteY7" fmla="*/ 1902096 h 1987663"/>
                <a:gd name="connsiteX8" fmla="*/ 361545 w 539903"/>
                <a:gd name="connsiteY8" fmla="*/ 1926950 h 1987663"/>
                <a:gd name="connsiteX9" fmla="*/ 269951 w 539903"/>
                <a:gd name="connsiteY9" fmla="*/ 1987663 h 1987663"/>
                <a:gd name="connsiteX10" fmla="*/ 178357 w 539903"/>
                <a:gd name="connsiteY10" fmla="*/ 1926950 h 1987663"/>
                <a:gd name="connsiteX11" fmla="*/ 173339 w 539903"/>
                <a:gd name="connsiteY11" fmla="*/ 1902096 h 1987663"/>
                <a:gd name="connsiteX12" fmla="*/ 110809 w 539903"/>
                <a:gd name="connsiteY12" fmla="*/ 1889471 h 1987663"/>
                <a:gd name="connsiteX13" fmla="*/ 0 w 539903"/>
                <a:gd name="connsiteY13" fmla="*/ 1722300 h 1987663"/>
                <a:gd name="connsiteX14" fmla="*/ 0 w 539903"/>
                <a:gd name="connsiteY14" fmla="*/ 265363 h 1987663"/>
                <a:gd name="connsiteX15" fmla="*/ 110809 w 539903"/>
                <a:gd name="connsiteY15" fmla="*/ 98192 h 1987663"/>
                <a:gd name="connsiteX16" fmla="*/ 173339 w 539903"/>
                <a:gd name="connsiteY16" fmla="*/ 85567 h 1987663"/>
                <a:gd name="connsiteX17" fmla="*/ 178357 w 539903"/>
                <a:gd name="connsiteY17" fmla="*/ 60713 h 1987663"/>
                <a:gd name="connsiteX18" fmla="*/ 269951 w 539903"/>
                <a:gd name="connsiteY18" fmla="*/ 0 h 1987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9903" h="1987663">
                  <a:moveTo>
                    <a:pt x="269951" y="0"/>
                  </a:moveTo>
                  <a:cubicBezTo>
                    <a:pt x="311126" y="0"/>
                    <a:pt x="346454" y="25035"/>
                    <a:pt x="361545" y="60713"/>
                  </a:cubicBezTo>
                  <a:lnTo>
                    <a:pt x="366563" y="85567"/>
                  </a:lnTo>
                  <a:lnTo>
                    <a:pt x="429094" y="98192"/>
                  </a:lnTo>
                  <a:cubicBezTo>
                    <a:pt x="494212" y="125734"/>
                    <a:pt x="539903" y="190213"/>
                    <a:pt x="539903" y="265363"/>
                  </a:cubicBezTo>
                  <a:lnTo>
                    <a:pt x="539903" y="1722300"/>
                  </a:lnTo>
                  <a:cubicBezTo>
                    <a:pt x="539903" y="1797450"/>
                    <a:pt x="494212" y="1861929"/>
                    <a:pt x="429094" y="1889471"/>
                  </a:cubicBezTo>
                  <a:lnTo>
                    <a:pt x="366563" y="1902096"/>
                  </a:lnTo>
                  <a:lnTo>
                    <a:pt x="361545" y="1926950"/>
                  </a:lnTo>
                  <a:cubicBezTo>
                    <a:pt x="346454" y="1962629"/>
                    <a:pt x="311126" y="1987663"/>
                    <a:pt x="269951" y="1987663"/>
                  </a:cubicBezTo>
                  <a:cubicBezTo>
                    <a:pt x="228776" y="1987663"/>
                    <a:pt x="193448" y="1962629"/>
                    <a:pt x="178357" y="1926950"/>
                  </a:cubicBezTo>
                  <a:lnTo>
                    <a:pt x="173339" y="1902096"/>
                  </a:lnTo>
                  <a:lnTo>
                    <a:pt x="110809" y="1889471"/>
                  </a:lnTo>
                  <a:cubicBezTo>
                    <a:pt x="45691" y="1861929"/>
                    <a:pt x="0" y="1797450"/>
                    <a:pt x="0" y="1722300"/>
                  </a:cubicBezTo>
                  <a:lnTo>
                    <a:pt x="0" y="265363"/>
                  </a:lnTo>
                  <a:cubicBezTo>
                    <a:pt x="0" y="190213"/>
                    <a:pt x="45691" y="125734"/>
                    <a:pt x="110809" y="98192"/>
                  </a:cubicBezTo>
                  <a:lnTo>
                    <a:pt x="173339" y="85567"/>
                  </a:lnTo>
                  <a:lnTo>
                    <a:pt x="178357" y="60713"/>
                  </a:lnTo>
                  <a:cubicBezTo>
                    <a:pt x="193448" y="25035"/>
                    <a:pt x="228776" y="0"/>
                    <a:pt x="269951"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5" name="任意多边形: 形状 44"/>
            <p:cNvSpPr/>
            <p:nvPr/>
          </p:nvSpPr>
          <p:spPr>
            <a:xfrm>
              <a:off x="6204040" y="311613"/>
              <a:ext cx="509529" cy="1824035"/>
            </a:xfrm>
            <a:custGeom>
              <a:avLst/>
              <a:gdLst>
                <a:gd name="connsiteX0" fmla="*/ 269951 w 539903"/>
                <a:gd name="connsiteY0" fmla="*/ 0 h 1987663"/>
                <a:gd name="connsiteX1" fmla="*/ 361545 w 539903"/>
                <a:gd name="connsiteY1" fmla="*/ 60713 h 1987663"/>
                <a:gd name="connsiteX2" fmla="*/ 366563 w 539903"/>
                <a:gd name="connsiteY2" fmla="*/ 85567 h 1987663"/>
                <a:gd name="connsiteX3" fmla="*/ 429094 w 539903"/>
                <a:gd name="connsiteY3" fmla="*/ 98192 h 1987663"/>
                <a:gd name="connsiteX4" fmla="*/ 539903 w 539903"/>
                <a:gd name="connsiteY4" fmla="*/ 265363 h 1987663"/>
                <a:gd name="connsiteX5" fmla="*/ 539903 w 539903"/>
                <a:gd name="connsiteY5" fmla="*/ 1722300 h 1987663"/>
                <a:gd name="connsiteX6" fmla="*/ 429094 w 539903"/>
                <a:gd name="connsiteY6" fmla="*/ 1889471 h 1987663"/>
                <a:gd name="connsiteX7" fmla="*/ 366563 w 539903"/>
                <a:gd name="connsiteY7" fmla="*/ 1902096 h 1987663"/>
                <a:gd name="connsiteX8" fmla="*/ 361545 w 539903"/>
                <a:gd name="connsiteY8" fmla="*/ 1926950 h 1987663"/>
                <a:gd name="connsiteX9" fmla="*/ 269951 w 539903"/>
                <a:gd name="connsiteY9" fmla="*/ 1987663 h 1987663"/>
                <a:gd name="connsiteX10" fmla="*/ 178357 w 539903"/>
                <a:gd name="connsiteY10" fmla="*/ 1926950 h 1987663"/>
                <a:gd name="connsiteX11" fmla="*/ 173339 w 539903"/>
                <a:gd name="connsiteY11" fmla="*/ 1902096 h 1987663"/>
                <a:gd name="connsiteX12" fmla="*/ 110809 w 539903"/>
                <a:gd name="connsiteY12" fmla="*/ 1889471 h 1987663"/>
                <a:gd name="connsiteX13" fmla="*/ 0 w 539903"/>
                <a:gd name="connsiteY13" fmla="*/ 1722300 h 1987663"/>
                <a:gd name="connsiteX14" fmla="*/ 0 w 539903"/>
                <a:gd name="connsiteY14" fmla="*/ 265363 h 1987663"/>
                <a:gd name="connsiteX15" fmla="*/ 110809 w 539903"/>
                <a:gd name="connsiteY15" fmla="*/ 98192 h 1987663"/>
                <a:gd name="connsiteX16" fmla="*/ 173339 w 539903"/>
                <a:gd name="connsiteY16" fmla="*/ 85567 h 1987663"/>
                <a:gd name="connsiteX17" fmla="*/ 178357 w 539903"/>
                <a:gd name="connsiteY17" fmla="*/ 60713 h 1987663"/>
                <a:gd name="connsiteX18" fmla="*/ 269951 w 539903"/>
                <a:gd name="connsiteY18" fmla="*/ 0 h 1987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9903" h="1987663">
                  <a:moveTo>
                    <a:pt x="269951" y="0"/>
                  </a:moveTo>
                  <a:cubicBezTo>
                    <a:pt x="311126" y="0"/>
                    <a:pt x="346454" y="25035"/>
                    <a:pt x="361545" y="60713"/>
                  </a:cubicBezTo>
                  <a:lnTo>
                    <a:pt x="366563" y="85567"/>
                  </a:lnTo>
                  <a:lnTo>
                    <a:pt x="429094" y="98192"/>
                  </a:lnTo>
                  <a:cubicBezTo>
                    <a:pt x="494212" y="125734"/>
                    <a:pt x="539903" y="190213"/>
                    <a:pt x="539903" y="265363"/>
                  </a:cubicBezTo>
                  <a:lnTo>
                    <a:pt x="539903" y="1722300"/>
                  </a:lnTo>
                  <a:cubicBezTo>
                    <a:pt x="539903" y="1797450"/>
                    <a:pt x="494212" y="1861929"/>
                    <a:pt x="429094" y="1889471"/>
                  </a:cubicBezTo>
                  <a:lnTo>
                    <a:pt x="366563" y="1902096"/>
                  </a:lnTo>
                  <a:lnTo>
                    <a:pt x="361545" y="1926950"/>
                  </a:lnTo>
                  <a:cubicBezTo>
                    <a:pt x="346454" y="1962629"/>
                    <a:pt x="311126" y="1987663"/>
                    <a:pt x="269951" y="1987663"/>
                  </a:cubicBezTo>
                  <a:cubicBezTo>
                    <a:pt x="228776" y="1987663"/>
                    <a:pt x="193448" y="1962629"/>
                    <a:pt x="178357" y="1926950"/>
                  </a:cubicBezTo>
                  <a:lnTo>
                    <a:pt x="173339" y="1902096"/>
                  </a:lnTo>
                  <a:lnTo>
                    <a:pt x="110809" y="1889471"/>
                  </a:lnTo>
                  <a:cubicBezTo>
                    <a:pt x="45691" y="1861929"/>
                    <a:pt x="0" y="1797450"/>
                    <a:pt x="0" y="1722300"/>
                  </a:cubicBezTo>
                  <a:lnTo>
                    <a:pt x="0" y="265363"/>
                  </a:lnTo>
                  <a:cubicBezTo>
                    <a:pt x="0" y="190213"/>
                    <a:pt x="45691" y="125734"/>
                    <a:pt x="110809" y="98192"/>
                  </a:cubicBezTo>
                  <a:lnTo>
                    <a:pt x="173339" y="85567"/>
                  </a:lnTo>
                  <a:lnTo>
                    <a:pt x="178357" y="60713"/>
                  </a:lnTo>
                  <a:cubicBezTo>
                    <a:pt x="193448" y="25035"/>
                    <a:pt x="228776" y="0"/>
                    <a:pt x="269951"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6" name="任意多边形: 形状 45"/>
            <p:cNvSpPr/>
            <p:nvPr/>
          </p:nvSpPr>
          <p:spPr>
            <a:xfrm>
              <a:off x="6756315" y="596759"/>
              <a:ext cx="509529" cy="1824035"/>
            </a:xfrm>
            <a:custGeom>
              <a:avLst/>
              <a:gdLst>
                <a:gd name="connsiteX0" fmla="*/ 269951 w 539903"/>
                <a:gd name="connsiteY0" fmla="*/ 0 h 1987663"/>
                <a:gd name="connsiteX1" fmla="*/ 361545 w 539903"/>
                <a:gd name="connsiteY1" fmla="*/ 60713 h 1987663"/>
                <a:gd name="connsiteX2" fmla="*/ 366563 w 539903"/>
                <a:gd name="connsiteY2" fmla="*/ 85567 h 1987663"/>
                <a:gd name="connsiteX3" fmla="*/ 429094 w 539903"/>
                <a:gd name="connsiteY3" fmla="*/ 98192 h 1987663"/>
                <a:gd name="connsiteX4" fmla="*/ 539903 w 539903"/>
                <a:gd name="connsiteY4" fmla="*/ 265363 h 1987663"/>
                <a:gd name="connsiteX5" fmla="*/ 539903 w 539903"/>
                <a:gd name="connsiteY5" fmla="*/ 1722300 h 1987663"/>
                <a:gd name="connsiteX6" fmla="*/ 429094 w 539903"/>
                <a:gd name="connsiteY6" fmla="*/ 1889471 h 1987663"/>
                <a:gd name="connsiteX7" fmla="*/ 366563 w 539903"/>
                <a:gd name="connsiteY7" fmla="*/ 1902096 h 1987663"/>
                <a:gd name="connsiteX8" fmla="*/ 361545 w 539903"/>
                <a:gd name="connsiteY8" fmla="*/ 1926950 h 1987663"/>
                <a:gd name="connsiteX9" fmla="*/ 269951 w 539903"/>
                <a:gd name="connsiteY9" fmla="*/ 1987663 h 1987663"/>
                <a:gd name="connsiteX10" fmla="*/ 178357 w 539903"/>
                <a:gd name="connsiteY10" fmla="*/ 1926950 h 1987663"/>
                <a:gd name="connsiteX11" fmla="*/ 173339 w 539903"/>
                <a:gd name="connsiteY11" fmla="*/ 1902096 h 1987663"/>
                <a:gd name="connsiteX12" fmla="*/ 110809 w 539903"/>
                <a:gd name="connsiteY12" fmla="*/ 1889471 h 1987663"/>
                <a:gd name="connsiteX13" fmla="*/ 0 w 539903"/>
                <a:gd name="connsiteY13" fmla="*/ 1722300 h 1987663"/>
                <a:gd name="connsiteX14" fmla="*/ 0 w 539903"/>
                <a:gd name="connsiteY14" fmla="*/ 265363 h 1987663"/>
                <a:gd name="connsiteX15" fmla="*/ 110809 w 539903"/>
                <a:gd name="connsiteY15" fmla="*/ 98192 h 1987663"/>
                <a:gd name="connsiteX16" fmla="*/ 173339 w 539903"/>
                <a:gd name="connsiteY16" fmla="*/ 85567 h 1987663"/>
                <a:gd name="connsiteX17" fmla="*/ 178357 w 539903"/>
                <a:gd name="connsiteY17" fmla="*/ 60713 h 1987663"/>
                <a:gd name="connsiteX18" fmla="*/ 269951 w 539903"/>
                <a:gd name="connsiteY18" fmla="*/ 0 h 1987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9903" h="1987663">
                  <a:moveTo>
                    <a:pt x="269951" y="0"/>
                  </a:moveTo>
                  <a:cubicBezTo>
                    <a:pt x="311126" y="0"/>
                    <a:pt x="346454" y="25035"/>
                    <a:pt x="361545" y="60713"/>
                  </a:cubicBezTo>
                  <a:lnTo>
                    <a:pt x="366563" y="85567"/>
                  </a:lnTo>
                  <a:lnTo>
                    <a:pt x="429094" y="98192"/>
                  </a:lnTo>
                  <a:cubicBezTo>
                    <a:pt x="494212" y="125734"/>
                    <a:pt x="539903" y="190213"/>
                    <a:pt x="539903" y="265363"/>
                  </a:cubicBezTo>
                  <a:lnTo>
                    <a:pt x="539903" y="1722300"/>
                  </a:lnTo>
                  <a:cubicBezTo>
                    <a:pt x="539903" y="1797450"/>
                    <a:pt x="494212" y="1861929"/>
                    <a:pt x="429094" y="1889471"/>
                  </a:cubicBezTo>
                  <a:lnTo>
                    <a:pt x="366563" y="1902096"/>
                  </a:lnTo>
                  <a:lnTo>
                    <a:pt x="361545" y="1926950"/>
                  </a:lnTo>
                  <a:cubicBezTo>
                    <a:pt x="346454" y="1962629"/>
                    <a:pt x="311126" y="1987663"/>
                    <a:pt x="269951" y="1987663"/>
                  </a:cubicBezTo>
                  <a:cubicBezTo>
                    <a:pt x="228776" y="1987663"/>
                    <a:pt x="193448" y="1962629"/>
                    <a:pt x="178357" y="1926950"/>
                  </a:cubicBezTo>
                  <a:lnTo>
                    <a:pt x="173339" y="1902096"/>
                  </a:lnTo>
                  <a:lnTo>
                    <a:pt x="110809" y="1889471"/>
                  </a:lnTo>
                  <a:cubicBezTo>
                    <a:pt x="45691" y="1861929"/>
                    <a:pt x="0" y="1797450"/>
                    <a:pt x="0" y="1722300"/>
                  </a:cubicBezTo>
                  <a:lnTo>
                    <a:pt x="0" y="265363"/>
                  </a:lnTo>
                  <a:cubicBezTo>
                    <a:pt x="0" y="190213"/>
                    <a:pt x="45691" y="125734"/>
                    <a:pt x="110809" y="98192"/>
                  </a:cubicBezTo>
                  <a:lnTo>
                    <a:pt x="173339" y="85567"/>
                  </a:lnTo>
                  <a:lnTo>
                    <a:pt x="178357" y="60713"/>
                  </a:lnTo>
                  <a:cubicBezTo>
                    <a:pt x="193448" y="25035"/>
                    <a:pt x="228776" y="0"/>
                    <a:pt x="269951"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7" name="任意多边形: 形状 46"/>
            <p:cNvSpPr/>
            <p:nvPr/>
          </p:nvSpPr>
          <p:spPr>
            <a:xfrm>
              <a:off x="7308588" y="76744"/>
              <a:ext cx="509529" cy="2058904"/>
            </a:xfrm>
            <a:custGeom>
              <a:avLst/>
              <a:gdLst>
                <a:gd name="connsiteX0" fmla="*/ 269951 w 539903"/>
                <a:gd name="connsiteY0" fmla="*/ 0 h 1987663"/>
                <a:gd name="connsiteX1" fmla="*/ 361545 w 539903"/>
                <a:gd name="connsiteY1" fmla="*/ 60713 h 1987663"/>
                <a:gd name="connsiteX2" fmla="*/ 366563 w 539903"/>
                <a:gd name="connsiteY2" fmla="*/ 85567 h 1987663"/>
                <a:gd name="connsiteX3" fmla="*/ 429094 w 539903"/>
                <a:gd name="connsiteY3" fmla="*/ 98192 h 1987663"/>
                <a:gd name="connsiteX4" fmla="*/ 539903 w 539903"/>
                <a:gd name="connsiteY4" fmla="*/ 265363 h 1987663"/>
                <a:gd name="connsiteX5" fmla="*/ 539903 w 539903"/>
                <a:gd name="connsiteY5" fmla="*/ 1722300 h 1987663"/>
                <a:gd name="connsiteX6" fmla="*/ 429094 w 539903"/>
                <a:gd name="connsiteY6" fmla="*/ 1889471 h 1987663"/>
                <a:gd name="connsiteX7" fmla="*/ 366563 w 539903"/>
                <a:gd name="connsiteY7" fmla="*/ 1902096 h 1987663"/>
                <a:gd name="connsiteX8" fmla="*/ 361545 w 539903"/>
                <a:gd name="connsiteY8" fmla="*/ 1926950 h 1987663"/>
                <a:gd name="connsiteX9" fmla="*/ 269951 w 539903"/>
                <a:gd name="connsiteY9" fmla="*/ 1987663 h 1987663"/>
                <a:gd name="connsiteX10" fmla="*/ 178357 w 539903"/>
                <a:gd name="connsiteY10" fmla="*/ 1926950 h 1987663"/>
                <a:gd name="connsiteX11" fmla="*/ 173339 w 539903"/>
                <a:gd name="connsiteY11" fmla="*/ 1902096 h 1987663"/>
                <a:gd name="connsiteX12" fmla="*/ 110809 w 539903"/>
                <a:gd name="connsiteY12" fmla="*/ 1889471 h 1987663"/>
                <a:gd name="connsiteX13" fmla="*/ 0 w 539903"/>
                <a:gd name="connsiteY13" fmla="*/ 1722300 h 1987663"/>
                <a:gd name="connsiteX14" fmla="*/ 0 w 539903"/>
                <a:gd name="connsiteY14" fmla="*/ 265363 h 1987663"/>
                <a:gd name="connsiteX15" fmla="*/ 110809 w 539903"/>
                <a:gd name="connsiteY15" fmla="*/ 98192 h 1987663"/>
                <a:gd name="connsiteX16" fmla="*/ 173339 w 539903"/>
                <a:gd name="connsiteY16" fmla="*/ 85567 h 1987663"/>
                <a:gd name="connsiteX17" fmla="*/ 178357 w 539903"/>
                <a:gd name="connsiteY17" fmla="*/ 60713 h 1987663"/>
                <a:gd name="connsiteX18" fmla="*/ 269951 w 539903"/>
                <a:gd name="connsiteY18" fmla="*/ 0 h 1987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9903" h="1987663">
                  <a:moveTo>
                    <a:pt x="269951" y="0"/>
                  </a:moveTo>
                  <a:cubicBezTo>
                    <a:pt x="311126" y="0"/>
                    <a:pt x="346454" y="25035"/>
                    <a:pt x="361545" y="60713"/>
                  </a:cubicBezTo>
                  <a:lnTo>
                    <a:pt x="366563" y="85567"/>
                  </a:lnTo>
                  <a:lnTo>
                    <a:pt x="429094" y="98192"/>
                  </a:lnTo>
                  <a:cubicBezTo>
                    <a:pt x="494212" y="125734"/>
                    <a:pt x="539903" y="190213"/>
                    <a:pt x="539903" y="265363"/>
                  </a:cubicBezTo>
                  <a:lnTo>
                    <a:pt x="539903" y="1722300"/>
                  </a:lnTo>
                  <a:cubicBezTo>
                    <a:pt x="539903" y="1797450"/>
                    <a:pt x="494212" y="1861929"/>
                    <a:pt x="429094" y="1889471"/>
                  </a:cubicBezTo>
                  <a:lnTo>
                    <a:pt x="366563" y="1902096"/>
                  </a:lnTo>
                  <a:lnTo>
                    <a:pt x="361545" y="1926950"/>
                  </a:lnTo>
                  <a:cubicBezTo>
                    <a:pt x="346454" y="1962629"/>
                    <a:pt x="311126" y="1987663"/>
                    <a:pt x="269951" y="1987663"/>
                  </a:cubicBezTo>
                  <a:cubicBezTo>
                    <a:pt x="228776" y="1987663"/>
                    <a:pt x="193448" y="1962629"/>
                    <a:pt x="178357" y="1926950"/>
                  </a:cubicBezTo>
                  <a:lnTo>
                    <a:pt x="173339" y="1902096"/>
                  </a:lnTo>
                  <a:lnTo>
                    <a:pt x="110809" y="1889471"/>
                  </a:lnTo>
                  <a:cubicBezTo>
                    <a:pt x="45691" y="1861929"/>
                    <a:pt x="0" y="1797450"/>
                    <a:pt x="0" y="1722300"/>
                  </a:cubicBezTo>
                  <a:lnTo>
                    <a:pt x="0" y="265363"/>
                  </a:lnTo>
                  <a:cubicBezTo>
                    <a:pt x="0" y="190213"/>
                    <a:pt x="45691" y="125734"/>
                    <a:pt x="110809" y="98192"/>
                  </a:cubicBezTo>
                  <a:lnTo>
                    <a:pt x="173339" y="85567"/>
                  </a:lnTo>
                  <a:lnTo>
                    <a:pt x="178357" y="60713"/>
                  </a:lnTo>
                  <a:cubicBezTo>
                    <a:pt x="193448" y="25035"/>
                    <a:pt x="228776" y="0"/>
                    <a:pt x="269951"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8" name="任意多边形: 形状 7"/>
            <p:cNvSpPr/>
            <p:nvPr/>
          </p:nvSpPr>
          <p:spPr>
            <a:xfrm>
              <a:off x="7860868" y="408906"/>
              <a:ext cx="509529" cy="1914899"/>
            </a:xfrm>
            <a:custGeom>
              <a:avLst/>
              <a:gdLst>
                <a:gd name="connsiteX0" fmla="*/ 269951 w 539903"/>
                <a:gd name="connsiteY0" fmla="*/ 0 h 1987663"/>
                <a:gd name="connsiteX1" fmla="*/ 361545 w 539903"/>
                <a:gd name="connsiteY1" fmla="*/ 60713 h 1987663"/>
                <a:gd name="connsiteX2" fmla="*/ 366563 w 539903"/>
                <a:gd name="connsiteY2" fmla="*/ 85567 h 1987663"/>
                <a:gd name="connsiteX3" fmla="*/ 429094 w 539903"/>
                <a:gd name="connsiteY3" fmla="*/ 98192 h 1987663"/>
                <a:gd name="connsiteX4" fmla="*/ 539903 w 539903"/>
                <a:gd name="connsiteY4" fmla="*/ 265363 h 1987663"/>
                <a:gd name="connsiteX5" fmla="*/ 539903 w 539903"/>
                <a:gd name="connsiteY5" fmla="*/ 1722300 h 1987663"/>
                <a:gd name="connsiteX6" fmla="*/ 429094 w 539903"/>
                <a:gd name="connsiteY6" fmla="*/ 1889471 h 1987663"/>
                <a:gd name="connsiteX7" fmla="*/ 366563 w 539903"/>
                <a:gd name="connsiteY7" fmla="*/ 1902096 h 1987663"/>
                <a:gd name="connsiteX8" fmla="*/ 361545 w 539903"/>
                <a:gd name="connsiteY8" fmla="*/ 1926950 h 1987663"/>
                <a:gd name="connsiteX9" fmla="*/ 269951 w 539903"/>
                <a:gd name="connsiteY9" fmla="*/ 1987663 h 1987663"/>
                <a:gd name="connsiteX10" fmla="*/ 178357 w 539903"/>
                <a:gd name="connsiteY10" fmla="*/ 1926950 h 1987663"/>
                <a:gd name="connsiteX11" fmla="*/ 173339 w 539903"/>
                <a:gd name="connsiteY11" fmla="*/ 1902096 h 1987663"/>
                <a:gd name="connsiteX12" fmla="*/ 110809 w 539903"/>
                <a:gd name="connsiteY12" fmla="*/ 1889471 h 1987663"/>
                <a:gd name="connsiteX13" fmla="*/ 0 w 539903"/>
                <a:gd name="connsiteY13" fmla="*/ 1722300 h 1987663"/>
                <a:gd name="connsiteX14" fmla="*/ 0 w 539903"/>
                <a:gd name="connsiteY14" fmla="*/ 265363 h 1987663"/>
                <a:gd name="connsiteX15" fmla="*/ 110809 w 539903"/>
                <a:gd name="connsiteY15" fmla="*/ 98192 h 1987663"/>
                <a:gd name="connsiteX16" fmla="*/ 173339 w 539903"/>
                <a:gd name="connsiteY16" fmla="*/ 85567 h 1987663"/>
                <a:gd name="connsiteX17" fmla="*/ 178357 w 539903"/>
                <a:gd name="connsiteY17" fmla="*/ 60713 h 1987663"/>
                <a:gd name="connsiteX18" fmla="*/ 269951 w 539903"/>
                <a:gd name="connsiteY18" fmla="*/ 0 h 1987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9903" h="1987663">
                  <a:moveTo>
                    <a:pt x="269951" y="0"/>
                  </a:moveTo>
                  <a:cubicBezTo>
                    <a:pt x="311126" y="0"/>
                    <a:pt x="346454" y="25035"/>
                    <a:pt x="361545" y="60713"/>
                  </a:cubicBezTo>
                  <a:lnTo>
                    <a:pt x="366563" y="85567"/>
                  </a:lnTo>
                  <a:lnTo>
                    <a:pt x="429094" y="98192"/>
                  </a:lnTo>
                  <a:cubicBezTo>
                    <a:pt x="494212" y="125734"/>
                    <a:pt x="539903" y="190213"/>
                    <a:pt x="539903" y="265363"/>
                  </a:cubicBezTo>
                  <a:lnTo>
                    <a:pt x="539903" y="1722300"/>
                  </a:lnTo>
                  <a:cubicBezTo>
                    <a:pt x="539903" y="1797450"/>
                    <a:pt x="494212" y="1861929"/>
                    <a:pt x="429094" y="1889471"/>
                  </a:cubicBezTo>
                  <a:lnTo>
                    <a:pt x="366563" y="1902096"/>
                  </a:lnTo>
                  <a:lnTo>
                    <a:pt x="361545" y="1926950"/>
                  </a:lnTo>
                  <a:cubicBezTo>
                    <a:pt x="346454" y="1962629"/>
                    <a:pt x="311126" y="1987663"/>
                    <a:pt x="269951" y="1987663"/>
                  </a:cubicBezTo>
                  <a:cubicBezTo>
                    <a:pt x="228776" y="1987663"/>
                    <a:pt x="193448" y="1962629"/>
                    <a:pt x="178357" y="1926950"/>
                  </a:cubicBezTo>
                  <a:lnTo>
                    <a:pt x="173339" y="1902096"/>
                  </a:lnTo>
                  <a:lnTo>
                    <a:pt x="110809" y="1889471"/>
                  </a:lnTo>
                  <a:cubicBezTo>
                    <a:pt x="45691" y="1861929"/>
                    <a:pt x="0" y="1797450"/>
                    <a:pt x="0" y="1722300"/>
                  </a:cubicBezTo>
                  <a:lnTo>
                    <a:pt x="0" y="265363"/>
                  </a:lnTo>
                  <a:cubicBezTo>
                    <a:pt x="0" y="190213"/>
                    <a:pt x="45691" y="125734"/>
                    <a:pt x="110809" y="98192"/>
                  </a:cubicBezTo>
                  <a:lnTo>
                    <a:pt x="173339" y="85567"/>
                  </a:lnTo>
                  <a:lnTo>
                    <a:pt x="178357" y="60713"/>
                  </a:lnTo>
                  <a:cubicBezTo>
                    <a:pt x="193448" y="25035"/>
                    <a:pt x="228776" y="0"/>
                    <a:pt x="269951"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grpSp>
    </p:spTree>
    <p:custDataLst>
      <p:tags r:id="rId2"/>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vertical)">
                                      <p:cBhvr>
                                        <p:cTn id="7" dur="500"/>
                                        <p:tgtEl>
                                          <p:spTgt spid="1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par>
                                <p:cTn id="15" presetID="10"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anim calcmode="lin" valueType="num">
                                      <p:cBhvr>
                                        <p:cTn id="21" dur="500" fill="hold"/>
                                        <p:tgtEl>
                                          <p:spTgt spid="10"/>
                                        </p:tgtEl>
                                        <p:attrNameLst>
                                          <p:attrName>ppt_x</p:attrName>
                                        </p:attrNameLst>
                                      </p:cBhvr>
                                      <p:tavLst>
                                        <p:tav tm="0">
                                          <p:val>
                                            <p:strVal val="#ppt_x"/>
                                          </p:val>
                                        </p:tav>
                                        <p:tav tm="100000">
                                          <p:val>
                                            <p:strVal val="#ppt_x"/>
                                          </p:val>
                                        </p:tav>
                                      </p:tavLst>
                                    </p:anim>
                                    <p:anim calcmode="lin" valueType="num">
                                      <p:cBhvr>
                                        <p:cTn id="22"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任意多边形: 形状 21" descr="e7d195523061f1c0092ce48a5fc95870a0687ac45bc8b2caB227BFDC40F9DB2B7A559DE97B8BDC6E716585DDCE188C7BF488BAA08C98985C74A3E1B5E305210FABE6A8AE2A6A8AB67019A6860E9B7AF5A1AA0AE848054FD2206BFAFCB67EEB796EFD392E519797EB6E7F7619C309970D4AE2155916F4D4D353DC3281B35C9DA8DDB86121B124719C"/>
          <p:cNvSpPr/>
          <p:nvPr/>
        </p:nvSpPr>
        <p:spPr>
          <a:xfrm>
            <a:off x="0" y="1810523"/>
            <a:ext cx="9144000" cy="3332977"/>
          </a:xfrm>
          <a:custGeom>
            <a:avLst/>
            <a:gdLst>
              <a:gd name="connsiteX0" fmla="*/ 0 w 9144000"/>
              <a:gd name="connsiteY0" fmla="*/ 0 h 3332977"/>
              <a:gd name="connsiteX1" fmla="*/ 9144000 w 9144000"/>
              <a:gd name="connsiteY1" fmla="*/ 0 h 3332977"/>
              <a:gd name="connsiteX2" fmla="*/ 9144000 w 9144000"/>
              <a:gd name="connsiteY2" fmla="*/ 1522455 h 3332977"/>
              <a:gd name="connsiteX3" fmla="*/ 9144000 w 9144000"/>
              <a:gd name="connsiteY3" fmla="*/ 3332977 h 3332977"/>
              <a:gd name="connsiteX4" fmla="*/ 7581900 w 9144000"/>
              <a:gd name="connsiteY4" fmla="*/ 3332977 h 3332977"/>
              <a:gd name="connsiteX5" fmla="*/ 7581900 w 9144000"/>
              <a:gd name="connsiteY5" fmla="*/ 1522455 h 3332977"/>
              <a:gd name="connsiteX6" fmla="*/ 0 w 9144000"/>
              <a:gd name="connsiteY6" fmla="*/ 1522455 h 3332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3332977">
                <a:moveTo>
                  <a:pt x="0" y="0"/>
                </a:moveTo>
                <a:lnTo>
                  <a:pt x="9144000" y="0"/>
                </a:lnTo>
                <a:lnTo>
                  <a:pt x="9144000" y="1522455"/>
                </a:lnTo>
                <a:lnTo>
                  <a:pt x="9144000" y="3332977"/>
                </a:lnTo>
                <a:lnTo>
                  <a:pt x="7581900" y="3332977"/>
                </a:lnTo>
                <a:lnTo>
                  <a:pt x="7581900" y="1522455"/>
                </a:lnTo>
                <a:lnTo>
                  <a:pt x="0" y="1522455"/>
                </a:lnTo>
                <a:close/>
              </a:path>
            </a:pathLst>
          </a:custGeom>
          <a:solidFill>
            <a:srgbClr val="86765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sp>
        <p:nvSpPr>
          <p:cNvPr id="11" name="文本框 10"/>
          <p:cNvSpPr txBox="1"/>
          <p:nvPr>
            <p:custDataLst>
              <p:tags r:id="rId1"/>
            </p:custDataLst>
          </p:nvPr>
        </p:nvSpPr>
        <p:spPr>
          <a:xfrm>
            <a:off x="543634" y="225646"/>
            <a:ext cx="2598420" cy="645160"/>
          </a:xfrm>
          <a:prstGeom prst="rect">
            <a:avLst/>
          </a:prstGeom>
          <a:noFill/>
        </p:spPr>
        <p:txBody>
          <a:bodyPr wrap="square" rtlCol="0">
            <a:spAutoFit/>
          </a:bodyPr>
          <a:lstStyle/>
          <a:p>
            <a:r>
              <a:rPr lang="zh-CN" altLang="en-US" sz="3600" dirty="0">
                <a:solidFill>
                  <a:srgbClr val="524438"/>
                </a:solidFill>
                <a:latin typeface="宋体" charset="0"/>
                <a:ea typeface="宋体" charset="0"/>
              </a:rPr>
              <a:t>第一部分</a:t>
            </a:r>
            <a:endParaRPr lang="zh-CN" altLang="en-US" sz="3600" dirty="0">
              <a:solidFill>
                <a:srgbClr val="524438"/>
              </a:solidFill>
              <a:latin typeface="宋体" charset="0"/>
              <a:ea typeface="宋体" charset="0"/>
            </a:endParaRPr>
          </a:p>
        </p:txBody>
      </p:sp>
      <p:sp>
        <p:nvSpPr>
          <p:cNvPr id="13" name="文本框 12"/>
          <p:cNvSpPr txBox="1"/>
          <p:nvPr/>
        </p:nvSpPr>
        <p:spPr>
          <a:xfrm>
            <a:off x="6415498" y="-233913"/>
            <a:ext cx="3202847" cy="3400931"/>
          </a:xfrm>
          <a:prstGeom prst="rect">
            <a:avLst/>
          </a:prstGeom>
          <a:noFill/>
        </p:spPr>
        <p:txBody>
          <a:bodyPr wrap="square" rtlCol="0">
            <a:spAutoFit/>
          </a:bodyPr>
          <a:lstStyle/>
          <a:p>
            <a:r>
              <a:rPr lang="zh-CN" altLang="en-US" sz="21500" dirty="0">
                <a:solidFill>
                  <a:srgbClr val="C5AF8D">
                    <a:alpha val="50000"/>
                  </a:srgbClr>
                </a:solidFill>
                <a:latin typeface="叶根友古刻体" panose="03000509000000000000" charset="-122"/>
                <a:ea typeface="叶根友古刻体" panose="03000509000000000000" charset="-122"/>
              </a:rPr>
              <a:t>壹</a:t>
            </a:r>
            <a:endParaRPr lang="zh-CN" altLang="en-US" sz="21500" dirty="0">
              <a:solidFill>
                <a:srgbClr val="C5AF8D">
                  <a:alpha val="50000"/>
                </a:srgbClr>
              </a:solidFill>
              <a:latin typeface="叶根友古刻体" panose="03000509000000000000" charset="-122"/>
              <a:ea typeface="叶根友古刻体" panose="03000509000000000000" charset="-122"/>
            </a:endParaRPr>
          </a:p>
        </p:txBody>
      </p:sp>
      <p:sp>
        <p:nvSpPr>
          <p:cNvPr id="16" name="文本框 15"/>
          <p:cNvSpPr txBox="1"/>
          <p:nvPr/>
        </p:nvSpPr>
        <p:spPr>
          <a:xfrm>
            <a:off x="2399030" y="870585"/>
            <a:ext cx="4015740" cy="645160"/>
          </a:xfrm>
          <a:prstGeom prst="rect">
            <a:avLst/>
          </a:prstGeom>
          <a:noFill/>
        </p:spPr>
        <p:txBody>
          <a:bodyPr wrap="square">
            <a:spAutoFit/>
          </a:bodyPr>
          <a:lstStyle/>
          <a:p>
            <a:r>
              <a:rPr lang="en-US" altLang="zh-CN" sz="3600" dirty="0">
                <a:solidFill>
                  <a:srgbClr val="524438"/>
                </a:solidFill>
                <a:latin typeface="宋体" charset="0"/>
                <a:ea typeface="宋体" charset="0"/>
                <a:cs typeface="宋体" charset="0"/>
              </a:rPr>
              <a:t>/</a:t>
            </a:r>
            <a:r>
              <a:rPr lang="zh-CN" altLang="en-US" sz="3600" dirty="0">
                <a:solidFill>
                  <a:srgbClr val="524438"/>
                </a:solidFill>
                <a:latin typeface="宋体" charset="0"/>
                <a:ea typeface="宋体" charset="0"/>
                <a:cs typeface="宋体" charset="0"/>
              </a:rPr>
              <a:t>香道文化的历史</a:t>
            </a:r>
            <a:endParaRPr lang="zh-CN" altLang="en-US" sz="3600" dirty="0">
              <a:solidFill>
                <a:srgbClr val="524438"/>
              </a:solidFill>
              <a:latin typeface="宋体" charset="0"/>
              <a:ea typeface="宋体" charset="0"/>
              <a:cs typeface="宋体" charset="0"/>
            </a:endParaRPr>
          </a:p>
        </p:txBody>
      </p:sp>
      <p:sp>
        <p:nvSpPr>
          <p:cNvPr id="33" name="文本框 32"/>
          <p:cNvSpPr txBox="1"/>
          <p:nvPr/>
        </p:nvSpPr>
        <p:spPr>
          <a:xfrm>
            <a:off x="6069330" y="-628650"/>
            <a:ext cx="1330325" cy="1680845"/>
          </a:xfrm>
          <a:prstGeom prst="rect">
            <a:avLst/>
          </a:prstGeom>
          <a:noFill/>
        </p:spPr>
        <p:txBody>
          <a:bodyPr wrap="square">
            <a:noAutofit/>
          </a:bodyPr>
          <a:lstStyle>
            <a:defPPr>
              <a:defRPr lang="en-US"/>
            </a:defPPr>
            <a:lvl1pPr>
              <a:defRPr sz="9600">
                <a:solidFill>
                  <a:srgbClr val="CDC2AA"/>
                </a:solidFill>
                <a:latin typeface="叶根友古刻体" panose="03000509000000000000" charset="-122"/>
                <a:ea typeface="叶根友古刻体" panose="03000509000000000000" charset="-122"/>
              </a:defRPr>
            </a:lvl1pPr>
          </a:lstStyle>
          <a:p>
            <a:r>
              <a:rPr lang="en-US" altLang="zh-CN" sz="19000" dirty="0">
                <a:solidFill>
                  <a:srgbClr val="86765E"/>
                </a:solidFill>
                <a:latin typeface="宋体" charset="0"/>
                <a:ea typeface="宋体" charset="0"/>
                <a:cs typeface="Cochin Regular" panose="02000603020000020003" charset="0"/>
              </a:rPr>
              <a:t>I.</a:t>
            </a:r>
            <a:endParaRPr lang="en-US" altLang="zh-CN" sz="19000" dirty="0">
              <a:solidFill>
                <a:srgbClr val="86765E"/>
              </a:solidFill>
              <a:latin typeface="宋体" charset="0"/>
              <a:ea typeface="宋体" charset="0"/>
              <a:cs typeface="Cochin Regular" panose="02000603020000020003" charset="0"/>
            </a:endParaRPr>
          </a:p>
        </p:txBody>
      </p:sp>
      <p:sp>
        <p:nvSpPr>
          <p:cNvPr id="4" name="文本框 3"/>
          <p:cNvSpPr txBox="1"/>
          <p:nvPr/>
        </p:nvSpPr>
        <p:spPr>
          <a:xfrm>
            <a:off x="3141980" y="3580765"/>
            <a:ext cx="4820920" cy="1076325"/>
          </a:xfrm>
          <a:prstGeom prst="rect">
            <a:avLst/>
          </a:prstGeom>
          <a:noFill/>
        </p:spPr>
        <p:txBody>
          <a:bodyPr wrap="square" rtlCol="0">
            <a:spAutoFit/>
          </a:bodyPr>
          <a:p>
            <a:pPr algn="ctr"/>
            <a:r>
              <a:rPr lang="en-US" altLang="zh-CN" sz="3200">
                <a:solidFill>
                  <a:srgbClr val="4B3C31"/>
                </a:solidFill>
                <a:latin typeface="Times New Roman Regular" panose="02020503050405090304" charset="0"/>
                <a:cs typeface="Times New Roman Regular" panose="02020503050405090304" charset="0"/>
              </a:rPr>
              <a:t>The History of </a:t>
            </a:r>
            <a:endParaRPr lang="en-US" altLang="zh-CN" sz="3200">
              <a:solidFill>
                <a:srgbClr val="4B3C31"/>
              </a:solidFill>
              <a:latin typeface="Times New Roman Regular" panose="02020503050405090304" charset="0"/>
              <a:cs typeface="Times New Roman Regular" panose="02020503050405090304" charset="0"/>
            </a:endParaRPr>
          </a:p>
          <a:p>
            <a:pPr algn="ctr"/>
            <a:r>
              <a:rPr lang="zh-CN" altLang="en-US" sz="3200">
                <a:solidFill>
                  <a:srgbClr val="4B3C31"/>
                </a:solidFill>
                <a:latin typeface="Times New Roman Regular" panose="02020503050405090304" charset="0"/>
                <a:cs typeface="Times New Roman Regular" panose="02020503050405090304" charset="0"/>
              </a:rPr>
              <a:t>Chinese Incense Culture</a:t>
            </a:r>
            <a:endParaRPr lang="zh-CN" altLang="en-US" sz="3200">
              <a:solidFill>
                <a:srgbClr val="4B3C31"/>
              </a:solidFill>
              <a:latin typeface="Times New Roman Regular" panose="02020503050405090304" charset="0"/>
              <a:cs typeface="Times New Roman Regular" panose="02020503050405090304" charset="0"/>
            </a:endParaRPr>
          </a:p>
        </p:txBody>
      </p:sp>
      <p:pic>
        <p:nvPicPr>
          <p:cNvPr id="6" name="图片 5" descr="/private/var/folders/72/v9lj_7214pzbk9qvcrp50q000000gn/T/com.kingsoft.wpsoffice.mac/picturecompress_20241107185451/output_31.pngoutput_31"/>
          <p:cNvPicPr>
            <a:picLocks noChangeAspect="1"/>
          </p:cNvPicPr>
          <p:nvPr/>
        </p:nvPicPr>
        <p:blipFill rotWithShape="1">
          <a:blip r:embed="rId2"/>
          <a:srcRect/>
          <a:stretch>
            <a:fillRect/>
          </a:stretch>
        </p:blipFill>
        <p:spPr>
          <a:xfrm>
            <a:off x="149860" y="1810385"/>
            <a:ext cx="3476625" cy="2185670"/>
          </a:xfrm>
          <a:prstGeom prst="roundRect">
            <a:avLst>
              <a:gd name="adj" fmla="val 11155"/>
            </a:avLst>
          </a:prstGeom>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0-#ppt_w/2"/>
                                          </p:val>
                                        </p:tav>
                                        <p:tav tm="100000">
                                          <p:val>
                                            <p:strVal val="#ppt_x"/>
                                          </p:val>
                                        </p:tav>
                                      </p:tavLst>
                                    </p:anim>
                                    <p:anim calcmode="lin" valueType="num">
                                      <p:cBhvr additive="base">
                                        <p:cTn id="8" dur="25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250" fill="hold"/>
                                        <p:tgtEl>
                                          <p:spTgt spid="16"/>
                                        </p:tgtEl>
                                        <p:attrNameLst>
                                          <p:attrName>ppt_x</p:attrName>
                                        </p:attrNameLst>
                                      </p:cBhvr>
                                      <p:tavLst>
                                        <p:tav tm="0">
                                          <p:val>
                                            <p:strVal val="0-#ppt_w/2"/>
                                          </p:val>
                                        </p:tav>
                                        <p:tav tm="100000">
                                          <p:val>
                                            <p:strVal val="#ppt_x"/>
                                          </p:val>
                                        </p:tav>
                                      </p:tavLst>
                                    </p:anim>
                                    <p:anim calcmode="lin" valueType="num">
                                      <p:cBhvr additive="base">
                                        <p:cTn id="13" dur="250" fill="hold"/>
                                        <p:tgtEl>
                                          <p:spTgt spid="1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left)">
                                      <p:cBhvr>
                                        <p:cTn id="22" dur="500"/>
                                        <p:tgtEl>
                                          <p:spTgt spid="22"/>
                                        </p:tgtEl>
                                      </p:cBhvr>
                                    </p:animEffect>
                                  </p:childTnLst>
                                </p:cTn>
                              </p:par>
                              <p:par>
                                <p:cTn id="23" presetID="10" presetClass="entr" presetSubtype="0" fill="hold" grpId="0" nodeType="withEffect">
                                  <p:stCondLst>
                                    <p:cond delay="25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par>
                          <p:cTn id="26" fill="hold">
                            <p:stCondLst>
                              <p:cond delay="2000"/>
                            </p:stCondLst>
                            <p:childTnLst>
                              <p:par>
                                <p:cTn id="27" presetID="53" presetClass="entr" presetSubtype="16"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250" fill="hold"/>
                                        <p:tgtEl>
                                          <p:spTgt spid="6"/>
                                        </p:tgtEl>
                                        <p:attrNameLst>
                                          <p:attrName>ppt_w</p:attrName>
                                        </p:attrNameLst>
                                      </p:cBhvr>
                                      <p:tavLst>
                                        <p:tav tm="0">
                                          <p:val>
                                            <p:fltVal val="0"/>
                                          </p:val>
                                        </p:tav>
                                        <p:tav tm="100000">
                                          <p:val>
                                            <p:strVal val="#ppt_w"/>
                                          </p:val>
                                        </p:tav>
                                      </p:tavLst>
                                    </p:anim>
                                    <p:anim calcmode="lin" valueType="num">
                                      <p:cBhvr>
                                        <p:cTn id="30" dur="250" fill="hold"/>
                                        <p:tgtEl>
                                          <p:spTgt spid="6"/>
                                        </p:tgtEl>
                                        <p:attrNameLst>
                                          <p:attrName>ppt_h</p:attrName>
                                        </p:attrNameLst>
                                      </p:cBhvr>
                                      <p:tavLst>
                                        <p:tav tm="0">
                                          <p:val>
                                            <p:fltVal val="0"/>
                                          </p:val>
                                        </p:tav>
                                        <p:tav tm="100000">
                                          <p:val>
                                            <p:strVal val="#ppt_h"/>
                                          </p:val>
                                        </p:tav>
                                      </p:tavLst>
                                    </p:anim>
                                    <p:animEffect transition="in" filter="fade">
                                      <p:cBhvr>
                                        <p:cTn id="31"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1" grpId="0"/>
      <p:bldP spid="13" grpId="0"/>
      <p:bldP spid="16" grpId="0"/>
      <p:bldP spid="4" grpId="0"/>
      <p:bldP spid="4"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private/var/folders/72/v9lj_7214pzbk9qvcrp50q000000gn/T/com.kingsoft.wpsoffice.mac/picturecompress_20241107185451/output_10.pngoutput_10"/>
          <p:cNvPicPr>
            <a:picLocks noChangeAspect="1"/>
          </p:cNvPicPr>
          <p:nvPr/>
        </p:nvPicPr>
        <p:blipFill>
          <a:blip r:embed="rId1">
            <a:alphaModFix amt="70000"/>
          </a:blip>
          <a:srcRect/>
          <a:stretch>
            <a:fillRect/>
          </a:stretch>
        </p:blipFill>
        <p:spPr>
          <a:xfrm>
            <a:off x="3813175" y="408305"/>
            <a:ext cx="1630680" cy="3513455"/>
          </a:xfrm>
          <a:prstGeom prst="rect">
            <a:avLst/>
          </a:prstGeom>
        </p:spPr>
      </p:pic>
      <p:pic>
        <p:nvPicPr>
          <p:cNvPr id="8" name="图片 7" descr="/private/var/folders/72/v9lj_7214pzbk9qvcrp50q000000gn/T/com.kingsoft.wpsoffice.mac/picturecompress_20241107185451/output_11.pngoutput_11"/>
          <p:cNvPicPr>
            <a:picLocks noChangeAspect="1"/>
          </p:cNvPicPr>
          <p:nvPr/>
        </p:nvPicPr>
        <p:blipFill>
          <a:blip r:embed="rId2">
            <a:alphaModFix amt="70000"/>
          </a:blip>
          <a:srcRect/>
          <a:stretch>
            <a:fillRect/>
          </a:stretch>
        </p:blipFill>
        <p:spPr>
          <a:xfrm>
            <a:off x="5529580" y="408305"/>
            <a:ext cx="1707515" cy="3513455"/>
          </a:xfrm>
          <a:prstGeom prst="rect">
            <a:avLst/>
          </a:prstGeom>
        </p:spPr>
      </p:pic>
      <p:pic>
        <p:nvPicPr>
          <p:cNvPr id="4" name="图片 3" descr="/private/var/folders/72/v9lj_7214pzbk9qvcrp50q000000gn/T/com.kingsoft.wpsoffice.mac/picturecompress_20241107185451/output_12.jpgoutput_12"/>
          <p:cNvPicPr>
            <a:picLocks noChangeAspect="1"/>
          </p:cNvPicPr>
          <p:nvPr/>
        </p:nvPicPr>
        <p:blipFill>
          <a:blip r:embed="rId3">
            <a:alphaModFix amt="70000"/>
          </a:blip>
          <a:srcRect/>
          <a:stretch>
            <a:fillRect/>
          </a:stretch>
        </p:blipFill>
        <p:spPr>
          <a:xfrm>
            <a:off x="97155" y="408305"/>
            <a:ext cx="1837055" cy="3514090"/>
          </a:xfrm>
          <a:prstGeom prst="rect">
            <a:avLst/>
          </a:prstGeom>
        </p:spPr>
      </p:pic>
      <p:pic>
        <p:nvPicPr>
          <p:cNvPr id="6" name="图片 5" descr="/private/var/folders/72/v9lj_7214pzbk9qvcrp50q000000gn/T/com.kingsoft.wpsoffice.mac/picturecompress_20241107185451/output_13.jpgoutput_13"/>
          <p:cNvPicPr>
            <a:picLocks noChangeAspect="1"/>
          </p:cNvPicPr>
          <p:nvPr/>
        </p:nvPicPr>
        <p:blipFill>
          <a:blip r:embed="rId4">
            <a:alphaModFix amt="70000"/>
          </a:blip>
          <a:srcRect/>
          <a:stretch>
            <a:fillRect/>
          </a:stretch>
        </p:blipFill>
        <p:spPr>
          <a:xfrm>
            <a:off x="2019935" y="408305"/>
            <a:ext cx="1707515" cy="3526155"/>
          </a:xfrm>
          <a:prstGeom prst="rect">
            <a:avLst/>
          </a:prstGeom>
        </p:spPr>
      </p:pic>
      <p:sp>
        <p:nvSpPr>
          <p:cNvPr id="56" name="矩形 55" descr="e7d195523061f1c0949c8c80ce17f289ce740842b518e4c24A3E3A3E7D54FDD6280D5BCC0B61211A9F76DDDEB92E6C4D3DFDFA19497DF7E24BB6771CA062154CA8C364E0E5A099A9A65642AFFD6D26981E497C39391FDA18A8D8AFEEB92CA7ED659137B97FD45D439A19049523B07A9DF558E9375DEEC60256950E5F6259D4861D1451D26F73A6622D45E4B466CA3555"/>
          <p:cNvSpPr/>
          <p:nvPr/>
        </p:nvSpPr>
        <p:spPr>
          <a:xfrm>
            <a:off x="57217" y="3934266"/>
            <a:ext cx="1877076" cy="1014730"/>
          </a:xfrm>
          <a:prstGeom prst="rect">
            <a:avLst/>
          </a:prstGeom>
        </p:spPr>
        <p:txBody>
          <a:bodyPr wrap="square">
            <a:spAutoFit/>
          </a:bodyPr>
          <a:lstStyle/>
          <a:p>
            <a:pPr algn="ctr"/>
            <a:r>
              <a:rPr lang="zh-CN" altLang="en-US" sz="2000" b="0" i="0" dirty="0">
                <a:solidFill>
                  <a:srgbClr val="4B3C31"/>
                </a:solidFill>
                <a:effectLst/>
                <a:latin typeface="Times New Roman Regular" panose="02020503050405090304" charset="0"/>
                <a:ea typeface="STFangsong" panose="02010600040101010101" charset="-122"/>
                <a:cs typeface="Times New Roman Regular" panose="02020503050405090304" charset="0"/>
              </a:rPr>
              <a:t>Originated in the </a:t>
            </a:r>
            <a:r>
              <a:rPr lang="zh-CN" altLang="en-US" sz="2000" b="1" i="0" dirty="0">
                <a:solidFill>
                  <a:srgbClr val="4B3C31"/>
                </a:solidFill>
                <a:effectLst/>
                <a:latin typeface="Times New Roman Bold" panose="02020503050405090304" charset="0"/>
                <a:ea typeface="STFangsong" panose="02010600040101010101" charset="-122"/>
                <a:cs typeface="Times New Roman Bold" panose="02020503050405090304" charset="0"/>
              </a:rPr>
              <a:t>Pre-Qin </a:t>
            </a:r>
            <a:r>
              <a:rPr lang="zh-CN" altLang="en-US" sz="2000" b="0" i="0" dirty="0">
                <a:solidFill>
                  <a:srgbClr val="4B3C31"/>
                </a:solidFill>
                <a:effectLst/>
                <a:latin typeface="Times New Roman Regular" panose="02020503050405090304" charset="0"/>
                <a:ea typeface="STFangsong" panose="02010600040101010101" charset="-122"/>
                <a:cs typeface="Times New Roman Regular" panose="02020503050405090304" charset="0"/>
              </a:rPr>
              <a:t>Period</a:t>
            </a:r>
            <a:endParaRPr lang="zh-CN" altLang="en-US" sz="2000" b="0" i="0" dirty="0">
              <a:solidFill>
                <a:srgbClr val="4B3C31"/>
              </a:solidFill>
              <a:effectLst/>
              <a:latin typeface="Times New Roman Regular" panose="02020503050405090304" charset="0"/>
              <a:ea typeface="STFangsong" panose="02010600040101010101" charset="-122"/>
              <a:cs typeface="Times New Roman Regular" panose="02020503050405090304" charset="0"/>
            </a:endParaRPr>
          </a:p>
        </p:txBody>
      </p:sp>
      <p:sp>
        <p:nvSpPr>
          <p:cNvPr id="2" name="e7d195523061f1c0" descr="e7d195523061f1c0949c8c80ce17f289ce740842b518e4c24A3E3A3E7D54FDD6280D5BCC0B61211A9F76DDDEB92E6C4D3DFDFA19497DF7E24BB6771CA062154CA8C364E0E5A099A9A65642AFFD6D26981E497C39391FDA18A8D8AFEEB92CA7ED659137B97FD45D439A19049523B07A9DF558E9375DEEC60256950E5F6259D4861D1451D26F73A6622D45E4B466CA3555"/>
          <p:cNvSpPr txBox="1"/>
          <p:nvPr/>
        </p:nvSpPr>
        <p:spPr>
          <a:xfrm>
            <a:off x="-396402" y="1352550"/>
            <a:ext cx="326390" cy="762000"/>
          </a:xfrm>
          <a:prstGeom prst="rect">
            <a:avLst/>
          </a:prstGeom>
          <a:noFill/>
        </p:spPr>
        <p:txBody>
          <a:bodyPr vert="wordArtVert" rtlCol="0">
            <a:spAutoFit/>
          </a:bodyPr>
          <a:lstStyle/>
          <a:p>
            <a:r>
              <a:rPr lang="en-US" altLang="zh-CN" sz="100"/>
              <a:t>e7d195523061f1c0949c8c80ce17f289ce740842b518e4c24A3E3A3E7D54FDD6280D5BCC0B61211A9F76DDDEB92E6C4D3DFDFA19497DF7E24BB6771CA062154CA8C364E0E5A099A9A65642AFFD6D26981E497C39391FDA18A8D8AFEEB92CA7ED659137B97FD45D439A19049523B07A9DF558E9375DEEC60256950E5F6259D4861D1451D26F73A6622D45E4B466CA3555</a:t>
            </a:r>
            <a:endParaRPr lang="zh-CN" altLang="en-US" sz="100"/>
          </a:p>
        </p:txBody>
      </p:sp>
      <p:pic>
        <p:nvPicPr>
          <p:cNvPr id="9" name="图片 8" descr="/private/var/folders/72/v9lj_7214pzbk9qvcrp50q000000gn/T/com.kingsoft.wpsoffice.mac/picturecompress_20241107185451/output_14.pngoutput_14"/>
          <p:cNvPicPr>
            <a:picLocks noChangeAspect="1"/>
          </p:cNvPicPr>
          <p:nvPr/>
        </p:nvPicPr>
        <p:blipFill>
          <a:blip r:embed="rId5">
            <a:alphaModFix amt="70000"/>
          </a:blip>
          <a:srcRect/>
          <a:stretch>
            <a:fillRect/>
          </a:stretch>
        </p:blipFill>
        <p:spPr>
          <a:xfrm>
            <a:off x="7322820" y="408305"/>
            <a:ext cx="1707515" cy="3513455"/>
          </a:xfrm>
          <a:prstGeom prst="rect">
            <a:avLst/>
          </a:prstGeom>
        </p:spPr>
      </p:pic>
      <p:sp>
        <p:nvSpPr>
          <p:cNvPr id="10" name="矩形 9" descr="e7d195523061f1c0949c8c80ce17f289ce740842b518e4c24A3E3A3E7D54FDD6280D5BCC0B61211A9F76DDDEB92E6C4D3DFDFA19497DF7E24BB6771CA062154CA8C364E0E5A099A9A65642AFFD6D26981E497C39391FDA18A8D8AFEEB92CA7ED659137B97FD45D439A19049523B07A9DF558E9375DEEC60256950E5F6259D4861D1451D26F73A6622D45E4B466CA3555"/>
          <p:cNvSpPr/>
          <p:nvPr/>
        </p:nvSpPr>
        <p:spPr>
          <a:xfrm>
            <a:off x="1850457" y="3934266"/>
            <a:ext cx="1877076" cy="1014730"/>
          </a:xfrm>
          <a:prstGeom prst="rect">
            <a:avLst/>
          </a:prstGeom>
        </p:spPr>
        <p:txBody>
          <a:bodyPr wrap="square">
            <a:spAutoFit/>
          </a:bodyPr>
          <a:p>
            <a:pPr algn="ctr"/>
            <a:r>
              <a:rPr sz="2000" b="0" i="0" dirty="0">
                <a:solidFill>
                  <a:srgbClr val="4B3C31"/>
                </a:solidFill>
                <a:effectLst/>
                <a:latin typeface="Times New Roman Regular" panose="02020503050405090304" charset="0"/>
                <a:ea typeface="STFangsong" panose="02010600040101010101" charset="-122"/>
                <a:cs typeface="Times New Roman Regular" panose="02020503050405090304" charset="0"/>
              </a:rPr>
              <a:t>Took shape in the </a:t>
            </a:r>
            <a:r>
              <a:rPr sz="2000" b="1" i="0" dirty="0">
                <a:solidFill>
                  <a:srgbClr val="4B3C31"/>
                </a:solidFill>
                <a:effectLst/>
                <a:latin typeface="Times New Roman Bold" panose="02020503050405090304" charset="0"/>
                <a:ea typeface="STFangsong" panose="02010600040101010101" charset="-122"/>
                <a:cs typeface="Times New Roman Bold" panose="02020503050405090304" charset="0"/>
              </a:rPr>
              <a:t>Qin-Han</a:t>
            </a:r>
            <a:r>
              <a:rPr sz="2000" b="0" i="0" dirty="0">
                <a:solidFill>
                  <a:srgbClr val="4B3C31"/>
                </a:solidFill>
                <a:effectLst/>
                <a:latin typeface="Times New Roman Regular" panose="02020503050405090304" charset="0"/>
                <a:ea typeface="STFangsong" panose="02010600040101010101" charset="-122"/>
                <a:cs typeface="Times New Roman Regular" panose="02020503050405090304" charset="0"/>
              </a:rPr>
              <a:t> period</a:t>
            </a:r>
            <a:endParaRPr sz="2000" b="0" i="0" dirty="0">
              <a:solidFill>
                <a:srgbClr val="4B3C31"/>
              </a:solidFill>
              <a:effectLst/>
              <a:latin typeface="Times New Roman Regular" panose="02020503050405090304" charset="0"/>
              <a:ea typeface="STFangsong" panose="02010600040101010101" charset="-122"/>
              <a:cs typeface="Times New Roman Regular" panose="02020503050405090304" charset="0"/>
            </a:endParaRPr>
          </a:p>
        </p:txBody>
      </p:sp>
      <p:sp>
        <p:nvSpPr>
          <p:cNvPr id="13" name="矩形 12" descr="e7d195523061f1c0949c8c80ce17f289ce740842b518e4c24A3E3A3E7D54FDD6280D5BCC0B61211A9F76DDDEB92E6C4D3DFDFA19497DF7E24BB6771CA062154CA8C364E0E5A099A9A65642AFFD6D26981E497C39391FDA18A8D8AFEEB92CA7ED659137B97FD45D439A19049523B07A9DF558E9375DEEC60256950E5F6259D4861D1451D26F73A6622D45E4B466CA3555"/>
          <p:cNvSpPr/>
          <p:nvPr/>
        </p:nvSpPr>
        <p:spPr>
          <a:xfrm>
            <a:off x="3622040" y="3934460"/>
            <a:ext cx="2013585" cy="1014730"/>
          </a:xfrm>
          <a:prstGeom prst="rect">
            <a:avLst/>
          </a:prstGeom>
        </p:spPr>
        <p:txBody>
          <a:bodyPr wrap="square">
            <a:spAutoFit/>
          </a:bodyPr>
          <a:p>
            <a:pPr algn="ctr"/>
            <a:r>
              <a:rPr sz="2000" b="0" i="0" dirty="0">
                <a:solidFill>
                  <a:srgbClr val="4B3C31"/>
                </a:solidFill>
                <a:effectLst/>
                <a:latin typeface="Times New Roman Regular" panose="02020503050405090304" charset="0"/>
                <a:ea typeface="STFangsong" panose="02010600040101010101" charset="-122"/>
                <a:cs typeface="Times New Roman Regular" panose="02020503050405090304" charset="0"/>
              </a:rPr>
              <a:t>Reached completeness in the </a:t>
            </a:r>
            <a:r>
              <a:rPr sz="2000" b="1" i="0" dirty="0">
                <a:solidFill>
                  <a:srgbClr val="4B3C31"/>
                </a:solidFill>
                <a:effectLst/>
                <a:latin typeface="Times New Roman Bold" panose="02020503050405090304" charset="0"/>
                <a:ea typeface="STFangsong" panose="02010600040101010101" charset="-122"/>
                <a:cs typeface="Times New Roman Bold" panose="02020503050405090304" charset="0"/>
              </a:rPr>
              <a:t>Sui-Tang</a:t>
            </a:r>
            <a:r>
              <a:rPr sz="2000" b="0" i="0" dirty="0">
                <a:solidFill>
                  <a:srgbClr val="4B3C31"/>
                </a:solidFill>
                <a:effectLst/>
                <a:latin typeface="Times New Roman Regular" panose="02020503050405090304" charset="0"/>
                <a:ea typeface="STFangsong" panose="02010600040101010101" charset="-122"/>
                <a:cs typeface="Times New Roman Regular" panose="02020503050405090304" charset="0"/>
              </a:rPr>
              <a:t> era</a:t>
            </a:r>
            <a:endParaRPr sz="2000" b="0" i="0" dirty="0">
              <a:solidFill>
                <a:srgbClr val="4B3C31"/>
              </a:solidFill>
              <a:effectLst/>
              <a:latin typeface="Times New Roman Regular" panose="02020503050405090304" charset="0"/>
              <a:ea typeface="STFangsong" panose="02010600040101010101" charset="-122"/>
              <a:cs typeface="Times New Roman Regular" panose="02020503050405090304" charset="0"/>
            </a:endParaRPr>
          </a:p>
        </p:txBody>
      </p:sp>
      <p:sp>
        <p:nvSpPr>
          <p:cNvPr id="15" name="矩形 14" descr="e7d195523061f1c0949c8c80ce17f289ce740842b518e4c24A3E3A3E7D54FDD6280D5BCC0B61211A9F76DDDEB92E6C4D3DFDFA19497DF7E24BB6771CA062154CA8C364E0E5A099A9A65642AFFD6D26981E497C39391FDA18A8D8AFEEB92CA7ED659137B97FD45D439A19049523B07A9DF558E9375DEEC60256950E5F6259D4861D1451D26F73A6622D45E4B466CA3555"/>
          <p:cNvSpPr/>
          <p:nvPr/>
        </p:nvSpPr>
        <p:spPr>
          <a:xfrm>
            <a:off x="5445827" y="3934266"/>
            <a:ext cx="1877076" cy="1014730"/>
          </a:xfrm>
          <a:prstGeom prst="rect">
            <a:avLst/>
          </a:prstGeom>
        </p:spPr>
        <p:txBody>
          <a:bodyPr wrap="square">
            <a:spAutoFit/>
          </a:bodyPr>
          <a:p>
            <a:pPr algn="ctr"/>
            <a:r>
              <a:rPr sz="2000" b="0" i="0" dirty="0">
                <a:solidFill>
                  <a:srgbClr val="4B3C31"/>
                </a:solidFill>
                <a:effectLst/>
                <a:latin typeface="Times New Roman Regular" panose="02020503050405090304" charset="0"/>
                <a:ea typeface="STFangsong" panose="02010600040101010101" charset="-122"/>
                <a:cs typeface="Times New Roman Regular" panose="02020503050405090304" charset="0"/>
              </a:rPr>
              <a:t>Peaked in the </a:t>
            </a:r>
            <a:r>
              <a:rPr sz="2000" b="1" i="0" dirty="0">
                <a:solidFill>
                  <a:srgbClr val="4B3C31"/>
                </a:solidFill>
                <a:effectLst/>
                <a:latin typeface="Times New Roman Bold" panose="02020503050405090304" charset="0"/>
                <a:ea typeface="STFangsong" panose="02010600040101010101" charset="-122"/>
                <a:cs typeface="Times New Roman Bold" panose="02020503050405090304" charset="0"/>
              </a:rPr>
              <a:t>Song-Yuan </a:t>
            </a:r>
            <a:r>
              <a:rPr sz="2000" b="0" i="0" dirty="0">
                <a:solidFill>
                  <a:srgbClr val="4B3C31"/>
                </a:solidFill>
                <a:effectLst/>
                <a:latin typeface="Times New Roman Regular" panose="02020503050405090304" charset="0"/>
                <a:ea typeface="STFangsong" panose="02010600040101010101" charset="-122"/>
                <a:cs typeface="Times New Roman Regular" panose="02020503050405090304" charset="0"/>
              </a:rPr>
              <a:t>period</a:t>
            </a:r>
            <a:endParaRPr sz="2000" b="0" i="0" dirty="0">
              <a:solidFill>
                <a:srgbClr val="4B3C31"/>
              </a:solidFill>
              <a:effectLst/>
              <a:latin typeface="Times New Roman Regular" panose="02020503050405090304" charset="0"/>
              <a:ea typeface="STFangsong" panose="02010600040101010101" charset="-122"/>
              <a:cs typeface="Times New Roman Regular" panose="02020503050405090304" charset="0"/>
            </a:endParaRPr>
          </a:p>
        </p:txBody>
      </p:sp>
      <p:sp>
        <p:nvSpPr>
          <p:cNvPr id="16" name="矩形 15" descr="e7d195523061f1c0949c8c80ce17f289ce740842b518e4c24A3E3A3E7D54FDD6280D5BCC0B61211A9F76DDDEB92E6C4D3DFDFA19497DF7E24BB6771CA062154CA8C364E0E5A099A9A65642AFFD6D26981E497C39391FDA18A8D8AFEEB92CA7ED659137B97FD45D439A19049523B07A9DF558E9375DEEC60256950E5F6259D4861D1451D26F73A6622D45E4B466CA3555"/>
          <p:cNvSpPr/>
          <p:nvPr/>
        </p:nvSpPr>
        <p:spPr>
          <a:xfrm>
            <a:off x="7252402" y="3921566"/>
            <a:ext cx="1877076" cy="1014730"/>
          </a:xfrm>
          <a:prstGeom prst="rect">
            <a:avLst/>
          </a:prstGeom>
        </p:spPr>
        <p:txBody>
          <a:bodyPr wrap="square">
            <a:spAutoFit/>
          </a:bodyPr>
          <a:p>
            <a:pPr algn="ctr"/>
            <a:r>
              <a:rPr sz="2000" b="0" i="0" dirty="0">
                <a:solidFill>
                  <a:srgbClr val="4B3C31"/>
                </a:solidFill>
                <a:effectLst/>
                <a:latin typeface="Times New Roman Regular" panose="02020503050405090304" charset="0"/>
                <a:ea typeface="STFangsong" panose="02010600040101010101" charset="-122"/>
                <a:cs typeface="Times New Roman Regular" panose="02020503050405090304" charset="0"/>
              </a:rPr>
              <a:t>Flourished widely in the </a:t>
            </a:r>
            <a:r>
              <a:rPr sz="2000" b="1" i="0" dirty="0">
                <a:solidFill>
                  <a:srgbClr val="4B3C31"/>
                </a:solidFill>
                <a:effectLst/>
                <a:latin typeface="Times New Roman Bold" panose="02020503050405090304" charset="0"/>
                <a:ea typeface="STFangsong" panose="02010600040101010101" charset="-122"/>
                <a:cs typeface="Times New Roman Bold" panose="02020503050405090304" charset="0"/>
              </a:rPr>
              <a:t>Ming-Qing</a:t>
            </a:r>
            <a:r>
              <a:rPr sz="2000" b="0" i="0" dirty="0">
                <a:solidFill>
                  <a:srgbClr val="4B3C31"/>
                </a:solidFill>
                <a:effectLst/>
                <a:latin typeface="Times New Roman Regular" panose="02020503050405090304" charset="0"/>
                <a:ea typeface="STFangsong" panose="02010600040101010101" charset="-122"/>
                <a:cs typeface="Times New Roman Regular" panose="02020503050405090304" charset="0"/>
              </a:rPr>
              <a:t> era</a:t>
            </a:r>
            <a:endParaRPr sz="2000" b="0" i="0" dirty="0">
              <a:solidFill>
                <a:srgbClr val="4B3C31"/>
              </a:solidFill>
              <a:effectLst/>
              <a:latin typeface="Times New Roman Regular" panose="02020503050405090304" charset="0"/>
              <a:ea typeface="STFangsong" panose="02010600040101010101" charset="-122"/>
              <a:cs typeface="Times New Roman Regular" panose="0202050305040509030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5:prstTrans prst="peelOff"/>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4879092" y="276144"/>
            <a:ext cx="3212465" cy="953135"/>
            <a:chOff x="5075555" y="678815"/>
            <a:chExt cx="3212465" cy="953135"/>
          </a:xfrm>
        </p:grpSpPr>
        <p:cxnSp>
          <p:nvCxnSpPr>
            <p:cNvPr id="6" name="直接连接符 5"/>
            <p:cNvCxnSpPr/>
            <p:nvPr/>
          </p:nvCxnSpPr>
          <p:spPr>
            <a:xfrm>
              <a:off x="5262880" y="805815"/>
              <a:ext cx="0" cy="699133"/>
            </a:xfrm>
            <a:prstGeom prst="line">
              <a:avLst/>
            </a:prstGeom>
            <a:ln w="28575">
              <a:solidFill>
                <a:srgbClr val="524438"/>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8089900" y="805815"/>
              <a:ext cx="0" cy="699133"/>
            </a:xfrm>
            <a:prstGeom prst="line">
              <a:avLst/>
            </a:prstGeom>
            <a:ln w="28575">
              <a:solidFill>
                <a:srgbClr val="524438"/>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5075555" y="678815"/>
              <a:ext cx="3212465" cy="953135"/>
            </a:xfrm>
            <a:prstGeom prst="rect">
              <a:avLst/>
            </a:prstGeom>
            <a:noFill/>
          </p:spPr>
          <p:txBody>
            <a:bodyPr wrap="square">
              <a:spAutoFit/>
            </a:bodyPr>
            <a:lstStyle/>
            <a:p>
              <a:pPr algn="ctr"/>
              <a:r>
                <a:rPr lang="zh-CN" altLang="en-US" sz="2800" dirty="0">
                  <a:solidFill>
                    <a:srgbClr val="4B3C31"/>
                  </a:solidFill>
                  <a:effectLst/>
                  <a:latin typeface="Times New Roman Regular" panose="02020503050405090304" charset="0"/>
                  <a:ea typeface="STFangsong" panose="02010600040101010101" charset="-122"/>
                  <a:cs typeface="Times New Roman Regular" panose="02020503050405090304" charset="0"/>
                  <a:sym typeface="+mn-ea"/>
                </a:rPr>
                <a:t>Originated in the </a:t>
              </a:r>
              <a:r>
                <a:rPr lang="zh-CN" altLang="en-US" sz="2800" b="1" dirty="0">
                  <a:solidFill>
                    <a:srgbClr val="4B3C31"/>
                  </a:solidFill>
                  <a:effectLst/>
                  <a:latin typeface="Times New Roman Bold" panose="02020503050405090304" charset="0"/>
                  <a:ea typeface="STFangsong" panose="02010600040101010101" charset="-122"/>
                  <a:cs typeface="Times New Roman Bold" panose="02020503050405090304" charset="0"/>
                  <a:sym typeface="+mn-ea"/>
                </a:rPr>
                <a:t>Pre-Qin </a:t>
              </a:r>
              <a:r>
                <a:rPr lang="zh-CN" altLang="en-US" sz="2800" dirty="0">
                  <a:solidFill>
                    <a:srgbClr val="4B3C31"/>
                  </a:solidFill>
                  <a:effectLst/>
                  <a:latin typeface="Times New Roman Regular" panose="02020503050405090304" charset="0"/>
                  <a:ea typeface="STFangsong" panose="02010600040101010101" charset="-122"/>
                  <a:cs typeface="Times New Roman Regular" panose="02020503050405090304" charset="0"/>
                  <a:sym typeface="+mn-ea"/>
                </a:rPr>
                <a:t>Period</a:t>
              </a:r>
              <a:endParaRPr lang="zh-CN" altLang="en-US" sz="2800" dirty="0">
                <a:solidFill>
                  <a:srgbClr val="524438"/>
                </a:solidFill>
                <a:latin typeface="中華民國字體" charset="-122"/>
                <a:ea typeface="中華民國字體" charset="-122"/>
              </a:endParaRPr>
            </a:p>
          </p:txBody>
        </p:sp>
      </p:grpSp>
      <p:sp>
        <p:nvSpPr>
          <p:cNvPr id="10" name="文本框 9"/>
          <p:cNvSpPr txBox="1"/>
          <p:nvPr/>
        </p:nvSpPr>
        <p:spPr>
          <a:xfrm>
            <a:off x="4005580" y="1200150"/>
            <a:ext cx="4758690" cy="1753235"/>
          </a:xfrm>
          <a:prstGeom prst="rect">
            <a:avLst/>
          </a:prstGeom>
          <a:noFill/>
        </p:spPr>
        <p:txBody>
          <a:bodyPr vert="horz" wrap="square" anchor="ctr" anchorCtr="0">
            <a:spAutoFit/>
          </a:bodyPr>
          <a:lstStyle/>
          <a:p>
            <a:pPr algn="just" fontAlgn="ctr">
              <a:lnSpc>
                <a:spcPct val="150000"/>
              </a:lnSpc>
            </a:pPr>
            <a:r>
              <a:rPr dirty="0">
                <a:solidFill>
                  <a:srgbClr val="524438"/>
                </a:solidFill>
                <a:latin typeface="Times New Roman Regular" panose="02020503050405090304" charset="0"/>
                <a:ea typeface="苏新诗柳楷简" panose="02010600000101010101" pitchFamily="2" charset="-122"/>
                <a:cs typeface="Times New Roman Regular" panose="02020503050405090304" charset="0"/>
                <a:sym typeface="+mn-ea"/>
              </a:rPr>
              <a:t>Ancient people burned certain plants with special and fragrant odors to </a:t>
            </a:r>
            <a:r>
              <a:rPr b="1" dirty="0">
                <a:solidFill>
                  <a:srgbClr val="524438"/>
                </a:solidFill>
                <a:latin typeface="Times New Roman Bold" panose="02020503050405090304" charset="0"/>
                <a:ea typeface="苏新诗柳楷简" panose="02010600000101010101" pitchFamily="2" charset="-122"/>
                <a:cs typeface="Times New Roman Bold" panose="02020503050405090304" charset="0"/>
                <a:sym typeface="+mn-ea"/>
              </a:rPr>
              <a:t>repel mosquitoes</a:t>
            </a:r>
            <a:r>
              <a:rPr lang="en-US" b="1" dirty="0">
                <a:solidFill>
                  <a:srgbClr val="524438"/>
                </a:solidFill>
                <a:latin typeface="Times New Roman Bold" panose="02020503050405090304" charset="0"/>
                <a:ea typeface="苏新诗柳楷简" panose="02010600000101010101" pitchFamily="2" charset="-122"/>
                <a:cs typeface="Times New Roman Bold" panose="02020503050405090304" charset="0"/>
                <a:sym typeface="+mn-ea"/>
              </a:rPr>
              <a:t> </a:t>
            </a:r>
            <a:r>
              <a:rPr dirty="0">
                <a:solidFill>
                  <a:srgbClr val="524438"/>
                </a:solidFill>
                <a:latin typeface="Times New Roman Regular" panose="02020503050405090304" charset="0"/>
                <a:ea typeface="苏新诗柳楷简" panose="02010600000101010101" pitchFamily="2" charset="-122"/>
                <a:cs typeface="Times New Roman Regular" panose="02020503050405090304" charset="0"/>
                <a:sym typeface="+mn-ea"/>
              </a:rPr>
              <a:t>and for </a:t>
            </a:r>
            <a:r>
              <a:rPr b="1" dirty="0">
                <a:solidFill>
                  <a:srgbClr val="524438"/>
                </a:solidFill>
                <a:latin typeface="Times New Roman Bold" panose="02020503050405090304" charset="0"/>
                <a:ea typeface="苏新诗柳楷简" panose="02010600000101010101" pitchFamily="2" charset="-122"/>
                <a:cs typeface="Times New Roman Bold" panose="02020503050405090304" charset="0"/>
                <a:sym typeface="+mn-ea"/>
              </a:rPr>
              <a:t>sacrificial rituals</a:t>
            </a:r>
            <a:r>
              <a:rPr dirty="0">
                <a:solidFill>
                  <a:srgbClr val="524438"/>
                </a:solidFill>
                <a:latin typeface="Times New Roman Regular" panose="02020503050405090304" charset="0"/>
                <a:ea typeface="苏新诗柳楷简" panose="02010600000101010101" pitchFamily="2" charset="-122"/>
                <a:cs typeface="Times New Roman Regular" panose="02020503050405090304" charset="0"/>
                <a:sym typeface="+mn-ea"/>
              </a:rPr>
              <a:t>; th</a:t>
            </a:r>
            <a:r>
              <a:rPr lang="en-US" dirty="0">
                <a:solidFill>
                  <a:srgbClr val="524438"/>
                </a:solidFill>
                <a:latin typeface="Times New Roman Regular" panose="02020503050405090304" charset="0"/>
                <a:ea typeface="苏新诗柳楷简" panose="02010600000101010101" pitchFamily="2" charset="-122"/>
                <a:cs typeface="Times New Roman Regular" panose="02020503050405090304" charset="0"/>
                <a:sym typeface="+mn-ea"/>
              </a:rPr>
              <a:t>at</a:t>
            </a:r>
            <a:r>
              <a:rPr dirty="0">
                <a:solidFill>
                  <a:srgbClr val="524438"/>
                </a:solidFill>
                <a:latin typeface="Times New Roman Regular" panose="02020503050405090304" charset="0"/>
                <a:ea typeface="苏新诗柳楷简" panose="02010600000101010101" pitchFamily="2" charset="-122"/>
                <a:cs typeface="Times New Roman Regular" panose="02020503050405090304" charset="0"/>
                <a:sym typeface="+mn-ea"/>
              </a:rPr>
              <a:t> was the origin of incense burning.</a:t>
            </a:r>
            <a:endParaRPr dirty="0">
              <a:solidFill>
                <a:srgbClr val="524438"/>
              </a:solidFill>
              <a:latin typeface="Times New Roman Regular" panose="02020503050405090304" charset="0"/>
              <a:ea typeface="苏新诗柳楷简" panose="02010600000101010101" pitchFamily="2" charset="-122"/>
              <a:cs typeface="Times New Roman Regular" panose="02020503050405090304" charset="0"/>
              <a:sym typeface="+mn-ea"/>
            </a:endParaRPr>
          </a:p>
        </p:txBody>
      </p:sp>
      <p:pic>
        <p:nvPicPr>
          <p:cNvPr id="5" name="图片 4" descr="/private/var/folders/72/v9lj_7214pzbk9qvcrp50q000000gn/T/com.kingsoft.wpsoffice.mac/picturecompress_20241107185451/output_15.jpgoutput_15"/>
          <p:cNvPicPr>
            <a:picLocks noChangeAspect="1"/>
          </p:cNvPicPr>
          <p:nvPr/>
        </p:nvPicPr>
        <p:blipFill>
          <a:blip r:embed="rId1"/>
          <a:stretch>
            <a:fillRect/>
          </a:stretch>
        </p:blipFill>
        <p:spPr>
          <a:xfrm>
            <a:off x="317500" y="301625"/>
            <a:ext cx="3211830" cy="4565015"/>
          </a:xfrm>
          <a:prstGeom prst="rect">
            <a:avLst/>
          </a:prstGeom>
        </p:spPr>
      </p:pic>
      <p:pic>
        <p:nvPicPr>
          <p:cNvPr id="13" name="图片 12" descr="/private/var/folders/72/v9lj_7214pzbk9qvcrp50q000000gn/T/com.kingsoft.wpsoffice.mac/picturecompress_20241107185451/output_16.jpgoutput_16"/>
          <p:cNvPicPr>
            <a:picLocks noChangeAspect="1"/>
          </p:cNvPicPr>
          <p:nvPr/>
        </p:nvPicPr>
        <p:blipFill>
          <a:blip r:embed="rId2"/>
          <a:stretch>
            <a:fillRect/>
          </a:stretch>
        </p:blipFill>
        <p:spPr>
          <a:xfrm>
            <a:off x="4005580" y="3051175"/>
            <a:ext cx="1800860" cy="1815465"/>
          </a:xfrm>
          <a:prstGeom prst="rect">
            <a:avLst/>
          </a:prstGeom>
        </p:spPr>
      </p:pic>
      <p:sp>
        <p:nvSpPr>
          <p:cNvPr id="15" name="文本框 14"/>
          <p:cNvSpPr txBox="1"/>
          <p:nvPr/>
        </p:nvSpPr>
        <p:spPr>
          <a:xfrm>
            <a:off x="5806440" y="2874645"/>
            <a:ext cx="3212465" cy="2168525"/>
          </a:xfrm>
          <a:prstGeom prst="rect">
            <a:avLst/>
          </a:prstGeom>
          <a:noFill/>
        </p:spPr>
        <p:txBody>
          <a:bodyPr vert="horz" wrap="square" anchor="ctr" anchorCtr="0">
            <a:spAutoFit/>
          </a:bodyPr>
          <a:p>
            <a:pPr algn="just" fontAlgn="ctr">
              <a:lnSpc>
                <a:spcPct val="150000"/>
              </a:lnSpc>
            </a:pPr>
            <a:r>
              <a:rPr dirty="0">
                <a:solidFill>
                  <a:srgbClr val="524438"/>
                </a:solidFill>
                <a:latin typeface="Times New Roman Regular" panose="02020503050405090304" charset="0"/>
                <a:ea typeface="苏新诗柳楷简" panose="02010600000101010101" pitchFamily="2" charset="-122"/>
                <a:cs typeface="Times New Roman Regular" panose="02020503050405090304" charset="0"/>
                <a:sym typeface="+mn-ea"/>
              </a:rPr>
              <a:t>In the </a:t>
            </a:r>
            <a:r>
              <a:rPr b="1" dirty="0">
                <a:solidFill>
                  <a:srgbClr val="524438"/>
                </a:solidFill>
                <a:latin typeface="Times New Roman Bold" panose="02020503050405090304" charset="0"/>
                <a:ea typeface="苏新诗柳楷简" panose="02010600000101010101" pitchFamily="2" charset="-122"/>
                <a:cs typeface="Times New Roman Bold" panose="02020503050405090304" charset="0"/>
                <a:sym typeface="+mn-ea"/>
              </a:rPr>
              <a:t>oracle bones</a:t>
            </a:r>
            <a:r>
              <a:rPr dirty="0">
                <a:solidFill>
                  <a:srgbClr val="524438"/>
                </a:solidFill>
                <a:latin typeface="Times New Roman Regular" panose="02020503050405090304" charset="0"/>
                <a:ea typeface="苏新诗柳楷简" panose="02010600000101010101" pitchFamily="2" charset="-122"/>
                <a:cs typeface="Times New Roman Regular" panose="02020503050405090304" charset="0"/>
                <a:sym typeface="+mn-ea"/>
              </a:rPr>
              <a:t> of the Shang Dynasty, the character </a:t>
            </a:r>
            <a:r>
              <a:rPr lang="en-US" dirty="0">
                <a:solidFill>
                  <a:srgbClr val="524438"/>
                </a:solidFill>
                <a:latin typeface="Times New Roman Regular" panose="02020503050405090304" charset="0"/>
                <a:ea typeface="苏新诗柳楷简" panose="02010600000101010101" pitchFamily="2" charset="-122"/>
                <a:cs typeface="Times New Roman Regular" panose="02020503050405090304" charset="0"/>
                <a:sym typeface="+mn-ea"/>
              </a:rPr>
              <a:t>“</a:t>
            </a:r>
            <a:r>
              <a:rPr dirty="0">
                <a:solidFill>
                  <a:srgbClr val="524438"/>
                </a:solidFill>
                <a:latin typeface="Times New Roman Regular" panose="02020503050405090304" charset="0"/>
                <a:ea typeface="苏新诗柳楷简" panose="02010600000101010101" pitchFamily="2" charset="-122"/>
                <a:cs typeface="Times New Roman Regular" panose="02020503050405090304" charset="0"/>
                <a:sym typeface="+mn-ea"/>
              </a:rPr>
              <a:t>柴</a:t>
            </a:r>
            <a:r>
              <a:rPr lang="en-US" dirty="0">
                <a:solidFill>
                  <a:srgbClr val="524438"/>
                </a:solidFill>
                <a:latin typeface="Times New Roman Regular" panose="02020503050405090304" charset="0"/>
                <a:ea typeface="苏新诗柳楷简" panose="02010600000101010101" pitchFamily="2" charset="-122"/>
                <a:cs typeface="Times New Roman Regular" panose="02020503050405090304" charset="0"/>
                <a:sym typeface="+mn-ea"/>
              </a:rPr>
              <a:t>”</a:t>
            </a:r>
            <a:r>
              <a:rPr dirty="0">
                <a:solidFill>
                  <a:srgbClr val="524438"/>
                </a:solidFill>
                <a:latin typeface="Times New Roman Regular" panose="02020503050405090304" charset="0"/>
                <a:ea typeface="苏新诗柳楷简" panose="02010600000101010101" pitchFamily="2" charset="-122"/>
                <a:cs typeface="Times New Roman Regular" panose="02020503050405090304" charset="0"/>
                <a:sym typeface="+mn-ea"/>
              </a:rPr>
              <a:t> is inscribed. </a:t>
            </a:r>
            <a:endParaRPr dirty="0">
              <a:solidFill>
                <a:srgbClr val="524438"/>
              </a:solidFill>
              <a:latin typeface="Times New Roman Regular" panose="02020503050405090304" charset="0"/>
              <a:ea typeface="苏新诗柳楷简" panose="02010600000101010101" pitchFamily="2" charset="-122"/>
              <a:cs typeface="Times New Roman Regular" panose="02020503050405090304" charset="0"/>
              <a:sym typeface="+mn-ea"/>
            </a:endParaRPr>
          </a:p>
          <a:p>
            <a:pPr algn="just" fontAlgn="ctr">
              <a:lnSpc>
                <a:spcPct val="150000"/>
              </a:lnSpc>
            </a:pPr>
            <a:r>
              <a:rPr lang="en-US" dirty="0">
                <a:solidFill>
                  <a:srgbClr val="524438"/>
                </a:solidFill>
                <a:latin typeface="Times New Roman Regular" panose="02020503050405090304" charset="0"/>
                <a:ea typeface="苏新诗柳楷简" panose="02010600000101010101" pitchFamily="2" charset="-122"/>
                <a:cs typeface="Times New Roman Regular" panose="02020503050405090304" charset="0"/>
                <a:sym typeface="+mn-ea"/>
              </a:rPr>
              <a:t>It</a:t>
            </a:r>
            <a:r>
              <a:rPr dirty="0">
                <a:solidFill>
                  <a:srgbClr val="524438"/>
                </a:solidFill>
                <a:latin typeface="Times New Roman Regular" panose="02020503050405090304" charset="0"/>
                <a:ea typeface="苏新诗柳楷简" panose="02010600000101010101" pitchFamily="2" charset="-122"/>
                <a:cs typeface="Times New Roman Regular" panose="02020503050405090304" charset="0"/>
                <a:sym typeface="+mn-ea"/>
              </a:rPr>
              <a:t> is translated as: a ritual involving holding burning wood.</a:t>
            </a:r>
            <a:endParaRPr dirty="0">
              <a:solidFill>
                <a:srgbClr val="524438"/>
              </a:solidFill>
              <a:latin typeface="Times New Roman Regular" panose="02020503050405090304" charset="0"/>
              <a:ea typeface="苏新诗柳楷简" panose="02010600000101010101" pitchFamily="2" charset="-122"/>
              <a:cs typeface="Times New Roman Regular" panose="02020503050405090304" charset="0"/>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41" presetClass="entr" presetSubtype="0" fill="hold" grpId="1" nodeType="withEffect">
                                  <p:stCondLst>
                                    <p:cond delay="250"/>
                                  </p:stCondLst>
                                  <p:iterate type="wd">
                                    <p:tmPct val="1000"/>
                                  </p:iterate>
                                  <p:childTnLst>
                                    <p:set>
                                      <p:cBhvr>
                                        <p:cTn id="9" dur="1" fill="hold">
                                          <p:stCondLst>
                                            <p:cond delay="0"/>
                                          </p:stCondLst>
                                        </p:cTn>
                                        <p:tgtEl>
                                          <p:spTgt spid="10"/>
                                        </p:tgtEl>
                                        <p:attrNameLst>
                                          <p:attrName>style.visibility</p:attrName>
                                        </p:attrNameLst>
                                      </p:cBhvr>
                                      <p:to>
                                        <p:strVal val="visible"/>
                                      </p:to>
                                    </p:set>
                                    <p:anim calcmode="lin" valueType="num">
                                      <p:cBhvr>
                                        <p:cTn id="10"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11" dur="500" fill="hold"/>
                                        <p:tgtEl>
                                          <p:spTgt spid="10"/>
                                        </p:tgtEl>
                                        <p:attrNameLst>
                                          <p:attrName>ppt_y</p:attrName>
                                        </p:attrNameLst>
                                      </p:cBhvr>
                                      <p:tavLst>
                                        <p:tav tm="0">
                                          <p:val>
                                            <p:strVal val="#ppt_y"/>
                                          </p:val>
                                        </p:tav>
                                        <p:tav tm="100000">
                                          <p:val>
                                            <p:strVal val="#ppt_y"/>
                                          </p:val>
                                        </p:tav>
                                      </p:tavLst>
                                    </p:anim>
                                    <p:anim calcmode="lin" valueType="num">
                                      <p:cBhvr>
                                        <p:cTn id="12"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3"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4" dur="500" tmFilter="0,0; .5, 1; 1, 1"/>
                                        <p:tgtEl>
                                          <p:spTgt spid="10"/>
                                        </p:tgtEl>
                                      </p:cBhvr>
                                    </p:animEffect>
                                  </p:childTnLst>
                                </p:cTn>
                              </p:par>
                              <p:par>
                                <p:cTn id="15" presetID="41" presetClass="entr" presetSubtype="0" fill="hold" grpId="1" nodeType="withEffect">
                                  <p:stCondLst>
                                    <p:cond delay="250"/>
                                  </p:stCondLst>
                                  <p:iterate type="wd">
                                    <p:tmPct val="1000"/>
                                  </p:iterate>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15"/>
                                        </p:tgtEl>
                                        <p:attrNameLst>
                                          <p:attrName>ppt_y</p:attrName>
                                        </p:attrNameLst>
                                      </p:cBhvr>
                                      <p:tavLst>
                                        <p:tav tm="0">
                                          <p:val>
                                            <p:strVal val="#ppt_y"/>
                                          </p:val>
                                        </p:tav>
                                        <p:tav tm="100000">
                                          <p:val>
                                            <p:strVal val="#ppt_y"/>
                                          </p:val>
                                        </p:tav>
                                      </p:tavLst>
                                    </p:anim>
                                    <p:anim calcmode="lin" valueType="num">
                                      <p:cBhvr>
                                        <p:cTn id="19"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1"/>
      <p:bldP spid="15"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4680972" y="276144"/>
            <a:ext cx="3212465" cy="953135"/>
            <a:chOff x="5075555" y="678815"/>
            <a:chExt cx="3212465" cy="953135"/>
          </a:xfrm>
        </p:grpSpPr>
        <p:cxnSp>
          <p:nvCxnSpPr>
            <p:cNvPr id="6" name="直接连接符 5"/>
            <p:cNvCxnSpPr/>
            <p:nvPr/>
          </p:nvCxnSpPr>
          <p:spPr>
            <a:xfrm>
              <a:off x="5262880" y="805815"/>
              <a:ext cx="0" cy="699133"/>
            </a:xfrm>
            <a:prstGeom prst="line">
              <a:avLst/>
            </a:prstGeom>
            <a:ln w="28575">
              <a:solidFill>
                <a:srgbClr val="524438"/>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8089900" y="805815"/>
              <a:ext cx="0" cy="699133"/>
            </a:xfrm>
            <a:prstGeom prst="line">
              <a:avLst/>
            </a:prstGeom>
            <a:ln w="28575">
              <a:solidFill>
                <a:srgbClr val="524438"/>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5075555" y="678815"/>
              <a:ext cx="3212465" cy="953135"/>
            </a:xfrm>
            <a:prstGeom prst="rect">
              <a:avLst/>
            </a:prstGeom>
            <a:noFill/>
          </p:spPr>
          <p:txBody>
            <a:bodyPr wrap="square">
              <a:spAutoFit/>
            </a:bodyPr>
            <a:lstStyle/>
            <a:p>
              <a:pPr algn="ctr"/>
              <a:r>
                <a:rPr sz="2800" dirty="0">
                  <a:solidFill>
                    <a:srgbClr val="4B3C31"/>
                  </a:solidFill>
                  <a:effectLst/>
                  <a:latin typeface="Times New Roman Regular" panose="02020503050405090304" charset="0"/>
                  <a:ea typeface="STFangsong" panose="02010600040101010101" charset="-122"/>
                  <a:cs typeface="Times New Roman Regular" panose="02020503050405090304" charset="0"/>
                  <a:sym typeface="+mn-ea"/>
                </a:rPr>
                <a:t>Took shape in the </a:t>
              </a:r>
              <a:r>
                <a:rPr sz="2800" b="1" dirty="0">
                  <a:solidFill>
                    <a:srgbClr val="4B3C31"/>
                  </a:solidFill>
                  <a:effectLst/>
                  <a:latin typeface="Times New Roman Bold" panose="02020503050405090304" charset="0"/>
                  <a:ea typeface="STFangsong" panose="02010600040101010101" charset="-122"/>
                  <a:cs typeface="Times New Roman Bold" panose="02020503050405090304" charset="0"/>
                  <a:sym typeface="+mn-ea"/>
                </a:rPr>
                <a:t>Qin-Han</a:t>
              </a:r>
              <a:r>
                <a:rPr sz="2800" dirty="0">
                  <a:solidFill>
                    <a:srgbClr val="4B3C31"/>
                  </a:solidFill>
                  <a:effectLst/>
                  <a:latin typeface="Times New Roman Regular" panose="02020503050405090304" charset="0"/>
                  <a:ea typeface="STFangsong" panose="02010600040101010101" charset="-122"/>
                  <a:cs typeface="Times New Roman Regular" panose="02020503050405090304" charset="0"/>
                  <a:sym typeface="+mn-ea"/>
                </a:rPr>
                <a:t> period</a:t>
              </a:r>
              <a:endParaRPr lang="zh-CN" altLang="en-US" sz="2800" dirty="0">
                <a:solidFill>
                  <a:srgbClr val="524438"/>
                </a:solidFill>
                <a:latin typeface="中華民國字體" charset="-122"/>
                <a:ea typeface="中華民國字體" charset="-122"/>
              </a:endParaRPr>
            </a:p>
          </p:txBody>
        </p:sp>
      </p:grpSp>
      <p:sp>
        <p:nvSpPr>
          <p:cNvPr id="10" name="文本框 9"/>
          <p:cNvSpPr txBox="1"/>
          <p:nvPr/>
        </p:nvSpPr>
        <p:spPr>
          <a:xfrm>
            <a:off x="3831590" y="1375728"/>
            <a:ext cx="4758690" cy="922020"/>
          </a:xfrm>
          <a:prstGeom prst="rect">
            <a:avLst/>
          </a:prstGeom>
          <a:noFill/>
        </p:spPr>
        <p:txBody>
          <a:bodyPr vert="horz" wrap="square" anchor="ctr" anchorCtr="0">
            <a:spAutoFit/>
          </a:bodyPr>
          <a:lstStyle/>
          <a:p>
            <a:pPr algn="just" fontAlgn="ctr">
              <a:lnSpc>
                <a:spcPct val="150000"/>
              </a:lnSpc>
            </a:pPr>
            <a:r>
              <a:rPr dirty="0">
                <a:solidFill>
                  <a:srgbClr val="524438"/>
                </a:solidFill>
                <a:latin typeface="Times New Roman Regular" panose="02020503050405090304" charset="0"/>
                <a:ea typeface="苏新诗柳楷简" panose="02010600000101010101" pitchFamily="2" charset="-122"/>
                <a:cs typeface="Times New Roman Regular" panose="02020503050405090304" charset="0"/>
                <a:sym typeface="+mn-ea"/>
              </a:rPr>
              <a:t>In the courts of the Western Han Dynasty, </a:t>
            </a:r>
            <a:r>
              <a:rPr b="1" dirty="0">
                <a:solidFill>
                  <a:srgbClr val="524438"/>
                </a:solidFill>
                <a:latin typeface="Times New Roman Bold" panose="02020503050405090304" charset="0"/>
                <a:ea typeface="苏新诗柳楷简" panose="02010600000101010101" pitchFamily="2" charset="-122"/>
                <a:cs typeface="Times New Roman Bold" panose="02020503050405090304" charset="0"/>
                <a:sym typeface="+mn-ea"/>
              </a:rPr>
              <a:t>incense burners </a:t>
            </a:r>
            <a:r>
              <a:rPr dirty="0">
                <a:solidFill>
                  <a:srgbClr val="524438"/>
                </a:solidFill>
                <a:latin typeface="Times New Roman Regular" panose="02020503050405090304" charset="0"/>
                <a:ea typeface="苏新诗柳楷简" panose="02010600000101010101" pitchFamily="2" charset="-122"/>
                <a:cs typeface="Times New Roman Regular" panose="02020503050405090304" charset="0"/>
                <a:sym typeface="+mn-ea"/>
              </a:rPr>
              <a:t>were already in widespread use.</a:t>
            </a:r>
            <a:endParaRPr dirty="0">
              <a:solidFill>
                <a:srgbClr val="524438"/>
              </a:solidFill>
              <a:latin typeface="Times New Roman Regular" panose="02020503050405090304" charset="0"/>
              <a:ea typeface="苏新诗柳楷简" panose="02010600000101010101" pitchFamily="2" charset="-122"/>
              <a:cs typeface="Times New Roman Regular" panose="02020503050405090304" charset="0"/>
              <a:sym typeface="+mn-ea"/>
            </a:endParaRPr>
          </a:p>
        </p:txBody>
      </p:sp>
      <p:sp>
        <p:nvSpPr>
          <p:cNvPr id="15" name="文本框 14"/>
          <p:cNvSpPr txBox="1"/>
          <p:nvPr/>
        </p:nvSpPr>
        <p:spPr>
          <a:xfrm>
            <a:off x="5737225" y="2699385"/>
            <a:ext cx="3212465" cy="2168525"/>
          </a:xfrm>
          <a:prstGeom prst="rect">
            <a:avLst/>
          </a:prstGeom>
          <a:noFill/>
        </p:spPr>
        <p:txBody>
          <a:bodyPr vert="horz" wrap="square" anchor="ctr" anchorCtr="0">
            <a:spAutoFit/>
          </a:bodyPr>
          <a:p>
            <a:pPr algn="just" fontAlgn="ctr">
              <a:lnSpc>
                <a:spcPct val="150000"/>
              </a:lnSpc>
            </a:pPr>
            <a:r>
              <a:rPr dirty="0">
                <a:solidFill>
                  <a:srgbClr val="524438"/>
                </a:solidFill>
                <a:latin typeface="Times New Roman Regular" panose="02020503050405090304" charset="0"/>
                <a:ea typeface="苏新诗柳楷简" panose="02010600000101010101" pitchFamily="2" charset="-122"/>
                <a:cs typeface="Times New Roman Regular" panose="02020503050405090304" charset="0"/>
                <a:sym typeface="+mn-ea"/>
              </a:rPr>
              <a:t>The most representative incense culture at that time was the </a:t>
            </a:r>
            <a:r>
              <a:rPr b="1" dirty="0">
                <a:solidFill>
                  <a:srgbClr val="524438"/>
                </a:solidFill>
                <a:latin typeface="Times New Roman Bold" panose="02020503050405090304" charset="0"/>
                <a:ea typeface="苏新诗柳楷简" panose="02010600000101010101" pitchFamily="2" charset="-122"/>
                <a:cs typeface="Times New Roman Bold" panose="02020503050405090304" charset="0"/>
                <a:sym typeface="+mn-ea"/>
              </a:rPr>
              <a:t>Boshan furnace incense culture</a:t>
            </a:r>
            <a:r>
              <a:rPr dirty="0">
                <a:solidFill>
                  <a:srgbClr val="524438"/>
                </a:solidFill>
                <a:latin typeface="Times New Roman Regular" panose="02020503050405090304" charset="0"/>
                <a:ea typeface="苏新诗柳楷简" panose="02010600000101010101" pitchFamily="2" charset="-122"/>
                <a:cs typeface="Times New Roman Regular" panose="02020503050405090304" charset="0"/>
                <a:sym typeface="+mn-ea"/>
              </a:rPr>
              <a:t>.</a:t>
            </a:r>
            <a:endParaRPr dirty="0">
              <a:solidFill>
                <a:srgbClr val="524438"/>
              </a:solidFill>
              <a:latin typeface="Times New Roman Regular" panose="02020503050405090304" charset="0"/>
              <a:ea typeface="苏新诗柳楷简" panose="02010600000101010101" pitchFamily="2" charset="-122"/>
              <a:cs typeface="Times New Roman Regular" panose="02020503050405090304" charset="0"/>
              <a:sym typeface="+mn-ea"/>
            </a:endParaRPr>
          </a:p>
          <a:p>
            <a:pPr algn="just" fontAlgn="ctr">
              <a:lnSpc>
                <a:spcPct val="150000"/>
              </a:lnSpc>
            </a:pPr>
            <a:r>
              <a:rPr dirty="0">
                <a:solidFill>
                  <a:srgbClr val="524438"/>
                </a:solidFill>
                <a:latin typeface="楷体" charset="0"/>
                <a:ea typeface="楷体" charset="0"/>
                <a:cs typeface="Times New Roman Regular" panose="02020503050405090304" charset="0"/>
                <a:sym typeface="+mn-ea"/>
              </a:rPr>
              <a:t>博山炉熏香文化</a:t>
            </a:r>
            <a:endParaRPr dirty="0">
              <a:solidFill>
                <a:srgbClr val="524438"/>
              </a:solidFill>
              <a:latin typeface="楷体" charset="0"/>
              <a:ea typeface="楷体" charset="0"/>
              <a:cs typeface="Times New Roman Regular" panose="02020503050405090304" charset="0"/>
              <a:sym typeface="+mn-ea"/>
            </a:endParaRPr>
          </a:p>
        </p:txBody>
      </p:sp>
      <p:pic>
        <p:nvPicPr>
          <p:cNvPr id="2" name="图片 1" descr="/private/var/folders/72/v9lj_7214pzbk9qvcrp50q000000gn/T/com.kingsoft.wpsoffice.mac/picturecompress_20241107185451/output_17.jpgoutput_17"/>
          <p:cNvPicPr>
            <a:picLocks noChangeAspect="1"/>
          </p:cNvPicPr>
          <p:nvPr/>
        </p:nvPicPr>
        <p:blipFill>
          <a:blip r:embed="rId1"/>
          <a:stretch>
            <a:fillRect/>
          </a:stretch>
        </p:blipFill>
        <p:spPr>
          <a:xfrm>
            <a:off x="312420" y="157480"/>
            <a:ext cx="2762885" cy="4709795"/>
          </a:xfrm>
          <a:prstGeom prst="rect">
            <a:avLst/>
          </a:prstGeom>
        </p:spPr>
      </p:pic>
      <p:pic>
        <p:nvPicPr>
          <p:cNvPr id="3" name="图片 2" descr="/private/var/folders/72/v9lj_7214pzbk9qvcrp50q000000gn/T/com.kingsoft.wpsoffice.mac/picturecompress_20241107185451/output_18.jpgoutput_18"/>
          <p:cNvPicPr>
            <a:picLocks noChangeAspect="1"/>
          </p:cNvPicPr>
          <p:nvPr/>
        </p:nvPicPr>
        <p:blipFill>
          <a:blip r:embed="rId2"/>
          <a:srcRect/>
          <a:stretch>
            <a:fillRect/>
          </a:stretch>
        </p:blipFill>
        <p:spPr>
          <a:xfrm>
            <a:off x="3199765" y="2700655"/>
            <a:ext cx="2413000" cy="216662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41" presetClass="entr" presetSubtype="0" fill="hold" grpId="1" nodeType="withEffect">
                                  <p:stCondLst>
                                    <p:cond delay="250"/>
                                  </p:stCondLst>
                                  <p:iterate type="wd">
                                    <p:tmPct val="1000"/>
                                  </p:iterate>
                                  <p:childTnLst>
                                    <p:set>
                                      <p:cBhvr>
                                        <p:cTn id="9" dur="1" fill="hold">
                                          <p:stCondLst>
                                            <p:cond delay="0"/>
                                          </p:stCondLst>
                                        </p:cTn>
                                        <p:tgtEl>
                                          <p:spTgt spid="10"/>
                                        </p:tgtEl>
                                        <p:attrNameLst>
                                          <p:attrName>style.visibility</p:attrName>
                                        </p:attrNameLst>
                                      </p:cBhvr>
                                      <p:to>
                                        <p:strVal val="visible"/>
                                      </p:to>
                                    </p:set>
                                    <p:anim calcmode="lin" valueType="num">
                                      <p:cBhvr>
                                        <p:cTn id="10"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11" dur="500" fill="hold"/>
                                        <p:tgtEl>
                                          <p:spTgt spid="10"/>
                                        </p:tgtEl>
                                        <p:attrNameLst>
                                          <p:attrName>ppt_y</p:attrName>
                                        </p:attrNameLst>
                                      </p:cBhvr>
                                      <p:tavLst>
                                        <p:tav tm="0">
                                          <p:val>
                                            <p:strVal val="#ppt_y"/>
                                          </p:val>
                                        </p:tav>
                                        <p:tav tm="100000">
                                          <p:val>
                                            <p:strVal val="#ppt_y"/>
                                          </p:val>
                                        </p:tav>
                                      </p:tavLst>
                                    </p:anim>
                                    <p:anim calcmode="lin" valueType="num">
                                      <p:cBhvr>
                                        <p:cTn id="12"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3"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4" dur="500" tmFilter="0,0; .5, 1; 1, 1"/>
                                        <p:tgtEl>
                                          <p:spTgt spid="10"/>
                                        </p:tgtEl>
                                      </p:cBhvr>
                                    </p:animEffect>
                                  </p:childTnLst>
                                </p:cTn>
                              </p:par>
                              <p:par>
                                <p:cTn id="15" presetID="41" presetClass="entr" presetSubtype="0" fill="hold" grpId="1" nodeType="withEffect">
                                  <p:stCondLst>
                                    <p:cond delay="250"/>
                                  </p:stCondLst>
                                  <p:iterate type="wd">
                                    <p:tmPct val="1000"/>
                                  </p:iterate>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15"/>
                                        </p:tgtEl>
                                        <p:attrNameLst>
                                          <p:attrName>ppt_y</p:attrName>
                                        </p:attrNameLst>
                                      </p:cBhvr>
                                      <p:tavLst>
                                        <p:tav tm="0">
                                          <p:val>
                                            <p:strVal val="#ppt_y"/>
                                          </p:val>
                                        </p:tav>
                                        <p:tav tm="100000">
                                          <p:val>
                                            <p:strVal val="#ppt_y"/>
                                          </p:val>
                                        </p:tav>
                                      </p:tavLst>
                                    </p:anim>
                                    <p:anim calcmode="lin" valueType="num">
                                      <p:cBhvr>
                                        <p:cTn id="19"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1"/>
      <p:bldP spid="15"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4418717" y="460929"/>
            <a:ext cx="3584575" cy="953135"/>
            <a:chOff x="5075555" y="863600"/>
            <a:chExt cx="3584575" cy="953135"/>
          </a:xfrm>
        </p:grpSpPr>
        <p:cxnSp>
          <p:nvCxnSpPr>
            <p:cNvPr id="6" name="直接连接符 5"/>
            <p:cNvCxnSpPr/>
            <p:nvPr/>
          </p:nvCxnSpPr>
          <p:spPr>
            <a:xfrm>
              <a:off x="5075555" y="990600"/>
              <a:ext cx="0" cy="699133"/>
            </a:xfrm>
            <a:prstGeom prst="line">
              <a:avLst/>
            </a:prstGeom>
            <a:ln w="28575">
              <a:solidFill>
                <a:srgbClr val="524438"/>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8660130" y="990600"/>
              <a:ext cx="0" cy="699133"/>
            </a:xfrm>
            <a:prstGeom prst="line">
              <a:avLst/>
            </a:prstGeom>
            <a:ln w="28575">
              <a:solidFill>
                <a:srgbClr val="524438"/>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5105400" y="863600"/>
              <a:ext cx="3554730" cy="953135"/>
            </a:xfrm>
            <a:prstGeom prst="rect">
              <a:avLst/>
            </a:prstGeom>
            <a:noFill/>
          </p:spPr>
          <p:txBody>
            <a:bodyPr wrap="square">
              <a:spAutoFit/>
            </a:bodyPr>
            <a:lstStyle/>
            <a:p>
              <a:pPr algn="ctr"/>
              <a:r>
                <a:rPr sz="2800" dirty="0">
                  <a:solidFill>
                    <a:srgbClr val="4B3C31"/>
                  </a:solidFill>
                  <a:effectLst/>
                  <a:latin typeface="Times New Roman Regular" panose="02020503050405090304" charset="0"/>
                  <a:ea typeface="STFangsong" panose="02010600040101010101" charset="-122"/>
                  <a:cs typeface="Times New Roman Regular" panose="02020503050405090304" charset="0"/>
                  <a:sym typeface="+mn-ea"/>
                </a:rPr>
                <a:t>Reached completeness in the </a:t>
              </a:r>
              <a:r>
                <a:rPr sz="2800" b="1" dirty="0">
                  <a:solidFill>
                    <a:srgbClr val="4B3C31"/>
                  </a:solidFill>
                  <a:effectLst/>
                  <a:latin typeface="Times New Roman Bold" panose="02020503050405090304" charset="0"/>
                  <a:ea typeface="STFangsong" panose="02010600040101010101" charset="-122"/>
                  <a:cs typeface="Times New Roman Bold" panose="02020503050405090304" charset="0"/>
                  <a:sym typeface="+mn-ea"/>
                </a:rPr>
                <a:t>Sui-Tang</a:t>
              </a:r>
              <a:r>
                <a:rPr sz="2800" dirty="0">
                  <a:solidFill>
                    <a:srgbClr val="4B3C31"/>
                  </a:solidFill>
                  <a:effectLst/>
                  <a:latin typeface="Times New Roman Regular" panose="02020503050405090304" charset="0"/>
                  <a:ea typeface="STFangsong" panose="02010600040101010101" charset="-122"/>
                  <a:cs typeface="Times New Roman Regular" panose="02020503050405090304" charset="0"/>
                  <a:sym typeface="+mn-ea"/>
                </a:rPr>
                <a:t> era</a:t>
              </a:r>
              <a:endParaRPr lang="zh-CN" altLang="en-US" sz="2800" dirty="0">
                <a:solidFill>
                  <a:srgbClr val="524438"/>
                </a:solidFill>
                <a:latin typeface="中華民國字體" charset="-122"/>
                <a:ea typeface="中華民國字體" charset="-122"/>
              </a:endParaRPr>
            </a:p>
          </p:txBody>
        </p:sp>
      </p:grpSp>
      <p:sp>
        <p:nvSpPr>
          <p:cNvPr id="10" name="文本框 9"/>
          <p:cNvSpPr txBox="1"/>
          <p:nvPr/>
        </p:nvSpPr>
        <p:spPr>
          <a:xfrm>
            <a:off x="3831590" y="1523048"/>
            <a:ext cx="4758690" cy="3415030"/>
          </a:xfrm>
          <a:prstGeom prst="rect">
            <a:avLst/>
          </a:prstGeom>
          <a:noFill/>
        </p:spPr>
        <p:txBody>
          <a:bodyPr vert="horz" wrap="square" anchor="ctr" anchorCtr="0">
            <a:spAutoFit/>
          </a:bodyPr>
          <a:lstStyle/>
          <a:p>
            <a:pPr algn="just" fontAlgn="ctr">
              <a:lnSpc>
                <a:spcPct val="150000"/>
              </a:lnSpc>
            </a:pPr>
            <a:r>
              <a:rPr dirty="0">
                <a:solidFill>
                  <a:srgbClr val="524438"/>
                </a:solidFill>
                <a:latin typeface="Times New Roman Regular" panose="02020503050405090304" charset="0"/>
                <a:ea typeface="苏新诗柳楷简" panose="02010600000101010101" pitchFamily="2" charset="-122"/>
                <a:cs typeface="Times New Roman Regular" panose="02020503050405090304" charset="0"/>
                <a:sym typeface="+mn-ea"/>
              </a:rPr>
              <a:t>During the Sui and Tang dynasties, the nation was powerful and the people lived in peace and prosperity. Influenced by the enlightened </a:t>
            </a:r>
            <a:r>
              <a:rPr b="1" dirty="0">
                <a:solidFill>
                  <a:srgbClr val="524438"/>
                </a:solidFill>
                <a:latin typeface="Times New Roman Bold" panose="02020503050405090304" charset="0"/>
                <a:ea typeface="苏新诗柳楷简" panose="02010600000101010101" pitchFamily="2" charset="-122"/>
                <a:cs typeface="Times New Roman Bold" panose="02020503050405090304" charset="0"/>
                <a:sym typeface="+mn-ea"/>
              </a:rPr>
              <a:t>politics</a:t>
            </a:r>
            <a:r>
              <a:rPr dirty="0">
                <a:solidFill>
                  <a:srgbClr val="524438"/>
                </a:solidFill>
                <a:latin typeface="Times New Roman Regular" panose="02020503050405090304" charset="0"/>
                <a:ea typeface="苏新诗柳楷简" panose="02010600000101010101" pitchFamily="2" charset="-122"/>
                <a:cs typeface="Times New Roman Regular" panose="02020503050405090304" charset="0"/>
                <a:sym typeface="+mn-ea"/>
              </a:rPr>
              <a:t>, developed </a:t>
            </a:r>
            <a:r>
              <a:rPr b="1" dirty="0">
                <a:solidFill>
                  <a:srgbClr val="524438"/>
                </a:solidFill>
                <a:latin typeface="Times New Roman Bold" panose="02020503050405090304" charset="0"/>
                <a:ea typeface="苏新诗柳楷简" panose="02010600000101010101" pitchFamily="2" charset="-122"/>
                <a:cs typeface="Times New Roman Bold" panose="02020503050405090304" charset="0"/>
                <a:sym typeface="+mn-ea"/>
              </a:rPr>
              <a:t>economy</a:t>
            </a:r>
            <a:r>
              <a:rPr dirty="0">
                <a:solidFill>
                  <a:srgbClr val="524438"/>
                </a:solidFill>
                <a:latin typeface="Times New Roman Regular" panose="02020503050405090304" charset="0"/>
                <a:ea typeface="苏新诗柳楷简" panose="02010600000101010101" pitchFamily="2" charset="-122"/>
                <a:cs typeface="Times New Roman Regular" panose="02020503050405090304" charset="0"/>
                <a:sym typeface="+mn-ea"/>
              </a:rPr>
              <a:t>, splendid </a:t>
            </a:r>
            <a:r>
              <a:rPr b="1" dirty="0">
                <a:solidFill>
                  <a:srgbClr val="524438"/>
                </a:solidFill>
                <a:latin typeface="Times New Roman Bold" panose="02020503050405090304" charset="0"/>
                <a:ea typeface="苏新诗柳楷简" panose="02010600000101010101" pitchFamily="2" charset="-122"/>
                <a:cs typeface="Times New Roman Bold" panose="02020503050405090304" charset="0"/>
                <a:sym typeface="+mn-ea"/>
              </a:rPr>
              <a:t>cultural atmosphere</a:t>
            </a:r>
            <a:r>
              <a:rPr dirty="0">
                <a:solidFill>
                  <a:srgbClr val="524438"/>
                </a:solidFill>
                <a:latin typeface="Times New Roman Regular" panose="02020503050405090304" charset="0"/>
                <a:ea typeface="苏新诗柳楷简" panose="02010600000101010101" pitchFamily="2" charset="-122"/>
                <a:cs typeface="Times New Roman Regular" panose="02020503050405090304" charset="0"/>
                <a:sym typeface="+mn-ea"/>
              </a:rPr>
              <a:t>, and healthy </a:t>
            </a:r>
            <a:r>
              <a:rPr b="1" dirty="0">
                <a:solidFill>
                  <a:srgbClr val="524438"/>
                </a:solidFill>
                <a:latin typeface="Times New Roman Bold" panose="02020503050405090304" charset="0"/>
                <a:ea typeface="苏新诗柳楷简" panose="02010600000101010101" pitchFamily="2" charset="-122"/>
                <a:cs typeface="Times New Roman Bold" panose="02020503050405090304" charset="0"/>
                <a:sym typeface="+mn-ea"/>
              </a:rPr>
              <a:t>aesthetic consciousness</a:t>
            </a:r>
            <a:r>
              <a:rPr dirty="0">
                <a:solidFill>
                  <a:srgbClr val="524438"/>
                </a:solidFill>
                <a:latin typeface="Times New Roman Regular" panose="02020503050405090304" charset="0"/>
                <a:ea typeface="苏新诗柳楷简" panose="02010600000101010101" pitchFamily="2" charset="-122"/>
                <a:cs typeface="Times New Roman Regular" panose="02020503050405090304" charset="0"/>
                <a:sym typeface="+mn-ea"/>
              </a:rPr>
              <a:t>, the culture of incense entered </a:t>
            </a:r>
            <a:r>
              <a:rPr u="sng" dirty="0">
                <a:solidFill>
                  <a:srgbClr val="4B3C31"/>
                </a:solidFill>
                <a:latin typeface="Times New Roman Regular" panose="02020503050405090304" charset="0"/>
                <a:ea typeface="苏新诗柳楷简" panose="02010600000101010101" pitchFamily="2" charset="-122"/>
                <a:cs typeface="Times New Roman Regular" panose="02020503050405090304" charset="0"/>
                <a:sym typeface="+mn-ea"/>
              </a:rPr>
              <a:t>a stage of refinement and systematic development</a:t>
            </a:r>
            <a:r>
              <a:rPr dirty="0">
                <a:solidFill>
                  <a:srgbClr val="524438"/>
                </a:solidFill>
                <a:latin typeface="Times New Roman Regular" panose="02020503050405090304" charset="0"/>
                <a:ea typeface="苏新诗柳楷简" panose="02010600000101010101" pitchFamily="2" charset="-122"/>
                <a:cs typeface="Times New Roman Regular" panose="02020503050405090304" charset="0"/>
                <a:sym typeface="+mn-ea"/>
              </a:rPr>
              <a:t>.</a:t>
            </a:r>
            <a:endParaRPr dirty="0">
              <a:solidFill>
                <a:srgbClr val="524438"/>
              </a:solidFill>
              <a:latin typeface="Times New Roman Regular" panose="02020503050405090304" charset="0"/>
              <a:ea typeface="苏新诗柳楷简" panose="02010600000101010101" pitchFamily="2" charset="-122"/>
              <a:cs typeface="Times New Roman Regular" panose="02020503050405090304" charset="0"/>
              <a:sym typeface="+mn-ea"/>
            </a:endParaRPr>
          </a:p>
          <a:p>
            <a:pPr algn="just" fontAlgn="ctr">
              <a:lnSpc>
                <a:spcPct val="150000"/>
              </a:lnSpc>
            </a:pPr>
            <a:r>
              <a:rPr lang="zh-CN" dirty="0">
                <a:solidFill>
                  <a:srgbClr val="524438"/>
                </a:solidFill>
                <a:latin typeface="楷体" charset="0"/>
                <a:ea typeface="楷体" charset="0"/>
                <a:cs typeface="Times New Roman Regular" panose="02020503050405090304" charset="0"/>
                <a:sym typeface="+mn-ea"/>
              </a:rPr>
              <a:t>进入了精细化、系统化的阶段</a:t>
            </a:r>
            <a:endParaRPr lang="zh-CN" dirty="0">
              <a:solidFill>
                <a:srgbClr val="524438"/>
              </a:solidFill>
              <a:latin typeface="楷体" charset="0"/>
              <a:ea typeface="楷体" charset="0"/>
              <a:cs typeface="Times New Roman Regular" panose="02020503050405090304" charset="0"/>
              <a:sym typeface="+mn-ea"/>
            </a:endParaRPr>
          </a:p>
        </p:txBody>
      </p:sp>
      <p:pic>
        <p:nvPicPr>
          <p:cNvPr id="5" name="图片 4" descr="/private/var/folders/72/v9lj_7214pzbk9qvcrp50q000000gn/T/com.kingsoft.wpsoffice.mac/picturecompress_20241107185451/output_19.pngoutput_19"/>
          <p:cNvPicPr>
            <a:picLocks noChangeAspect="1"/>
          </p:cNvPicPr>
          <p:nvPr/>
        </p:nvPicPr>
        <p:blipFill>
          <a:blip r:embed="rId1"/>
          <a:srcRect/>
          <a:stretch>
            <a:fillRect/>
          </a:stretch>
        </p:blipFill>
        <p:spPr>
          <a:xfrm>
            <a:off x="548640" y="94615"/>
            <a:ext cx="2828290" cy="495427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41" presetClass="entr" presetSubtype="0" fill="hold" grpId="1" nodeType="withEffect">
                                  <p:stCondLst>
                                    <p:cond delay="250"/>
                                  </p:stCondLst>
                                  <p:iterate type="wd">
                                    <p:tmPct val="1000"/>
                                  </p:iterate>
                                  <p:childTnLst>
                                    <p:set>
                                      <p:cBhvr>
                                        <p:cTn id="9" dur="1" fill="hold">
                                          <p:stCondLst>
                                            <p:cond delay="0"/>
                                          </p:stCondLst>
                                        </p:cTn>
                                        <p:tgtEl>
                                          <p:spTgt spid="10"/>
                                        </p:tgtEl>
                                        <p:attrNameLst>
                                          <p:attrName>style.visibility</p:attrName>
                                        </p:attrNameLst>
                                      </p:cBhvr>
                                      <p:to>
                                        <p:strVal val="visible"/>
                                      </p:to>
                                    </p:set>
                                    <p:anim calcmode="lin" valueType="num">
                                      <p:cBhvr>
                                        <p:cTn id="10"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11" dur="500" fill="hold"/>
                                        <p:tgtEl>
                                          <p:spTgt spid="10"/>
                                        </p:tgtEl>
                                        <p:attrNameLst>
                                          <p:attrName>ppt_y</p:attrName>
                                        </p:attrNameLst>
                                      </p:cBhvr>
                                      <p:tavLst>
                                        <p:tav tm="0">
                                          <p:val>
                                            <p:strVal val="#ppt_y"/>
                                          </p:val>
                                        </p:tav>
                                        <p:tav tm="100000">
                                          <p:val>
                                            <p:strVal val="#ppt_y"/>
                                          </p:val>
                                        </p:tav>
                                      </p:tavLst>
                                    </p:anim>
                                    <p:anim calcmode="lin" valueType="num">
                                      <p:cBhvr>
                                        <p:cTn id="12"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3"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4" dur="500" tmFilter="0,0; .5, 1; 1, 1"/>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4418717" y="460929"/>
            <a:ext cx="3584575" cy="953135"/>
            <a:chOff x="5075555" y="863600"/>
            <a:chExt cx="3584575" cy="953135"/>
          </a:xfrm>
        </p:grpSpPr>
        <p:cxnSp>
          <p:nvCxnSpPr>
            <p:cNvPr id="6" name="直接连接符 5"/>
            <p:cNvCxnSpPr/>
            <p:nvPr/>
          </p:nvCxnSpPr>
          <p:spPr>
            <a:xfrm>
              <a:off x="5075555" y="990600"/>
              <a:ext cx="0" cy="699133"/>
            </a:xfrm>
            <a:prstGeom prst="line">
              <a:avLst/>
            </a:prstGeom>
            <a:ln w="28575">
              <a:solidFill>
                <a:srgbClr val="524438"/>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8660130" y="990600"/>
              <a:ext cx="0" cy="699133"/>
            </a:xfrm>
            <a:prstGeom prst="line">
              <a:avLst/>
            </a:prstGeom>
            <a:ln w="28575">
              <a:solidFill>
                <a:srgbClr val="524438"/>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5105400" y="863600"/>
              <a:ext cx="3554730" cy="953135"/>
            </a:xfrm>
            <a:prstGeom prst="rect">
              <a:avLst/>
            </a:prstGeom>
            <a:noFill/>
          </p:spPr>
          <p:txBody>
            <a:bodyPr wrap="square">
              <a:spAutoFit/>
            </a:bodyPr>
            <a:lstStyle/>
            <a:p>
              <a:pPr algn="ctr"/>
              <a:r>
                <a:rPr sz="2800" dirty="0">
                  <a:solidFill>
                    <a:srgbClr val="4B3C31"/>
                  </a:solidFill>
                  <a:effectLst/>
                  <a:latin typeface="Times New Roman Regular" panose="02020503050405090304" charset="0"/>
                  <a:ea typeface="STFangsong" panose="02010600040101010101" charset="-122"/>
                  <a:cs typeface="Times New Roman Regular" panose="02020503050405090304" charset="0"/>
                  <a:sym typeface="+mn-ea"/>
                </a:rPr>
                <a:t>Peaked in the </a:t>
              </a:r>
              <a:r>
                <a:rPr sz="2800" b="1" dirty="0">
                  <a:solidFill>
                    <a:srgbClr val="4B3C31"/>
                  </a:solidFill>
                  <a:effectLst/>
                  <a:latin typeface="Times New Roman Bold" panose="02020503050405090304" charset="0"/>
                  <a:ea typeface="STFangsong" panose="02010600040101010101" charset="-122"/>
                  <a:cs typeface="Times New Roman Bold" panose="02020503050405090304" charset="0"/>
                  <a:sym typeface="+mn-ea"/>
                </a:rPr>
                <a:t>Song-Yuan </a:t>
              </a:r>
              <a:r>
                <a:rPr sz="2800" dirty="0">
                  <a:solidFill>
                    <a:srgbClr val="4B3C31"/>
                  </a:solidFill>
                  <a:effectLst/>
                  <a:latin typeface="Times New Roman Regular" panose="02020503050405090304" charset="0"/>
                  <a:ea typeface="STFangsong" panose="02010600040101010101" charset="-122"/>
                  <a:cs typeface="Times New Roman Regular" panose="02020503050405090304" charset="0"/>
                  <a:sym typeface="+mn-ea"/>
                </a:rPr>
                <a:t>period</a:t>
              </a:r>
              <a:endParaRPr lang="zh-CN" altLang="en-US" sz="2800" dirty="0">
                <a:solidFill>
                  <a:srgbClr val="524438"/>
                </a:solidFill>
                <a:latin typeface="中華民國字體" charset="-122"/>
                <a:ea typeface="中華民國字體" charset="-122"/>
              </a:endParaRPr>
            </a:p>
          </p:txBody>
        </p:sp>
      </p:grpSp>
      <p:sp>
        <p:nvSpPr>
          <p:cNvPr id="10" name="文本框 9"/>
          <p:cNvSpPr txBox="1"/>
          <p:nvPr/>
        </p:nvSpPr>
        <p:spPr>
          <a:xfrm>
            <a:off x="4148455" y="1913573"/>
            <a:ext cx="4758690" cy="2584450"/>
          </a:xfrm>
          <a:prstGeom prst="rect">
            <a:avLst/>
          </a:prstGeom>
          <a:noFill/>
        </p:spPr>
        <p:txBody>
          <a:bodyPr vert="horz" wrap="square" anchor="ctr" anchorCtr="0">
            <a:spAutoFit/>
          </a:bodyPr>
          <a:lstStyle/>
          <a:p>
            <a:pPr algn="just" fontAlgn="ctr">
              <a:lnSpc>
                <a:spcPct val="150000"/>
              </a:lnSpc>
            </a:pPr>
            <a:r>
              <a:rPr dirty="0">
                <a:solidFill>
                  <a:srgbClr val="524438"/>
                </a:solidFill>
                <a:latin typeface="Times New Roman Regular" panose="02020503050405090304" charset="0"/>
                <a:ea typeface="苏新诗柳楷简" panose="02010600000101010101" pitchFamily="2" charset="-122"/>
                <a:cs typeface="Times New Roman Regular" panose="02020503050405090304" charset="0"/>
                <a:sym typeface="+mn-ea"/>
              </a:rPr>
              <a:t>The culture of fragrance has spread from the </a:t>
            </a:r>
            <a:r>
              <a:rPr b="1" dirty="0">
                <a:solidFill>
                  <a:srgbClr val="524438"/>
                </a:solidFill>
                <a:latin typeface="Times New Roman Bold" panose="02020503050405090304" charset="0"/>
                <a:ea typeface="苏新诗柳楷简" panose="02010600000101010101" pitchFamily="2" charset="-122"/>
                <a:cs typeface="Times New Roman Bold" panose="02020503050405090304" charset="0"/>
                <a:sym typeface="+mn-ea"/>
              </a:rPr>
              <a:t>royal palaces </a:t>
            </a:r>
            <a:r>
              <a:rPr dirty="0">
                <a:solidFill>
                  <a:srgbClr val="524438"/>
                </a:solidFill>
                <a:latin typeface="Times New Roman Regular" panose="02020503050405090304" charset="0"/>
                <a:ea typeface="苏新诗柳楷简" panose="02010600000101010101" pitchFamily="2" charset="-122"/>
                <a:cs typeface="Times New Roman Regular" panose="02020503050405090304" charset="0"/>
                <a:sym typeface="+mn-ea"/>
              </a:rPr>
              <a:t>and </a:t>
            </a:r>
            <a:r>
              <a:rPr b="1" dirty="0">
                <a:solidFill>
                  <a:srgbClr val="524438"/>
                </a:solidFill>
                <a:latin typeface="Times New Roman Bold" panose="02020503050405090304" charset="0"/>
                <a:ea typeface="苏新诗柳楷简" panose="02010600000101010101" pitchFamily="2" charset="-122"/>
                <a:cs typeface="Times New Roman Bold" panose="02020503050405090304" charset="0"/>
                <a:sym typeface="+mn-ea"/>
              </a:rPr>
              <a:t>the literati class</a:t>
            </a:r>
            <a:r>
              <a:rPr dirty="0">
                <a:solidFill>
                  <a:srgbClr val="524438"/>
                </a:solidFill>
                <a:latin typeface="Times New Roman Regular" panose="02020503050405090304" charset="0"/>
                <a:ea typeface="苏新诗柳楷简" panose="02010600000101010101" pitchFamily="2" charset="-122"/>
                <a:cs typeface="Times New Roman Regular" panose="02020503050405090304" charset="0"/>
                <a:sym typeface="+mn-ea"/>
              </a:rPr>
              <a:t> to the </a:t>
            </a:r>
            <a:r>
              <a:rPr b="1" dirty="0">
                <a:solidFill>
                  <a:srgbClr val="524438"/>
                </a:solidFill>
                <a:latin typeface="Times New Roman Bold" panose="02020503050405090304" charset="0"/>
                <a:ea typeface="苏新诗柳楷简" panose="02010600000101010101" pitchFamily="2" charset="-122"/>
                <a:cs typeface="Times New Roman Bold" panose="02020503050405090304" charset="0"/>
                <a:sym typeface="+mn-ea"/>
              </a:rPr>
              <a:t>common people</a:t>
            </a:r>
            <a:r>
              <a:rPr dirty="0">
                <a:solidFill>
                  <a:srgbClr val="524438"/>
                </a:solidFill>
                <a:latin typeface="Times New Roman Regular" panose="02020503050405090304" charset="0"/>
                <a:ea typeface="苏新诗柳楷简" panose="02010600000101010101" pitchFamily="2" charset="-122"/>
                <a:cs typeface="Times New Roman Regular" panose="02020503050405090304" charset="0"/>
                <a:sym typeface="+mn-ea"/>
              </a:rPr>
              <a:t>, permeating every aspect of social life. </a:t>
            </a:r>
            <a:endParaRPr dirty="0">
              <a:solidFill>
                <a:srgbClr val="524438"/>
              </a:solidFill>
              <a:latin typeface="Times New Roman Regular" panose="02020503050405090304" charset="0"/>
              <a:ea typeface="苏新诗柳楷简" panose="02010600000101010101" pitchFamily="2" charset="-122"/>
              <a:cs typeface="Times New Roman Regular" panose="02020503050405090304" charset="0"/>
              <a:sym typeface="+mn-ea"/>
            </a:endParaRPr>
          </a:p>
          <a:p>
            <a:pPr algn="just" fontAlgn="ctr">
              <a:lnSpc>
                <a:spcPct val="150000"/>
              </a:lnSpc>
            </a:pPr>
            <a:r>
              <a:rPr dirty="0">
                <a:solidFill>
                  <a:srgbClr val="524438"/>
                </a:solidFill>
                <a:latin typeface="Times New Roman Regular" panose="02020503050405090304" charset="0"/>
                <a:ea typeface="苏新诗柳楷简" panose="02010600000101010101" pitchFamily="2" charset="-122"/>
                <a:cs typeface="Times New Roman Regular" panose="02020503050405090304" charset="0"/>
                <a:sym typeface="+mn-ea"/>
              </a:rPr>
              <a:t>At its peak, the culture of fragrance has become fully integrated into everyday life.</a:t>
            </a:r>
            <a:endParaRPr dirty="0">
              <a:solidFill>
                <a:srgbClr val="524438"/>
              </a:solidFill>
              <a:latin typeface="Times New Roman Regular" panose="02020503050405090304" charset="0"/>
              <a:ea typeface="苏新诗柳楷简" panose="02010600000101010101" pitchFamily="2" charset="-122"/>
              <a:cs typeface="Times New Roman Regular" panose="02020503050405090304" charset="0"/>
              <a:sym typeface="+mn-ea"/>
            </a:endParaRPr>
          </a:p>
        </p:txBody>
      </p:sp>
      <p:pic>
        <p:nvPicPr>
          <p:cNvPr id="3" name="图片 2" descr="/private/var/folders/72/v9lj_7214pzbk9qvcrp50q000000gn/T/com.kingsoft.wpsoffice.mac/picturecompress_20241107185451/output_20.pngoutput_20"/>
          <p:cNvPicPr>
            <a:picLocks noChangeAspect="1"/>
          </p:cNvPicPr>
          <p:nvPr/>
        </p:nvPicPr>
        <p:blipFill>
          <a:blip r:embed="rId1"/>
          <a:srcRect/>
          <a:stretch>
            <a:fillRect/>
          </a:stretch>
        </p:blipFill>
        <p:spPr>
          <a:xfrm>
            <a:off x="140970" y="55245"/>
            <a:ext cx="3690620" cy="508825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41" presetClass="entr" presetSubtype="0" fill="hold" grpId="1" nodeType="withEffect">
                                  <p:stCondLst>
                                    <p:cond delay="250"/>
                                  </p:stCondLst>
                                  <p:iterate type="wd">
                                    <p:tmPct val="1000"/>
                                  </p:iterate>
                                  <p:childTnLst>
                                    <p:set>
                                      <p:cBhvr>
                                        <p:cTn id="9" dur="1" fill="hold">
                                          <p:stCondLst>
                                            <p:cond delay="0"/>
                                          </p:stCondLst>
                                        </p:cTn>
                                        <p:tgtEl>
                                          <p:spTgt spid="10"/>
                                        </p:tgtEl>
                                        <p:attrNameLst>
                                          <p:attrName>style.visibility</p:attrName>
                                        </p:attrNameLst>
                                      </p:cBhvr>
                                      <p:to>
                                        <p:strVal val="visible"/>
                                      </p:to>
                                    </p:set>
                                    <p:anim calcmode="lin" valueType="num">
                                      <p:cBhvr>
                                        <p:cTn id="10"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11" dur="500" fill="hold"/>
                                        <p:tgtEl>
                                          <p:spTgt spid="10"/>
                                        </p:tgtEl>
                                        <p:attrNameLst>
                                          <p:attrName>ppt_y</p:attrName>
                                        </p:attrNameLst>
                                      </p:cBhvr>
                                      <p:tavLst>
                                        <p:tav tm="0">
                                          <p:val>
                                            <p:strVal val="#ppt_y"/>
                                          </p:val>
                                        </p:tav>
                                        <p:tav tm="100000">
                                          <p:val>
                                            <p:strVal val="#ppt_y"/>
                                          </p:val>
                                        </p:tav>
                                      </p:tavLst>
                                    </p:anim>
                                    <p:anim calcmode="lin" valueType="num">
                                      <p:cBhvr>
                                        <p:cTn id="12"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3"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4" dur="500" tmFilter="0,0; .5, 1; 1, 1"/>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1"/>
    </p:bldLst>
  </p:timing>
</p:sld>
</file>

<file path=ppt/tags/tag1.xml><?xml version="1.0" encoding="utf-8"?>
<p:tagLst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 name="KSO_WM_SLIDE_MODEL_TYPE" val="cover"/>
</p:tagLst>
</file>

<file path=ppt/tags/tag2.xml><?xml version="1.0" encoding="utf-8"?>
<p:tagLst xmlns:p="http://schemas.openxmlformats.org/presentationml/2006/main">
  <p:tag name="KSO_WM_BEAUTIFY_FLAG" val="#wm#"/>
  <p:tag name="KSO_WM_TEMPLATE_CATEGORY" val="custom"/>
  <p:tag name="KSO_WM_TEMPLATE_INDEX" val="20187308"/>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 name="KSO_WM_SLIDE_MODEL_TYPE" val="cover"/>
</p:tagLst>
</file>

<file path=ppt/tags/tag7.xml><?xml version="1.0" encoding="utf-8"?>
<p:tagLst xmlns:p="http://schemas.openxmlformats.org/presentationml/2006/main">
  <p:tag name="commondata" val="eyJoZGlkIjoiOWVjYWQyZmFkYmJlNGVkYzY3ZjUxMmYwYjlmNWYxMzkifQ=="/>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5915</Words>
  <Application>WPS 演示</Application>
  <PresentationFormat>全屏显示(16:9)</PresentationFormat>
  <Paragraphs>191</Paragraphs>
  <Slides>21</Slides>
  <Notes>3</Notes>
  <HiddenSlides>0</HiddenSlides>
  <MMClips>0</MMClips>
  <ScaleCrop>false</ScaleCrop>
  <HeadingPairs>
    <vt:vector size="6" baseType="variant">
      <vt:variant>
        <vt:lpstr>已用的字体</vt:lpstr>
      </vt:variant>
      <vt:variant>
        <vt:i4>35</vt:i4>
      </vt:variant>
      <vt:variant>
        <vt:lpstr>主题</vt:lpstr>
      </vt:variant>
      <vt:variant>
        <vt:i4>1</vt:i4>
      </vt:variant>
      <vt:variant>
        <vt:lpstr>幻灯片标题</vt:lpstr>
      </vt:variant>
      <vt:variant>
        <vt:i4>21</vt:i4>
      </vt:variant>
    </vt:vector>
  </HeadingPairs>
  <TitlesOfParts>
    <vt:vector size="57" baseType="lpstr">
      <vt:lpstr>Arial</vt:lpstr>
      <vt:lpstr>宋体</vt:lpstr>
      <vt:lpstr>Wingdings</vt:lpstr>
      <vt:lpstr>Times New Roman Regular</vt:lpstr>
      <vt:lpstr>Meiryo</vt:lpstr>
      <vt:lpstr>方正清刻本悦宋简体</vt:lpstr>
      <vt:lpstr>新宋体</vt:lpstr>
      <vt:lpstr>方正书宋_GBK</vt:lpstr>
      <vt:lpstr>中華民國字體</vt:lpstr>
      <vt:lpstr>苹方-简</vt:lpstr>
      <vt:lpstr>叶根友古刻体</vt:lpstr>
      <vt:lpstr>宋体</vt:lpstr>
      <vt:lpstr>汉仪书宋二KW</vt:lpstr>
      <vt:lpstr>Cochin Regular</vt:lpstr>
      <vt:lpstr>STFangsong</vt:lpstr>
      <vt:lpstr>Times New Roman Bold</vt:lpstr>
      <vt:lpstr>苏新诗柳楷简</vt:lpstr>
      <vt:lpstr>楷体</vt:lpstr>
      <vt:lpstr>Calibri</vt:lpstr>
      <vt:lpstr>微软雅黑</vt:lpstr>
      <vt:lpstr>汉仪旗黑</vt:lpstr>
      <vt:lpstr>Arial Unicode MS</vt:lpstr>
      <vt:lpstr>等线 Light</vt:lpstr>
      <vt:lpstr>汉仪中等线KW</vt:lpstr>
      <vt:lpstr>Calibri Light</vt:lpstr>
      <vt:lpstr>Helvetica Neue</vt:lpstr>
      <vt:lpstr>等线</vt:lpstr>
      <vt:lpstr>-apple-system</vt:lpstr>
      <vt:lpstr>汉仪楷体KW</vt:lpstr>
      <vt:lpstr>Times New Roman</vt:lpstr>
      <vt:lpstr>Calibri</vt:lpstr>
      <vt:lpstr>等线</vt:lpstr>
      <vt:lpstr>金山云技术体</vt:lpstr>
      <vt:lpstr>等线</vt:lpstr>
      <vt:lpstr>Thonburi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杨怡</dc:creator>
  <cp:lastModifiedBy>19015850877</cp:lastModifiedBy>
  <cp:revision>56</cp:revision>
  <dcterms:created xsi:type="dcterms:W3CDTF">2024-11-07T10:56:28Z</dcterms:created>
  <dcterms:modified xsi:type="dcterms:W3CDTF">2024-11-07T10:56:28Z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2011B6AA829BEF14669A2C6705D2D343_43</vt:lpwstr>
  </property>
  <property fmtid="{D5CDD505-2E9C-101B-9397-08002B2CF9AE}" pid="3" name="KSOProductBuildVer">
    <vt:lpwstr>2052-6.12.0.8899</vt:lpwstr>
  </property>
</Properties>
</file>