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7.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349" r:id="rId2"/>
    <p:sldId id="258" r:id="rId3"/>
    <p:sldId id="259" r:id="rId4"/>
    <p:sldId id="335" r:id="rId5"/>
    <p:sldId id="350" r:id="rId6"/>
    <p:sldId id="353" r:id="rId7"/>
    <p:sldId id="351" r:id="rId8"/>
    <p:sldId id="339" r:id="rId9"/>
    <p:sldId id="306" r:id="rId10"/>
    <p:sldId id="362" r:id="rId11"/>
    <p:sldId id="310" r:id="rId12"/>
    <p:sldId id="361" r:id="rId13"/>
    <p:sldId id="363" r:id="rId14"/>
    <p:sldId id="364" r:id="rId15"/>
  </p:sldIdLst>
  <p:sldSz cx="9144000" cy="51450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869E"/>
    <a:srgbClr val="C26F2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7" autoAdjust="0"/>
    <p:restoredTop sz="84987" autoAdjust="0"/>
  </p:normalViewPr>
  <p:slideViewPr>
    <p:cSldViewPr snapToGrid="0">
      <p:cViewPr varScale="1">
        <p:scale>
          <a:sx n="74" d="100"/>
          <a:sy n="74" d="100"/>
        </p:scale>
        <p:origin x="42" y="534"/>
      </p:cViewPr>
      <p:guideLst/>
    </p:cSldViewPr>
  </p:slideViewPr>
  <p:notesTextViewPr>
    <p:cViewPr>
      <p:scale>
        <a:sx n="1" d="1"/>
        <a:sy n="1" d="1"/>
      </p:scale>
      <p:origin x="0" y="0"/>
    </p:cViewPr>
  </p:notesTextViewPr>
  <p:sorterViewPr>
    <p:cViewPr>
      <p:scale>
        <a:sx n="49" d="100"/>
        <a:sy n="49" d="100"/>
      </p:scale>
      <p:origin x="0" y="0"/>
    </p:cViewPr>
  </p:sorterViewPr>
  <p:notesViewPr>
    <p:cSldViewPr snapToGrid="0">
      <p:cViewPr varScale="1">
        <p:scale>
          <a:sx n="88" d="100"/>
          <a:sy n="88" d="100"/>
        </p:scale>
        <p:origin x="3822" y="102"/>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5C5EEF-FD82-4806-9AD1-37DE9B0BE3AD}" type="doc">
      <dgm:prSet loTypeId="urn:microsoft.com/office/officeart/2008/layout/HorizontalMultiLevelHierarchy" loCatId="hierarchy" qsTypeId="urn:microsoft.com/office/officeart/2005/8/quickstyle/simple3" qsCatId="simple" csTypeId="urn:microsoft.com/office/officeart/2005/8/colors/accent1_2" csCatId="accent1" phldr="1"/>
      <dgm:spPr/>
      <dgm:t>
        <a:bodyPr/>
        <a:lstStyle/>
        <a:p>
          <a:endParaRPr lang="zh-CN" altLang="en-US"/>
        </a:p>
      </dgm:t>
    </dgm:pt>
    <dgm:pt modelId="{CD66B30D-2F7C-4A21-9AF6-9F1B23B281D4}">
      <dgm:prSet phldrT="[文本]"/>
      <dgm:spPr/>
      <dgm:t>
        <a:bodyPr/>
        <a:lstStyle/>
        <a:p>
          <a:r>
            <a:rPr lang="en-US" altLang="zh-CN" dirty="0"/>
            <a:t>TYPES</a:t>
          </a:r>
          <a:endParaRPr lang="zh-CN" altLang="en-US" dirty="0"/>
        </a:p>
      </dgm:t>
    </dgm:pt>
    <dgm:pt modelId="{C4B2AA22-ECD2-4C8B-940A-DE0E4CE15B2D}" type="parTrans" cxnId="{3870A3F6-61F2-470C-9925-95011A07D12B}">
      <dgm:prSet/>
      <dgm:spPr/>
      <dgm:t>
        <a:bodyPr/>
        <a:lstStyle/>
        <a:p>
          <a:endParaRPr lang="zh-CN" altLang="en-US"/>
        </a:p>
      </dgm:t>
    </dgm:pt>
    <dgm:pt modelId="{78E579E8-8696-426F-9F3E-252F585359DB}" type="sibTrans" cxnId="{3870A3F6-61F2-470C-9925-95011A07D12B}">
      <dgm:prSet/>
      <dgm:spPr/>
      <dgm:t>
        <a:bodyPr/>
        <a:lstStyle/>
        <a:p>
          <a:endParaRPr lang="zh-CN" altLang="en-US"/>
        </a:p>
      </dgm:t>
    </dgm:pt>
    <dgm:pt modelId="{8352FA56-BF37-402D-8F6E-2D66297A44AA}">
      <dgm:prSet phldrT="[文本]" custT="1"/>
      <dgm:spPr/>
      <dgm:t>
        <a:bodyPr/>
        <a:lstStyle/>
        <a:p>
          <a:r>
            <a:rPr lang="en-US" altLang="zh-CN" sz="1600" dirty="0">
              <a:solidFill>
                <a:schemeClr val="tx1">
                  <a:lumMod val="75000"/>
                  <a:lumOff val="25000"/>
                </a:schemeClr>
              </a:solidFill>
              <a:latin typeface="Times New Roman" panose="02020603050405020304" pitchFamily="18" charset="0"/>
              <a:ea typeface="微软雅黑" pitchFamily="34" charset="-122"/>
              <a:cs typeface="Times New Roman" panose="02020603050405020304" pitchFamily="18" charset="0"/>
            </a:rPr>
            <a:t>Intralingual translation </a:t>
          </a:r>
          <a:r>
            <a:rPr lang="zh-CN" altLang="en-US" sz="1600" dirty="0">
              <a:solidFill>
                <a:schemeClr val="tx1">
                  <a:lumMod val="75000"/>
                  <a:lumOff val="25000"/>
                </a:schemeClr>
              </a:solidFill>
              <a:latin typeface="Times New Roman" panose="02020603050405020304" pitchFamily="18" charset="0"/>
              <a:ea typeface="微软雅黑" pitchFamily="34" charset="-122"/>
              <a:cs typeface="Times New Roman" panose="02020603050405020304" pitchFamily="18" charset="0"/>
            </a:rPr>
            <a:t>语内翻译</a:t>
          </a:r>
          <a:endParaRPr lang="zh-CN" altLang="en-US" sz="1600" dirty="0"/>
        </a:p>
      </dgm:t>
    </dgm:pt>
    <dgm:pt modelId="{211E6BE0-1FB5-4979-A386-7C75822C2179}" type="parTrans" cxnId="{90CD7A36-D794-422A-99BC-1861277A8DBB}">
      <dgm:prSet/>
      <dgm:spPr/>
      <dgm:t>
        <a:bodyPr/>
        <a:lstStyle/>
        <a:p>
          <a:endParaRPr lang="zh-CN" altLang="en-US"/>
        </a:p>
      </dgm:t>
    </dgm:pt>
    <dgm:pt modelId="{AAD78F34-6CA4-4287-B421-82E797EC7E8C}" type="sibTrans" cxnId="{90CD7A36-D794-422A-99BC-1861277A8DBB}">
      <dgm:prSet/>
      <dgm:spPr/>
      <dgm:t>
        <a:bodyPr/>
        <a:lstStyle/>
        <a:p>
          <a:endParaRPr lang="zh-CN" altLang="en-US"/>
        </a:p>
      </dgm:t>
    </dgm:pt>
    <dgm:pt modelId="{F9041D33-D864-4B94-9C61-1ADD68300CD5}">
      <dgm:prSet phldrT="[文本]" custT="1"/>
      <dgm:spPr/>
      <dgm:t>
        <a:bodyPr/>
        <a:lstStyle/>
        <a:p>
          <a:r>
            <a:rPr lang="en-US" altLang="zh-CN" sz="1600" dirty="0">
              <a:latin typeface="Times New Roman" panose="02020603050405020304" pitchFamily="18" charset="0"/>
              <a:cs typeface="Times New Roman" panose="02020603050405020304" pitchFamily="18" charset="0"/>
            </a:rPr>
            <a:t>Interlingual</a:t>
          </a:r>
          <a:r>
            <a:rPr lang="en-US" altLang="zh-CN" sz="1100" dirty="0">
              <a:latin typeface="Times New Roman" panose="02020603050405020304" pitchFamily="18" charset="0"/>
              <a:cs typeface="Times New Roman" panose="02020603050405020304" pitchFamily="18" charset="0"/>
            </a:rPr>
            <a:t> </a:t>
          </a:r>
          <a:r>
            <a:rPr lang="en-US" altLang="zh-CN" sz="1600" dirty="0">
              <a:latin typeface="Times New Roman" panose="02020603050405020304" pitchFamily="18" charset="0"/>
              <a:cs typeface="Times New Roman" panose="02020603050405020304" pitchFamily="18" charset="0"/>
            </a:rPr>
            <a:t>translation</a:t>
          </a:r>
          <a:r>
            <a:rPr lang="en-US" altLang="zh-CN" sz="1100" dirty="0">
              <a:latin typeface="Times New Roman" panose="02020603050405020304" pitchFamily="18" charset="0"/>
              <a:cs typeface="Times New Roman" panose="02020603050405020304" pitchFamily="18" charset="0"/>
            </a:rPr>
            <a:t> </a:t>
          </a:r>
          <a:r>
            <a:rPr lang="zh-CN" altLang="en-US" sz="1600" dirty="0">
              <a:solidFill>
                <a:schemeClr val="tx1">
                  <a:lumMod val="75000"/>
                  <a:lumOff val="25000"/>
                </a:schemeClr>
              </a:solidFill>
              <a:latin typeface="Times New Roman" panose="02020603050405020304" pitchFamily="18" charset="0"/>
              <a:ea typeface="微软雅黑" pitchFamily="34" charset="-122"/>
              <a:cs typeface="Times New Roman" panose="02020603050405020304" pitchFamily="18" charset="0"/>
            </a:rPr>
            <a:t>语际翻译</a:t>
          </a:r>
          <a:endParaRPr lang="zh-CN" altLang="en-US" sz="1600" dirty="0"/>
        </a:p>
      </dgm:t>
    </dgm:pt>
    <dgm:pt modelId="{7977D952-A1AB-4C7F-A5C8-D5C3F99210F6}" type="parTrans" cxnId="{4BFB3FBC-B0B2-41D2-A3B6-91D18B230F0B}">
      <dgm:prSet/>
      <dgm:spPr/>
      <dgm:t>
        <a:bodyPr/>
        <a:lstStyle/>
        <a:p>
          <a:endParaRPr lang="zh-CN" altLang="en-US"/>
        </a:p>
      </dgm:t>
    </dgm:pt>
    <dgm:pt modelId="{8AFD001B-1E12-4466-85C9-AFBFC06AEC00}" type="sibTrans" cxnId="{4BFB3FBC-B0B2-41D2-A3B6-91D18B230F0B}">
      <dgm:prSet/>
      <dgm:spPr/>
      <dgm:t>
        <a:bodyPr/>
        <a:lstStyle/>
        <a:p>
          <a:endParaRPr lang="zh-CN" altLang="en-US"/>
        </a:p>
      </dgm:t>
    </dgm:pt>
    <dgm:pt modelId="{C69DDAFF-54CC-4E63-B10B-FDCF5E120D5E}">
      <dgm:prSet phldrT="[文本]" custT="1"/>
      <dgm:spPr/>
      <dgm:t>
        <a:bodyPr/>
        <a:lstStyle/>
        <a:p>
          <a:r>
            <a:rPr lang="en-US" altLang="zh-CN" sz="1600" dirty="0" err="1">
              <a:latin typeface="Times New Roman" panose="02020603050405020304" pitchFamily="18" charset="0"/>
              <a:cs typeface="Times New Roman" panose="02020603050405020304" pitchFamily="18" charset="0"/>
            </a:rPr>
            <a:t>Intersemiotic</a:t>
          </a:r>
          <a:r>
            <a:rPr lang="en-US" altLang="zh-CN" sz="1600" dirty="0">
              <a:latin typeface="Times New Roman" panose="02020603050405020304" pitchFamily="18" charset="0"/>
              <a:cs typeface="Times New Roman" panose="02020603050405020304" pitchFamily="18" charset="0"/>
            </a:rPr>
            <a:t> translation</a:t>
          </a:r>
          <a:r>
            <a:rPr lang="zh-CN" altLang="en-US" sz="1600" dirty="0">
              <a:solidFill>
                <a:schemeClr val="tx1">
                  <a:lumMod val="75000"/>
                  <a:lumOff val="25000"/>
                </a:schemeClr>
              </a:solidFill>
              <a:latin typeface="Times New Roman" panose="02020603050405020304" pitchFamily="18" charset="0"/>
              <a:ea typeface="微软雅黑" pitchFamily="34" charset="-122"/>
              <a:cs typeface="Times New Roman" panose="02020603050405020304" pitchFamily="18" charset="0"/>
            </a:rPr>
            <a:t>符际翻译</a:t>
          </a:r>
          <a:endParaRPr lang="zh-CN" altLang="en-US" sz="1600" dirty="0"/>
        </a:p>
      </dgm:t>
    </dgm:pt>
    <dgm:pt modelId="{84ED5650-2379-4217-AAC4-813B6346912B}" type="parTrans" cxnId="{A00C397E-C10F-4360-B9B6-A55C1B11478E}">
      <dgm:prSet/>
      <dgm:spPr/>
      <dgm:t>
        <a:bodyPr/>
        <a:lstStyle/>
        <a:p>
          <a:endParaRPr lang="zh-CN" altLang="en-US"/>
        </a:p>
      </dgm:t>
    </dgm:pt>
    <dgm:pt modelId="{8FD6D912-674B-47FF-AC96-3F8EC1E80548}" type="sibTrans" cxnId="{A00C397E-C10F-4360-B9B6-A55C1B11478E}">
      <dgm:prSet/>
      <dgm:spPr/>
      <dgm:t>
        <a:bodyPr/>
        <a:lstStyle/>
        <a:p>
          <a:endParaRPr lang="zh-CN" altLang="en-US"/>
        </a:p>
      </dgm:t>
    </dgm:pt>
    <dgm:pt modelId="{94243229-3249-448F-B041-59594B214BA8}" type="pres">
      <dgm:prSet presAssocID="{B95C5EEF-FD82-4806-9AD1-37DE9B0BE3AD}" presName="Name0" presStyleCnt="0">
        <dgm:presLayoutVars>
          <dgm:chPref val="1"/>
          <dgm:dir/>
          <dgm:animOne val="branch"/>
          <dgm:animLvl val="lvl"/>
          <dgm:resizeHandles val="exact"/>
        </dgm:presLayoutVars>
      </dgm:prSet>
      <dgm:spPr/>
    </dgm:pt>
    <dgm:pt modelId="{0C67A765-68CE-4CE5-A41A-9AE09309C512}" type="pres">
      <dgm:prSet presAssocID="{CD66B30D-2F7C-4A21-9AF6-9F1B23B281D4}" presName="root1" presStyleCnt="0"/>
      <dgm:spPr/>
    </dgm:pt>
    <dgm:pt modelId="{870F4AC6-D5EF-4830-8CCA-63E0ABEF8CA6}" type="pres">
      <dgm:prSet presAssocID="{CD66B30D-2F7C-4A21-9AF6-9F1B23B281D4}" presName="LevelOneTextNode" presStyleLbl="node0" presStyleIdx="0" presStyleCnt="1" custLinFactNeighborX="-77490" custLinFactNeighborY="3301">
        <dgm:presLayoutVars>
          <dgm:chPref val="3"/>
        </dgm:presLayoutVars>
      </dgm:prSet>
      <dgm:spPr/>
    </dgm:pt>
    <dgm:pt modelId="{2ECB7B96-D9EA-4909-972A-0F656EEA8C49}" type="pres">
      <dgm:prSet presAssocID="{CD66B30D-2F7C-4A21-9AF6-9F1B23B281D4}" presName="level2hierChild" presStyleCnt="0"/>
      <dgm:spPr/>
    </dgm:pt>
    <dgm:pt modelId="{32DD15AA-67F0-4C20-91C4-545FE05882D9}" type="pres">
      <dgm:prSet presAssocID="{211E6BE0-1FB5-4979-A386-7C75822C2179}" presName="conn2-1" presStyleLbl="parChTrans1D2" presStyleIdx="0" presStyleCnt="3"/>
      <dgm:spPr/>
    </dgm:pt>
    <dgm:pt modelId="{7A4AAEAF-34DD-47EC-A922-7A2FB8E66AD7}" type="pres">
      <dgm:prSet presAssocID="{211E6BE0-1FB5-4979-A386-7C75822C2179}" presName="connTx" presStyleLbl="parChTrans1D2" presStyleIdx="0" presStyleCnt="3"/>
      <dgm:spPr/>
    </dgm:pt>
    <dgm:pt modelId="{9487319E-C767-4F38-9A71-06920B608B11}" type="pres">
      <dgm:prSet presAssocID="{8352FA56-BF37-402D-8F6E-2D66297A44AA}" presName="root2" presStyleCnt="0"/>
      <dgm:spPr/>
    </dgm:pt>
    <dgm:pt modelId="{7AAB98E3-3027-4B33-A95C-9E8EFFAAF075}" type="pres">
      <dgm:prSet presAssocID="{8352FA56-BF37-402D-8F6E-2D66297A44AA}" presName="LevelTwoTextNode" presStyleLbl="node2" presStyleIdx="0" presStyleCnt="3" custScaleX="257064">
        <dgm:presLayoutVars>
          <dgm:chPref val="3"/>
        </dgm:presLayoutVars>
      </dgm:prSet>
      <dgm:spPr/>
    </dgm:pt>
    <dgm:pt modelId="{98DF9BEE-2621-4A2B-BA3E-9C1BF75DB745}" type="pres">
      <dgm:prSet presAssocID="{8352FA56-BF37-402D-8F6E-2D66297A44AA}" presName="level3hierChild" presStyleCnt="0"/>
      <dgm:spPr/>
    </dgm:pt>
    <dgm:pt modelId="{2ABA9CBE-49E5-48D7-9FA5-7AADDCB1F60F}" type="pres">
      <dgm:prSet presAssocID="{7977D952-A1AB-4C7F-A5C8-D5C3F99210F6}" presName="conn2-1" presStyleLbl="parChTrans1D2" presStyleIdx="1" presStyleCnt="3"/>
      <dgm:spPr/>
    </dgm:pt>
    <dgm:pt modelId="{60983D9B-7D3B-40D0-84E3-89B09AE12C75}" type="pres">
      <dgm:prSet presAssocID="{7977D952-A1AB-4C7F-A5C8-D5C3F99210F6}" presName="connTx" presStyleLbl="parChTrans1D2" presStyleIdx="1" presStyleCnt="3"/>
      <dgm:spPr/>
    </dgm:pt>
    <dgm:pt modelId="{CA678F8C-F04F-4C65-8CBA-A59FBA8DE5CB}" type="pres">
      <dgm:prSet presAssocID="{F9041D33-D864-4B94-9C61-1ADD68300CD5}" presName="root2" presStyleCnt="0"/>
      <dgm:spPr/>
    </dgm:pt>
    <dgm:pt modelId="{1450752D-9025-42F1-BA09-40E09D68198D}" type="pres">
      <dgm:prSet presAssocID="{F9041D33-D864-4B94-9C61-1ADD68300CD5}" presName="LevelTwoTextNode" presStyleLbl="node2" presStyleIdx="1" presStyleCnt="3" custScaleX="258465">
        <dgm:presLayoutVars>
          <dgm:chPref val="3"/>
        </dgm:presLayoutVars>
      </dgm:prSet>
      <dgm:spPr/>
    </dgm:pt>
    <dgm:pt modelId="{A4AF8B65-2135-4FCB-BD41-4516530E4CD2}" type="pres">
      <dgm:prSet presAssocID="{F9041D33-D864-4B94-9C61-1ADD68300CD5}" presName="level3hierChild" presStyleCnt="0"/>
      <dgm:spPr/>
    </dgm:pt>
    <dgm:pt modelId="{968614D3-3D4D-4A95-9DF1-8E027045DC64}" type="pres">
      <dgm:prSet presAssocID="{84ED5650-2379-4217-AAC4-813B6346912B}" presName="conn2-1" presStyleLbl="parChTrans1D2" presStyleIdx="2" presStyleCnt="3"/>
      <dgm:spPr/>
    </dgm:pt>
    <dgm:pt modelId="{B0B2DE41-3635-4F72-A214-8FE311E82CE3}" type="pres">
      <dgm:prSet presAssocID="{84ED5650-2379-4217-AAC4-813B6346912B}" presName="connTx" presStyleLbl="parChTrans1D2" presStyleIdx="2" presStyleCnt="3"/>
      <dgm:spPr/>
    </dgm:pt>
    <dgm:pt modelId="{0AD74A3B-AEBA-47BE-85A3-DC2C312F4C19}" type="pres">
      <dgm:prSet presAssocID="{C69DDAFF-54CC-4E63-B10B-FDCF5E120D5E}" presName="root2" presStyleCnt="0"/>
      <dgm:spPr/>
    </dgm:pt>
    <dgm:pt modelId="{E206ADC4-1E0F-49FD-BEBF-15F426D055F3}" type="pres">
      <dgm:prSet presAssocID="{C69DDAFF-54CC-4E63-B10B-FDCF5E120D5E}" presName="LevelTwoTextNode" presStyleLbl="node2" presStyleIdx="2" presStyleCnt="3" custScaleX="250759" custLinFactNeighborX="7241" custLinFactNeighborY="890">
        <dgm:presLayoutVars>
          <dgm:chPref val="3"/>
        </dgm:presLayoutVars>
      </dgm:prSet>
      <dgm:spPr/>
    </dgm:pt>
    <dgm:pt modelId="{117826EB-7B7C-4DF1-A0FF-554162B09EA9}" type="pres">
      <dgm:prSet presAssocID="{C69DDAFF-54CC-4E63-B10B-FDCF5E120D5E}" presName="level3hierChild" presStyleCnt="0"/>
      <dgm:spPr/>
    </dgm:pt>
  </dgm:ptLst>
  <dgm:cxnLst>
    <dgm:cxn modelId="{90CD7A36-D794-422A-99BC-1861277A8DBB}" srcId="{CD66B30D-2F7C-4A21-9AF6-9F1B23B281D4}" destId="{8352FA56-BF37-402D-8F6E-2D66297A44AA}" srcOrd="0" destOrd="0" parTransId="{211E6BE0-1FB5-4979-A386-7C75822C2179}" sibTransId="{AAD78F34-6CA4-4287-B421-82E797EC7E8C}"/>
    <dgm:cxn modelId="{563E5141-1399-40F9-A840-8B040DC8D2C2}" type="presOf" srcId="{F9041D33-D864-4B94-9C61-1ADD68300CD5}" destId="{1450752D-9025-42F1-BA09-40E09D68198D}" srcOrd="0" destOrd="0" presId="urn:microsoft.com/office/officeart/2008/layout/HorizontalMultiLevelHierarchy"/>
    <dgm:cxn modelId="{9F994A64-58E9-4EED-A7D0-B986E94DF4F2}" type="presOf" srcId="{CD66B30D-2F7C-4A21-9AF6-9F1B23B281D4}" destId="{870F4AC6-D5EF-4830-8CCA-63E0ABEF8CA6}" srcOrd="0" destOrd="0" presId="urn:microsoft.com/office/officeart/2008/layout/HorizontalMultiLevelHierarchy"/>
    <dgm:cxn modelId="{5B53DD70-EAF9-40FD-BA3F-FB12E15BBFD4}" type="presOf" srcId="{84ED5650-2379-4217-AAC4-813B6346912B}" destId="{B0B2DE41-3635-4F72-A214-8FE311E82CE3}" srcOrd="1" destOrd="0" presId="urn:microsoft.com/office/officeart/2008/layout/HorizontalMultiLevelHierarchy"/>
    <dgm:cxn modelId="{A00C397E-C10F-4360-B9B6-A55C1B11478E}" srcId="{CD66B30D-2F7C-4A21-9AF6-9F1B23B281D4}" destId="{C69DDAFF-54CC-4E63-B10B-FDCF5E120D5E}" srcOrd="2" destOrd="0" parTransId="{84ED5650-2379-4217-AAC4-813B6346912B}" sibTransId="{8FD6D912-674B-47FF-AC96-3F8EC1E80548}"/>
    <dgm:cxn modelId="{D46F6FA9-BC59-4079-9BA4-D887AEACB3AD}" type="presOf" srcId="{7977D952-A1AB-4C7F-A5C8-D5C3F99210F6}" destId="{2ABA9CBE-49E5-48D7-9FA5-7AADDCB1F60F}" srcOrd="0" destOrd="0" presId="urn:microsoft.com/office/officeart/2008/layout/HorizontalMultiLevelHierarchy"/>
    <dgm:cxn modelId="{C3887FAE-193D-42CE-9A3E-5F9F6E378D36}" type="presOf" srcId="{7977D952-A1AB-4C7F-A5C8-D5C3F99210F6}" destId="{60983D9B-7D3B-40D0-84E3-89B09AE12C75}" srcOrd="1" destOrd="0" presId="urn:microsoft.com/office/officeart/2008/layout/HorizontalMultiLevelHierarchy"/>
    <dgm:cxn modelId="{CC2C78B2-EAAF-41CD-9056-E26707A3F01C}" type="presOf" srcId="{8352FA56-BF37-402D-8F6E-2D66297A44AA}" destId="{7AAB98E3-3027-4B33-A95C-9E8EFFAAF075}" srcOrd="0" destOrd="0" presId="urn:microsoft.com/office/officeart/2008/layout/HorizontalMultiLevelHierarchy"/>
    <dgm:cxn modelId="{E7120BB5-C3EB-425D-816F-7D799593FCDC}" type="presOf" srcId="{84ED5650-2379-4217-AAC4-813B6346912B}" destId="{968614D3-3D4D-4A95-9DF1-8E027045DC64}" srcOrd="0" destOrd="0" presId="urn:microsoft.com/office/officeart/2008/layout/HorizontalMultiLevelHierarchy"/>
    <dgm:cxn modelId="{4BFB3FBC-B0B2-41D2-A3B6-91D18B230F0B}" srcId="{CD66B30D-2F7C-4A21-9AF6-9F1B23B281D4}" destId="{F9041D33-D864-4B94-9C61-1ADD68300CD5}" srcOrd="1" destOrd="0" parTransId="{7977D952-A1AB-4C7F-A5C8-D5C3F99210F6}" sibTransId="{8AFD001B-1E12-4466-85C9-AFBFC06AEC00}"/>
    <dgm:cxn modelId="{D14375E6-D57F-421B-A208-E47ECE88C496}" type="presOf" srcId="{B95C5EEF-FD82-4806-9AD1-37DE9B0BE3AD}" destId="{94243229-3249-448F-B041-59594B214BA8}" srcOrd="0" destOrd="0" presId="urn:microsoft.com/office/officeart/2008/layout/HorizontalMultiLevelHierarchy"/>
    <dgm:cxn modelId="{19A95DED-5F8E-4071-95AD-B2A8AB47F7A2}" type="presOf" srcId="{211E6BE0-1FB5-4979-A386-7C75822C2179}" destId="{7A4AAEAF-34DD-47EC-A922-7A2FB8E66AD7}" srcOrd="1" destOrd="0" presId="urn:microsoft.com/office/officeart/2008/layout/HorizontalMultiLevelHierarchy"/>
    <dgm:cxn modelId="{3870A3F6-61F2-470C-9925-95011A07D12B}" srcId="{B95C5EEF-FD82-4806-9AD1-37DE9B0BE3AD}" destId="{CD66B30D-2F7C-4A21-9AF6-9F1B23B281D4}" srcOrd="0" destOrd="0" parTransId="{C4B2AA22-ECD2-4C8B-940A-DE0E4CE15B2D}" sibTransId="{78E579E8-8696-426F-9F3E-252F585359DB}"/>
    <dgm:cxn modelId="{1CD120F9-67F2-4600-9E60-EF8DA6555AE1}" type="presOf" srcId="{211E6BE0-1FB5-4979-A386-7C75822C2179}" destId="{32DD15AA-67F0-4C20-91C4-545FE05882D9}" srcOrd="0" destOrd="0" presId="urn:microsoft.com/office/officeart/2008/layout/HorizontalMultiLevelHierarchy"/>
    <dgm:cxn modelId="{46693CFD-2023-49B1-9257-3FAA2D63D1AD}" type="presOf" srcId="{C69DDAFF-54CC-4E63-B10B-FDCF5E120D5E}" destId="{E206ADC4-1E0F-49FD-BEBF-15F426D055F3}" srcOrd="0" destOrd="0" presId="urn:microsoft.com/office/officeart/2008/layout/HorizontalMultiLevelHierarchy"/>
    <dgm:cxn modelId="{B413EFA0-BCA5-4B82-80E8-A88B4EFA1439}" type="presParOf" srcId="{94243229-3249-448F-B041-59594B214BA8}" destId="{0C67A765-68CE-4CE5-A41A-9AE09309C512}" srcOrd="0" destOrd="0" presId="urn:microsoft.com/office/officeart/2008/layout/HorizontalMultiLevelHierarchy"/>
    <dgm:cxn modelId="{D436B6BB-5992-483B-BAF0-D34DA31071CC}" type="presParOf" srcId="{0C67A765-68CE-4CE5-A41A-9AE09309C512}" destId="{870F4AC6-D5EF-4830-8CCA-63E0ABEF8CA6}" srcOrd="0" destOrd="0" presId="urn:microsoft.com/office/officeart/2008/layout/HorizontalMultiLevelHierarchy"/>
    <dgm:cxn modelId="{ECC7CE66-6811-4549-AA88-FA16F6AFD602}" type="presParOf" srcId="{0C67A765-68CE-4CE5-A41A-9AE09309C512}" destId="{2ECB7B96-D9EA-4909-972A-0F656EEA8C49}" srcOrd="1" destOrd="0" presId="urn:microsoft.com/office/officeart/2008/layout/HorizontalMultiLevelHierarchy"/>
    <dgm:cxn modelId="{0F15FFD1-4B2E-45EA-B4C6-63F6852BD7FC}" type="presParOf" srcId="{2ECB7B96-D9EA-4909-972A-0F656EEA8C49}" destId="{32DD15AA-67F0-4C20-91C4-545FE05882D9}" srcOrd="0" destOrd="0" presId="urn:microsoft.com/office/officeart/2008/layout/HorizontalMultiLevelHierarchy"/>
    <dgm:cxn modelId="{67F94078-BB21-4D1A-A92E-76DE4621D5E1}" type="presParOf" srcId="{32DD15AA-67F0-4C20-91C4-545FE05882D9}" destId="{7A4AAEAF-34DD-47EC-A922-7A2FB8E66AD7}" srcOrd="0" destOrd="0" presId="urn:microsoft.com/office/officeart/2008/layout/HorizontalMultiLevelHierarchy"/>
    <dgm:cxn modelId="{C5CFAB85-CDD5-4DDB-8FFA-1021E3555D62}" type="presParOf" srcId="{2ECB7B96-D9EA-4909-972A-0F656EEA8C49}" destId="{9487319E-C767-4F38-9A71-06920B608B11}" srcOrd="1" destOrd="0" presId="urn:microsoft.com/office/officeart/2008/layout/HorizontalMultiLevelHierarchy"/>
    <dgm:cxn modelId="{A25F5D81-C320-4BC0-AC4D-4B71AA8ECE78}" type="presParOf" srcId="{9487319E-C767-4F38-9A71-06920B608B11}" destId="{7AAB98E3-3027-4B33-A95C-9E8EFFAAF075}" srcOrd="0" destOrd="0" presId="urn:microsoft.com/office/officeart/2008/layout/HorizontalMultiLevelHierarchy"/>
    <dgm:cxn modelId="{F7F9B8F2-DF21-47E0-B2C6-B68D21F29B44}" type="presParOf" srcId="{9487319E-C767-4F38-9A71-06920B608B11}" destId="{98DF9BEE-2621-4A2B-BA3E-9C1BF75DB745}" srcOrd="1" destOrd="0" presId="urn:microsoft.com/office/officeart/2008/layout/HorizontalMultiLevelHierarchy"/>
    <dgm:cxn modelId="{7FD2E263-0959-4A56-936A-C68B74E49946}" type="presParOf" srcId="{2ECB7B96-D9EA-4909-972A-0F656EEA8C49}" destId="{2ABA9CBE-49E5-48D7-9FA5-7AADDCB1F60F}" srcOrd="2" destOrd="0" presId="urn:microsoft.com/office/officeart/2008/layout/HorizontalMultiLevelHierarchy"/>
    <dgm:cxn modelId="{89CEECFF-A361-48EE-A1EE-1BB2CCB8C58B}" type="presParOf" srcId="{2ABA9CBE-49E5-48D7-9FA5-7AADDCB1F60F}" destId="{60983D9B-7D3B-40D0-84E3-89B09AE12C75}" srcOrd="0" destOrd="0" presId="urn:microsoft.com/office/officeart/2008/layout/HorizontalMultiLevelHierarchy"/>
    <dgm:cxn modelId="{5477D029-E2B9-44CE-9E65-61AB18904983}" type="presParOf" srcId="{2ECB7B96-D9EA-4909-972A-0F656EEA8C49}" destId="{CA678F8C-F04F-4C65-8CBA-A59FBA8DE5CB}" srcOrd="3" destOrd="0" presId="urn:microsoft.com/office/officeart/2008/layout/HorizontalMultiLevelHierarchy"/>
    <dgm:cxn modelId="{C73E7A5F-E4C6-4448-B481-2871282768A3}" type="presParOf" srcId="{CA678F8C-F04F-4C65-8CBA-A59FBA8DE5CB}" destId="{1450752D-9025-42F1-BA09-40E09D68198D}" srcOrd="0" destOrd="0" presId="urn:microsoft.com/office/officeart/2008/layout/HorizontalMultiLevelHierarchy"/>
    <dgm:cxn modelId="{CA3FD4E3-4B2B-469F-BF38-927F72FC0109}" type="presParOf" srcId="{CA678F8C-F04F-4C65-8CBA-A59FBA8DE5CB}" destId="{A4AF8B65-2135-4FCB-BD41-4516530E4CD2}" srcOrd="1" destOrd="0" presId="urn:microsoft.com/office/officeart/2008/layout/HorizontalMultiLevelHierarchy"/>
    <dgm:cxn modelId="{FDCAA8D5-1475-4D54-8A5E-16729AD48930}" type="presParOf" srcId="{2ECB7B96-D9EA-4909-972A-0F656EEA8C49}" destId="{968614D3-3D4D-4A95-9DF1-8E027045DC64}" srcOrd="4" destOrd="0" presId="urn:microsoft.com/office/officeart/2008/layout/HorizontalMultiLevelHierarchy"/>
    <dgm:cxn modelId="{77816D5B-7C8C-447F-8F1E-C7EA342A7129}" type="presParOf" srcId="{968614D3-3D4D-4A95-9DF1-8E027045DC64}" destId="{B0B2DE41-3635-4F72-A214-8FE311E82CE3}" srcOrd="0" destOrd="0" presId="urn:microsoft.com/office/officeart/2008/layout/HorizontalMultiLevelHierarchy"/>
    <dgm:cxn modelId="{400C47BB-FC47-49E9-B654-638FD55DC34D}" type="presParOf" srcId="{2ECB7B96-D9EA-4909-972A-0F656EEA8C49}" destId="{0AD74A3B-AEBA-47BE-85A3-DC2C312F4C19}" srcOrd="5" destOrd="0" presId="urn:microsoft.com/office/officeart/2008/layout/HorizontalMultiLevelHierarchy"/>
    <dgm:cxn modelId="{0416D07C-2321-4372-B1DA-7FEA6510FD27}" type="presParOf" srcId="{0AD74A3B-AEBA-47BE-85A3-DC2C312F4C19}" destId="{E206ADC4-1E0F-49FD-BEBF-15F426D055F3}" srcOrd="0" destOrd="0" presId="urn:microsoft.com/office/officeart/2008/layout/HorizontalMultiLevelHierarchy"/>
    <dgm:cxn modelId="{66890A81-1123-456F-82D3-C704A5D5C9EC}" type="presParOf" srcId="{0AD74A3B-AEBA-47BE-85A3-DC2C312F4C19}" destId="{117826EB-7B7C-4DF1-A0FF-554162B09EA9}"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8614D3-3D4D-4A95-9DF1-8E027045DC64}">
      <dsp:nvSpPr>
        <dsp:cNvPr id="0" name=""/>
        <dsp:cNvSpPr/>
      </dsp:nvSpPr>
      <dsp:spPr>
        <a:xfrm>
          <a:off x="615443" y="1067358"/>
          <a:ext cx="674061" cy="506535"/>
        </a:xfrm>
        <a:custGeom>
          <a:avLst/>
          <a:gdLst/>
          <a:ahLst/>
          <a:cxnLst/>
          <a:rect l="0" t="0" r="0" b="0"/>
          <a:pathLst>
            <a:path>
              <a:moveTo>
                <a:pt x="0" y="0"/>
              </a:moveTo>
              <a:lnTo>
                <a:pt x="337030" y="0"/>
              </a:lnTo>
              <a:lnTo>
                <a:pt x="337030" y="506535"/>
              </a:lnTo>
              <a:lnTo>
                <a:pt x="674061" y="50653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zh-CN" altLang="en-US" sz="500" kern="1200"/>
        </a:p>
      </dsp:txBody>
      <dsp:txXfrm>
        <a:off x="931395" y="1299547"/>
        <a:ext cx="42158" cy="42158"/>
      </dsp:txXfrm>
    </dsp:sp>
    <dsp:sp modelId="{2ABA9CBE-49E5-48D7-9FA5-7AADDCB1F60F}">
      <dsp:nvSpPr>
        <dsp:cNvPr id="0" name=""/>
        <dsp:cNvSpPr/>
      </dsp:nvSpPr>
      <dsp:spPr>
        <a:xfrm>
          <a:off x="615443" y="1019559"/>
          <a:ext cx="578106" cy="91440"/>
        </a:xfrm>
        <a:custGeom>
          <a:avLst/>
          <a:gdLst/>
          <a:ahLst/>
          <a:cxnLst/>
          <a:rect l="0" t="0" r="0" b="0"/>
          <a:pathLst>
            <a:path>
              <a:moveTo>
                <a:pt x="0" y="47799"/>
              </a:moveTo>
              <a:lnTo>
                <a:pt x="289053" y="47799"/>
              </a:lnTo>
              <a:lnTo>
                <a:pt x="289053" y="45720"/>
              </a:lnTo>
              <a:lnTo>
                <a:pt x="578106" y="4572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zh-CN" altLang="en-US" sz="500" kern="1200"/>
        </a:p>
      </dsp:txBody>
      <dsp:txXfrm>
        <a:off x="890044" y="1050826"/>
        <a:ext cx="28905" cy="28905"/>
      </dsp:txXfrm>
    </dsp:sp>
    <dsp:sp modelId="{32DD15AA-67F0-4C20-91C4-545FE05882D9}">
      <dsp:nvSpPr>
        <dsp:cNvPr id="0" name=""/>
        <dsp:cNvSpPr/>
      </dsp:nvSpPr>
      <dsp:spPr>
        <a:xfrm>
          <a:off x="615443" y="560259"/>
          <a:ext cx="578106" cy="507099"/>
        </a:xfrm>
        <a:custGeom>
          <a:avLst/>
          <a:gdLst/>
          <a:ahLst/>
          <a:cxnLst/>
          <a:rect l="0" t="0" r="0" b="0"/>
          <a:pathLst>
            <a:path>
              <a:moveTo>
                <a:pt x="0" y="507099"/>
              </a:moveTo>
              <a:lnTo>
                <a:pt x="289053" y="507099"/>
              </a:lnTo>
              <a:lnTo>
                <a:pt x="289053" y="0"/>
              </a:lnTo>
              <a:lnTo>
                <a:pt x="578106"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zh-CN" altLang="en-US" sz="500" kern="1200"/>
        </a:p>
      </dsp:txBody>
      <dsp:txXfrm>
        <a:off x="885272" y="794584"/>
        <a:ext cx="38449" cy="38449"/>
      </dsp:txXfrm>
    </dsp:sp>
    <dsp:sp modelId="{870F4AC6-D5EF-4830-8CCA-63E0ABEF8CA6}">
      <dsp:nvSpPr>
        <dsp:cNvPr id="0" name=""/>
        <dsp:cNvSpPr/>
      </dsp:nvSpPr>
      <dsp:spPr>
        <a:xfrm rot="16200000">
          <a:off x="-649763" y="865350"/>
          <a:ext cx="2126398" cy="404015"/>
        </a:xfrm>
        <a:prstGeom prst="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n-US" altLang="zh-CN" sz="2600" kern="1200" dirty="0"/>
            <a:t>TYPES</a:t>
          </a:r>
          <a:endParaRPr lang="zh-CN" altLang="en-US" sz="2600" kern="1200" dirty="0"/>
        </a:p>
      </dsp:txBody>
      <dsp:txXfrm>
        <a:off x="-649763" y="865350"/>
        <a:ext cx="2126398" cy="404015"/>
      </dsp:txXfrm>
    </dsp:sp>
    <dsp:sp modelId="{7AAB98E3-3027-4B33-A95C-9E8EFFAAF075}">
      <dsp:nvSpPr>
        <dsp:cNvPr id="0" name=""/>
        <dsp:cNvSpPr/>
      </dsp:nvSpPr>
      <dsp:spPr>
        <a:xfrm>
          <a:off x="1193550" y="358251"/>
          <a:ext cx="3406539" cy="404015"/>
        </a:xfrm>
        <a:prstGeom prst="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altLang="zh-CN" sz="1600" kern="1200" dirty="0">
              <a:solidFill>
                <a:schemeClr val="tx1">
                  <a:lumMod val="75000"/>
                  <a:lumOff val="25000"/>
                </a:schemeClr>
              </a:solidFill>
              <a:latin typeface="Times New Roman" panose="02020603050405020304" pitchFamily="18" charset="0"/>
              <a:ea typeface="微软雅黑" pitchFamily="34" charset="-122"/>
              <a:cs typeface="Times New Roman" panose="02020603050405020304" pitchFamily="18" charset="0"/>
            </a:rPr>
            <a:t>Intralingual translation </a:t>
          </a:r>
          <a:r>
            <a:rPr lang="zh-CN" altLang="en-US" sz="1600" kern="1200" dirty="0">
              <a:solidFill>
                <a:schemeClr val="tx1">
                  <a:lumMod val="75000"/>
                  <a:lumOff val="25000"/>
                </a:schemeClr>
              </a:solidFill>
              <a:latin typeface="Times New Roman" panose="02020603050405020304" pitchFamily="18" charset="0"/>
              <a:ea typeface="微软雅黑" pitchFamily="34" charset="-122"/>
              <a:cs typeface="Times New Roman" panose="02020603050405020304" pitchFamily="18" charset="0"/>
            </a:rPr>
            <a:t>语内翻译</a:t>
          </a:r>
          <a:endParaRPr lang="zh-CN" altLang="en-US" sz="1600" kern="1200" dirty="0"/>
        </a:p>
      </dsp:txBody>
      <dsp:txXfrm>
        <a:off x="1193550" y="358251"/>
        <a:ext cx="3406539" cy="404015"/>
      </dsp:txXfrm>
    </dsp:sp>
    <dsp:sp modelId="{1450752D-9025-42F1-BA09-40E09D68198D}">
      <dsp:nvSpPr>
        <dsp:cNvPr id="0" name=""/>
        <dsp:cNvSpPr/>
      </dsp:nvSpPr>
      <dsp:spPr>
        <a:xfrm>
          <a:off x="1193550" y="863271"/>
          <a:ext cx="3425105" cy="404015"/>
        </a:xfrm>
        <a:prstGeom prst="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altLang="zh-CN" sz="1600" kern="1200" dirty="0">
              <a:latin typeface="Times New Roman" panose="02020603050405020304" pitchFamily="18" charset="0"/>
              <a:cs typeface="Times New Roman" panose="02020603050405020304" pitchFamily="18" charset="0"/>
            </a:rPr>
            <a:t>Interlingual</a:t>
          </a:r>
          <a:r>
            <a:rPr lang="en-US" altLang="zh-CN" sz="1100" kern="1200" dirty="0">
              <a:latin typeface="Times New Roman" panose="02020603050405020304" pitchFamily="18" charset="0"/>
              <a:cs typeface="Times New Roman" panose="02020603050405020304" pitchFamily="18" charset="0"/>
            </a:rPr>
            <a:t> </a:t>
          </a:r>
          <a:r>
            <a:rPr lang="en-US" altLang="zh-CN" sz="1600" kern="1200" dirty="0">
              <a:latin typeface="Times New Roman" panose="02020603050405020304" pitchFamily="18" charset="0"/>
              <a:cs typeface="Times New Roman" panose="02020603050405020304" pitchFamily="18" charset="0"/>
            </a:rPr>
            <a:t>translation</a:t>
          </a:r>
          <a:r>
            <a:rPr lang="en-US" altLang="zh-CN" sz="1100" kern="1200" dirty="0">
              <a:latin typeface="Times New Roman" panose="02020603050405020304" pitchFamily="18" charset="0"/>
              <a:cs typeface="Times New Roman" panose="02020603050405020304" pitchFamily="18" charset="0"/>
            </a:rPr>
            <a:t> </a:t>
          </a:r>
          <a:r>
            <a:rPr lang="zh-CN" altLang="en-US" sz="1600" kern="1200" dirty="0">
              <a:solidFill>
                <a:schemeClr val="tx1">
                  <a:lumMod val="75000"/>
                  <a:lumOff val="25000"/>
                </a:schemeClr>
              </a:solidFill>
              <a:latin typeface="Times New Roman" panose="02020603050405020304" pitchFamily="18" charset="0"/>
              <a:ea typeface="微软雅黑" pitchFamily="34" charset="-122"/>
              <a:cs typeface="Times New Roman" panose="02020603050405020304" pitchFamily="18" charset="0"/>
            </a:rPr>
            <a:t>语际翻译</a:t>
          </a:r>
          <a:endParaRPr lang="zh-CN" altLang="en-US" sz="1600" kern="1200" dirty="0"/>
        </a:p>
      </dsp:txBody>
      <dsp:txXfrm>
        <a:off x="1193550" y="863271"/>
        <a:ext cx="3425105" cy="404015"/>
      </dsp:txXfrm>
    </dsp:sp>
    <dsp:sp modelId="{E206ADC4-1E0F-49FD-BEBF-15F426D055F3}">
      <dsp:nvSpPr>
        <dsp:cNvPr id="0" name=""/>
        <dsp:cNvSpPr/>
      </dsp:nvSpPr>
      <dsp:spPr>
        <a:xfrm>
          <a:off x="1289505" y="1371886"/>
          <a:ext cx="3322987" cy="404015"/>
        </a:xfrm>
        <a:prstGeom prst="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altLang="zh-CN" sz="1600" kern="1200" dirty="0" err="1">
              <a:latin typeface="Times New Roman" panose="02020603050405020304" pitchFamily="18" charset="0"/>
              <a:cs typeface="Times New Roman" panose="02020603050405020304" pitchFamily="18" charset="0"/>
            </a:rPr>
            <a:t>Intersemiotic</a:t>
          </a:r>
          <a:r>
            <a:rPr lang="en-US" altLang="zh-CN" sz="1600" kern="1200" dirty="0">
              <a:latin typeface="Times New Roman" panose="02020603050405020304" pitchFamily="18" charset="0"/>
              <a:cs typeface="Times New Roman" panose="02020603050405020304" pitchFamily="18" charset="0"/>
            </a:rPr>
            <a:t> translation</a:t>
          </a:r>
          <a:r>
            <a:rPr lang="zh-CN" altLang="en-US" sz="1600" kern="1200" dirty="0">
              <a:solidFill>
                <a:schemeClr val="tx1">
                  <a:lumMod val="75000"/>
                  <a:lumOff val="25000"/>
                </a:schemeClr>
              </a:solidFill>
              <a:latin typeface="Times New Roman" panose="02020603050405020304" pitchFamily="18" charset="0"/>
              <a:ea typeface="微软雅黑" pitchFamily="34" charset="-122"/>
              <a:cs typeface="Times New Roman" panose="02020603050405020304" pitchFamily="18" charset="0"/>
            </a:rPr>
            <a:t>符际翻译</a:t>
          </a:r>
          <a:endParaRPr lang="zh-CN" altLang="en-US" sz="1600" kern="1200" dirty="0"/>
        </a:p>
      </dsp:txBody>
      <dsp:txXfrm>
        <a:off x="1289505" y="1371886"/>
        <a:ext cx="3322987" cy="404015"/>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349475F-802A-4B5C-BA54-0D990CA26BE5}" type="datetimeFigureOut">
              <a:rPr lang="zh-CN" altLang="en-US" smtClean="0"/>
              <a:t>2021/11/14</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450C152-B4A4-4A3B-9A18-F02C951F04C1}" type="slidenum">
              <a:rPr lang="zh-CN" altLang="en-US" smtClean="0"/>
              <a:t>‹#›</a:t>
            </a:fld>
            <a:endParaRPr lang="zh-CN" altLang="en-US"/>
          </a:p>
        </p:txBody>
      </p:sp>
    </p:spTree>
    <p:extLst>
      <p:ext uri="{BB962C8B-B14F-4D97-AF65-F5344CB8AC3E}">
        <p14:creationId xmlns:p14="http://schemas.microsoft.com/office/powerpoint/2010/main" val="300081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2D0EC8-CD08-49AE-80F9-311135B289F0}" type="datetimeFigureOut">
              <a:rPr lang="zh-CN" altLang="en-US" smtClean="0"/>
              <a:t>2021/11/14</a:t>
            </a:fld>
            <a:endParaRPr lang="zh-CN" altLang="en-US"/>
          </a:p>
        </p:txBody>
      </p:sp>
      <p:sp>
        <p:nvSpPr>
          <p:cNvPr id="4" name="幻灯片图像占位符 3"/>
          <p:cNvSpPr>
            <a:spLocks noGrp="1" noRot="1" noChangeAspect="1"/>
          </p:cNvSpPr>
          <p:nvPr>
            <p:ph type="sldImg" idx="2"/>
          </p:nvPr>
        </p:nvSpPr>
        <p:spPr>
          <a:xfrm>
            <a:off x="687388" y="1143000"/>
            <a:ext cx="5483225"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0AF72C-DB1A-45F9-95C8-590636234137}" type="slidenum">
              <a:rPr lang="zh-CN" altLang="en-US" smtClean="0"/>
              <a:t>‹#›</a:t>
            </a:fld>
            <a:endParaRPr lang="zh-CN" altLang="en-US"/>
          </a:p>
        </p:txBody>
      </p:sp>
    </p:spTree>
    <p:extLst>
      <p:ext uri="{BB962C8B-B14F-4D97-AF65-F5344CB8AC3E}">
        <p14:creationId xmlns:p14="http://schemas.microsoft.com/office/powerpoint/2010/main" val="1539782090"/>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7388" y="1143000"/>
            <a:ext cx="5483225" cy="30861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18F03C3-53C1-4F10-8DAF-D1F318E96C6E}" type="slidenum">
              <a:rPr lang="zh-CN" altLang="en-US" smtClean="0"/>
              <a:pPr/>
              <a:t>2</a:t>
            </a:fld>
            <a:endParaRPr lang="zh-CN" altLang="en-US"/>
          </a:p>
        </p:txBody>
      </p:sp>
    </p:spTree>
    <p:extLst>
      <p:ext uri="{BB962C8B-B14F-4D97-AF65-F5344CB8AC3E}">
        <p14:creationId xmlns:p14="http://schemas.microsoft.com/office/powerpoint/2010/main" val="1529080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7388" y="1143000"/>
            <a:ext cx="5483225" cy="30861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18F03C3-53C1-4F10-8DAF-D1F318E96C6E}" type="slidenum">
              <a:rPr lang="zh-CN" altLang="en-US" smtClean="0"/>
              <a:pPr/>
              <a:t>3</a:t>
            </a:fld>
            <a:endParaRPr lang="zh-CN" altLang="en-US"/>
          </a:p>
        </p:txBody>
      </p:sp>
    </p:spTree>
    <p:extLst>
      <p:ext uri="{BB962C8B-B14F-4D97-AF65-F5344CB8AC3E}">
        <p14:creationId xmlns:p14="http://schemas.microsoft.com/office/powerpoint/2010/main" val="14472607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7388" y="1143000"/>
            <a:ext cx="5483225" cy="30861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18F03C3-53C1-4F10-8DAF-D1F318E96C6E}" type="slidenum">
              <a:rPr lang="zh-CN" altLang="en-US" smtClean="0"/>
              <a:pPr/>
              <a:t>5</a:t>
            </a:fld>
            <a:endParaRPr lang="zh-CN" altLang="en-US"/>
          </a:p>
        </p:txBody>
      </p:sp>
    </p:spTree>
    <p:extLst>
      <p:ext uri="{BB962C8B-B14F-4D97-AF65-F5344CB8AC3E}">
        <p14:creationId xmlns:p14="http://schemas.microsoft.com/office/powerpoint/2010/main" val="451628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Rot="1" noChangeAspect="1" noTextEdit="1"/>
          </p:cNvSpPr>
          <p:nvPr>
            <p:ph type="sldImg"/>
          </p:nvPr>
        </p:nvSpPr>
        <p:spPr bwMode="auto">
          <a:noFill/>
          <a:ln>
            <a:solidFill>
              <a:srgbClr val="000000"/>
            </a:solidFill>
            <a:miter lim="800000"/>
            <a:headEnd/>
            <a:tailEnd/>
          </a:ln>
        </p:spPr>
      </p:sp>
      <p:sp>
        <p:nvSpPr>
          <p:cNvPr id="14338" name="Rectangle 3"/>
          <p:cNvSpPr>
            <a:spLocks noGrp="1"/>
          </p:cNvSpPr>
          <p:nvPr>
            <p:ph type="body" idx="1"/>
          </p:nvPr>
        </p:nvSpPr>
        <p:spPr bwMode="auto">
          <a:noFill/>
        </p:spPr>
        <p:txBody>
          <a:bodyPr wrap="square" numCol="1" anchor="t" anchorCtr="0" compatLnSpc="1">
            <a:prstTxWarp prst="textNoShape">
              <a:avLst/>
            </a:prstTxWarp>
          </a:bodyPr>
          <a:lstStyle/>
          <a:p>
            <a:endParaRPr lang="zh-CN" altLang="en-US"/>
          </a:p>
        </p:txBody>
      </p:sp>
    </p:spTree>
    <p:extLst>
      <p:ext uri="{BB962C8B-B14F-4D97-AF65-F5344CB8AC3E}">
        <p14:creationId xmlns:p14="http://schemas.microsoft.com/office/powerpoint/2010/main" val="33771741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7388" y="1143000"/>
            <a:ext cx="5483225" cy="30861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18F03C3-53C1-4F10-8DAF-D1F318E96C6E}" type="slidenum">
              <a:rPr lang="zh-CN" altLang="en-US" smtClean="0"/>
              <a:pPr/>
              <a:t>7</a:t>
            </a:fld>
            <a:endParaRPr lang="zh-CN" altLang="en-US"/>
          </a:p>
        </p:txBody>
      </p:sp>
    </p:spTree>
    <p:extLst>
      <p:ext uri="{BB962C8B-B14F-4D97-AF65-F5344CB8AC3E}">
        <p14:creationId xmlns:p14="http://schemas.microsoft.com/office/powerpoint/2010/main" val="2583523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795A699-AB68-4A20-99FB-6F69DC266D45}" type="slidenum">
              <a:rPr lang="zh-CN" altLang="en-US" smtClean="0"/>
              <a:pPr/>
              <a:t>9</a:t>
            </a:fld>
            <a:endParaRPr lang="zh-CN" altLang="en-US"/>
          </a:p>
        </p:txBody>
      </p:sp>
    </p:spTree>
    <p:extLst>
      <p:ext uri="{BB962C8B-B14F-4D97-AF65-F5344CB8AC3E}">
        <p14:creationId xmlns:p14="http://schemas.microsoft.com/office/powerpoint/2010/main" val="10781447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C1836A0-1CE6-43E0-9ACD-0351418F1B7A}" type="slidenum">
              <a:rPr lang="zh-CN" altLang="en-US" smtClean="0"/>
              <a:pPr/>
              <a:t>10</a:t>
            </a:fld>
            <a:endParaRPr lang="zh-CN" altLang="en-US"/>
          </a:p>
        </p:txBody>
      </p:sp>
    </p:spTree>
    <p:extLst>
      <p:ext uri="{BB962C8B-B14F-4D97-AF65-F5344CB8AC3E}">
        <p14:creationId xmlns:p14="http://schemas.microsoft.com/office/powerpoint/2010/main" val="21566593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F0AF72C-DB1A-45F9-95C8-590636234137}" type="slidenum">
              <a:rPr lang="zh-CN" altLang="en-US" smtClean="0"/>
              <a:t>11</a:t>
            </a:fld>
            <a:endParaRPr lang="zh-CN" altLang="en-US"/>
          </a:p>
        </p:txBody>
      </p:sp>
    </p:spTree>
    <p:extLst>
      <p:ext uri="{BB962C8B-B14F-4D97-AF65-F5344CB8AC3E}">
        <p14:creationId xmlns:p14="http://schemas.microsoft.com/office/powerpoint/2010/main" val="671083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735C7C7-FCC0-473E-8738-608D4B0E5BD2}" type="slidenum">
              <a:rPr lang="zh-CN" altLang="en-US" smtClean="0"/>
              <a:pPr/>
              <a:t>12</a:t>
            </a:fld>
            <a:endParaRPr lang="zh-CN" altLang="en-US"/>
          </a:p>
        </p:txBody>
      </p:sp>
    </p:spTree>
    <p:extLst>
      <p:ext uri="{BB962C8B-B14F-4D97-AF65-F5344CB8AC3E}">
        <p14:creationId xmlns:p14="http://schemas.microsoft.com/office/powerpoint/2010/main" val="39462966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2032"/>
            <a:ext cx="6858000" cy="1791253"/>
          </a:xfrm>
        </p:spPr>
        <p:txBody>
          <a:bodyPr anchor="b"/>
          <a:lstStyle>
            <a:lvl1pPr algn="ctr">
              <a:defRPr sz="45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2702363"/>
            <a:ext cx="6858000" cy="1242205"/>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单击以编辑母版副标题样式</a:t>
            </a:r>
            <a:endParaRPr lang="en-US" dirty="0"/>
          </a:p>
        </p:txBody>
      </p:sp>
      <p:sp>
        <p:nvSpPr>
          <p:cNvPr id="4" name="Date Placeholder 3"/>
          <p:cNvSpPr>
            <a:spLocks noGrp="1"/>
          </p:cNvSpPr>
          <p:nvPr>
            <p:ph type="dt" sz="half" idx="10"/>
          </p:nvPr>
        </p:nvSpPr>
        <p:spPr/>
        <p:txBody>
          <a:bodyPr/>
          <a:lstStyle/>
          <a:p>
            <a:fld id="{C88D3E24-0ED3-4BC7-9556-AC6BA7492E64}" type="datetimeFigureOut">
              <a:rPr lang="zh-CN" altLang="en-US" smtClean="0"/>
              <a:t>2021/11/14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63817E4-C2E6-4BF6-94D1-8DB0871EA25C}" type="slidenum">
              <a:rPr lang="zh-CN" altLang="en-US" smtClean="0"/>
              <a:t>‹#›</a:t>
            </a:fld>
            <a:endParaRPr lang="zh-CN" altLang="en-US"/>
          </a:p>
        </p:txBody>
      </p:sp>
    </p:spTree>
    <p:extLst>
      <p:ext uri="{BB962C8B-B14F-4D97-AF65-F5344CB8AC3E}">
        <p14:creationId xmlns:p14="http://schemas.microsoft.com/office/powerpoint/2010/main" val="1455951166"/>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3_空白">
    <p:spTree>
      <p:nvGrpSpPr>
        <p:cNvPr id="1" name=""/>
        <p:cNvGrpSpPr/>
        <p:nvPr/>
      </p:nvGrpSpPr>
      <p:grpSpPr>
        <a:xfrm>
          <a:off x="0" y="0"/>
          <a:ext cx="0" cy="0"/>
          <a:chOff x="0" y="0"/>
          <a:chExt cx="0" cy="0"/>
        </a:xfrm>
      </p:grpSpPr>
      <p:pic>
        <p:nvPicPr>
          <p:cNvPr id="8" name="图片 7">
            <a:extLst>
              <a:ext uri="{FF2B5EF4-FFF2-40B4-BE49-F238E27FC236}">
                <a16:creationId xmlns:a16="http://schemas.microsoft.com/office/drawing/2014/main" id="{F2258C5B-6BE3-45FB-AF11-52D5810C68E2}"/>
              </a:ext>
            </a:extLst>
          </p:cNvPr>
          <p:cNvPicPr>
            <a:picLocks noChangeAspect="1"/>
          </p:cNvPicPr>
          <p:nvPr userDrawn="1"/>
        </p:nvPicPr>
        <p:blipFill rotWithShape="1">
          <a:blip r:embed="rId2"/>
          <a:srcRect l="4580" r="4946" b="5953"/>
          <a:stretch/>
        </p:blipFill>
        <p:spPr>
          <a:xfrm rot="5400000">
            <a:off x="1998748" y="-1998751"/>
            <a:ext cx="5145089" cy="9142591"/>
          </a:xfrm>
          <a:prstGeom prst="rect">
            <a:avLst/>
          </a:prstGeom>
        </p:spPr>
      </p:pic>
      <p:sp>
        <p:nvSpPr>
          <p:cNvPr id="9" name="矩形 8">
            <a:extLst>
              <a:ext uri="{FF2B5EF4-FFF2-40B4-BE49-F238E27FC236}">
                <a16:creationId xmlns:a16="http://schemas.microsoft.com/office/drawing/2014/main" id="{F5058646-223D-434D-A230-C82C41900EB0}"/>
              </a:ext>
            </a:extLst>
          </p:cNvPr>
          <p:cNvSpPr/>
          <p:nvPr userDrawn="1"/>
        </p:nvSpPr>
        <p:spPr>
          <a:xfrm>
            <a:off x="198783" y="168965"/>
            <a:ext cx="8796130" cy="4830417"/>
          </a:xfrm>
          <a:prstGeom prst="rect">
            <a:avLst/>
          </a:prstGeom>
          <a:solidFill>
            <a:schemeClr val="bg1">
              <a:alpha val="91000"/>
            </a:schemeClr>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日期占位符 1"/>
          <p:cNvSpPr>
            <a:spLocks noGrp="1"/>
          </p:cNvSpPr>
          <p:nvPr>
            <p:ph type="dt" sz="half" idx="10"/>
          </p:nvPr>
        </p:nvSpPr>
        <p:spPr/>
        <p:txBody>
          <a:bodyPr/>
          <a:lstStyle/>
          <a:p>
            <a:fld id="{507A946E-B064-4211-A11D-E702AF025A18}" type="datetimeFigureOut">
              <a:rPr lang="zh-CN" altLang="en-US" smtClean="0"/>
              <a:pPr/>
              <a:t>2021/11/14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347ECCD5-501B-4F30-908A-642832F21398}" type="slidenum">
              <a:rPr lang="zh-CN" altLang="en-US" smtClean="0"/>
              <a:pPr/>
              <a:t>‹#›</a:t>
            </a:fld>
            <a:endParaRPr lang="zh-CN" altLang="en-US"/>
          </a:p>
        </p:txBody>
      </p:sp>
      <p:sp>
        <p:nvSpPr>
          <p:cNvPr id="7" name="矩形 6">
            <a:extLst>
              <a:ext uri="{FF2B5EF4-FFF2-40B4-BE49-F238E27FC236}">
                <a16:creationId xmlns:a16="http://schemas.microsoft.com/office/drawing/2014/main" id="{4CC9E05C-C36B-4898-985B-4E70251A99AD}"/>
              </a:ext>
            </a:extLst>
          </p:cNvPr>
          <p:cNvSpPr/>
          <p:nvPr userDrawn="1"/>
        </p:nvSpPr>
        <p:spPr>
          <a:xfrm>
            <a:off x="-1" y="246614"/>
            <a:ext cx="951299" cy="27350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0" b="1">
              <a:solidFill>
                <a:schemeClr val="tx1"/>
              </a:solidFill>
            </a:endParaRPr>
          </a:p>
        </p:txBody>
      </p:sp>
    </p:spTree>
    <p:extLst>
      <p:ext uri="{BB962C8B-B14F-4D97-AF65-F5344CB8AC3E}">
        <p14:creationId xmlns:p14="http://schemas.microsoft.com/office/powerpoint/2010/main" val="880370725"/>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4_空白">
    <p:spTree>
      <p:nvGrpSpPr>
        <p:cNvPr id="1" name=""/>
        <p:cNvGrpSpPr/>
        <p:nvPr/>
      </p:nvGrpSpPr>
      <p:grpSpPr>
        <a:xfrm>
          <a:off x="0" y="0"/>
          <a:ext cx="0" cy="0"/>
          <a:chOff x="0" y="0"/>
          <a:chExt cx="0" cy="0"/>
        </a:xfrm>
      </p:grpSpPr>
      <p:pic>
        <p:nvPicPr>
          <p:cNvPr id="8" name="图片 7">
            <a:extLst>
              <a:ext uri="{FF2B5EF4-FFF2-40B4-BE49-F238E27FC236}">
                <a16:creationId xmlns:a16="http://schemas.microsoft.com/office/drawing/2014/main" id="{A3ADE546-C52B-48CF-8118-B9ACC7091958}"/>
              </a:ext>
            </a:extLst>
          </p:cNvPr>
          <p:cNvPicPr>
            <a:picLocks noChangeAspect="1"/>
          </p:cNvPicPr>
          <p:nvPr userDrawn="1"/>
        </p:nvPicPr>
        <p:blipFill rotWithShape="1">
          <a:blip r:embed="rId2"/>
          <a:srcRect l="4580" r="4946" b="5953"/>
          <a:stretch/>
        </p:blipFill>
        <p:spPr>
          <a:xfrm rot="5400000">
            <a:off x="1998748" y="-1998751"/>
            <a:ext cx="5145089" cy="9142591"/>
          </a:xfrm>
          <a:prstGeom prst="rect">
            <a:avLst/>
          </a:prstGeom>
        </p:spPr>
      </p:pic>
      <p:sp>
        <p:nvSpPr>
          <p:cNvPr id="9" name="矩形 8">
            <a:extLst>
              <a:ext uri="{FF2B5EF4-FFF2-40B4-BE49-F238E27FC236}">
                <a16:creationId xmlns:a16="http://schemas.microsoft.com/office/drawing/2014/main" id="{A5F7309E-9C11-4A51-9969-F2AF4605EF75}"/>
              </a:ext>
            </a:extLst>
          </p:cNvPr>
          <p:cNvSpPr/>
          <p:nvPr userDrawn="1"/>
        </p:nvSpPr>
        <p:spPr>
          <a:xfrm>
            <a:off x="198783" y="168965"/>
            <a:ext cx="8796130" cy="4830417"/>
          </a:xfrm>
          <a:prstGeom prst="rect">
            <a:avLst/>
          </a:prstGeom>
          <a:solidFill>
            <a:schemeClr val="bg1">
              <a:alpha val="91000"/>
            </a:schemeClr>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日期占位符 1"/>
          <p:cNvSpPr>
            <a:spLocks noGrp="1"/>
          </p:cNvSpPr>
          <p:nvPr>
            <p:ph type="dt" sz="half" idx="10"/>
          </p:nvPr>
        </p:nvSpPr>
        <p:spPr/>
        <p:txBody>
          <a:bodyPr/>
          <a:lstStyle/>
          <a:p>
            <a:fld id="{507A946E-B064-4211-A11D-E702AF025A18}" type="datetimeFigureOut">
              <a:rPr lang="zh-CN" altLang="en-US" smtClean="0"/>
              <a:pPr/>
              <a:t>2021/11/14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347ECCD5-501B-4F30-908A-642832F21398}" type="slidenum">
              <a:rPr lang="zh-CN" altLang="en-US" smtClean="0"/>
              <a:pPr/>
              <a:t>‹#›</a:t>
            </a:fld>
            <a:endParaRPr lang="zh-CN" altLang="en-US"/>
          </a:p>
        </p:txBody>
      </p:sp>
      <p:sp>
        <p:nvSpPr>
          <p:cNvPr id="7" name="矩形 6">
            <a:extLst>
              <a:ext uri="{FF2B5EF4-FFF2-40B4-BE49-F238E27FC236}">
                <a16:creationId xmlns:a16="http://schemas.microsoft.com/office/drawing/2014/main" id="{353093D5-059C-4B24-9A58-533C1EDA6795}"/>
              </a:ext>
            </a:extLst>
          </p:cNvPr>
          <p:cNvSpPr/>
          <p:nvPr userDrawn="1"/>
        </p:nvSpPr>
        <p:spPr>
          <a:xfrm>
            <a:off x="-1" y="246614"/>
            <a:ext cx="951299" cy="27350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0" b="1">
              <a:solidFill>
                <a:schemeClr val="tx1"/>
              </a:solidFill>
            </a:endParaRPr>
          </a:p>
        </p:txBody>
      </p:sp>
    </p:spTree>
    <p:extLst>
      <p:ext uri="{BB962C8B-B14F-4D97-AF65-F5344CB8AC3E}">
        <p14:creationId xmlns:p14="http://schemas.microsoft.com/office/powerpoint/2010/main" val="228665676"/>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3006"/>
            <a:ext cx="2949178" cy="1200521"/>
          </a:xfrm>
        </p:spPr>
        <p:txBody>
          <a:bodyPr anchor="b"/>
          <a:lstStyle>
            <a:lvl1pPr>
              <a:defRPr sz="24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740798"/>
            <a:ext cx="4629150" cy="365634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1543526"/>
            <a:ext cx="2949178" cy="2859574"/>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编辑母版文本样式</a:t>
            </a:r>
          </a:p>
        </p:txBody>
      </p:sp>
      <p:sp>
        <p:nvSpPr>
          <p:cNvPr id="5" name="Date Placeholder 4"/>
          <p:cNvSpPr>
            <a:spLocks noGrp="1"/>
          </p:cNvSpPr>
          <p:nvPr>
            <p:ph type="dt" sz="half" idx="10"/>
          </p:nvPr>
        </p:nvSpPr>
        <p:spPr/>
        <p:txBody>
          <a:bodyPr/>
          <a:lstStyle/>
          <a:p>
            <a:fld id="{C88D3E24-0ED3-4BC7-9556-AC6BA7492E64}" type="datetimeFigureOut">
              <a:rPr lang="zh-CN" altLang="en-US" smtClean="0"/>
              <a:t>2021/11/14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63817E4-C2E6-4BF6-94D1-8DB0871EA25C}" type="slidenum">
              <a:rPr lang="zh-CN" altLang="en-US" smtClean="0"/>
              <a:t>‹#›</a:t>
            </a:fld>
            <a:endParaRPr lang="zh-CN" altLang="en-US"/>
          </a:p>
        </p:txBody>
      </p:sp>
    </p:spTree>
    <p:extLst>
      <p:ext uri="{BB962C8B-B14F-4D97-AF65-F5344CB8AC3E}">
        <p14:creationId xmlns:p14="http://schemas.microsoft.com/office/powerpoint/2010/main" val="1630620046"/>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3006"/>
            <a:ext cx="2949178" cy="1200521"/>
          </a:xfrm>
        </p:spPr>
        <p:txBody>
          <a:bodyPr anchor="b"/>
          <a:lstStyle>
            <a:lvl1pPr>
              <a:defRPr sz="24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740798"/>
            <a:ext cx="4629150" cy="365634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1543526"/>
            <a:ext cx="2949178" cy="2859574"/>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编辑母版文本样式</a:t>
            </a:r>
          </a:p>
        </p:txBody>
      </p:sp>
      <p:sp>
        <p:nvSpPr>
          <p:cNvPr id="5" name="Date Placeholder 4"/>
          <p:cNvSpPr>
            <a:spLocks noGrp="1"/>
          </p:cNvSpPr>
          <p:nvPr>
            <p:ph type="dt" sz="half" idx="10"/>
          </p:nvPr>
        </p:nvSpPr>
        <p:spPr/>
        <p:txBody>
          <a:bodyPr/>
          <a:lstStyle/>
          <a:p>
            <a:fld id="{C88D3E24-0ED3-4BC7-9556-AC6BA7492E64}" type="datetimeFigureOut">
              <a:rPr lang="zh-CN" altLang="en-US" smtClean="0"/>
              <a:t>2021/11/14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63817E4-C2E6-4BF6-94D1-8DB0871EA25C}" type="slidenum">
              <a:rPr lang="zh-CN" altLang="en-US" smtClean="0"/>
              <a:t>‹#›</a:t>
            </a:fld>
            <a:endParaRPr lang="zh-CN" altLang="en-US"/>
          </a:p>
        </p:txBody>
      </p:sp>
    </p:spTree>
    <p:extLst>
      <p:ext uri="{BB962C8B-B14F-4D97-AF65-F5344CB8AC3E}">
        <p14:creationId xmlns:p14="http://schemas.microsoft.com/office/powerpoint/2010/main" val="960683837"/>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C88D3E24-0ED3-4BC7-9556-AC6BA7492E64}" type="datetimeFigureOut">
              <a:rPr lang="zh-CN" altLang="en-US" smtClean="0"/>
              <a:t>2021/11/14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63817E4-C2E6-4BF6-94D1-8DB0871EA25C}" type="slidenum">
              <a:rPr lang="zh-CN" altLang="en-US" smtClean="0"/>
              <a:t>‹#›</a:t>
            </a:fld>
            <a:endParaRPr lang="zh-CN" altLang="en-US"/>
          </a:p>
        </p:txBody>
      </p:sp>
    </p:spTree>
    <p:extLst>
      <p:ext uri="{BB962C8B-B14F-4D97-AF65-F5344CB8AC3E}">
        <p14:creationId xmlns:p14="http://schemas.microsoft.com/office/powerpoint/2010/main" val="3241487182"/>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928"/>
            <a:ext cx="1971675" cy="436022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273928"/>
            <a:ext cx="5800725" cy="4360224"/>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C88D3E24-0ED3-4BC7-9556-AC6BA7492E64}" type="datetimeFigureOut">
              <a:rPr lang="zh-CN" altLang="en-US" smtClean="0"/>
              <a:t>2021/11/14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63817E4-C2E6-4BF6-94D1-8DB0871EA25C}" type="slidenum">
              <a:rPr lang="zh-CN" altLang="en-US" smtClean="0"/>
              <a:t>‹#›</a:t>
            </a:fld>
            <a:endParaRPr lang="zh-CN" altLang="en-US"/>
          </a:p>
        </p:txBody>
      </p:sp>
    </p:spTree>
    <p:extLst>
      <p:ext uri="{BB962C8B-B14F-4D97-AF65-F5344CB8AC3E}">
        <p14:creationId xmlns:p14="http://schemas.microsoft.com/office/powerpoint/2010/main" val="2743707406"/>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3189997"/>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1_标题和内容">
    <p:spTree>
      <p:nvGrpSpPr>
        <p:cNvPr id="1" name=""/>
        <p:cNvGrpSpPr/>
        <p:nvPr/>
      </p:nvGrpSpPr>
      <p:grpSpPr>
        <a:xfrm>
          <a:off x="0" y="0"/>
          <a:ext cx="0" cy="0"/>
          <a:chOff x="0" y="0"/>
          <a:chExt cx="0" cy="0"/>
        </a:xfrm>
      </p:grpSpPr>
      <p:sp>
        <p:nvSpPr>
          <p:cNvPr id="4" name="日期占位符 3"/>
          <p:cNvSpPr>
            <a:spLocks noGrp="1"/>
          </p:cNvSpPr>
          <p:nvPr>
            <p:ph type="dt" sz="half" idx="10"/>
          </p:nvPr>
        </p:nvSpPr>
        <p:spPr/>
        <p:txBody>
          <a:bodyPr/>
          <a:lstStyle/>
          <a:p>
            <a:fld id="{42BF0E76-E6F9-4125-90CD-90F8EE17D5E5}" type="datetime1">
              <a:rPr lang="zh-CN" altLang="en-US" smtClean="0"/>
              <a:pPr/>
              <a:t>2021/11/14</a:t>
            </a:fld>
            <a:endParaRPr lang="zh-CN" altLang="en-US"/>
          </a:p>
        </p:txBody>
      </p:sp>
      <p:sp>
        <p:nvSpPr>
          <p:cNvPr id="6" name="灯片编号占位符 5"/>
          <p:cNvSpPr>
            <a:spLocks noGrp="1"/>
          </p:cNvSpPr>
          <p:nvPr>
            <p:ph type="sldNum" sz="quarter" idx="12"/>
          </p:nvPr>
        </p:nvSpPr>
        <p:spPr>
          <a:xfrm>
            <a:off x="2915816" y="4805481"/>
            <a:ext cx="2133600" cy="273929"/>
          </a:xfrm>
          <a:prstGeom prst="rect">
            <a:avLst/>
          </a:prstGeom>
        </p:spPr>
        <p:txBody>
          <a:bodyPr/>
          <a:lstStyle/>
          <a:p>
            <a:fld id="{916F26BD-DE47-4663-A93D-9EEAA4334141}" type="slidenum">
              <a:rPr lang="zh-CN" altLang="en-US" smtClean="0"/>
              <a:pPr/>
              <a:t>‹#›</a:t>
            </a:fld>
            <a:endParaRPr lang="zh-CN" altLang="en-US"/>
          </a:p>
        </p:txBody>
      </p:sp>
    </p:spTree>
    <p:extLst>
      <p:ext uri="{BB962C8B-B14F-4D97-AF65-F5344CB8AC3E}">
        <p14:creationId xmlns:p14="http://schemas.microsoft.com/office/powerpoint/2010/main" val="2582771478"/>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4_比较">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3910759"/>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8364405"/>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C88D3E24-0ED3-4BC7-9556-AC6BA7492E64}" type="datetimeFigureOut">
              <a:rPr lang="zh-CN" altLang="en-US" smtClean="0"/>
              <a:t>2021/11/14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63817E4-C2E6-4BF6-94D1-8DB0871EA25C}" type="slidenum">
              <a:rPr lang="zh-CN" altLang="en-US" smtClean="0"/>
              <a:t>‹#›</a:t>
            </a:fld>
            <a:endParaRPr lang="zh-CN" altLang="en-US"/>
          </a:p>
        </p:txBody>
      </p:sp>
    </p:spTree>
    <p:extLst>
      <p:ext uri="{BB962C8B-B14F-4D97-AF65-F5344CB8AC3E}">
        <p14:creationId xmlns:p14="http://schemas.microsoft.com/office/powerpoint/2010/main" val="1034122989"/>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2_仅标题">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1891609"/>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4874444"/>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Full Screen Image">
    <p:spTree>
      <p:nvGrpSpPr>
        <p:cNvPr id="1" name=""/>
        <p:cNvGrpSpPr/>
        <p:nvPr/>
      </p:nvGrpSpPr>
      <p:grpSpPr>
        <a:xfrm>
          <a:off x="0" y="0"/>
          <a:ext cx="0" cy="0"/>
          <a:chOff x="0" y="0"/>
          <a:chExt cx="0" cy="0"/>
        </a:xfrm>
      </p:grpSpPr>
      <p:pic>
        <p:nvPicPr>
          <p:cNvPr id="5" name="图片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5088"/>
          </a:xfrm>
          <a:prstGeom prst="rect">
            <a:avLst/>
          </a:prstGeom>
        </p:spPr>
      </p:pic>
      <p:sp>
        <p:nvSpPr>
          <p:cNvPr id="2" name="矩形 1"/>
          <p:cNvSpPr/>
          <p:nvPr userDrawn="1"/>
        </p:nvSpPr>
        <p:spPr>
          <a:xfrm>
            <a:off x="0" y="0"/>
            <a:ext cx="9144000" cy="5145088"/>
          </a:xfrm>
          <a:prstGeom prst="rect">
            <a:avLst/>
          </a:prstGeom>
          <a:solidFill>
            <a:schemeClr val="bg1">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3" name="TextBox 1"/>
          <p:cNvSpPr txBox="1"/>
          <p:nvPr userDrawn="1"/>
        </p:nvSpPr>
        <p:spPr>
          <a:xfrm>
            <a:off x="3842567" y="368823"/>
            <a:ext cx="1338829" cy="323165"/>
          </a:xfrm>
          <a:prstGeom prst="rect">
            <a:avLst/>
          </a:prstGeom>
          <a:noFill/>
        </p:spPr>
        <p:txBody>
          <a:bodyPr wrap="none" rtlCol="0">
            <a:spAutoFit/>
          </a:bodyPr>
          <a:lstStyle/>
          <a:p>
            <a:pPr lvl="0" algn="ctr"/>
            <a:r>
              <a:rPr lang="zh-CN" altLang="en-US" sz="1500" b="1">
                <a:solidFill>
                  <a:prstClr val="black">
                    <a:lumMod val="65000"/>
                    <a:lumOff val="35000"/>
                  </a:prstClr>
                </a:solidFill>
                <a:latin typeface="Arial" panose="020B0604020202020204" pitchFamily="34" charset="0"/>
                <a:ea typeface="微软雅黑" panose="020B0503020204020204" pitchFamily="34" charset="-122"/>
                <a:sym typeface="Arial" panose="020B0604020202020204" pitchFamily="34" charset="0"/>
              </a:rPr>
              <a:t>点击添加标题</a:t>
            </a:r>
            <a:endParaRPr lang="en-US" altLang="zh-CN" sz="1500" b="1">
              <a:solidFill>
                <a:prstClr val="black">
                  <a:lumMod val="65000"/>
                  <a:lumOff val="35000"/>
                </a:prstClr>
              </a:solidFill>
              <a:latin typeface="Arial" panose="020B0604020202020204" pitchFamily="34" charset="0"/>
              <a:ea typeface="微软雅黑" panose="020B0503020204020204" pitchFamily="34" charset="-122"/>
              <a:sym typeface="Arial" panose="020B0604020202020204" pitchFamily="34" charset="0"/>
            </a:endParaRPr>
          </a:p>
        </p:txBody>
      </p:sp>
      <p:sp>
        <p:nvSpPr>
          <p:cNvPr id="4" name="TextBox 2"/>
          <p:cNvSpPr txBox="1"/>
          <p:nvPr userDrawn="1"/>
        </p:nvSpPr>
        <p:spPr>
          <a:xfrm>
            <a:off x="3274747" y="710766"/>
            <a:ext cx="2562233" cy="369332"/>
          </a:xfrm>
          <a:prstGeom prst="rect">
            <a:avLst/>
          </a:prstGeom>
          <a:noFill/>
        </p:spPr>
        <p:txBody>
          <a:bodyPr wrap="square" rtlCol="0">
            <a:spAutoFit/>
          </a:bodyPr>
          <a:lstStyle/>
          <a:p>
            <a:pPr algn="ctr"/>
            <a:r>
              <a:rPr lang="zh-CN" altLang="en-US" sz="900">
                <a:solidFill>
                  <a:schemeClr val="tx1">
                    <a:lumMod val="50000"/>
                    <a:lumOff val="50000"/>
                  </a:schemeClr>
                </a:solidFill>
                <a:latin typeface="Arial" panose="020B0604020202020204" pitchFamily="34" charset="0"/>
                <a:ea typeface="微软雅黑" panose="020B0503020204020204" pitchFamily="34" charset="-122"/>
                <a:cs typeface="Open Sans" panose="020B0606030504020204" pitchFamily="34" charset="0"/>
                <a:sym typeface="Arial" panose="020B0604020202020204" pitchFamily="34" charset="0"/>
              </a:rPr>
              <a:t>您的内容打在这里，或通过复制文本后在此选择粘贴，并选择只保留文字。</a:t>
            </a:r>
            <a:endParaRPr lang="en-US" sz="900">
              <a:solidFill>
                <a:schemeClr val="tx1">
                  <a:lumMod val="50000"/>
                  <a:lumOff val="50000"/>
                </a:schemeClr>
              </a:solidFill>
              <a:latin typeface="Arial" panose="020B0604020202020204" pitchFamily="34" charset="0"/>
              <a:ea typeface="微软雅黑" panose="020B0503020204020204" pitchFamily="34" charset="-122"/>
              <a:cs typeface="Open Sans" panose="020B0606030504020204" pitchFamily="34" charset="0"/>
              <a:sym typeface="Arial" panose="020B0604020202020204" pitchFamily="34" charset="0"/>
            </a:endParaRPr>
          </a:p>
        </p:txBody>
      </p:sp>
    </p:spTree>
    <p:extLst>
      <p:ext uri="{BB962C8B-B14F-4D97-AF65-F5344CB8AC3E}">
        <p14:creationId xmlns:p14="http://schemas.microsoft.com/office/powerpoint/2010/main" val="1166326710"/>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摘要">
    <p:spTree>
      <p:nvGrpSpPr>
        <p:cNvPr id="1" name=""/>
        <p:cNvGrpSpPr/>
        <p:nvPr/>
      </p:nvGrpSpPr>
      <p:grpSpPr>
        <a:xfrm>
          <a:off x="0" y="0"/>
          <a:ext cx="0" cy="0"/>
          <a:chOff x="0" y="0"/>
          <a:chExt cx="0" cy="0"/>
        </a:xfrm>
      </p:grpSpPr>
      <p:sp>
        <p:nvSpPr>
          <p:cNvPr id="12" name="矩形 11"/>
          <p:cNvSpPr/>
          <p:nvPr userDrawn="1"/>
        </p:nvSpPr>
        <p:spPr>
          <a:xfrm>
            <a:off x="0" y="4882682"/>
            <a:ext cx="9144000" cy="26240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sz="1280"/>
          </a:p>
        </p:txBody>
      </p:sp>
      <p:sp>
        <p:nvSpPr>
          <p:cNvPr id="16" name="文本框 15"/>
          <p:cNvSpPr txBox="1"/>
          <p:nvPr userDrawn="1"/>
        </p:nvSpPr>
        <p:spPr>
          <a:xfrm>
            <a:off x="4247360" y="4841839"/>
            <a:ext cx="649281" cy="369332"/>
          </a:xfrm>
          <a:prstGeom prst="rect">
            <a:avLst/>
          </a:prstGeom>
          <a:noFill/>
        </p:spPr>
        <p:txBody>
          <a:bodyPr wrap="none" rtlCol="0">
            <a:spAutoFit/>
          </a:bodyPr>
          <a:lstStyle/>
          <a:p>
            <a:pPr algn="ctr" fontAlgn="ctr"/>
            <a:r>
              <a:rPr lang="en-US" altLang="zh-CN" sz="1800" dirty="0">
                <a:solidFill>
                  <a:schemeClr val="bg1">
                    <a:lumMod val="95000"/>
                  </a:schemeClr>
                </a:solidFill>
                <a:latin typeface="Impact" panose="020B0806030902050204" pitchFamily="34" charset="0"/>
                <a:ea typeface="Verdana" panose="020B0604030504040204" pitchFamily="34" charset="0"/>
                <a:cs typeface="Verdana" panose="020B0604030504040204" pitchFamily="34" charset="0"/>
              </a:rPr>
              <a:t>LOGO</a:t>
            </a:r>
            <a:endParaRPr lang="zh-CN" altLang="en-US" sz="1800" dirty="0">
              <a:solidFill>
                <a:schemeClr val="bg1">
                  <a:lumMod val="95000"/>
                </a:schemeClr>
              </a:solidFill>
              <a:latin typeface="Impact" panose="020B0806030902050204" pitchFamily="34" charset="0"/>
              <a:cs typeface="Verdana" panose="020B0604030504040204" pitchFamily="34" charset="0"/>
            </a:endParaRPr>
          </a:p>
        </p:txBody>
      </p:sp>
      <p:sp>
        <p:nvSpPr>
          <p:cNvPr id="17" name="文本框 16"/>
          <p:cNvSpPr txBox="1"/>
          <p:nvPr userDrawn="1"/>
        </p:nvSpPr>
        <p:spPr>
          <a:xfrm>
            <a:off x="316930" y="4886889"/>
            <a:ext cx="1947969" cy="276999"/>
          </a:xfrm>
          <a:prstGeom prst="rect">
            <a:avLst/>
          </a:prstGeom>
          <a:noFill/>
        </p:spPr>
        <p:txBody>
          <a:bodyPr wrap="none" rtlCol="0">
            <a:spAutoFit/>
          </a:bodyPr>
          <a:lstStyle/>
          <a:p>
            <a:pPr marL="0" marR="0" indent="0" algn="l" defTabSz="685682" rtl="0" eaLnBrk="1" fontAlgn="auto" latinLnBrk="0" hangingPunct="1">
              <a:lnSpc>
                <a:spcPct val="100000"/>
              </a:lnSpc>
              <a:spcBef>
                <a:spcPts val="0"/>
              </a:spcBef>
              <a:spcAft>
                <a:spcPts val="0"/>
              </a:spcAft>
              <a:buClrTx/>
              <a:buSzTx/>
              <a:buFontTx/>
              <a:buNone/>
              <a:tabLst/>
              <a:defRPr/>
            </a:pPr>
            <a:r>
              <a:rPr lang="zh-CN" altLang="en-US" sz="1200" dirty="0">
                <a:solidFill>
                  <a:schemeClr val="bg1"/>
                </a:solidFill>
                <a:latin typeface="微软雅黑" panose="020B0503020204020204" pitchFamily="34" charset="-122"/>
                <a:ea typeface="微软雅黑" panose="020B0503020204020204" pitchFamily="34" charset="-122"/>
              </a:rPr>
              <a:t>第一部分     年度工作概述</a:t>
            </a:r>
            <a:endParaRPr lang="zh-CN" altLang="en-US" sz="1200" b="0" kern="100"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1" name="TextBox 15"/>
          <p:cNvSpPr txBox="1"/>
          <p:nvPr userDrawn="1"/>
        </p:nvSpPr>
        <p:spPr>
          <a:xfrm>
            <a:off x="8649454" y="4895520"/>
            <a:ext cx="340825" cy="213505"/>
          </a:xfrm>
          <a:prstGeom prst="rect">
            <a:avLst/>
          </a:prstGeom>
          <a:noFill/>
        </p:spPr>
        <p:txBody>
          <a:bodyPr wrap="square" lIns="51419" tIns="25710" rIns="51419" bIns="25710" rtlCol="0">
            <a:spAutoFit/>
          </a:bodyPr>
          <a:lstStyle/>
          <a:p>
            <a:pPr algn="ctr"/>
            <a:fld id="{2EEF1883-7A0E-4F66-9932-E581691AD397}" type="slidenum">
              <a:rPr lang="zh-CN" altLang="en-US" sz="1050" smtClean="0">
                <a:solidFill>
                  <a:schemeClr val="bg1">
                    <a:lumMod val="95000"/>
                  </a:schemeClr>
                </a:solidFill>
                <a:latin typeface="+mn-lt"/>
                <a:ea typeface="Arial Unicode MS" panose="020B0604020202020204" pitchFamily="34" charset="-122"/>
                <a:cs typeface="Arial Unicode MS" panose="020B0604020202020204" pitchFamily="34" charset="-122"/>
              </a:rPr>
              <a:pPr algn="ctr"/>
              <a:t>‹#›</a:t>
            </a:fld>
            <a:r>
              <a:rPr lang="zh-CN" altLang="en-US" sz="1050" dirty="0">
                <a:solidFill>
                  <a:schemeClr val="bg1">
                    <a:lumMod val="95000"/>
                  </a:schemeClr>
                </a:solidFill>
                <a:latin typeface="+mn-lt"/>
                <a:ea typeface="Arial Unicode MS" panose="020B0604020202020204" pitchFamily="34" charset="-122"/>
                <a:cs typeface="Arial Unicode MS" panose="020B0604020202020204" pitchFamily="34" charset="-122"/>
              </a:rPr>
              <a:t> </a:t>
            </a:r>
            <a:endParaRPr lang="zh-CN" altLang="en-US" sz="1050" b="0" dirty="0">
              <a:solidFill>
                <a:schemeClr val="bg1">
                  <a:lumMod val="95000"/>
                </a:schemeClr>
              </a:solidFill>
              <a:latin typeface="+mn-lt"/>
              <a:ea typeface="Arial Unicode MS" panose="020B0604020202020204" pitchFamily="34" charset="-122"/>
              <a:cs typeface="Arial Unicode MS" panose="020B0604020202020204" pitchFamily="34" charset="-122"/>
            </a:endParaRPr>
          </a:p>
        </p:txBody>
      </p:sp>
      <p:sp>
        <p:nvSpPr>
          <p:cNvPr id="3" name="文本框 2"/>
          <p:cNvSpPr txBox="1"/>
          <p:nvPr userDrawn="1"/>
        </p:nvSpPr>
        <p:spPr>
          <a:xfrm>
            <a:off x="8283345" y="4908292"/>
            <a:ext cx="471604" cy="230832"/>
          </a:xfrm>
          <a:prstGeom prst="rect">
            <a:avLst/>
          </a:prstGeom>
          <a:noFill/>
        </p:spPr>
        <p:txBody>
          <a:bodyPr wrap="none" rtlCol="0">
            <a:spAutoFit/>
          </a:bodyPr>
          <a:lstStyle/>
          <a:p>
            <a:pPr algn="ctr"/>
            <a:r>
              <a:rPr lang="en-US" altLang="zh-CN" sz="900" dirty="0">
                <a:solidFill>
                  <a:schemeClr val="bg1">
                    <a:lumMod val="95000"/>
                  </a:schemeClr>
                </a:solidFill>
                <a:latin typeface="+mn-ea"/>
                <a:ea typeface="+mn-ea"/>
              </a:rPr>
              <a:t>NO</a:t>
            </a:r>
            <a:r>
              <a:rPr lang="zh-CN" altLang="en-US" sz="900" dirty="0">
                <a:solidFill>
                  <a:schemeClr val="bg1">
                    <a:lumMod val="95000"/>
                  </a:schemeClr>
                </a:solidFill>
                <a:latin typeface="+mn-ea"/>
                <a:ea typeface="+mn-ea"/>
              </a:rPr>
              <a:t>．</a:t>
            </a:r>
          </a:p>
        </p:txBody>
      </p:sp>
      <p:sp>
        <p:nvSpPr>
          <p:cNvPr id="10" name="任意多边形 9"/>
          <p:cNvSpPr/>
          <p:nvPr userDrawn="1"/>
        </p:nvSpPr>
        <p:spPr>
          <a:xfrm rot="8100000">
            <a:off x="396313" y="229168"/>
            <a:ext cx="611007" cy="611195"/>
          </a:xfrm>
          <a:custGeom>
            <a:avLst/>
            <a:gdLst>
              <a:gd name="connsiteX0" fmla="*/ 714174 w 3817396"/>
              <a:gd name="connsiteY0" fmla="*/ 3750379 h 3817396"/>
              <a:gd name="connsiteX1" fmla="*/ 67017 w 3817396"/>
              <a:gd name="connsiteY1" fmla="*/ 3103222 h 3817396"/>
              <a:gd name="connsiteX2" fmla="*/ 67017 w 3817396"/>
              <a:gd name="connsiteY2" fmla="*/ 2779633 h 3817396"/>
              <a:gd name="connsiteX3" fmla="*/ 714174 w 3817396"/>
              <a:gd name="connsiteY3" fmla="*/ 2132476 h 3817396"/>
              <a:gd name="connsiteX4" fmla="*/ 1037763 w 3817396"/>
              <a:gd name="connsiteY4" fmla="*/ 2132476 h 3817396"/>
              <a:gd name="connsiteX5" fmla="*/ 1648140 w 3817396"/>
              <a:gd name="connsiteY5" fmla="*/ 2742853 h 3817396"/>
              <a:gd name="connsiteX6" fmla="*/ 1726243 w 3817396"/>
              <a:gd name="connsiteY6" fmla="*/ 2820956 h 3817396"/>
              <a:gd name="connsiteX7" fmla="*/ 2091154 w 3817396"/>
              <a:gd name="connsiteY7" fmla="*/ 2820956 h 3817396"/>
              <a:gd name="connsiteX8" fmla="*/ 2169256 w 3817396"/>
              <a:gd name="connsiteY8" fmla="*/ 2742853 h 3817396"/>
              <a:gd name="connsiteX9" fmla="*/ 2678177 w 3817396"/>
              <a:gd name="connsiteY9" fmla="*/ 2233932 h 3817396"/>
              <a:gd name="connsiteX10" fmla="*/ 2820956 w 3817396"/>
              <a:gd name="connsiteY10" fmla="*/ 2091154 h 3817396"/>
              <a:gd name="connsiteX11" fmla="*/ 2820956 w 3817396"/>
              <a:gd name="connsiteY11" fmla="*/ 1726243 h 3817396"/>
              <a:gd name="connsiteX12" fmla="*/ 2678177 w 3817396"/>
              <a:gd name="connsiteY12" fmla="*/ 1583464 h 3817396"/>
              <a:gd name="connsiteX13" fmla="*/ 2132476 w 3817396"/>
              <a:gd name="connsiteY13" fmla="*/ 1037763 h 3817396"/>
              <a:gd name="connsiteX14" fmla="*/ 2132476 w 3817396"/>
              <a:gd name="connsiteY14" fmla="*/ 714174 h 3817396"/>
              <a:gd name="connsiteX15" fmla="*/ 2779633 w 3817396"/>
              <a:gd name="connsiteY15" fmla="*/ 67017 h 3817396"/>
              <a:gd name="connsiteX16" fmla="*/ 3103222 w 3817396"/>
              <a:gd name="connsiteY16" fmla="*/ 67017 h 3817396"/>
              <a:gd name="connsiteX17" fmla="*/ 3750379 w 3817396"/>
              <a:gd name="connsiteY17" fmla="*/ 714174 h 3817396"/>
              <a:gd name="connsiteX18" fmla="*/ 3750379 w 3817396"/>
              <a:gd name="connsiteY18" fmla="*/ 1037763 h 3817396"/>
              <a:gd name="connsiteX19" fmla="*/ 3218177 w 3817396"/>
              <a:gd name="connsiteY19" fmla="*/ 1569965 h 3817396"/>
              <a:gd name="connsiteX20" fmla="*/ 3061899 w 3817396"/>
              <a:gd name="connsiteY20" fmla="*/ 1726243 h 3817396"/>
              <a:gd name="connsiteX21" fmla="*/ 3061899 w 3817396"/>
              <a:gd name="connsiteY21" fmla="*/ 2091154 h 3817396"/>
              <a:gd name="connsiteX22" fmla="*/ 3218177 w 3817396"/>
              <a:gd name="connsiteY22" fmla="*/ 2247431 h 3817396"/>
              <a:gd name="connsiteX23" fmla="*/ 3750379 w 3817396"/>
              <a:gd name="connsiteY23" fmla="*/ 2779633 h 3817396"/>
              <a:gd name="connsiteX24" fmla="*/ 3750379 w 3817396"/>
              <a:gd name="connsiteY24" fmla="*/ 3103222 h 3817396"/>
              <a:gd name="connsiteX25" fmla="*/ 3103222 w 3817396"/>
              <a:gd name="connsiteY25" fmla="*/ 3750379 h 3817396"/>
              <a:gd name="connsiteX26" fmla="*/ 2779633 w 3817396"/>
              <a:gd name="connsiteY26" fmla="*/ 3750379 h 3817396"/>
              <a:gd name="connsiteX27" fmla="*/ 2312108 w 3817396"/>
              <a:gd name="connsiteY27" fmla="*/ 3282853 h 3817396"/>
              <a:gd name="connsiteX28" fmla="*/ 2312107 w 3817396"/>
              <a:gd name="connsiteY28" fmla="*/ 3282853 h 3817396"/>
              <a:gd name="connsiteX29" fmla="*/ 2091154 w 3817396"/>
              <a:gd name="connsiteY29" fmla="*/ 3061899 h 3817396"/>
              <a:gd name="connsiteX30" fmla="*/ 1726243 w 3817396"/>
              <a:gd name="connsiteY30" fmla="*/ 3061899 h 3817396"/>
              <a:gd name="connsiteX31" fmla="*/ 1505289 w 3817396"/>
              <a:gd name="connsiteY31" fmla="*/ 3282853 h 3817396"/>
              <a:gd name="connsiteX32" fmla="*/ 1037763 w 3817396"/>
              <a:gd name="connsiteY32" fmla="*/ 3750379 h 3817396"/>
              <a:gd name="connsiteX33" fmla="*/ 714174 w 3817396"/>
              <a:gd name="connsiteY33" fmla="*/ 3750379 h 3817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817396" h="3817396">
                <a:moveTo>
                  <a:pt x="714174" y="3750379"/>
                </a:moveTo>
                <a:lnTo>
                  <a:pt x="67017" y="3103222"/>
                </a:lnTo>
                <a:cubicBezTo>
                  <a:pt x="-22339" y="3013866"/>
                  <a:pt x="-22339" y="2868989"/>
                  <a:pt x="67017" y="2779633"/>
                </a:cubicBezTo>
                <a:lnTo>
                  <a:pt x="714174" y="2132476"/>
                </a:lnTo>
                <a:cubicBezTo>
                  <a:pt x="803530" y="2043120"/>
                  <a:pt x="948407" y="2043120"/>
                  <a:pt x="1037763" y="2132476"/>
                </a:cubicBezTo>
                <a:lnTo>
                  <a:pt x="1648140" y="2742853"/>
                </a:lnTo>
                <a:lnTo>
                  <a:pt x="1726243" y="2820956"/>
                </a:lnTo>
                <a:cubicBezTo>
                  <a:pt x="1827010" y="2921723"/>
                  <a:pt x="1990386" y="2921723"/>
                  <a:pt x="2091154" y="2820956"/>
                </a:cubicBezTo>
                <a:lnTo>
                  <a:pt x="2169256" y="2742853"/>
                </a:lnTo>
                <a:lnTo>
                  <a:pt x="2678177" y="2233932"/>
                </a:lnTo>
                <a:lnTo>
                  <a:pt x="2820956" y="2091154"/>
                </a:lnTo>
                <a:cubicBezTo>
                  <a:pt x="2921723" y="1990386"/>
                  <a:pt x="2921723" y="1827010"/>
                  <a:pt x="2820956" y="1726243"/>
                </a:cubicBezTo>
                <a:lnTo>
                  <a:pt x="2678177" y="1583464"/>
                </a:lnTo>
                <a:lnTo>
                  <a:pt x="2132476" y="1037763"/>
                </a:lnTo>
                <a:cubicBezTo>
                  <a:pt x="2043120" y="948407"/>
                  <a:pt x="2043120" y="803530"/>
                  <a:pt x="2132476" y="714174"/>
                </a:cubicBezTo>
                <a:lnTo>
                  <a:pt x="2779633" y="67017"/>
                </a:lnTo>
                <a:cubicBezTo>
                  <a:pt x="2868989" y="-22339"/>
                  <a:pt x="3013866" y="-22339"/>
                  <a:pt x="3103222" y="67017"/>
                </a:cubicBezTo>
                <a:lnTo>
                  <a:pt x="3750379" y="714174"/>
                </a:lnTo>
                <a:cubicBezTo>
                  <a:pt x="3839735" y="803530"/>
                  <a:pt x="3839735" y="948407"/>
                  <a:pt x="3750379" y="1037763"/>
                </a:cubicBezTo>
                <a:lnTo>
                  <a:pt x="3218177" y="1569965"/>
                </a:lnTo>
                <a:lnTo>
                  <a:pt x="3061899" y="1726243"/>
                </a:lnTo>
                <a:cubicBezTo>
                  <a:pt x="2961132" y="1827010"/>
                  <a:pt x="2961132" y="1990386"/>
                  <a:pt x="3061899" y="2091154"/>
                </a:cubicBezTo>
                <a:lnTo>
                  <a:pt x="3218177" y="2247431"/>
                </a:lnTo>
                <a:lnTo>
                  <a:pt x="3750379" y="2779633"/>
                </a:lnTo>
                <a:cubicBezTo>
                  <a:pt x="3839735" y="2868989"/>
                  <a:pt x="3839735" y="3013866"/>
                  <a:pt x="3750379" y="3103222"/>
                </a:cubicBezTo>
                <a:lnTo>
                  <a:pt x="3103222" y="3750379"/>
                </a:lnTo>
                <a:cubicBezTo>
                  <a:pt x="3013866" y="3839735"/>
                  <a:pt x="2868989" y="3839735"/>
                  <a:pt x="2779633" y="3750379"/>
                </a:cubicBezTo>
                <a:lnTo>
                  <a:pt x="2312108" y="3282853"/>
                </a:lnTo>
                <a:lnTo>
                  <a:pt x="2312107" y="3282853"/>
                </a:lnTo>
                <a:lnTo>
                  <a:pt x="2091154" y="3061899"/>
                </a:lnTo>
                <a:cubicBezTo>
                  <a:pt x="1990386" y="2961132"/>
                  <a:pt x="1827010" y="2961132"/>
                  <a:pt x="1726243" y="3061899"/>
                </a:cubicBezTo>
                <a:lnTo>
                  <a:pt x="1505289" y="3282853"/>
                </a:lnTo>
                <a:lnTo>
                  <a:pt x="1037763" y="3750379"/>
                </a:lnTo>
                <a:cubicBezTo>
                  <a:pt x="948407" y="3839735"/>
                  <a:pt x="803530" y="3839735"/>
                  <a:pt x="714174" y="3750379"/>
                </a:cubicBezTo>
                <a:close/>
              </a:path>
            </a:pathLst>
          </a:cu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80"/>
          </a:p>
        </p:txBody>
      </p:sp>
    </p:spTree>
    <p:extLst>
      <p:ext uri="{BB962C8B-B14F-4D97-AF65-F5344CB8AC3E}">
        <p14:creationId xmlns:p14="http://schemas.microsoft.com/office/powerpoint/2010/main" val="2983898126"/>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47_自定义版式">
    <p:spTree>
      <p:nvGrpSpPr>
        <p:cNvPr id="1" name=""/>
        <p:cNvGrpSpPr/>
        <p:nvPr/>
      </p:nvGrpSpPr>
      <p:grpSpPr>
        <a:xfrm>
          <a:off x="0" y="0"/>
          <a:ext cx="0" cy="0"/>
          <a:chOff x="0" y="0"/>
          <a:chExt cx="0" cy="0"/>
        </a:xfrm>
      </p:grpSpPr>
      <p:sp>
        <p:nvSpPr>
          <p:cNvPr id="8" name="图片占位符 7"/>
          <p:cNvSpPr>
            <a:spLocks noGrp="1"/>
          </p:cNvSpPr>
          <p:nvPr>
            <p:ph type="pic" sz="quarter" idx="10"/>
          </p:nvPr>
        </p:nvSpPr>
        <p:spPr>
          <a:xfrm>
            <a:off x="807794" y="695798"/>
            <a:ext cx="3349048" cy="1876747"/>
          </a:xfrm>
          <a:custGeom>
            <a:avLst/>
            <a:gdLst>
              <a:gd name="connsiteX0" fmla="*/ 0 w 4465398"/>
              <a:gd name="connsiteY0" fmla="*/ 0 h 2501557"/>
              <a:gd name="connsiteX1" fmla="*/ 4465398 w 4465398"/>
              <a:gd name="connsiteY1" fmla="*/ 0 h 2501557"/>
              <a:gd name="connsiteX2" fmla="*/ 4465398 w 4465398"/>
              <a:gd name="connsiteY2" fmla="*/ 2501557 h 2501557"/>
              <a:gd name="connsiteX3" fmla="*/ 0 w 4465398"/>
              <a:gd name="connsiteY3" fmla="*/ 2501557 h 2501557"/>
            </a:gdLst>
            <a:ahLst/>
            <a:cxnLst>
              <a:cxn ang="0">
                <a:pos x="connsiteX0" y="connsiteY0"/>
              </a:cxn>
              <a:cxn ang="0">
                <a:pos x="connsiteX1" y="connsiteY1"/>
              </a:cxn>
              <a:cxn ang="0">
                <a:pos x="connsiteX2" y="connsiteY2"/>
              </a:cxn>
              <a:cxn ang="0">
                <a:pos x="connsiteX3" y="connsiteY3"/>
              </a:cxn>
            </a:cxnLst>
            <a:rect l="l" t="t" r="r" b="b"/>
            <a:pathLst>
              <a:path w="4465398" h="2501557">
                <a:moveTo>
                  <a:pt x="0" y="0"/>
                </a:moveTo>
                <a:lnTo>
                  <a:pt x="4465398" y="0"/>
                </a:lnTo>
                <a:lnTo>
                  <a:pt x="4465398" y="2501557"/>
                </a:lnTo>
                <a:lnTo>
                  <a:pt x="0" y="2501557"/>
                </a:lnTo>
                <a:close/>
              </a:path>
            </a:pathLst>
          </a:custGeom>
        </p:spPr>
        <p:txBody>
          <a:bodyPr wrap="square">
            <a:noAutofit/>
          </a:bodyPr>
          <a:lstStyle/>
          <a:p>
            <a:endParaRPr lang="zh-CN" altLang="en-US" dirty="0"/>
          </a:p>
        </p:txBody>
      </p:sp>
      <p:sp>
        <p:nvSpPr>
          <p:cNvPr id="9" name="图片占位符 8"/>
          <p:cNvSpPr>
            <a:spLocks noGrp="1"/>
          </p:cNvSpPr>
          <p:nvPr>
            <p:ph type="pic" sz="quarter" idx="11"/>
          </p:nvPr>
        </p:nvSpPr>
        <p:spPr>
          <a:xfrm>
            <a:off x="4984690" y="695798"/>
            <a:ext cx="3349048" cy="1876747"/>
          </a:xfrm>
          <a:custGeom>
            <a:avLst/>
            <a:gdLst>
              <a:gd name="connsiteX0" fmla="*/ 0 w 4465398"/>
              <a:gd name="connsiteY0" fmla="*/ 0 h 2501557"/>
              <a:gd name="connsiteX1" fmla="*/ 4465398 w 4465398"/>
              <a:gd name="connsiteY1" fmla="*/ 0 h 2501557"/>
              <a:gd name="connsiteX2" fmla="*/ 4465398 w 4465398"/>
              <a:gd name="connsiteY2" fmla="*/ 2501557 h 2501557"/>
              <a:gd name="connsiteX3" fmla="*/ 0 w 4465398"/>
              <a:gd name="connsiteY3" fmla="*/ 2501557 h 2501557"/>
            </a:gdLst>
            <a:ahLst/>
            <a:cxnLst>
              <a:cxn ang="0">
                <a:pos x="connsiteX0" y="connsiteY0"/>
              </a:cxn>
              <a:cxn ang="0">
                <a:pos x="connsiteX1" y="connsiteY1"/>
              </a:cxn>
              <a:cxn ang="0">
                <a:pos x="connsiteX2" y="connsiteY2"/>
              </a:cxn>
              <a:cxn ang="0">
                <a:pos x="connsiteX3" y="connsiteY3"/>
              </a:cxn>
            </a:cxnLst>
            <a:rect l="l" t="t" r="r" b="b"/>
            <a:pathLst>
              <a:path w="4465398" h="2501557">
                <a:moveTo>
                  <a:pt x="0" y="0"/>
                </a:moveTo>
                <a:lnTo>
                  <a:pt x="4465398" y="0"/>
                </a:lnTo>
                <a:lnTo>
                  <a:pt x="4465398" y="2501557"/>
                </a:lnTo>
                <a:lnTo>
                  <a:pt x="0" y="2501557"/>
                </a:lnTo>
                <a:close/>
              </a:path>
            </a:pathLst>
          </a:custGeom>
        </p:spPr>
        <p:txBody>
          <a:bodyPr wrap="square">
            <a:noAutofit/>
          </a:bodyPr>
          <a:lstStyle/>
          <a:p>
            <a:endParaRPr lang="zh-CN" altLang="en-US" dirty="0"/>
          </a:p>
        </p:txBody>
      </p:sp>
    </p:spTree>
    <p:extLst>
      <p:ext uri="{BB962C8B-B14F-4D97-AF65-F5344CB8AC3E}">
        <p14:creationId xmlns:p14="http://schemas.microsoft.com/office/powerpoint/2010/main" val="750673457"/>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第五章">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8649306"/>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_两栏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2480743007"/>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700"/>
            <a:ext cx="7886700" cy="2140213"/>
          </a:xfrm>
        </p:spPr>
        <p:txBody>
          <a:bodyPr anchor="b"/>
          <a:lstStyle>
            <a:lvl1pPr>
              <a:defRPr sz="45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3443160"/>
            <a:ext cx="7886700" cy="1125488"/>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C88D3E24-0ED3-4BC7-9556-AC6BA7492E64}" type="datetimeFigureOut">
              <a:rPr lang="zh-CN" altLang="en-US" smtClean="0"/>
              <a:t>2021/11/14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63817E4-C2E6-4BF6-94D1-8DB0871EA25C}" type="slidenum">
              <a:rPr lang="zh-CN" altLang="en-US" smtClean="0"/>
              <a:t>‹#›</a:t>
            </a:fld>
            <a:endParaRPr lang="zh-CN" altLang="en-US"/>
          </a:p>
        </p:txBody>
      </p:sp>
    </p:spTree>
    <p:extLst>
      <p:ext uri="{BB962C8B-B14F-4D97-AF65-F5344CB8AC3E}">
        <p14:creationId xmlns:p14="http://schemas.microsoft.com/office/powerpoint/2010/main" val="3119859188"/>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369642"/>
            <a:ext cx="3886200" cy="326451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369642"/>
            <a:ext cx="3886200" cy="326451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C88D3E24-0ED3-4BC7-9556-AC6BA7492E64}" type="datetimeFigureOut">
              <a:rPr lang="zh-CN" altLang="en-US" smtClean="0"/>
              <a:t>2021/11/14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63817E4-C2E6-4BF6-94D1-8DB0871EA25C}" type="slidenum">
              <a:rPr lang="zh-CN" altLang="en-US" smtClean="0"/>
              <a:t>‹#›</a:t>
            </a:fld>
            <a:endParaRPr lang="zh-CN" altLang="en-US"/>
          </a:p>
        </p:txBody>
      </p:sp>
    </p:spTree>
    <p:extLst>
      <p:ext uri="{BB962C8B-B14F-4D97-AF65-F5344CB8AC3E}">
        <p14:creationId xmlns:p14="http://schemas.microsoft.com/office/powerpoint/2010/main" val="2536927080"/>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273929"/>
            <a:ext cx="7886700" cy="994479"/>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261261"/>
            <a:ext cx="3868340" cy="61812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4" name="Content Placeholder 3"/>
          <p:cNvSpPr>
            <a:spLocks noGrp="1"/>
          </p:cNvSpPr>
          <p:nvPr>
            <p:ph sz="half" idx="2"/>
          </p:nvPr>
        </p:nvSpPr>
        <p:spPr>
          <a:xfrm>
            <a:off x="629842" y="1879386"/>
            <a:ext cx="3868340" cy="276429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261261"/>
            <a:ext cx="3887391" cy="61812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6" name="Content Placeholder 5"/>
          <p:cNvSpPr>
            <a:spLocks noGrp="1"/>
          </p:cNvSpPr>
          <p:nvPr>
            <p:ph sz="quarter" idx="4"/>
          </p:nvPr>
        </p:nvSpPr>
        <p:spPr>
          <a:xfrm>
            <a:off x="4629150" y="1879386"/>
            <a:ext cx="3887391" cy="276429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C88D3E24-0ED3-4BC7-9556-AC6BA7492E64}" type="datetimeFigureOut">
              <a:rPr lang="zh-CN" altLang="en-US" smtClean="0"/>
              <a:t>2021/11/14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63817E4-C2E6-4BF6-94D1-8DB0871EA25C}" type="slidenum">
              <a:rPr lang="zh-CN" altLang="en-US" smtClean="0"/>
              <a:t>‹#›</a:t>
            </a:fld>
            <a:endParaRPr lang="zh-CN" altLang="en-US"/>
          </a:p>
        </p:txBody>
      </p:sp>
    </p:spTree>
    <p:extLst>
      <p:ext uri="{BB962C8B-B14F-4D97-AF65-F5344CB8AC3E}">
        <p14:creationId xmlns:p14="http://schemas.microsoft.com/office/powerpoint/2010/main" val="286684746"/>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C88D3E24-0ED3-4BC7-9556-AC6BA7492E64}" type="datetimeFigureOut">
              <a:rPr lang="zh-CN" altLang="en-US" smtClean="0"/>
              <a:t>2021/11/14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63817E4-C2E6-4BF6-94D1-8DB0871EA25C}" type="slidenum">
              <a:rPr lang="zh-CN" altLang="en-US" smtClean="0"/>
              <a:t>‹#›</a:t>
            </a:fld>
            <a:endParaRPr lang="zh-CN" altLang="en-US"/>
          </a:p>
        </p:txBody>
      </p:sp>
    </p:spTree>
    <p:extLst>
      <p:ext uri="{BB962C8B-B14F-4D97-AF65-F5344CB8AC3E}">
        <p14:creationId xmlns:p14="http://schemas.microsoft.com/office/powerpoint/2010/main" val="3564661382"/>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8D3E24-0ED3-4BC7-9556-AC6BA7492E64}" type="datetimeFigureOut">
              <a:rPr lang="zh-CN" altLang="en-US" smtClean="0"/>
              <a:t>2021/11/14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63817E4-C2E6-4BF6-94D1-8DB0871EA25C}" type="slidenum">
              <a:rPr lang="zh-CN" altLang="en-US" smtClean="0"/>
              <a:t>‹#›</a:t>
            </a:fld>
            <a:endParaRPr lang="zh-CN" altLang="en-US"/>
          </a:p>
        </p:txBody>
      </p:sp>
    </p:spTree>
    <p:extLst>
      <p:ext uri="{BB962C8B-B14F-4D97-AF65-F5344CB8AC3E}">
        <p14:creationId xmlns:p14="http://schemas.microsoft.com/office/powerpoint/2010/main" val="1060425846"/>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pic>
        <p:nvPicPr>
          <p:cNvPr id="7" name="图片 6">
            <a:extLst>
              <a:ext uri="{FF2B5EF4-FFF2-40B4-BE49-F238E27FC236}">
                <a16:creationId xmlns:a16="http://schemas.microsoft.com/office/drawing/2014/main" id="{51760BEF-F2DF-42C1-A8F2-BA1F37EEF34A}"/>
              </a:ext>
            </a:extLst>
          </p:cNvPr>
          <p:cNvPicPr>
            <a:picLocks noChangeAspect="1"/>
          </p:cNvPicPr>
          <p:nvPr userDrawn="1"/>
        </p:nvPicPr>
        <p:blipFill rotWithShape="1">
          <a:blip r:embed="rId2"/>
          <a:srcRect l="4580" r="4946" b="5953"/>
          <a:stretch/>
        </p:blipFill>
        <p:spPr>
          <a:xfrm rot="5400000">
            <a:off x="1998748" y="-1998751"/>
            <a:ext cx="5145089" cy="9142591"/>
          </a:xfrm>
          <a:prstGeom prst="rect">
            <a:avLst/>
          </a:prstGeom>
        </p:spPr>
      </p:pic>
      <p:sp>
        <p:nvSpPr>
          <p:cNvPr id="8" name="矩形 7">
            <a:extLst>
              <a:ext uri="{FF2B5EF4-FFF2-40B4-BE49-F238E27FC236}">
                <a16:creationId xmlns:a16="http://schemas.microsoft.com/office/drawing/2014/main" id="{8A7F6D1D-1A1C-4408-89C2-90EE90758DC5}"/>
              </a:ext>
            </a:extLst>
          </p:cNvPr>
          <p:cNvSpPr/>
          <p:nvPr userDrawn="1"/>
        </p:nvSpPr>
        <p:spPr>
          <a:xfrm>
            <a:off x="198783" y="168965"/>
            <a:ext cx="8796130" cy="4830417"/>
          </a:xfrm>
          <a:prstGeom prst="rect">
            <a:avLst/>
          </a:prstGeom>
          <a:solidFill>
            <a:schemeClr val="bg1">
              <a:alpha val="91000"/>
            </a:schemeClr>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日期占位符 1"/>
          <p:cNvSpPr>
            <a:spLocks noGrp="1"/>
          </p:cNvSpPr>
          <p:nvPr>
            <p:ph type="dt" sz="half" idx="10"/>
          </p:nvPr>
        </p:nvSpPr>
        <p:spPr/>
        <p:txBody>
          <a:bodyPr/>
          <a:lstStyle/>
          <a:p>
            <a:fld id="{507A946E-B064-4211-A11D-E702AF025A18}" type="datetimeFigureOut">
              <a:rPr lang="zh-CN" altLang="en-US" smtClean="0"/>
              <a:pPr/>
              <a:t>2021/11/14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347ECCD5-501B-4F30-908A-642832F21398}" type="slidenum">
              <a:rPr lang="zh-CN" altLang="en-US" smtClean="0"/>
              <a:pPr/>
              <a:t>‹#›</a:t>
            </a:fld>
            <a:endParaRPr lang="zh-CN" altLang="en-US"/>
          </a:p>
        </p:txBody>
      </p:sp>
      <p:sp>
        <p:nvSpPr>
          <p:cNvPr id="5" name="矩形 4"/>
          <p:cNvSpPr/>
          <p:nvPr userDrawn="1"/>
        </p:nvSpPr>
        <p:spPr>
          <a:xfrm>
            <a:off x="-1" y="246614"/>
            <a:ext cx="951299" cy="27350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0" b="1">
              <a:solidFill>
                <a:schemeClr val="tx1"/>
              </a:solidFill>
            </a:endParaRPr>
          </a:p>
        </p:txBody>
      </p:sp>
    </p:spTree>
    <p:extLst>
      <p:ext uri="{BB962C8B-B14F-4D97-AF65-F5344CB8AC3E}">
        <p14:creationId xmlns:p14="http://schemas.microsoft.com/office/powerpoint/2010/main" val="3671180516"/>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2_空白">
    <p:spTree>
      <p:nvGrpSpPr>
        <p:cNvPr id="1" name=""/>
        <p:cNvGrpSpPr/>
        <p:nvPr/>
      </p:nvGrpSpPr>
      <p:grpSpPr>
        <a:xfrm>
          <a:off x="0" y="0"/>
          <a:ext cx="0" cy="0"/>
          <a:chOff x="0" y="0"/>
          <a:chExt cx="0" cy="0"/>
        </a:xfrm>
      </p:grpSpPr>
      <p:pic>
        <p:nvPicPr>
          <p:cNvPr id="8" name="图片 7">
            <a:extLst>
              <a:ext uri="{FF2B5EF4-FFF2-40B4-BE49-F238E27FC236}">
                <a16:creationId xmlns:a16="http://schemas.microsoft.com/office/drawing/2014/main" id="{34958B19-D80D-44F2-95CD-C23E5A0767F3}"/>
              </a:ext>
            </a:extLst>
          </p:cNvPr>
          <p:cNvPicPr>
            <a:picLocks noChangeAspect="1"/>
          </p:cNvPicPr>
          <p:nvPr userDrawn="1"/>
        </p:nvPicPr>
        <p:blipFill rotWithShape="1">
          <a:blip r:embed="rId2"/>
          <a:srcRect l="4580" r="4946" b="5953"/>
          <a:stretch/>
        </p:blipFill>
        <p:spPr>
          <a:xfrm rot="5400000">
            <a:off x="1998748" y="-1998751"/>
            <a:ext cx="5145089" cy="9142591"/>
          </a:xfrm>
          <a:prstGeom prst="rect">
            <a:avLst/>
          </a:prstGeom>
        </p:spPr>
      </p:pic>
      <p:sp>
        <p:nvSpPr>
          <p:cNvPr id="9" name="矩形 8">
            <a:extLst>
              <a:ext uri="{FF2B5EF4-FFF2-40B4-BE49-F238E27FC236}">
                <a16:creationId xmlns:a16="http://schemas.microsoft.com/office/drawing/2014/main" id="{F0F97595-E185-4E3B-B36B-D29C56E10051}"/>
              </a:ext>
            </a:extLst>
          </p:cNvPr>
          <p:cNvSpPr/>
          <p:nvPr userDrawn="1"/>
        </p:nvSpPr>
        <p:spPr>
          <a:xfrm>
            <a:off x="198783" y="168965"/>
            <a:ext cx="8796130" cy="4830417"/>
          </a:xfrm>
          <a:prstGeom prst="rect">
            <a:avLst/>
          </a:prstGeom>
          <a:solidFill>
            <a:schemeClr val="bg1">
              <a:alpha val="91000"/>
            </a:schemeClr>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日期占位符 1"/>
          <p:cNvSpPr>
            <a:spLocks noGrp="1"/>
          </p:cNvSpPr>
          <p:nvPr>
            <p:ph type="dt" sz="half" idx="10"/>
          </p:nvPr>
        </p:nvSpPr>
        <p:spPr/>
        <p:txBody>
          <a:bodyPr/>
          <a:lstStyle/>
          <a:p>
            <a:fld id="{507A946E-B064-4211-A11D-E702AF025A18}" type="datetimeFigureOut">
              <a:rPr lang="zh-CN" altLang="en-US" smtClean="0"/>
              <a:pPr/>
              <a:t>2021/11/14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347ECCD5-501B-4F30-908A-642832F21398}" type="slidenum">
              <a:rPr lang="zh-CN" altLang="en-US" smtClean="0"/>
              <a:pPr/>
              <a:t>‹#›</a:t>
            </a:fld>
            <a:endParaRPr lang="zh-CN" altLang="en-US"/>
          </a:p>
        </p:txBody>
      </p:sp>
      <p:sp>
        <p:nvSpPr>
          <p:cNvPr id="7" name="矩形 6">
            <a:extLst>
              <a:ext uri="{FF2B5EF4-FFF2-40B4-BE49-F238E27FC236}">
                <a16:creationId xmlns:a16="http://schemas.microsoft.com/office/drawing/2014/main" id="{24377B8A-C0AB-483D-B5D9-B168F369714F}"/>
              </a:ext>
            </a:extLst>
          </p:cNvPr>
          <p:cNvSpPr/>
          <p:nvPr userDrawn="1"/>
        </p:nvSpPr>
        <p:spPr>
          <a:xfrm>
            <a:off x="-1" y="246614"/>
            <a:ext cx="951299" cy="27350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0" b="1">
              <a:solidFill>
                <a:schemeClr val="tx1"/>
              </a:solidFill>
            </a:endParaRPr>
          </a:p>
        </p:txBody>
      </p:sp>
    </p:spTree>
    <p:extLst>
      <p:ext uri="{BB962C8B-B14F-4D97-AF65-F5344CB8AC3E}">
        <p14:creationId xmlns:p14="http://schemas.microsoft.com/office/powerpoint/2010/main" val="1493730744"/>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929"/>
            <a:ext cx="7886700" cy="994479"/>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369642"/>
            <a:ext cx="7886700" cy="3264511"/>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4768735"/>
            <a:ext cx="2057400" cy="273928"/>
          </a:xfrm>
          <a:prstGeom prst="rect">
            <a:avLst/>
          </a:prstGeom>
        </p:spPr>
        <p:txBody>
          <a:bodyPr vert="horz" lIns="91440" tIns="45720" rIns="91440" bIns="45720" rtlCol="0" anchor="ctr"/>
          <a:lstStyle>
            <a:lvl1pPr algn="l">
              <a:defRPr sz="900">
                <a:solidFill>
                  <a:schemeClr val="tx1">
                    <a:tint val="75000"/>
                  </a:schemeClr>
                </a:solidFill>
              </a:defRPr>
            </a:lvl1pPr>
          </a:lstStyle>
          <a:p>
            <a:fld id="{C88D3E24-0ED3-4BC7-9556-AC6BA7492E64}" type="datetimeFigureOut">
              <a:rPr lang="zh-CN" altLang="en-US" smtClean="0"/>
              <a:t>2021/11/14</a:t>
            </a:fld>
            <a:endParaRPr lang="zh-CN" altLang="en-US"/>
          </a:p>
        </p:txBody>
      </p:sp>
      <p:sp>
        <p:nvSpPr>
          <p:cNvPr id="5" name="Footer Placeholder 4"/>
          <p:cNvSpPr>
            <a:spLocks noGrp="1"/>
          </p:cNvSpPr>
          <p:nvPr>
            <p:ph type="ftr" sz="quarter" idx="3"/>
          </p:nvPr>
        </p:nvSpPr>
        <p:spPr>
          <a:xfrm>
            <a:off x="3028950" y="4768735"/>
            <a:ext cx="3086100" cy="273928"/>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4768735"/>
            <a:ext cx="2057400" cy="273928"/>
          </a:xfrm>
          <a:prstGeom prst="rect">
            <a:avLst/>
          </a:prstGeom>
        </p:spPr>
        <p:txBody>
          <a:bodyPr vert="horz" lIns="91440" tIns="45720" rIns="91440" bIns="45720" rtlCol="0" anchor="ctr"/>
          <a:lstStyle>
            <a:lvl1pPr algn="r">
              <a:defRPr sz="900">
                <a:solidFill>
                  <a:schemeClr val="tx1">
                    <a:tint val="75000"/>
                  </a:schemeClr>
                </a:solidFill>
              </a:defRPr>
            </a:lvl1pPr>
          </a:lstStyle>
          <a:p>
            <a:fld id="{A63817E4-C2E6-4BF6-94D1-8DB0871EA25C}" type="slidenum">
              <a:rPr lang="zh-CN" altLang="en-US" smtClean="0"/>
              <a:t>‹#›</a:t>
            </a:fld>
            <a:endParaRPr lang="zh-CN" altLang="en-US"/>
          </a:p>
        </p:txBody>
      </p:sp>
    </p:spTree>
    <p:extLst>
      <p:ext uri="{BB962C8B-B14F-4D97-AF65-F5344CB8AC3E}">
        <p14:creationId xmlns:p14="http://schemas.microsoft.com/office/powerpoint/2010/main" val="18611613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78" r:id="rId8"/>
    <p:sldLayoutId id="2147483679" r:id="rId9"/>
    <p:sldLayoutId id="2147483680" r:id="rId10"/>
    <p:sldLayoutId id="2147483681" r:id="rId11"/>
    <p:sldLayoutId id="2147483668" r:id="rId12"/>
    <p:sldLayoutId id="2147483669" r:id="rId13"/>
    <p:sldLayoutId id="2147483670" r:id="rId14"/>
    <p:sldLayoutId id="2147483671" r:id="rId15"/>
    <p:sldLayoutId id="2147483672" r:id="rId16"/>
    <p:sldLayoutId id="2147483673" r:id="rId17"/>
    <p:sldLayoutId id="2147483674" r:id="rId18"/>
    <p:sldLayoutId id="2147483675" r:id="rId19"/>
    <p:sldLayoutId id="2147483676" r:id="rId20"/>
    <p:sldLayoutId id="2147483682" r:id="rId21"/>
    <p:sldLayoutId id="2147483683" r:id="rId22"/>
    <p:sldLayoutId id="2147483685" r:id="rId23"/>
    <p:sldLayoutId id="2147483686" r:id="rId24"/>
    <p:sldLayoutId id="2147483687" r:id="rId25"/>
    <p:sldLayoutId id="2147483688" r:id="rId26"/>
  </p:sldLayoutIdLst>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tags" Target="../tags/tag3.xml"/><Relationship Id="rId7" Type="http://schemas.openxmlformats.org/officeDocument/2006/relationships/image" Target="../media/image1.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notesSlide" Target="../notesSlides/notesSlide1.xml"/><Relationship Id="rId5" Type="http://schemas.openxmlformats.org/officeDocument/2006/relationships/slideLayout" Target="../slideLayouts/slideLayout16.xml"/><Relationship Id="rId4" Type="http://schemas.openxmlformats.org/officeDocument/2006/relationships/tags" Target="../tags/tag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6.xml"/><Relationship Id="rId1" Type="http://schemas.openxmlformats.org/officeDocument/2006/relationships/tags" Target="../tags/tag5.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6.xml"/><Relationship Id="rId1" Type="http://schemas.openxmlformats.org/officeDocument/2006/relationships/tags" Target="../tags/tag6.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6.xml"/><Relationship Id="rId1" Type="http://schemas.openxmlformats.org/officeDocument/2006/relationships/tags" Target="../tags/tag7.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1741C415-812C-4001-A9DC-4E8B8F5F4181}"/>
              </a:ext>
            </a:extLst>
          </p:cNvPr>
          <p:cNvPicPr>
            <a:picLocks noChangeAspect="1"/>
          </p:cNvPicPr>
          <p:nvPr/>
        </p:nvPicPr>
        <p:blipFill>
          <a:blip r:embed="rId2"/>
          <a:stretch>
            <a:fillRect/>
          </a:stretch>
        </p:blipFill>
        <p:spPr>
          <a:xfrm rot="5400000">
            <a:off x="2042577" y="-1843015"/>
            <a:ext cx="5141270" cy="9140036"/>
          </a:xfrm>
          <a:prstGeom prst="rect">
            <a:avLst/>
          </a:prstGeom>
        </p:spPr>
      </p:pic>
      <p:sp>
        <p:nvSpPr>
          <p:cNvPr id="5" name="矩形 4">
            <a:extLst>
              <a:ext uri="{FF2B5EF4-FFF2-40B4-BE49-F238E27FC236}">
                <a16:creationId xmlns:a16="http://schemas.microsoft.com/office/drawing/2014/main" id="{B7413A43-9653-457D-91D0-A2B4DD749E8C}"/>
              </a:ext>
            </a:extLst>
          </p:cNvPr>
          <p:cNvSpPr/>
          <p:nvPr/>
        </p:nvSpPr>
        <p:spPr>
          <a:xfrm>
            <a:off x="2018312" y="2095586"/>
            <a:ext cx="6586877" cy="954107"/>
          </a:xfrm>
          <a:prstGeom prst="rect">
            <a:avLst/>
          </a:prstGeom>
        </p:spPr>
        <p:txBody>
          <a:bodyPr wrap="square">
            <a:spAutoFit/>
          </a:bodyPr>
          <a:lstStyle/>
          <a:p>
            <a:r>
              <a:rPr lang="en-US" altLang="zh-CN" sz="2800" b="1" dirty="0">
                <a:latin typeface="Times New Roman" panose="02020603050405020304" pitchFamily="18" charset="0"/>
                <a:cs typeface="Times New Roman" panose="02020603050405020304" pitchFamily="18" charset="0"/>
              </a:rPr>
              <a:t>Translation Theories of George Steiner</a:t>
            </a:r>
            <a:endParaRPr lang="zh-CN" altLang="zh-CN" sz="2800" b="1" dirty="0">
              <a:latin typeface="Times New Roman" panose="02020603050405020304" pitchFamily="18" charset="0"/>
              <a:cs typeface="Times New Roman" panose="02020603050405020304" pitchFamily="18" charset="0"/>
            </a:endParaRPr>
          </a:p>
          <a:p>
            <a:endParaRPr lang="zh-CN" altLang="en-US" sz="2800" spc="450" dirty="0">
              <a:solidFill>
                <a:schemeClr val="tx1">
                  <a:lumMod val="75000"/>
                  <a:lumOff val="25000"/>
                </a:schemeClr>
              </a:solidFill>
              <a:latin typeface="Times New Roman" panose="02020603050405020304" pitchFamily="18" charset="0"/>
              <a:ea typeface="方正正大黑简体" panose="02000000000000000000" pitchFamily="2" charset="-122"/>
              <a:cs typeface="Times New Roman" panose="02020603050405020304" pitchFamily="18" charset="0"/>
            </a:endParaRPr>
          </a:p>
        </p:txBody>
      </p:sp>
      <p:sp>
        <p:nvSpPr>
          <p:cNvPr id="8" name="文本框 7">
            <a:extLst>
              <a:ext uri="{FF2B5EF4-FFF2-40B4-BE49-F238E27FC236}">
                <a16:creationId xmlns:a16="http://schemas.microsoft.com/office/drawing/2014/main" id="{DBF7EA9C-80F2-4997-A04C-7CC3231EB9EE}"/>
              </a:ext>
            </a:extLst>
          </p:cNvPr>
          <p:cNvSpPr txBox="1"/>
          <p:nvPr/>
        </p:nvSpPr>
        <p:spPr>
          <a:xfrm>
            <a:off x="3566452" y="2980069"/>
            <a:ext cx="2541080" cy="338554"/>
          </a:xfrm>
          <a:prstGeom prst="rect">
            <a:avLst/>
          </a:prstGeom>
          <a:noFill/>
        </p:spPr>
        <p:txBody>
          <a:bodyPr wrap="none" rtlCol="0">
            <a:spAutoFit/>
          </a:bodyPr>
          <a:lstStyle/>
          <a:p>
            <a:r>
              <a:rPr lang="en-US" altLang="zh-CN" sz="1600" dirty="0">
                <a:solidFill>
                  <a:schemeClr val="bg1"/>
                </a:solidFill>
                <a:highlight>
                  <a:srgbClr val="0F869E"/>
                </a:highlight>
                <a:latin typeface="微软雅黑" panose="020B0503020204020204" pitchFamily="34" charset="-122"/>
                <a:ea typeface="微软雅黑" panose="020B0503020204020204" pitchFamily="34" charset="-122"/>
              </a:rPr>
              <a:t>PPT:</a:t>
            </a:r>
            <a:r>
              <a:rPr lang="zh-CN" altLang="en-US" sz="1600" dirty="0">
                <a:solidFill>
                  <a:schemeClr val="bg1"/>
                </a:solidFill>
                <a:highlight>
                  <a:srgbClr val="0F869E"/>
                </a:highlight>
                <a:latin typeface="微软雅黑" panose="020B0503020204020204" pitchFamily="34" charset="-122"/>
                <a:ea typeface="微软雅黑" panose="020B0503020204020204" pitchFamily="34" charset="-122"/>
              </a:rPr>
              <a:t> </a:t>
            </a:r>
            <a:r>
              <a:rPr lang="en-US" altLang="zh-CN" sz="1600" dirty="0">
                <a:solidFill>
                  <a:schemeClr val="bg1"/>
                </a:solidFill>
                <a:highlight>
                  <a:srgbClr val="0F869E"/>
                </a:highlight>
                <a:latin typeface="微软雅黑" panose="020B0503020204020204" pitchFamily="34" charset="-122"/>
                <a:ea typeface="微软雅黑" panose="020B0503020204020204" pitchFamily="34" charset="-122"/>
              </a:rPr>
              <a:t>Yang Liuqing</a:t>
            </a:r>
            <a:r>
              <a:rPr lang="zh-CN" altLang="en-US" sz="1600" dirty="0">
                <a:solidFill>
                  <a:schemeClr val="bg1"/>
                </a:solidFill>
                <a:highlight>
                  <a:srgbClr val="0F869E"/>
                </a:highlight>
                <a:latin typeface="微软雅黑" panose="020B0503020204020204" pitchFamily="34" charset="-122"/>
                <a:ea typeface="微软雅黑" panose="020B0503020204020204" pitchFamily="34" charset="-122"/>
              </a:rPr>
              <a:t>杨柳青</a:t>
            </a:r>
          </a:p>
        </p:txBody>
      </p:sp>
      <p:sp>
        <p:nvSpPr>
          <p:cNvPr id="13" name="文本框 12">
            <a:extLst>
              <a:ext uri="{FF2B5EF4-FFF2-40B4-BE49-F238E27FC236}">
                <a16:creationId xmlns:a16="http://schemas.microsoft.com/office/drawing/2014/main" id="{FE6B72CE-D6BE-4296-98B2-507DA2267D42}"/>
              </a:ext>
            </a:extLst>
          </p:cNvPr>
          <p:cNvSpPr txBox="1"/>
          <p:nvPr/>
        </p:nvSpPr>
        <p:spPr>
          <a:xfrm>
            <a:off x="3566452" y="3453456"/>
            <a:ext cx="3012363" cy="338554"/>
          </a:xfrm>
          <a:prstGeom prst="rect">
            <a:avLst/>
          </a:prstGeom>
          <a:noFill/>
        </p:spPr>
        <p:txBody>
          <a:bodyPr wrap="none" rtlCol="0">
            <a:spAutoFit/>
          </a:bodyPr>
          <a:lstStyle/>
          <a:p>
            <a:r>
              <a:rPr lang="en-US" altLang="zh-CN" sz="1600" dirty="0">
                <a:solidFill>
                  <a:schemeClr val="bg1"/>
                </a:solidFill>
                <a:highlight>
                  <a:srgbClr val="0F869E"/>
                </a:highlight>
                <a:latin typeface="微软雅黑" panose="020B0503020204020204" pitchFamily="34" charset="-122"/>
                <a:ea typeface="微软雅黑" panose="020B0503020204020204" pitchFamily="34" charset="-122"/>
              </a:rPr>
              <a:t>Handout: Yin </a:t>
            </a:r>
            <a:r>
              <a:rPr lang="en-US" altLang="zh-CN" sz="1600" dirty="0" err="1">
                <a:solidFill>
                  <a:schemeClr val="bg1"/>
                </a:solidFill>
                <a:highlight>
                  <a:srgbClr val="0F869E"/>
                </a:highlight>
                <a:latin typeface="微软雅黑" panose="020B0503020204020204" pitchFamily="34" charset="-122"/>
                <a:ea typeface="微软雅黑" panose="020B0503020204020204" pitchFamily="34" charset="-122"/>
              </a:rPr>
              <a:t>Huizhen</a:t>
            </a:r>
            <a:r>
              <a:rPr lang="en-US" altLang="zh-CN" sz="1600" dirty="0">
                <a:solidFill>
                  <a:schemeClr val="bg1"/>
                </a:solidFill>
                <a:highlight>
                  <a:srgbClr val="0F869E"/>
                </a:highlight>
                <a:latin typeface="微软雅黑" panose="020B0503020204020204" pitchFamily="34" charset="-122"/>
                <a:ea typeface="微软雅黑" panose="020B0503020204020204" pitchFamily="34" charset="-122"/>
              </a:rPr>
              <a:t> </a:t>
            </a:r>
            <a:r>
              <a:rPr lang="zh-CN" altLang="en-US" sz="1600" dirty="0">
                <a:solidFill>
                  <a:schemeClr val="bg1"/>
                </a:solidFill>
                <a:highlight>
                  <a:srgbClr val="0F869E"/>
                </a:highlight>
                <a:latin typeface="微软雅黑" panose="020B0503020204020204" pitchFamily="34" charset="-122"/>
                <a:ea typeface="微软雅黑" panose="020B0503020204020204" pitchFamily="34" charset="-122"/>
              </a:rPr>
              <a:t>殷慧珍</a:t>
            </a:r>
          </a:p>
        </p:txBody>
      </p:sp>
    </p:spTree>
    <p:extLst>
      <p:ext uri="{BB962C8B-B14F-4D97-AF65-F5344CB8AC3E}">
        <p14:creationId xmlns:p14="http://schemas.microsoft.com/office/powerpoint/2010/main" val="1763944425"/>
      </p:ext>
    </p:extLst>
  </p:cSld>
  <p:clrMapOvr>
    <a:masterClrMapping/>
  </p:clrMapOvr>
  <mc:AlternateContent xmlns:mc="http://schemas.openxmlformats.org/markup-compatibility/2006" xmlns:p14="http://schemas.microsoft.com/office/powerpoint/2010/main">
    <mc:Choice Requires="p14">
      <p:transition spd="slow" p14:dur="1600" advClick="0" advTm="0">
        <p14:prism isContent="1" isInverted="1"/>
      </p:transition>
    </mc:Choice>
    <mc:Fallback xmlns="">
      <p:transition spd="slow" advClick="0" advTm="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文本框 42"/>
          <p:cNvSpPr txBox="1"/>
          <p:nvPr/>
        </p:nvSpPr>
        <p:spPr>
          <a:xfrm>
            <a:off x="546089" y="1123542"/>
            <a:ext cx="7691849" cy="715581"/>
          </a:xfrm>
          <a:prstGeom prst="rect">
            <a:avLst/>
          </a:prstGeom>
          <a:noFill/>
          <a:effectLst/>
        </p:spPr>
        <p:txBody>
          <a:bodyPr wrap="none" lIns="68580" tIns="34290" rIns="68580" bIns="34290" rtlCol="0">
            <a:spAutoFit/>
          </a:bodyPr>
          <a:lstStyle/>
          <a:p>
            <a:r>
              <a:rPr lang="en-US" altLang="zh-CN" kern="100" dirty="0">
                <a:latin typeface="Times New Roman" panose="02020603050405020304" pitchFamily="18" charset="0"/>
                <a:ea typeface="宋体" panose="02010600030101010101" pitchFamily="2" charset="-122"/>
              </a:rPr>
              <a:t>The stage that the translator tends to understand the meaning of the original text</a:t>
            </a:r>
            <a:r>
              <a:rPr lang="en-US" altLang="zh-CN" dirty="0"/>
              <a:t>.</a:t>
            </a:r>
            <a:endParaRPr lang="en-US" altLang="zh-CN" sz="900" dirty="0">
              <a:solidFill>
                <a:schemeClr val="tx1">
                  <a:lumMod val="50000"/>
                  <a:lumOff val="50000"/>
                </a:schemeClr>
              </a:solidFill>
              <a:latin typeface="微软雅黑" panose="020B0503020204020204" pitchFamily="34" charset="-122"/>
              <a:ea typeface="微软雅黑" panose="020B0503020204020204" pitchFamily="34" charset="-122"/>
            </a:endParaRPr>
          </a:p>
          <a:p>
            <a:endParaRPr lang="en-US" altLang="zh-CN" sz="2400" dirty="0">
              <a:solidFill>
                <a:schemeClr val="tx1">
                  <a:lumMod val="50000"/>
                  <a:lumOff val="50000"/>
                </a:schemeClr>
              </a:solidFill>
              <a:latin typeface="微软雅黑" panose="020B0503020204020204" pitchFamily="34" charset="-122"/>
              <a:ea typeface="微软雅黑" panose="020B0503020204020204" pitchFamily="34" charset="-122"/>
            </a:endParaRPr>
          </a:p>
        </p:txBody>
      </p:sp>
      <p:sp>
        <p:nvSpPr>
          <p:cNvPr id="44" name="文本框 43"/>
          <p:cNvSpPr txBox="1"/>
          <p:nvPr/>
        </p:nvSpPr>
        <p:spPr>
          <a:xfrm>
            <a:off x="546089" y="1708307"/>
            <a:ext cx="8444612" cy="1177245"/>
          </a:xfrm>
          <a:prstGeom prst="rect">
            <a:avLst/>
          </a:prstGeom>
          <a:noFill/>
          <a:effectLst/>
        </p:spPr>
        <p:txBody>
          <a:bodyPr wrap="square" lIns="68580" tIns="34290" rIns="68580" bIns="34290" rtlCol="0">
            <a:spAutoFit/>
          </a:bodyPr>
          <a:lstStyle/>
          <a:p>
            <a:r>
              <a:rPr lang="en-US" altLang="zh-CN" kern="100" dirty="0">
                <a:latin typeface="Times New Roman" panose="02020603050405020304" pitchFamily="18" charset="0"/>
                <a:ea typeface="宋体" panose="02010600030101010101" pitchFamily="2" charset="-122"/>
              </a:rPr>
              <a:t>Translators will be influenced by different cultural backgrounds, thinking, writing techniques and life experience, so </a:t>
            </a:r>
            <a:r>
              <a:rPr lang="en-US" altLang="zh-CN" u="sng" kern="100" dirty="0">
                <a:latin typeface="Times New Roman" panose="02020603050405020304" pitchFamily="18" charset="0"/>
                <a:ea typeface="宋体" panose="02010600030101010101" pitchFamily="2" charset="-122"/>
              </a:rPr>
              <a:t>they will understand the original text with subjective awareness in the process of translation</a:t>
            </a:r>
            <a:r>
              <a:rPr lang="en-US" altLang="zh-CN" kern="100" dirty="0">
                <a:latin typeface="Times New Roman" panose="02020603050405020304" pitchFamily="18" charset="0"/>
                <a:ea typeface="宋体" panose="02010600030101010101" pitchFamily="2" charset="-122"/>
              </a:rPr>
              <a:t>. Therefore, in the process of expression, </a:t>
            </a:r>
            <a:r>
              <a:rPr lang="en-US" altLang="zh-CN" u="sng" kern="100" dirty="0">
                <a:latin typeface="Times New Roman" panose="02020603050405020304" pitchFamily="18" charset="0"/>
                <a:ea typeface="宋体" panose="02010600030101010101" pitchFamily="2" charset="-122"/>
              </a:rPr>
              <a:t>there will be contents beyond the text, which is the invasion in the text. </a:t>
            </a:r>
          </a:p>
        </p:txBody>
      </p:sp>
      <p:sp>
        <p:nvSpPr>
          <p:cNvPr id="39" name="TextBox 5"/>
          <p:cNvSpPr txBox="1"/>
          <p:nvPr/>
        </p:nvSpPr>
        <p:spPr>
          <a:xfrm>
            <a:off x="1382969" y="454142"/>
            <a:ext cx="2150269" cy="400110"/>
          </a:xfrm>
          <a:prstGeom prst="rect">
            <a:avLst/>
          </a:prstGeom>
          <a:noFill/>
        </p:spPr>
        <p:txBody>
          <a:bodyPr wrap="none" rtlCol="0">
            <a:spAutoFit/>
          </a:bodyPr>
          <a:lstStyle/>
          <a:p>
            <a:pPr lvl="0"/>
            <a:r>
              <a:rPr lang="en-US" altLang="zh-CN" sz="2000" b="1" dirty="0">
                <a:solidFill>
                  <a:schemeClr val="accent1"/>
                </a:solidFill>
                <a:latin typeface="微软雅黑" pitchFamily="34" charset="-122"/>
                <a:ea typeface="微软雅黑" pitchFamily="34" charset="-122"/>
              </a:rPr>
              <a:t>Aggression</a:t>
            </a:r>
            <a:r>
              <a:rPr lang="zh-CN" altLang="en-US" sz="2000" b="1" dirty="0">
                <a:solidFill>
                  <a:schemeClr val="accent1"/>
                </a:solidFill>
                <a:latin typeface="微软雅黑" pitchFamily="34" charset="-122"/>
                <a:ea typeface="微软雅黑" pitchFamily="34" charset="-122"/>
              </a:rPr>
              <a:t>入侵</a:t>
            </a:r>
            <a:endParaRPr lang="zh-CN" altLang="zh-CN" sz="2000" b="1" dirty="0">
              <a:solidFill>
                <a:schemeClr val="accent1"/>
              </a:solidFill>
              <a:latin typeface="微软雅黑" pitchFamily="34" charset="-122"/>
              <a:ea typeface="微软雅黑" pitchFamily="34" charset="-122"/>
            </a:endParaRPr>
          </a:p>
        </p:txBody>
      </p:sp>
      <p:grpSp>
        <p:nvGrpSpPr>
          <p:cNvPr id="47" name="组合 46">
            <a:extLst>
              <a:ext uri="{FF2B5EF4-FFF2-40B4-BE49-F238E27FC236}">
                <a16:creationId xmlns:a16="http://schemas.microsoft.com/office/drawing/2014/main" id="{B906142A-0E91-4FF4-A6A6-BA942F1824AB}"/>
              </a:ext>
            </a:extLst>
          </p:cNvPr>
          <p:cNvGrpSpPr/>
          <p:nvPr/>
        </p:nvGrpSpPr>
        <p:grpSpPr>
          <a:xfrm>
            <a:off x="974615" y="392537"/>
            <a:ext cx="316409" cy="369332"/>
            <a:chOff x="4400134" y="1065982"/>
            <a:chExt cx="316409" cy="369281"/>
          </a:xfrm>
          <a:solidFill>
            <a:srgbClr val="F83003"/>
          </a:solidFill>
        </p:grpSpPr>
        <p:sp>
          <p:nvSpPr>
            <p:cNvPr id="48" name="椭圆 47">
              <a:extLst>
                <a:ext uri="{FF2B5EF4-FFF2-40B4-BE49-F238E27FC236}">
                  <a16:creationId xmlns:a16="http://schemas.microsoft.com/office/drawing/2014/main" id="{AE5E7581-467A-46E4-A3EA-9FB9E332DCAF}"/>
                </a:ext>
              </a:extLst>
            </p:cNvPr>
            <p:cNvSpPr/>
            <p:nvPr/>
          </p:nvSpPr>
          <p:spPr>
            <a:xfrm>
              <a:off x="4417853" y="1095705"/>
              <a:ext cx="298690" cy="298690"/>
            </a:xfrm>
            <a:prstGeom prst="ellipse">
              <a:avLst/>
            </a:prstGeom>
            <a:solidFill>
              <a:schemeClr val="accent1"/>
            </a:solidFill>
            <a:ln>
              <a:noFill/>
            </a:ln>
          </p:spPr>
          <p:txBody>
            <a:bodyPr vert="horz" wrap="square" lIns="91424" tIns="45712" rIns="91424" bIns="45712" numCol="1" anchor="t" anchorCtr="0" compatLnSpc="1">
              <a:prstTxWarp prst="textNoShape">
                <a:avLst/>
              </a:prstTxWarp>
            </a:bodyPr>
            <a:lstStyle/>
            <a:p>
              <a:endParaRPr lang="zh-CN" altLang="en-US" dirty="0">
                <a:solidFill>
                  <a:schemeClr val="tx1">
                    <a:lumMod val="75000"/>
                    <a:lumOff val="25000"/>
                  </a:schemeClr>
                </a:solidFill>
              </a:endParaRPr>
            </a:p>
          </p:txBody>
        </p:sp>
        <p:sp>
          <p:nvSpPr>
            <p:cNvPr id="49" name="TextBox 3">
              <a:extLst>
                <a:ext uri="{FF2B5EF4-FFF2-40B4-BE49-F238E27FC236}">
                  <a16:creationId xmlns:a16="http://schemas.microsoft.com/office/drawing/2014/main" id="{AE25E517-D073-4228-865F-D3DB5B76E32E}"/>
                </a:ext>
              </a:extLst>
            </p:cNvPr>
            <p:cNvSpPr txBox="1"/>
            <p:nvPr/>
          </p:nvSpPr>
          <p:spPr>
            <a:xfrm>
              <a:off x="4400134" y="1065982"/>
              <a:ext cx="301686" cy="369281"/>
            </a:xfrm>
            <a:prstGeom prst="rect">
              <a:avLst/>
            </a:prstGeom>
            <a:noFill/>
          </p:spPr>
          <p:txBody>
            <a:bodyPr wrap="none" rtlCol="0">
              <a:spAutoFit/>
            </a:bodyPr>
            <a:lstStyle/>
            <a:p>
              <a:r>
                <a:rPr lang="en-US" altLang="zh-CN" dirty="0">
                  <a:solidFill>
                    <a:schemeClr val="bg1"/>
                  </a:solidFill>
                </a:rPr>
                <a:t>2</a:t>
              </a:r>
              <a:endParaRPr lang="zh-CN" altLang="en-US" dirty="0">
                <a:solidFill>
                  <a:schemeClr val="bg1"/>
                </a:solidFill>
              </a:endParaRPr>
            </a:p>
          </p:txBody>
        </p:sp>
      </p:grpSp>
      <p:sp>
        <p:nvSpPr>
          <p:cNvPr id="50" name="文本框 49">
            <a:extLst>
              <a:ext uri="{FF2B5EF4-FFF2-40B4-BE49-F238E27FC236}">
                <a16:creationId xmlns:a16="http://schemas.microsoft.com/office/drawing/2014/main" id="{F920213D-3438-44F9-ADD2-3F2170F4F85E}"/>
              </a:ext>
            </a:extLst>
          </p:cNvPr>
          <p:cNvSpPr txBox="1"/>
          <p:nvPr/>
        </p:nvSpPr>
        <p:spPr>
          <a:xfrm>
            <a:off x="579042" y="3169444"/>
            <a:ext cx="7985915" cy="923330"/>
          </a:xfrm>
          <a:prstGeom prst="rect">
            <a:avLst/>
          </a:prstGeom>
          <a:noFill/>
        </p:spPr>
        <p:txBody>
          <a:bodyPr wrap="square">
            <a:spAutoFit/>
          </a:bodyPr>
          <a:lstStyle/>
          <a:p>
            <a:r>
              <a:rPr lang="zh-CN" altLang="en-US" sz="1800" kern="100" dirty="0">
                <a:effectLst/>
                <a:latin typeface="Times New Roman" panose="02020603050405020304" pitchFamily="18" charset="0"/>
                <a:ea typeface="宋体" panose="02010600030101010101" pitchFamily="2" charset="-122"/>
              </a:rPr>
              <a:t>①</a:t>
            </a:r>
            <a:r>
              <a:rPr lang="en-US" altLang="zh-CN" sz="1800" kern="100" dirty="0">
                <a:effectLst/>
                <a:latin typeface="Times New Roman" panose="02020603050405020304" pitchFamily="18" charset="0"/>
                <a:ea typeface="宋体" panose="02010600030101010101" pitchFamily="2" charset="-122"/>
              </a:rPr>
              <a:t>Penetrate into the deep meaning of the original text; </a:t>
            </a:r>
          </a:p>
          <a:p>
            <a:r>
              <a:rPr lang="zh-CN" altLang="en-US" sz="1800" kern="100" dirty="0">
                <a:effectLst/>
                <a:latin typeface="Times New Roman" panose="02020603050405020304" pitchFamily="18" charset="0"/>
                <a:ea typeface="宋体" panose="02010600030101010101" pitchFamily="2" charset="-122"/>
              </a:rPr>
              <a:t>②</a:t>
            </a:r>
            <a:r>
              <a:rPr lang="en-US" altLang="zh-CN" sz="1800" kern="100" dirty="0">
                <a:effectLst/>
                <a:latin typeface="Times New Roman" panose="02020603050405020304" pitchFamily="18" charset="0"/>
                <a:ea typeface="宋体" panose="02010600030101010101" pitchFamily="2" charset="-122"/>
              </a:rPr>
              <a:t>Overcome the barriers of language and culture</a:t>
            </a:r>
            <a:r>
              <a:rPr lang="en-US" altLang="zh-CN" kern="100" dirty="0">
                <a:latin typeface="Times New Roman" panose="02020603050405020304" pitchFamily="18" charset="0"/>
                <a:ea typeface="宋体" panose="02010600030101010101" pitchFamily="2" charset="-122"/>
              </a:rPr>
              <a:t>;</a:t>
            </a:r>
          </a:p>
          <a:p>
            <a:r>
              <a:rPr lang="zh-CN" altLang="en-US" sz="1800" kern="100" dirty="0">
                <a:effectLst/>
                <a:latin typeface="Times New Roman" panose="02020603050405020304" pitchFamily="18" charset="0"/>
                <a:ea typeface="宋体" panose="02010600030101010101" pitchFamily="2" charset="-122"/>
              </a:rPr>
              <a:t>③</a:t>
            </a:r>
            <a:r>
              <a:rPr lang="en-US" altLang="zh-CN" sz="1800" kern="100" dirty="0">
                <a:effectLst/>
                <a:latin typeface="Times New Roman" panose="02020603050405020304" pitchFamily="18" charset="0"/>
                <a:ea typeface="宋体" panose="02010600030101010101" pitchFamily="2" charset="-122"/>
              </a:rPr>
              <a:t>Intake the meaning and flavor of the original text.</a:t>
            </a:r>
            <a:endParaRPr lang="zh-CN" altLang="en-US" dirty="0"/>
          </a:p>
        </p:txBody>
      </p:sp>
    </p:spTree>
    <p:extLst>
      <p:ext uri="{BB962C8B-B14F-4D97-AF65-F5344CB8AC3E}">
        <p14:creationId xmlns:p14="http://schemas.microsoft.com/office/powerpoint/2010/main" val="4238375785"/>
      </p:ext>
    </p:extLst>
  </p:cSld>
  <p:clrMapOvr>
    <a:masterClrMapping/>
  </p:clrMapOvr>
  <mc:AlternateContent xmlns:mc="http://schemas.openxmlformats.org/markup-compatibility/2006" xmlns:p14="http://schemas.microsoft.com/office/powerpoint/2010/main">
    <mc:Choice Requires="p14">
      <p:transition spd="slow" p14:dur="2000" advClick="0" advTm="0">
        <p14:prism isContent="1"/>
      </p:transition>
    </mc:Choice>
    <mc:Fallback xmlns="">
      <p:transition spd="slow" advClick="0" advTm="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572793" y="1943037"/>
            <a:ext cx="296736" cy="285720"/>
            <a:chOff x="8134849" y="3131854"/>
            <a:chExt cx="489450" cy="464509"/>
          </a:xfrm>
        </p:grpSpPr>
        <p:sp>
          <p:nvSpPr>
            <p:cNvPr id="11" name="Freeform 74"/>
            <p:cNvSpPr/>
            <p:nvPr/>
          </p:nvSpPr>
          <p:spPr bwMode="auto">
            <a:xfrm>
              <a:off x="8190965" y="3131854"/>
              <a:ext cx="221344" cy="205755"/>
            </a:xfrm>
            <a:custGeom>
              <a:avLst/>
              <a:gdLst>
                <a:gd name="T0" fmla="*/ 78 w 78"/>
                <a:gd name="T1" fmla="*/ 13 h 72"/>
                <a:gd name="T2" fmla="*/ 64 w 78"/>
                <a:gd name="T3" fmla="*/ 72 h 72"/>
                <a:gd name="T4" fmla="*/ 0 w 78"/>
                <a:gd name="T5" fmla="*/ 68 h 72"/>
                <a:gd name="T6" fmla="*/ 15 w 78"/>
                <a:gd name="T7" fmla="*/ 13 h 72"/>
                <a:gd name="T8" fmla="*/ 78 w 78"/>
                <a:gd name="T9" fmla="*/ 13 h 72"/>
              </a:gdLst>
              <a:ahLst/>
              <a:cxnLst>
                <a:cxn ang="0">
                  <a:pos x="T0" y="T1"/>
                </a:cxn>
                <a:cxn ang="0">
                  <a:pos x="T2" y="T3"/>
                </a:cxn>
                <a:cxn ang="0">
                  <a:pos x="T4" y="T5"/>
                </a:cxn>
                <a:cxn ang="0">
                  <a:pos x="T6" y="T7"/>
                </a:cxn>
                <a:cxn ang="0">
                  <a:pos x="T8" y="T9"/>
                </a:cxn>
              </a:cxnLst>
              <a:rect l="0" t="0" r="r" b="b"/>
              <a:pathLst>
                <a:path w="78" h="72">
                  <a:moveTo>
                    <a:pt x="78" y="13"/>
                  </a:moveTo>
                  <a:cubicBezTo>
                    <a:pt x="76" y="36"/>
                    <a:pt x="68" y="52"/>
                    <a:pt x="64" y="72"/>
                  </a:cubicBezTo>
                  <a:cubicBezTo>
                    <a:pt x="46" y="65"/>
                    <a:pt x="22" y="61"/>
                    <a:pt x="0" y="68"/>
                  </a:cubicBezTo>
                  <a:cubicBezTo>
                    <a:pt x="5" y="49"/>
                    <a:pt x="11" y="32"/>
                    <a:pt x="15" y="13"/>
                  </a:cubicBezTo>
                  <a:cubicBezTo>
                    <a:pt x="31" y="0"/>
                    <a:pt x="61" y="5"/>
                    <a:pt x="78" y="13"/>
                  </a:cubicBezTo>
                  <a:close/>
                </a:path>
              </a:pathLst>
            </a:custGeom>
            <a:solidFill>
              <a:schemeClr val="bg1"/>
            </a:solidFill>
            <a:ln>
              <a:noFill/>
            </a:ln>
          </p:spPr>
          <p:txBody>
            <a:bodyPr vert="horz" wrap="square" lIns="68580" tIns="34290" rIns="68580" bIns="34290" numCol="1" anchor="t" anchorCtr="0" compatLnSpc="1"/>
            <a:lstStyle/>
            <a:p>
              <a:endParaRPr lang="zh-CN" altLang="en-US" sz="1350"/>
            </a:p>
          </p:txBody>
        </p:sp>
        <p:sp>
          <p:nvSpPr>
            <p:cNvPr id="12" name="Freeform 75"/>
            <p:cNvSpPr/>
            <p:nvPr/>
          </p:nvSpPr>
          <p:spPr bwMode="auto">
            <a:xfrm>
              <a:off x="8396720" y="3200439"/>
              <a:ext cx="227579" cy="199520"/>
            </a:xfrm>
            <a:custGeom>
              <a:avLst/>
              <a:gdLst>
                <a:gd name="T0" fmla="*/ 17 w 80"/>
                <a:gd name="T1" fmla="*/ 0 h 70"/>
                <a:gd name="T2" fmla="*/ 80 w 80"/>
                <a:gd name="T3" fmla="*/ 4 h 70"/>
                <a:gd name="T4" fmla="*/ 63 w 80"/>
                <a:gd name="T5" fmla="*/ 61 h 70"/>
                <a:gd name="T6" fmla="*/ 0 w 80"/>
                <a:gd name="T7" fmla="*/ 57 h 70"/>
                <a:gd name="T8" fmla="*/ 17 w 80"/>
                <a:gd name="T9" fmla="*/ 0 h 70"/>
              </a:gdLst>
              <a:ahLst/>
              <a:cxnLst>
                <a:cxn ang="0">
                  <a:pos x="T0" y="T1"/>
                </a:cxn>
                <a:cxn ang="0">
                  <a:pos x="T2" y="T3"/>
                </a:cxn>
                <a:cxn ang="0">
                  <a:pos x="T4" y="T5"/>
                </a:cxn>
                <a:cxn ang="0">
                  <a:pos x="T6" y="T7"/>
                </a:cxn>
                <a:cxn ang="0">
                  <a:pos x="T8" y="T9"/>
                </a:cxn>
              </a:cxnLst>
              <a:rect l="0" t="0" r="r" b="b"/>
              <a:pathLst>
                <a:path w="80" h="70">
                  <a:moveTo>
                    <a:pt x="17" y="0"/>
                  </a:moveTo>
                  <a:cubicBezTo>
                    <a:pt x="33" y="9"/>
                    <a:pt x="59" y="10"/>
                    <a:pt x="80" y="4"/>
                  </a:cubicBezTo>
                  <a:cubicBezTo>
                    <a:pt x="74" y="22"/>
                    <a:pt x="70" y="43"/>
                    <a:pt x="63" y="61"/>
                  </a:cubicBezTo>
                  <a:cubicBezTo>
                    <a:pt x="46" y="70"/>
                    <a:pt x="13" y="69"/>
                    <a:pt x="0" y="57"/>
                  </a:cubicBezTo>
                  <a:cubicBezTo>
                    <a:pt x="5" y="37"/>
                    <a:pt x="11" y="18"/>
                    <a:pt x="17" y="0"/>
                  </a:cubicBezTo>
                  <a:close/>
                </a:path>
              </a:pathLst>
            </a:custGeom>
            <a:solidFill>
              <a:schemeClr val="bg1"/>
            </a:solidFill>
            <a:ln>
              <a:noFill/>
            </a:ln>
          </p:spPr>
          <p:txBody>
            <a:bodyPr vert="horz" wrap="square" lIns="68580" tIns="34290" rIns="68580" bIns="34290" numCol="1" anchor="t" anchorCtr="0" compatLnSpc="1"/>
            <a:lstStyle/>
            <a:p>
              <a:endParaRPr lang="zh-CN" altLang="en-US" sz="1350"/>
            </a:p>
          </p:txBody>
        </p:sp>
        <p:sp>
          <p:nvSpPr>
            <p:cNvPr id="13" name="Freeform 76"/>
            <p:cNvSpPr/>
            <p:nvPr/>
          </p:nvSpPr>
          <p:spPr bwMode="auto">
            <a:xfrm>
              <a:off x="8134849" y="3334493"/>
              <a:ext cx="224460" cy="202639"/>
            </a:xfrm>
            <a:custGeom>
              <a:avLst/>
              <a:gdLst>
                <a:gd name="T0" fmla="*/ 78 w 78"/>
                <a:gd name="T1" fmla="*/ 12 h 71"/>
                <a:gd name="T2" fmla="*/ 64 w 78"/>
                <a:gd name="T3" fmla="*/ 71 h 71"/>
                <a:gd name="T4" fmla="*/ 0 w 78"/>
                <a:gd name="T5" fmla="*/ 67 h 71"/>
                <a:gd name="T6" fmla="*/ 15 w 78"/>
                <a:gd name="T7" fmla="*/ 10 h 71"/>
                <a:gd name="T8" fmla="*/ 78 w 78"/>
                <a:gd name="T9" fmla="*/ 12 h 71"/>
              </a:gdLst>
              <a:ahLst/>
              <a:cxnLst>
                <a:cxn ang="0">
                  <a:pos x="T0" y="T1"/>
                </a:cxn>
                <a:cxn ang="0">
                  <a:pos x="T2" y="T3"/>
                </a:cxn>
                <a:cxn ang="0">
                  <a:pos x="T4" y="T5"/>
                </a:cxn>
                <a:cxn ang="0">
                  <a:pos x="T6" y="T7"/>
                </a:cxn>
                <a:cxn ang="0">
                  <a:pos x="T8" y="T9"/>
                </a:cxn>
              </a:cxnLst>
              <a:rect l="0" t="0" r="r" b="b"/>
              <a:pathLst>
                <a:path w="78" h="71">
                  <a:moveTo>
                    <a:pt x="78" y="12"/>
                  </a:moveTo>
                  <a:cubicBezTo>
                    <a:pt x="75" y="33"/>
                    <a:pt x="67" y="49"/>
                    <a:pt x="64" y="71"/>
                  </a:cubicBezTo>
                  <a:cubicBezTo>
                    <a:pt x="45" y="62"/>
                    <a:pt x="21" y="56"/>
                    <a:pt x="0" y="67"/>
                  </a:cubicBezTo>
                  <a:cubicBezTo>
                    <a:pt x="3" y="45"/>
                    <a:pt x="10" y="29"/>
                    <a:pt x="15" y="10"/>
                  </a:cubicBezTo>
                  <a:cubicBezTo>
                    <a:pt x="31" y="0"/>
                    <a:pt x="64" y="3"/>
                    <a:pt x="78" y="12"/>
                  </a:cubicBezTo>
                  <a:close/>
                </a:path>
              </a:pathLst>
            </a:custGeom>
            <a:solidFill>
              <a:schemeClr val="bg1"/>
            </a:solidFill>
            <a:ln>
              <a:noFill/>
            </a:ln>
          </p:spPr>
          <p:txBody>
            <a:bodyPr vert="horz" wrap="square" lIns="68580" tIns="34290" rIns="68580" bIns="34290" numCol="1" anchor="t" anchorCtr="0" compatLnSpc="1"/>
            <a:lstStyle/>
            <a:p>
              <a:endParaRPr lang="zh-CN" altLang="en-US" sz="1350"/>
            </a:p>
          </p:txBody>
        </p:sp>
        <p:sp>
          <p:nvSpPr>
            <p:cNvPr id="14" name="Freeform 77"/>
            <p:cNvSpPr/>
            <p:nvPr/>
          </p:nvSpPr>
          <p:spPr bwMode="auto">
            <a:xfrm>
              <a:off x="8340605" y="3390608"/>
              <a:ext cx="227579" cy="205755"/>
            </a:xfrm>
            <a:custGeom>
              <a:avLst/>
              <a:gdLst>
                <a:gd name="T0" fmla="*/ 17 w 80"/>
                <a:gd name="T1" fmla="*/ 0 h 72"/>
                <a:gd name="T2" fmla="*/ 80 w 80"/>
                <a:gd name="T3" fmla="*/ 4 h 72"/>
                <a:gd name="T4" fmla="*/ 63 w 80"/>
                <a:gd name="T5" fmla="*/ 61 h 72"/>
                <a:gd name="T6" fmla="*/ 0 w 80"/>
                <a:gd name="T7" fmla="*/ 59 h 72"/>
                <a:gd name="T8" fmla="*/ 17 w 80"/>
                <a:gd name="T9" fmla="*/ 0 h 72"/>
              </a:gdLst>
              <a:ahLst/>
              <a:cxnLst>
                <a:cxn ang="0">
                  <a:pos x="T0" y="T1"/>
                </a:cxn>
                <a:cxn ang="0">
                  <a:pos x="T2" y="T3"/>
                </a:cxn>
                <a:cxn ang="0">
                  <a:pos x="T4" y="T5"/>
                </a:cxn>
                <a:cxn ang="0">
                  <a:pos x="T6" y="T7"/>
                </a:cxn>
                <a:cxn ang="0">
                  <a:pos x="T8" y="T9"/>
                </a:cxn>
              </a:cxnLst>
              <a:rect l="0" t="0" r="r" b="b"/>
              <a:pathLst>
                <a:path w="80" h="72">
                  <a:moveTo>
                    <a:pt x="17" y="0"/>
                  </a:moveTo>
                  <a:cubicBezTo>
                    <a:pt x="33" y="12"/>
                    <a:pt x="60" y="12"/>
                    <a:pt x="80" y="4"/>
                  </a:cubicBezTo>
                  <a:cubicBezTo>
                    <a:pt x="74" y="23"/>
                    <a:pt x="69" y="43"/>
                    <a:pt x="63" y="61"/>
                  </a:cubicBezTo>
                  <a:cubicBezTo>
                    <a:pt x="47" y="72"/>
                    <a:pt x="15" y="71"/>
                    <a:pt x="0" y="59"/>
                  </a:cubicBezTo>
                  <a:cubicBezTo>
                    <a:pt x="4" y="38"/>
                    <a:pt x="10" y="18"/>
                    <a:pt x="17" y="0"/>
                  </a:cubicBezTo>
                  <a:close/>
                </a:path>
              </a:pathLst>
            </a:custGeom>
            <a:solidFill>
              <a:schemeClr val="bg1"/>
            </a:solidFill>
            <a:ln>
              <a:noFill/>
            </a:ln>
          </p:spPr>
          <p:txBody>
            <a:bodyPr vert="horz" wrap="square" lIns="68580" tIns="34290" rIns="68580" bIns="34290" numCol="1" anchor="t" anchorCtr="0" compatLnSpc="1"/>
            <a:lstStyle/>
            <a:p>
              <a:endParaRPr lang="zh-CN" altLang="en-US" sz="1350"/>
            </a:p>
          </p:txBody>
        </p:sp>
      </p:grpSp>
      <p:sp>
        <p:nvSpPr>
          <p:cNvPr id="16" name="Freeform 23"/>
          <p:cNvSpPr/>
          <p:nvPr/>
        </p:nvSpPr>
        <p:spPr bwMode="auto">
          <a:xfrm>
            <a:off x="608885" y="3151092"/>
            <a:ext cx="264243" cy="310197"/>
          </a:xfrm>
          <a:custGeom>
            <a:avLst/>
            <a:gdLst>
              <a:gd name="T0" fmla="*/ 130 w 145"/>
              <a:gd name="T1" fmla="*/ 3 h 163"/>
              <a:gd name="T2" fmla="*/ 61 w 145"/>
              <a:gd name="T3" fmla="*/ 24 h 163"/>
              <a:gd name="T4" fmla="*/ 46 w 145"/>
              <a:gd name="T5" fmla="*/ 43 h 163"/>
              <a:gd name="T6" fmla="*/ 46 w 145"/>
              <a:gd name="T7" fmla="*/ 115 h 163"/>
              <a:gd name="T8" fmla="*/ 46 w 145"/>
              <a:gd name="T9" fmla="*/ 116 h 163"/>
              <a:gd name="T10" fmla="*/ 30 w 145"/>
              <a:gd name="T11" fmla="*/ 114 h 163"/>
              <a:gd name="T12" fmla="*/ 0 w 145"/>
              <a:gd name="T13" fmla="*/ 142 h 163"/>
              <a:gd name="T14" fmla="*/ 30 w 145"/>
              <a:gd name="T15" fmla="*/ 161 h 163"/>
              <a:gd name="T16" fmla="*/ 58 w 145"/>
              <a:gd name="T17" fmla="*/ 133 h 163"/>
              <a:gd name="T18" fmla="*/ 58 w 145"/>
              <a:gd name="T19" fmla="*/ 71 h 163"/>
              <a:gd name="T20" fmla="*/ 65 w 145"/>
              <a:gd name="T21" fmla="*/ 63 h 163"/>
              <a:gd name="T22" fmla="*/ 126 w 145"/>
              <a:gd name="T23" fmla="*/ 44 h 163"/>
              <a:gd name="T24" fmla="*/ 133 w 145"/>
              <a:gd name="T25" fmla="*/ 48 h 163"/>
              <a:gd name="T26" fmla="*/ 133 w 145"/>
              <a:gd name="T27" fmla="*/ 98 h 163"/>
              <a:gd name="T28" fmla="*/ 133 w 145"/>
              <a:gd name="T29" fmla="*/ 98 h 163"/>
              <a:gd name="T30" fmla="*/ 116 w 145"/>
              <a:gd name="T31" fmla="*/ 96 h 163"/>
              <a:gd name="T32" fmla="*/ 86 w 145"/>
              <a:gd name="T33" fmla="*/ 123 h 163"/>
              <a:gd name="T34" fmla="*/ 116 w 145"/>
              <a:gd name="T35" fmla="*/ 142 h 163"/>
              <a:gd name="T36" fmla="*/ 145 w 145"/>
              <a:gd name="T37" fmla="*/ 115 h 163"/>
              <a:gd name="T38" fmla="*/ 145 w 145"/>
              <a:gd name="T39" fmla="*/ 13 h 163"/>
              <a:gd name="T40" fmla="*/ 130 w 145"/>
              <a:gd name="T41" fmla="*/ 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5" h="163">
                <a:moveTo>
                  <a:pt x="130" y="3"/>
                </a:moveTo>
                <a:cubicBezTo>
                  <a:pt x="61" y="24"/>
                  <a:pt x="61" y="24"/>
                  <a:pt x="61" y="24"/>
                </a:cubicBezTo>
                <a:cubicBezTo>
                  <a:pt x="53" y="26"/>
                  <a:pt x="46" y="35"/>
                  <a:pt x="46" y="43"/>
                </a:cubicBezTo>
                <a:cubicBezTo>
                  <a:pt x="46" y="115"/>
                  <a:pt x="46" y="115"/>
                  <a:pt x="46" y="115"/>
                </a:cubicBezTo>
                <a:cubicBezTo>
                  <a:pt x="46" y="116"/>
                  <a:pt x="46" y="116"/>
                  <a:pt x="46" y="116"/>
                </a:cubicBezTo>
                <a:cubicBezTo>
                  <a:pt x="46" y="116"/>
                  <a:pt x="41" y="113"/>
                  <a:pt x="30" y="114"/>
                </a:cubicBezTo>
                <a:cubicBezTo>
                  <a:pt x="14" y="116"/>
                  <a:pt x="0" y="129"/>
                  <a:pt x="0" y="142"/>
                </a:cubicBezTo>
                <a:cubicBezTo>
                  <a:pt x="0" y="155"/>
                  <a:pt x="14" y="163"/>
                  <a:pt x="30" y="161"/>
                </a:cubicBezTo>
                <a:cubicBezTo>
                  <a:pt x="46" y="159"/>
                  <a:pt x="58" y="147"/>
                  <a:pt x="58" y="133"/>
                </a:cubicBezTo>
                <a:cubicBezTo>
                  <a:pt x="58" y="133"/>
                  <a:pt x="58" y="77"/>
                  <a:pt x="58" y="71"/>
                </a:cubicBezTo>
                <a:cubicBezTo>
                  <a:pt x="58" y="66"/>
                  <a:pt x="65" y="63"/>
                  <a:pt x="65" y="63"/>
                </a:cubicBezTo>
                <a:cubicBezTo>
                  <a:pt x="126" y="44"/>
                  <a:pt x="126" y="44"/>
                  <a:pt x="126" y="44"/>
                </a:cubicBezTo>
                <a:cubicBezTo>
                  <a:pt x="126" y="44"/>
                  <a:pt x="133" y="42"/>
                  <a:pt x="133" y="48"/>
                </a:cubicBezTo>
                <a:cubicBezTo>
                  <a:pt x="133" y="54"/>
                  <a:pt x="133" y="98"/>
                  <a:pt x="133" y="98"/>
                </a:cubicBezTo>
                <a:cubicBezTo>
                  <a:pt x="133" y="98"/>
                  <a:pt x="133" y="98"/>
                  <a:pt x="133" y="98"/>
                </a:cubicBezTo>
                <a:cubicBezTo>
                  <a:pt x="133" y="98"/>
                  <a:pt x="127" y="94"/>
                  <a:pt x="116" y="96"/>
                </a:cubicBezTo>
                <a:cubicBezTo>
                  <a:pt x="99" y="98"/>
                  <a:pt x="86" y="110"/>
                  <a:pt x="86" y="123"/>
                </a:cubicBezTo>
                <a:cubicBezTo>
                  <a:pt x="86" y="136"/>
                  <a:pt x="99" y="144"/>
                  <a:pt x="116" y="142"/>
                </a:cubicBezTo>
                <a:cubicBezTo>
                  <a:pt x="132" y="140"/>
                  <a:pt x="145" y="128"/>
                  <a:pt x="145" y="115"/>
                </a:cubicBezTo>
                <a:cubicBezTo>
                  <a:pt x="145" y="13"/>
                  <a:pt x="145" y="13"/>
                  <a:pt x="145" y="13"/>
                </a:cubicBezTo>
                <a:cubicBezTo>
                  <a:pt x="145" y="5"/>
                  <a:pt x="139" y="0"/>
                  <a:pt x="130" y="3"/>
                </a:cubicBezTo>
                <a:close/>
              </a:path>
            </a:pathLst>
          </a:custGeom>
          <a:solidFill>
            <a:schemeClr val="bg1"/>
          </a:solidFill>
          <a:ln>
            <a:noFill/>
          </a:ln>
        </p:spPr>
        <p:txBody>
          <a:bodyPr vert="horz" wrap="square" lIns="68580" tIns="34290" rIns="68580" bIns="34290" numCol="1" anchor="t" anchorCtr="0" compatLnSpc="1"/>
          <a:lstStyle/>
          <a:p>
            <a:endParaRPr lang="zh-CN" altLang="en-US" sz="1350"/>
          </a:p>
        </p:txBody>
      </p:sp>
      <p:sp>
        <p:nvSpPr>
          <p:cNvPr id="22" name="矩形 21"/>
          <p:cNvSpPr/>
          <p:nvPr/>
        </p:nvSpPr>
        <p:spPr>
          <a:xfrm>
            <a:off x="708875" y="1233374"/>
            <a:ext cx="7968795" cy="783420"/>
          </a:xfrm>
          <a:prstGeom prst="rect">
            <a:avLst/>
          </a:prstGeom>
        </p:spPr>
        <p:txBody>
          <a:bodyPr wrap="square">
            <a:spAutoFit/>
          </a:bodyPr>
          <a:lstStyle/>
          <a:p>
            <a:pPr>
              <a:lnSpc>
                <a:spcPct val="130000"/>
              </a:lnSpc>
            </a:pPr>
            <a:r>
              <a:rPr lang="en-US" altLang="zh-CN" kern="100" dirty="0">
                <a:latin typeface="Times New Roman" panose="02020603050405020304" pitchFamily="18" charset="0"/>
                <a:ea typeface="宋体" panose="02010600030101010101" pitchFamily="2" charset="-122"/>
              </a:rPr>
              <a:t>The translator’s task is to translate the content of the original text that cannot be understood by the target language readers into the comprehensible one.</a:t>
            </a:r>
            <a:endParaRPr lang="zh-CN" altLang="en-US" kern="100" dirty="0">
              <a:latin typeface="Times New Roman" panose="02020603050405020304" pitchFamily="18" charset="0"/>
              <a:ea typeface="宋体" panose="02010600030101010101" pitchFamily="2" charset="-122"/>
            </a:endParaRPr>
          </a:p>
        </p:txBody>
      </p:sp>
      <p:grpSp>
        <p:nvGrpSpPr>
          <p:cNvPr id="21" name="组合 20">
            <a:extLst>
              <a:ext uri="{FF2B5EF4-FFF2-40B4-BE49-F238E27FC236}">
                <a16:creationId xmlns:a16="http://schemas.microsoft.com/office/drawing/2014/main" id="{7AF26953-6DEF-4E93-A60E-23868EF25834}"/>
              </a:ext>
            </a:extLst>
          </p:cNvPr>
          <p:cNvGrpSpPr/>
          <p:nvPr/>
        </p:nvGrpSpPr>
        <p:grpSpPr>
          <a:xfrm>
            <a:off x="974615" y="392537"/>
            <a:ext cx="316409" cy="369332"/>
            <a:chOff x="4400134" y="1065982"/>
            <a:chExt cx="316409" cy="369281"/>
          </a:xfrm>
          <a:solidFill>
            <a:srgbClr val="F83003"/>
          </a:solidFill>
        </p:grpSpPr>
        <p:sp>
          <p:nvSpPr>
            <p:cNvPr id="24" name="椭圆 23">
              <a:extLst>
                <a:ext uri="{FF2B5EF4-FFF2-40B4-BE49-F238E27FC236}">
                  <a16:creationId xmlns:a16="http://schemas.microsoft.com/office/drawing/2014/main" id="{60DE1105-B18F-4ED8-B790-BF20A2662634}"/>
                </a:ext>
              </a:extLst>
            </p:cNvPr>
            <p:cNvSpPr/>
            <p:nvPr/>
          </p:nvSpPr>
          <p:spPr>
            <a:xfrm>
              <a:off x="4417853" y="1095705"/>
              <a:ext cx="298690" cy="298690"/>
            </a:xfrm>
            <a:prstGeom prst="ellipse">
              <a:avLst/>
            </a:prstGeom>
            <a:solidFill>
              <a:schemeClr val="accent1"/>
            </a:solidFill>
            <a:ln>
              <a:noFill/>
            </a:ln>
          </p:spPr>
          <p:txBody>
            <a:bodyPr vert="horz" wrap="square" lIns="91424" tIns="45712" rIns="91424" bIns="45712" numCol="1" anchor="t" anchorCtr="0" compatLnSpc="1">
              <a:prstTxWarp prst="textNoShape">
                <a:avLst/>
              </a:prstTxWarp>
            </a:bodyPr>
            <a:lstStyle/>
            <a:p>
              <a:endParaRPr lang="zh-CN" altLang="en-US" dirty="0">
                <a:solidFill>
                  <a:schemeClr val="tx1">
                    <a:lumMod val="75000"/>
                    <a:lumOff val="25000"/>
                  </a:schemeClr>
                </a:solidFill>
              </a:endParaRPr>
            </a:p>
          </p:txBody>
        </p:sp>
        <p:sp>
          <p:nvSpPr>
            <p:cNvPr id="26" name="TextBox 3">
              <a:extLst>
                <a:ext uri="{FF2B5EF4-FFF2-40B4-BE49-F238E27FC236}">
                  <a16:creationId xmlns:a16="http://schemas.microsoft.com/office/drawing/2014/main" id="{CFF0DB57-1B0E-4BDA-91B6-BF71E3F3A0DE}"/>
                </a:ext>
              </a:extLst>
            </p:cNvPr>
            <p:cNvSpPr txBox="1"/>
            <p:nvPr/>
          </p:nvSpPr>
          <p:spPr>
            <a:xfrm>
              <a:off x="4400134" y="1065982"/>
              <a:ext cx="301686" cy="369281"/>
            </a:xfrm>
            <a:prstGeom prst="rect">
              <a:avLst/>
            </a:prstGeom>
            <a:noFill/>
          </p:spPr>
          <p:txBody>
            <a:bodyPr wrap="none" rtlCol="0">
              <a:spAutoFit/>
            </a:bodyPr>
            <a:lstStyle/>
            <a:p>
              <a:r>
                <a:rPr lang="en-US" altLang="zh-CN" dirty="0">
                  <a:solidFill>
                    <a:schemeClr val="bg1"/>
                  </a:solidFill>
                </a:rPr>
                <a:t>3</a:t>
              </a:r>
              <a:endParaRPr lang="zh-CN" altLang="en-US" dirty="0">
                <a:solidFill>
                  <a:schemeClr val="bg1"/>
                </a:solidFill>
              </a:endParaRPr>
            </a:p>
          </p:txBody>
        </p:sp>
      </p:grpSp>
      <p:sp>
        <p:nvSpPr>
          <p:cNvPr id="27" name="文本框 26">
            <a:extLst>
              <a:ext uri="{FF2B5EF4-FFF2-40B4-BE49-F238E27FC236}">
                <a16:creationId xmlns:a16="http://schemas.microsoft.com/office/drawing/2014/main" id="{B55648A7-1D7B-4F5B-AE95-30FAAF753E74}"/>
              </a:ext>
            </a:extLst>
          </p:cNvPr>
          <p:cNvSpPr txBox="1"/>
          <p:nvPr/>
        </p:nvSpPr>
        <p:spPr>
          <a:xfrm>
            <a:off x="1376241" y="361759"/>
            <a:ext cx="4572000" cy="400110"/>
          </a:xfrm>
          <a:prstGeom prst="rect">
            <a:avLst/>
          </a:prstGeom>
          <a:noFill/>
        </p:spPr>
        <p:txBody>
          <a:bodyPr wrap="square">
            <a:spAutoFit/>
          </a:bodyPr>
          <a:lstStyle/>
          <a:p>
            <a:r>
              <a:rPr lang="en-US" altLang="zh-CN" sz="2000" b="1" dirty="0">
                <a:solidFill>
                  <a:schemeClr val="accent1"/>
                </a:solidFill>
                <a:latin typeface="微软雅黑" pitchFamily="34" charset="-122"/>
                <a:ea typeface="微软雅黑" pitchFamily="34" charset="-122"/>
              </a:rPr>
              <a:t>Incorporation</a:t>
            </a:r>
            <a:r>
              <a:rPr lang="zh-CN" altLang="en-US" sz="2000" b="1" dirty="0">
                <a:solidFill>
                  <a:schemeClr val="accent1"/>
                </a:solidFill>
                <a:latin typeface="微软雅黑" pitchFamily="34" charset="-122"/>
                <a:ea typeface="微软雅黑" pitchFamily="34" charset="-122"/>
              </a:rPr>
              <a:t>（吸收）</a:t>
            </a:r>
          </a:p>
        </p:txBody>
      </p:sp>
      <p:sp>
        <p:nvSpPr>
          <p:cNvPr id="28" name="文本框 27">
            <a:extLst>
              <a:ext uri="{FF2B5EF4-FFF2-40B4-BE49-F238E27FC236}">
                <a16:creationId xmlns:a16="http://schemas.microsoft.com/office/drawing/2014/main" id="{6044CA14-DA92-49E3-8D09-DFAEA8B77E1F}"/>
              </a:ext>
            </a:extLst>
          </p:cNvPr>
          <p:cNvSpPr txBox="1"/>
          <p:nvPr/>
        </p:nvSpPr>
        <p:spPr>
          <a:xfrm>
            <a:off x="766521" y="2270001"/>
            <a:ext cx="7737590" cy="646331"/>
          </a:xfrm>
          <a:prstGeom prst="rect">
            <a:avLst/>
          </a:prstGeom>
          <a:noFill/>
        </p:spPr>
        <p:txBody>
          <a:bodyPr wrap="square">
            <a:spAutoFit/>
          </a:bodyPr>
          <a:lstStyle/>
          <a:p>
            <a:r>
              <a:rPr lang="en-US" altLang="zh-CN" kern="100" dirty="0">
                <a:latin typeface="Times New Roman" panose="02020603050405020304" pitchFamily="18" charset="0"/>
                <a:ea typeface="宋体" panose="02010600030101010101" pitchFamily="2" charset="-122"/>
              </a:rPr>
              <a:t>According to Steiner, there are two main ways to incorporate, called </a:t>
            </a:r>
            <a:r>
              <a:rPr lang="en-US" altLang="zh-CN" u="sng" kern="100" dirty="0">
                <a:latin typeface="Times New Roman" panose="02020603050405020304" pitchFamily="18" charset="0"/>
                <a:ea typeface="宋体" panose="02010600030101010101" pitchFamily="2" charset="-122"/>
              </a:rPr>
              <a:t>Foreignization and Domestication</a:t>
            </a:r>
            <a:r>
              <a:rPr lang="en-US" altLang="zh-CN" kern="100" dirty="0">
                <a:latin typeface="Times New Roman" panose="02020603050405020304" pitchFamily="18" charset="0"/>
                <a:ea typeface="宋体" panose="02010600030101010101" pitchFamily="2" charset="-122"/>
              </a:rPr>
              <a:t>. </a:t>
            </a:r>
            <a:endParaRPr lang="zh-CN" altLang="en-US" kern="100" dirty="0">
              <a:latin typeface="Times New Roman" panose="02020603050405020304" pitchFamily="18" charset="0"/>
              <a:ea typeface="宋体" panose="02010600030101010101" pitchFamily="2" charset="-122"/>
            </a:endParaRPr>
          </a:p>
        </p:txBody>
      </p:sp>
      <p:sp>
        <p:nvSpPr>
          <p:cNvPr id="2" name="文本框 1">
            <a:extLst>
              <a:ext uri="{FF2B5EF4-FFF2-40B4-BE49-F238E27FC236}">
                <a16:creationId xmlns:a16="http://schemas.microsoft.com/office/drawing/2014/main" id="{F517A550-C0FA-41D2-9FD5-A68412C1CE89}"/>
              </a:ext>
            </a:extLst>
          </p:cNvPr>
          <p:cNvSpPr txBox="1"/>
          <p:nvPr/>
        </p:nvSpPr>
        <p:spPr>
          <a:xfrm>
            <a:off x="1462112" y="3258420"/>
            <a:ext cx="5439983" cy="646331"/>
          </a:xfrm>
          <a:prstGeom prst="rect">
            <a:avLst/>
          </a:prstGeom>
          <a:noFill/>
        </p:spPr>
        <p:txBody>
          <a:bodyPr wrap="square" rtlCol="0">
            <a:spAutoFit/>
          </a:bodyPr>
          <a:lstStyle/>
          <a:p>
            <a:r>
              <a:rPr lang="en-US" altLang="zh-CN" sz="1800" kern="100" dirty="0">
                <a:effectLst/>
                <a:latin typeface="Times New Roman" panose="02020603050405020304" pitchFamily="18" charset="0"/>
                <a:ea typeface="宋体" panose="02010600030101010101" pitchFamily="2" charset="-122"/>
              </a:rPr>
              <a:t>Examples:</a:t>
            </a:r>
            <a:r>
              <a:rPr lang="en-US" altLang="zh-CN" sz="1800" dirty="0">
                <a:effectLst/>
              </a:rPr>
              <a:t> </a:t>
            </a:r>
            <a:r>
              <a:rPr lang="en-US" altLang="zh-CN" kern="100" dirty="0">
                <a:latin typeface="Times New Roman" panose="02020603050405020304" pitchFamily="18" charset="0"/>
                <a:ea typeface="宋体" panose="02010600030101010101" pitchFamily="2" charset="-122"/>
              </a:rPr>
              <a:t>V. Nabokov’s English translation of </a:t>
            </a:r>
            <a:r>
              <a:rPr lang="en-US" altLang="zh-CN" i="1" kern="100" dirty="0" err="1">
                <a:latin typeface="Times New Roman" panose="02020603050405020304" pitchFamily="18" charset="0"/>
                <a:ea typeface="宋体" panose="02010600030101010101" pitchFamily="2" charset="-122"/>
              </a:rPr>
              <a:t>Onegin</a:t>
            </a:r>
            <a:endParaRPr lang="en-US" altLang="zh-CN" i="1" kern="100" dirty="0">
              <a:latin typeface="Times New Roman" panose="02020603050405020304" pitchFamily="18" charset="0"/>
              <a:ea typeface="宋体" panose="02010600030101010101" pitchFamily="2" charset="-122"/>
            </a:endParaRPr>
          </a:p>
          <a:p>
            <a:r>
              <a:rPr lang="en-US" altLang="zh-CN" sz="1800" kern="100" dirty="0">
                <a:effectLst/>
                <a:latin typeface="Times New Roman" panose="02020603050405020304" pitchFamily="18" charset="0"/>
                <a:ea typeface="宋体" panose="02010600030101010101" pitchFamily="2" charset="-122"/>
              </a:rPr>
              <a:t>                  Luther’s translation of the Bible</a:t>
            </a:r>
            <a:endParaRPr lang="zh-CN" altLang="en-US" i="1" kern="100" dirty="0">
              <a:latin typeface="Times New Roman" panose="02020603050405020304" pitchFamily="18" charset="0"/>
              <a:ea typeface="宋体" panose="02010600030101010101" pitchFamily="2" charset="-122"/>
            </a:endParaRPr>
          </a:p>
        </p:txBody>
      </p:sp>
    </p:spTree>
    <p:extLst>
      <p:ext uri="{BB962C8B-B14F-4D97-AF65-F5344CB8AC3E}">
        <p14:creationId xmlns:p14="http://schemas.microsoft.com/office/powerpoint/2010/main" val="507355164"/>
      </p:ext>
    </p:extLst>
  </p:cSld>
  <p:clrMapOvr>
    <a:masterClrMapping/>
  </p:clrMapOvr>
  <mc:AlternateContent xmlns:mc="http://schemas.openxmlformats.org/markup-compatibility/2006" xmlns:p14="http://schemas.microsoft.com/office/powerpoint/2010/main">
    <mc:Choice Requires="p14">
      <p:transition spd="slow" p14:dur="2000" advClick="0" advTm="0">
        <p14:prism isContent="1"/>
      </p:transition>
    </mc:Choice>
    <mc:Fallback xmlns="">
      <p:transition spd="slow" advClick="0" advTm="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TextBox 77"/>
          <p:cNvSpPr txBox="1"/>
          <p:nvPr/>
        </p:nvSpPr>
        <p:spPr>
          <a:xfrm>
            <a:off x="9606162" y="6206105"/>
            <a:ext cx="1620938" cy="523212"/>
          </a:xfrm>
          <a:prstGeom prst="rect">
            <a:avLst/>
          </a:prstGeom>
          <a:noFill/>
        </p:spPr>
        <p:txBody>
          <a:bodyPr wrap="none" lIns="91431" tIns="45716" rIns="91431" bIns="45716" rtlCol="0">
            <a:spAutoFit/>
          </a:bodyPr>
          <a:lstStyle/>
          <a:p>
            <a:r>
              <a:rPr lang="en-US" altLang="zh-CN" sz="1400" dirty="0">
                <a:solidFill>
                  <a:schemeClr val="bg1"/>
                </a:solidFill>
                <a:latin typeface="+mn-ea"/>
                <a:cs typeface="+mn-ea"/>
              </a:rPr>
              <a:t>0.5 </a:t>
            </a:r>
            <a:r>
              <a:rPr lang="zh-CN" altLang="en-US" sz="1400" dirty="0">
                <a:solidFill>
                  <a:schemeClr val="bg1"/>
                </a:solidFill>
                <a:latin typeface="+mn-ea"/>
                <a:cs typeface="+mn-ea"/>
              </a:rPr>
              <a:t>秒延迟符，无</a:t>
            </a:r>
            <a:endParaRPr lang="en-US" altLang="zh-CN" sz="1400" dirty="0">
              <a:solidFill>
                <a:schemeClr val="bg1"/>
              </a:solidFill>
              <a:latin typeface="+mn-ea"/>
              <a:cs typeface="+mn-ea"/>
            </a:endParaRPr>
          </a:p>
          <a:p>
            <a:r>
              <a:rPr lang="zh-CN" altLang="en-US" sz="1400" dirty="0">
                <a:solidFill>
                  <a:schemeClr val="bg1"/>
                </a:solidFill>
                <a:latin typeface="+mn-ea"/>
                <a:cs typeface="+mn-ea"/>
              </a:rPr>
              <a:t>意义，可删除</a:t>
            </a:r>
            <a:r>
              <a:rPr lang="en-US" altLang="zh-CN" sz="1400" dirty="0">
                <a:solidFill>
                  <a:schemeClr val="bg1"/>
                </a:solidFill>
                <a:latin typeface="+mn-ea"/>
                <a:cs typeface="+mn-ea"/>
              </a:rPr>
              <a:t>.</a:t>
            </a:r>
            <a:endParaRPr lang="zh-CN" altLang="en-US" sz="1400" dirty="0">
              <a:solidFill>
                <a:schemeClr val="bg1"/>
              </a:solidFill>
              <a:latin typeface="+mn-ea"/>
              <a:cs typeface="+mn-ea"/>
            </a:endParaRPr>
          </a:p>
        </p:txBody>
      </p:sp>
      <p:sp>
        <p:nvSpPr>
          <p:cNvPr id="18" name="TextBox 5"/>
          <p:cNvSpPr txBox="1"/>
          <p:nvPr/>
        </p:nvSpPr>
        <p:spPr>
          <a:xfrm>
            <a:off x="1291024" y="422264"/>
            <a:ext cx="3081293" cy="400110"/>
          </a:xfrm>
          <a:prstGeom prst="rect">
            <a:avLst/>
          </a:prstGeom>
          <a:noFill/>
        </p:spPr>
        <p:txBody>
          <a:bodyPr wrap="none" rtlCol="0">
            <a:spAutoFit/>
          </a:bodyPr>
          <a:lstStyle/>
          <a:p>
            <a:pPr lvl="0"/>
            <a:r>
              <a:rPr lang="en-US" altLang="zh-CN" sz="2000" b="1" dirty="0">
                <a:solidFill>
                  <a:schemeClr val="accent1"/>
                </a:solidFill>
                <a:latin typeface="微软雅黑" pitchFamily="34" charset="-122"/>
                <a:ea typeface="微软雅黑" pitchFamily="34" charset="-122"/>
              </a:rPr>
              <a:t>Compensation</a:t>
            </a:r>
            <a:r>
              <a:rPr lang="zh-CN" altLang="en-US" sz="2000" b="1" dirty="0">
                <a:solidFill>
                  <a:schemeClr val="accent1"/>
                </a:solidFill>
                <a:latin typeface="微软雅黑" pitchFamily="34" charset="-122"/>
                <a:ea typeface="微软雅黑" pitchFamily="34" charset="-122"/>
              </a:rPr>
              <a:t>（补偿）</a:t>
            </a:r>
            <a:endParaRPr lang="zh-CN" altLang="zh-CN" sz="2000" b="1" dirty="0">
              <a:solidFill>
                <a:schemeClr val="accent1"/>
              </a:solidFill>
              <a:latin typeface="微软雅黑" pitchFamily="34" charset="-122"/>
              <a:ea typeface="微软雅黑" pitchFamily="34" charset="-122"/>
            </a:endParaRPr>
          </a:p>
        </p:txBody>
      </p:sp>
      <p:grpSp>
        <p:nvGrpSpPr>
          <p:cNvPr id="19" name="组合 18">
            <a:extLst>
              <a:ext uri="{FF2B5EF4-FFF2-40B4-BE49-F238E27FC236}">
                <a16:creationId xmlns:a16="http://schemas.microsoft.com/office/drawing/2014/main" id="{2F03D5ED-E505-46D9-8544-18CA106CC8CE}"/>
              </a:ext>
            </a:extLst>
          </p:cNvPr>
          <p:cNvGrpSpPr/>
          <p:nvPr/>
        </p:nvGrpSpPr>
        <p:grpSpPr>
          <a:xfrm>
            <a:off x="974615" y="392537"/>
            <a:ext cx="316409" cy="369332"/>
            <a:chOff x="4400134" y="1065982"/>
            <a:chExt cx="316409" cy="369281"/>
          </a:xfrm>
          <a:solidFill>
            <a:srgbClr val="F83003"/>
          </a:solidFill>
        </p:grpSpPr>
        <p:sp>
          <p:nvSpPr>
            <p:cNvPr id="20" name="椭圆 19">
              <a:extLst>
                <a:ext uri="{FF2B5EF4-FFF2-40B4-BE49-F238E27FC236}">
                  <a16:creationId xmlns:a16="http://schemas.microsoft.com/office/drawing/2014/main" id="{EC360502-A4A9-4F07-9C9B-BD03B57284E9}"/>
                </a:ext>
              </a:extLst>
            </p:cNvPr>
            <p:cNvSpPr/>
            <p:nvPr/>
          </p:nvSpPr>
          <p:spPr>
            <a:xfrm>
              <a:off x="4417853" y="1095705"/>
              <a:ext cx="298690" cy="298690"/>
            </a:xfrm>
            <a:prstGeom prst="ellipse">
              <a:avLst/>
            </a:prstGeom>
            <a:solidFill>
              <a:schemeClr val="accent1"/>
            </a:solidFill>
            <a:ln>
              <a:noFill/>
            </a:ln>
          </p:spPr>
          <p:txBody>
            <a:bodyPr vert="horz" wrap="square" lIns="91424" tIns="45712" rIns="91424" bIns="45712" numCol="1" anchor="t" anchorCtr="0" compatLnSpc="1">
              <a:prstTxWarp prst="textNoShape">
                <a:avLst/>
              </a:prstTxWarp>
            </a:bodyPr>
            <a:lstStyle/>
            <a:p>
              <a:endParaRPr lang="zh-CN" altLang="en-US" dirty="0">
                <a:solidFill>
                  <a:schemeClr val="tx1">
                    <a:lumMod val="75000"/>
                    <a:lumOff val="25000"/>
                  </a:schemeClr>
                </a:solidFill>
              </a:endParaRPr>
            </a:p>
          </p:txBody>
        </p:sp>
        <p:sp>
          <p:nvSpPr>
            <p:cNvPr id="21" name="TextBox 3">
              <a:extLst>
                <a:ext uri="{FF2B5EF4-FFF2-40B4-BE49-F238E27FC236}">
                  <a16:creationId xmlns:a16="http://schemas.microsoft.com/office/drawing/2014/main" id="{58C3472C-4021-4427-B427-5F6B143038D0}"/>
                </a:ext>
              </a:extLst>
            </p:cNvPr>
            <p:cNvSpPr txBox="1"/>
            <p:nvPr/>
          </p:nvSpPr>
          <p:spPr>
            <a:xfrm>
              <a:off x="4400134" y="1065982"/>
              <a:ext cx="301686" cy="369281"/>
            </a:xfrm>
            <a:prstGeom prst="rect">
              <a:avLst/>
            </a:prstGeom>
            <a:noFill/>
          </p:spPr>
          <p:txBody>
            <a:bodyPr wrap="none" rtlCol="0">
              <a:spAutoFit/>
            </a:bodyPr>
            <a:lstStyle/>
            <a:p>
              <a:r>
                <a:rPr lang="en-US" altLang="zh-CN" dirty="0">
                  <a:solidFill>
                    <a:schemeClr val="bg1"/>
                  </a:solidFill>
                </a:rPr>
                <a:t>4</a:t>
              </a:r>
              <a:endParaRPr lang="zh-CN" altLang="en-US" dirty="0">
                <a:solidFill>
                  <a:schemeClr val="bg1"/>
                </a:solidFill>
              </a:endParaRPr>
            </a:p>
          </p:txBody>
        </p:sp>
      </p:grpSp>
      <p:sp>
        <p:nvSpPr>
          <p:cNvPr id="23" name="文本框 22">
            <a:extLst>
              <a:ext uri="{FF2B5EF4-FFF2-40B4-BE49-F238E27FC236}">
                <a16:creationId xmlns:a16="http://schemas.microsoft.com/office/drawing/2014/main" id="{17C6E51C-416F-4746-B09C-BF59031C8D59}"/>
              </a:ext>
            </a:extLst>
          </p:cNvPr>
          <p:cNvSpPr txBox="1"/>
          <p:nvPr/>
        </p:nvSpPr>
        <p:spPr>
          <a:xfrm>
            <a:off x="859916" y="1398517"/>
            <a:ext cx="7706070" cy="646331"/>
          </a:xfrm>
          <a:prstGeom prst="rect">
            <a:avLst/>
          </a:prstGeom>
          <a:noFill/>
        </p:spPr>
        <p:txBody>
          <a:bodyPr wrap="square">
            <a:spAutoFit/>
          </a:bodyPr>
          <a:lstStyle/>
          <a:p>
            <a:r>
              <a:rPr lang="en-US" altLang="zh-CN" kern="100" dirty="0">
                <a:latin typeface="Times New Roman" panose="02020603050405020304" pitchFamily="18" charset="0"/>
                <a:ea typeface="宋体" panose="02010600030101010101" pitchFamily="2" charset="-122"/>
              </a:rPr>
              <a:t>T</a:t>
            </a:r>
            <a:r>
              <a:rPr lang="en-US" altLang="zh-CN" sz="1800" kern="100" dirty="0">
                <a:effectLst/>
                <a:latin typeface="Times New Roman" panose="02020603050405020304" pitchFamily="18" charset="0"/>
                <a:ea typeface="宋体" panose="02010600030101010101" pitchFamily="2" charset="-122"/>
              </a:rPr>
              <a:t>he stage that the translator makes up for the loss of information by adding notes, footnotes, appendices and adjusting of semantic structure</a:t>
            </a:r>
            <a:r>
              <a:rPr lang="zh-CN" altLang="en-US" sz="1800" kern="100" dirty="0">
                <a:effectLst/>
                <a:latin typeface="Times New Roman" panose="02020603050405020304" pitchFamily="18" charset="0"/>
                <a:ea typeface="宋体" panose="02010600030101010101" pitchFamily="2" charset="-122"/>
              </a:rPr>
              <a:t>→</a:t>
            </a:r>
            <a:r>
              <a:rPr lang="en-US" altLang="zh-CN" sz="1800" kern="100" dirty="0">
                <a:effectLst/>
                <a:latin typeface="Times New Roman" panose="02020603050405020304" pitchFamily="18" charset="0"/>
                <a:ea typeface="宋体" panose="02010600030101010101" pitchFamily="2" charset="-122"/>
              </a:rPr>
              <a:t>balance</a:t>
            </a:r>
            <a:r>
              <a:rPr lang="en-US" altLang="zh-CN" kern="100" dirty="0">
                <a:latin typeface="Times New Roman" panose="02020603050405020304" pitchFamily="18" charset="0"/>
                <a:ea typeface="宋体" panose="02010600030101010101" pitchFamily="2" charset="-122"/>
              </a:rPr>
              <a:t>.</a:t>
            </a:r>
            <a:endParaRPr lang="zh-CN" altLang="en-US" dirty="0"/>
          </a:p>
        </p:txBody>
      </p:sp>
      <p:sp>
        <p:nvSpPr>
          <p:cNvPr id="25" name="文本框 24">
            <a:extLst>
              <a:ext uri="{FF2B5EF4-FFF2-40B4-BE49-F238E27FC236}">
                <a16:creationId xmlns:a16="http://schemas.microsoft.com/office/drawing/2014/main" id="{3543DA11-A1AD-4328-89A3-B2B22298C8DA}"/>
              </a:ext>
            </a:extLst>
          </p:cNvPr>
          <p:cNvSpPr txBox="1"/>
          <p:nvPr/>
        </p:nvSpPr>
        <p:spPr>
          <a:xfrm>
            <a:off x="632500" y="2519613"/>
            <a:ext cx="8075620" cy="1200329"/>
          </a:xfrm>
          <a:prstGeom prst="rect">
            <a:avLst/>
          </a:prstGeom>
          <a:noFill/>
        </p:spPr>
        <p:txBody>
          <a:bodyPr wrap="square">
            <a:spAutoFit/>
          </a:bodyPr>
          <a:lstStyle/>
          <a:p>
            <a:pPr algn="just"/>
            <a:r>
              <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In order to maintain the balance between the original work and the translated work, the translator needs to “compensate” for all kinds of losses in the translation process, that is, to convey what is already in the original work as much as possible.</a:t>
            </a:r>
            <a:endParaRPr lang="zh-CN" alt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p>
            <a:pPr algn="just"/>
            <a:r>
              <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alt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917370238"/>
      </p:ext>
    </p:extLst>
  </p:cSld>
  <p:clrMapOvr>
    <a:masterClrMapping/>
  </p:clrMapOvr>
  <mc:AlternateContent xmlns:mc="http://schemas.openxmlformats.org/markup-compatibility/2006" xmlns:p14="http://schemas.microsoft.com/office/powerpoint/2010/main">
    <mc:Choice Requires="p14">
      <p:transition spd="slow" p14:dur="2000" advClick="0" advTm="0">
        <p14:prism isContent="1"/>
      </p:transition>
    </mc:Choice>
    <mc:Fallback xmlns="">
      <p:transition spd="slow" advClick="0" advTm="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966FDF4A-7BD7-4591-9B7F-E9F100C118A1}"/>
              </a:ext>
            </a:extLst>
          </p:cNvPr>
          <p:cNvSpPr txBox="1"/>
          <p:nvPr/>
        </p:nvSpPr>
        <p:spPr>
          <a:xfrm>
            <a:off x="1183615" y="542755"/>
            <a:ext cx="1345240" cy="400110"/>
          </a:xfrm>
          <a:prstGeom prst="rect">
            <a:avLst/>
          </a:prstGeom>
          <a:noFill/>
        </p:spPr>
        <p:txBody>
          <a:bodyPr wrap="none" rtlCol="0">
            <a:spAutoFit/>
          </a:bodyPr>
          <a:lstStyle/>
          <a:p>
            <a:r>
              <a:rPr lang="en-US" altLang="zh-CN" sz="2000" b="1" dirty="0">
                <a:solidFill>
                  <a:schemeClr val="accent1"/>
                </a:solidFill>
              </a:rPr>
              <a:t>Conclusion</a:t>
            </a:r>
            <a:endParaRPr lang="zh-CN" altLang="en-US" sz="2000" b="1" dirty="0">
              <a:solidFill>
                <a:schemeClr val="accent1"/>
              </a:solidFill>
            </a:endParaRPr>
          </a:p>
        </p:txBody>
      </p:sp>
      <p:sp>
        <p:nvSpPr>
          <p:cNvPr id="6" name="文本框 5">
            <a:extLst>
              <a:ext uri="{FF2B5EF4-FFF2-40B4-BE49-F238E27FC236}">
                <a16:creationId xmlns:a16="http://schemas.microsoft.com/office/drawing/2014/main" id="{2EFD7223-0386-44B8-A903-5710569C4E31}"/>
              </a:ext>
            </a:extLst>
          </p:cNvPr>
          <p:cNvSpPr txBox="1"/>
          <p:nvPr/>
        </p:nvSpPr>
        <p:spPr>
          <a:xfrm>
            <a:off x="731404" y="1559331"/>
            <a:ext cx="4572000" cy="369332"/>
          </a:xfrm>
          <a:prstGeom prst="rect">
            <a:avLst/>
          </a:prstGeom>
          <a:noFill/>
        </p:spPr>
        <p:txBody>
          <a:bodyPr wrap="square">
            <a:spAutoFit/>
          </a:bodyPr>
          <a:lstStyle/>
          <a:p>
            <a:r>
              <a:rPr lang="en-US" altLang="zh-CN" dirty="0">
                <a:latin typeface="Times New Roman" panose="02020603050405020304" pitchFamily="18" charset="0"/>
                <a:cs typeface="Times New Roman" panose="02020603050405020304" pitchFamily="18" charset="0"/>
              </a:rPr>
              <a:t>George Steiner: literary critic…</a:t>
            </a:r>
            <a:endParaRPr lang="zh-CN" altLang="en-US" dirty="0">
              <a:latin typeface="Times New Roman" panose="02020603050405020304" pitchFamily="18" charset="0"/>
              <a:cs typeface="Times New Roman" panose="02020603050405020304" pitchFamily="18" charset="0"/>
            </a:endParaRPr>
          </a:p>
        </p:txBody>
      </p:sp>
      <p:sp>
        <p:nvSpPr>
          <p:cNvPr id="8" name="文本框 7">
            <a:extLst>
              <a:ext uri="{FF2B5EF4-FFF2-40B4-BE49-F238E27FC236}">
                <a16:creationId xmlns:a16="http://schemas.microsoft.com/office/drawing/2014/main" id="{7D09F80B-4315-4387-9BCA-5E31A1081884}"/>
              </a:ext>
            </a:extLst>
          </p:cNvPr>
          <p:cNvSpPr txBox="1"/>
          <p:nvPr/>
        </p:nvSpPr>
        <p:spPr>
          <a:xfrm>
            <a:off x="647855" y="3011485"/>
            <a:ext cx="7614237" cy="1200329"/>
          </a:xfrm>
          <a:prstGeom prst="rect">
            <a:avLst/>
          </a:prstGeom>
          <a:noFill/>
        </p:spPr>
        <p:txBody>
          <a:bodyPr wrap="square">
            <a:spAutoFit/>
          </a:bodyPr>
          <a:lstStyle/>
          <a:p>
            <a:r>
              <a:rPr lang="en-US" altLang="zh-CN" dirty="0">
                <a:latin typeface="Times New Roman" panose="02020603050405020304" pitchFamily="18" charset="0"/>
                <a:cs typeface="Times New Roman" panose="02020603050405020304" pitchFamily="18" charset="0"/>
                <a:sym typeface="Arial" panose="020B0604020202020204" pitchFamily="34" charset="0"/>
              </a:rPr>
              <a:t>Hermeneutic Translation Theory: </a:t>
            </a:r>
            <a:r>
              <a:rPr lang="en-US" altLang="zh-CN" dirty="0">
                <a:latin typeface="Times New Roman" panose="02020603050405020304" pitchFamily="18" charset="0"/>
                <a:cs typeface="Times New Roman" panose="02020603050405020304" pitchFamily="18" charset="0"/>
              </a:rPr>
              <a:t>Four steps of Translation—Trust, Aggression, Incorporation and Compensation.</a:t>
            </a:r>
            <a:endParaRPr lang="en-US" altLang="zh-CN" dirty="0">
              <a:latin typeface="Times New Roman" panose="02020603050405020304" pitchFamily="18" charset="0"/>
              <a:cs typeface="Times New Roman" panose="02020603050405020304" pitchFamily="18" charset="0"/>
              <a:sym typeface="+mn-lt"/>
            </a:endParaRPr>
          </a:p>
          <a:p>
            <a:endParaRPr lang="zh-CN" altLang="en-US" dirty="0">
              <a:latin typeface="Times New Roman" panose="02020603050405020304" pitchFamily="18" charset="0"/>
              <a:cs typeface="Times New Roman" panose="02020603050405020304" pitchFamily="18" charset="0"/>
            </a:endParaRPr>
          </a:p>
          <a:p>
            <a:pPr lvl="0">
              <a:buNone/>
            </a:pPr>
            <a:endParaRPr lang="en-US" altLang="zh-CN" sz="1800" dirty="0">
              <a:solidFill>
                <a:schemeClr val="accent1"/>
              </a:solidFill>
              <a:latin typeface="Times New Roman" panose="02020603050405020304" pitchFamily="18" charset="0"/>
              <a:ea typeface="微软雅黑" panose="020B0503020204020204" pitchFamily="34" charset="-122"/>
              <a:cs typeface="Times New Roman" panose="02020603050405020304" pitchFamily="18" charset="0"/>
              <a:sym typeface="Arial" panose="020B0604020202020204" pitchFamily="34" charset="0"/>
            </a:endParaRPr>
          </a:p>
        </p:txBody>
      </p:sp>
      <p:sp>
        <p:nvSpPr>
          <p:cNvPr id="11" name="文本框 10">
            <a:extLst>
              <a:ext uri="{FF2B5EF4-FFF2-40B4-BE49-F238E27FC236}">
                <a16:creationId xmlns:a16="http://schemas.microsoft.com/office/drawing/2014/main" id="{3985076C-36E1-4B97-BA2E-A337E33CF1FB}"/>
              </a:ext>
            </a:extLst>
          </p:cNvPr>
          <p:cNvSpPr txBox="1"/>
          <p:nvPr/>
        </p:nvSpPr>
        <p:spPr>
          <a:xfrm>
            <a:off x="647855" y="2171688"/>
            <a:ext cx="7976283" cy="923330"/>
          </a:xfrm>
          <a:prstGeom prst="rect">
            <a:avLst/>
          </a:prstGeom>
          <a:noFill/>
        </p:spPr>
        <p:txBody>
          <a:bodyPr wrap="square" rtlCol="0">
            <a:spAutoFit/>
          </a:bodyPr>
          <a:lstStyle/>
          <a:p>
            <a:r>
              <a:rPr lang="en-US" altLang="zh-CN" dirty="0">
                <a:latin typeface="Times New Roman" panose="02020603050405020304" pitchFamily="18" charset="0"/>
                <a:cs typeface="Times New Roman" panose="02020603050405020304" pitchFamily="18" charset="0"/>
              </a:rPr>
              <a:t>Understanding as Translation: Three types of translation: </a:t>
            </a:r>
            <a:r>
              <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intralingual translation, interlingual translation and </a:t>
            </a:r>
            <a:r>
              <a:rPr lang="en-US" altLang="zh-CN" sz="1800" kern="100" dirty="0" err="1">
                <a:effectLst/>
                <a:latin typeface="Times New Roman" panose="02020603050405020304" pitchFamily="18" charset="0"/>
                <a:ea typeface="宋体" panose="02010600030101010101" pitchFamily="2" charset="-122"/>
                <a:cs typeface="Times New Roman" panose="02020603050405020304" pitchFamily="18" charset="0"/>
              </a:rPr>
              <a:t>intersemiotic</a:t>
            </a:r>
            <a:r>
              <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 translation,</a:t>
            </a:r>
            <a:endParaRPr lang="zh-CN" altLang="en-US" dirty="0">
              <a:latin typeface="Times New Roman" panose="02020603050405020304" pitchFamily="18" charset="0"/>
              <a:cs typeface="Times New Roman" panose="02020603050405020304" pitchFamily="18" charset="0"/>
            </a:endParaRPr>
          </a:p>
          <a:p>
            <a:endParaRPr lang="zh-CN"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1961879"/>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0E48FD9B-AA3C-433F-8C5E-62CA24F625E3}"/>
              </a:ext>
            </a:extLst>
          </p:cNvPr>
          <p:cNvPicPr>
            <a:picLocks noChangeAspect="1"/>
          </p:cNvPicPr>
          <p:nvPr/>
        </p:nvPicPr>
        <p:blipFill>
          <a:blip r:embed="rId2"/>
          <a:stretch>
            <a:fillRect/>
          </a:stretch>
        </p:blipFill>
        <p:spPr>
          <a:xfrm rot="5400000">
            <a:off x="2042577" y="-1885657"/>
            <a:ext cx="5141270" cy="9140036"/>
          </a:xfrm>
          <a:prstGeom prst="rect">
            <a:avLst/>
          </a:prstGeom>
        </p:spPr>
      </p:pic>
      <p:sp>
        <p:nvSpPr>
          <p:cNvPr id="3" name="文本框 2">
            <a:extLst>
              <a:ext uri="{FF2B5EF4-FFF2-40B4-BE49-F238E27FC236}">
                <a16:creationId xmlns:a16="http://schemas.microsoft.com/office/drawing/2014/main" id="{C65A85DD-4D1C-4972-968B-A06BAF07A56C}"/>
              </a:ext>
            </a:extLst>
          </p:cNvPr>
          <p:cNvSpPr txBox="1"/>
          <p:nvPr/>
        </p:nvSpPr>
        <p:spPr>
          <a:xfrm flipH="1">
            <a:off x="2590121" y="2379012"/>
            <a:ext cx="5161391" cy="707886"/>
          </a:xfrm>
          <a:prstGeom prst="rect">
            <a:avLst/>
          </a:prstGeom>
          <a:noFill/>
        </p:spPr>
        <p:txBody>
          <a:bodyPr wrap="square" rtlCol="0">
            <a:spAutoFit/>
          </a:bodyPr>
          <a:lstStyle/>
          <a:p>
            <a:r>
              <a:rPr lang="en-US" altLang="zh-CN" sz="4000" dirty="0"/>
              <a:t>Thanks for watching!</a:t>
            </a:r>
            <a:endParaRPr lang="zh-CN" altLang="en-US" sz="4000" dirty="0"/>
          </a:p>
        </p:txBody>
      </p:sp>
    </p:spTree>
    <p:extLst>
      <p:ext uri="{BB962C8B-B14F-4D97-AF65-F5344CB8AC3E}">
        <p14:creationId xmlns:p14="http://schemas.microsoft.com/office/powerpoint/2010/main" val="3986316093"/>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图片 33">
            <a:extLst>
              <a:ext uri="{FF2B5EF4-FFF2-40B4-BE49-F238E27FC236}">
                <a16:creationId xmlns:a16="http://schemas.microsoft.com/office/drawing/2014/main" id="{4EDF0DD7-8530-4050-875F-52D9DB936211}"/>
              </a:ext>
            </a:extLst>
          </p:cNvPr>
          <p:cNvPicPr>
            <a:picLocks noChangeAspect="1"/>
          </p:cNvPicPr>
          <p:nvPr/>
        </p:nvPicPr>
        <p:blipFill rotWithShape="1">
          <a:blip r:embed="rId7"/>
          <a:srcRect l="4580" r="4946" b="5953"/>
          <a:stretch/>
        </p:blipFill>
        <p:spPr>
          <a:xfrm rot="5400000">
            <a:off x="1998748" y="-1998751"/>
            <a:ext cx="5145089" cy="9142591"/>
          </a:xfrm>
          <a:prstGeom prst="rect">
            <a:avLst/>
          </a:prstGeom>
        </p:spPr>
      </p:pic>
      <p:sp>
        <p:nvSpPr>
          <p:cNvPr id="51" name="矩形 50">
            <a:extLst>
              <a:ext uri="{FF2B5EF4-FFF2-40B4-BE49-F238E27FC236}">
                <a16:creationId xmlns:a16="http://schemas.microsoft.com/office/drawing/2014/main" id="{A82EB160-EECC-4539-ACCB-0C277C75B4EE}"/>
              </a:ext>
            </a:extLst>
          </p:cNvPr>
          <p:cNvSpPr/>
          <p:nvPr/>
        </p:nvSpPr>
        <p:spPr>
          <a:xfrm>
            <a:off x="89678" y="143409"/>
            <a:ext cx="8796130" cy="4830417"/>
          </a:xfrm>
          <a:prstGeom prst="rect">
            <a:avLst/>
          </a:prstGeom>
          <a:solidFill>
            <a:schemeClr val="bg1">
              <a:alpha val="91000"/>
            </a:schemeClr>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文本框 26"/>
          <p:cNvSpPr txBox="1"/>
          <p:nvPr/>
        </p:nvSpPr>
        <p:spPr>
          <a:xfrm>
            <a:off x="2138723" y="2477159"/>
            <a:ext cx="500497" cy="1346065"/>
          </a:xfrm>
          <a:prstGeom prst="rect">
            <a:avLst/>
          </a:prstGeom>
          <a:noFill/>
        </p:spPr>
        <p:txBody>
          <a:bodyPr vert="eaVert" wrap="square" lIns="65012" tIns="32506" rIns="65012" bIns="32506" rtlCol="0">
            <a:spAutoFit/>
          </a:bodyPr>
          <a:lstStyle/>
          <a:p>
            <a:r>
              <a:rPr lang="en-US" altLang="zh-CN" sz="2399" dirty="0">
                <a:solidFill>
                  <a:schemeClr val="tx1">
                    <a:lumMod val="65000"/>
                    <a:lumOff val="35000"/>
                  </a:schemeClr>
                </a:solidFill>
              </a:rPr>
              <a:t>Contents</a:t>
            </a:r>
            <a:endParaRPr lang="zh-CN" altLang="en-US" sz="2399" dirty="0">
              <a:solidFill>
                <a:schemeClr val="tx1">
                  <a:lumMod val="65000"/>
                  <a:lumOff val="35000"/>
                </a:schemeClr>
              </a:solidFill>
            </a:endParaRPr>
          </a:p>
        </p:txBody>
      </p:sp>
      <p:grpSp>
        <p:nvGrpSpPr>
          <p:cNvPr id="2" name="组合 2"/>
          <p:cNvGrpSpPr/>
          <p:nvPr/>
        </p:nvGrpSpPr>
        <p:grpSpPr>
          <a:xfrm>
            <a:off x="1499875" y="1660442"/>
            <a:ext cx="597953" cy="598169"/>
            <a:chOff x="1892209" y="1307818"/>
            <a:chExt cx="1573484" cy="1573484"/>
          </a:xfrm>
        </p:grpSpPr>
        <p:sp>
          <p:nvSpPr>
            <p:cNvPr id="4" name="椭圆 3"/>
            <p:cNvSpPr/>
            <p:nvPr/>
          </p:nvSpPr>
          <p:spPr>
            <a:xfrm>
              <a:off x="1892209" y="1307818"/>
              <a:ext cx="1573484" cy="1573484"/>
            </a:xfrm>
            <a:prstGeom prst="ellipse">
              <a:avLst/>
            </a:prstGeom>
            <a:solidFill>
              <a:schemeClr val="accent1"/>
            </a:solidFill>
            <a:ln>
              <a:noFill/>
            </a:ln>
            <a:effectLst>
              <a:outerShdw blurRad="101600" dist="50800" dir="8100000" algn="tr" rotWithShape="0">
                <a:schemeClr val="accent6">
                  <a:alpha val="2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199"/>
            </a:p>
          </p:txBody>
        </p:sp>
        <p:sp>
          <p:nvSpPr>
            <p:cNvPr id="28" name="文本框 27"/>
            <p:cNvSpPr txBox="1"/>
            <p:nvPr/>
          </p:nvSpPr>
          <p:spPr>
            <a:xfrm>
              <a:off x="2085568" y="1519145"/>
              <a:ext cx="1186766" cy="1214073"/>
            </a:xfrm>
            <a:prstGeom prst="rect">
              <a:avLst/>
            </a:prstGeom>
            <a:noFill/>
          </p:spPr>
          <p:txBody>
            <a:bodyPr wrap="square" rtlCol="0">
              <a:spAutoFit/>
            </a:bodyPr>
            <a:lstStyle/>
            <a:p>
              <a:pPr algn="ctr"/>
              <a:r>
                <a:rPr lang="zh-CN" altLang="en-US" sz="2399" dirty="0">
                  <a:solidFill>
                    <a:schemeClr val="bg1"/>
                  </a:solidFill>
                  <a:latin typeface="微软雅黑" panose="020B0503020204020204" pitchFamily="34" charset="-122"/>
                  <a:ea typeface="微软雅黑" panose="020B0503020204020204" pitchFamily="34" charset="-122"/>
                </a:rPr>
                <a:t>目</a:t>
              </a:r>
            </a:p>
          </p:txBody>
        </p:sp>
      </p:grpSp>
      <p:grpSp>
        <p:nvGrpSpPr>
          <p:cNvPr id="13" name="组合 80"/>
          <p:cNvGrpSpPr/>
          <p:nvPr/>
        </p:nvGrpSpPr>
        <p:grpSpPr>
          <a:xfrm>
            <a:off x="1537860" y="2477159"/>
            <a:ext cx="600863" cy="601082"/>
            <a:chOff x="2797919" y="2726482"/>
            <a:chExt cx="843062" cy="843062"/>
          </a:xfrm>
        </p:grpSpPr>
        <p:sp>
          <p:nvSpPr>
            <p:cNvPr id="5" name="椭圆 4"/>
            <p:cNvSpPr/>
            <p:nvPr/>
          </p:nvSpPr>
          <p:spPr>
            <a:xfrm>
              <a:off x="2797919" y="2726482"/>
              <a:ext cx="843062" cy="84306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199" dirty="0"/>
            </a:p>
          </p:txBody>
        </p:sp>
        <p:sp>
          <p:nvSpPr>
            <p:cNvPr id="29" name="文本框 28"/>
            <p:cNvSpPr txBox="1"/>
            <p:nvPr/>
          </p:nvSpPr>
          <p:spPr>
            <a:xfrm>
              <a:off x="2863555" y="2836477"/>
              <a:ext cx="742783" cy="647340"/>
            </a:xfrm>
            <a:prstGeom prst="rect">
              <a:avLst/>
            </a:prstGeom>
            <a:noFill/>
          </p:spPr>
          <p:txBody>
            <a:bodyPr wrap="square" rtlCol="0">
              <a:spAutoFit/>
            </a:bodyPr>
            <a:lstStyle/>
            <a:p>
              <a:pPr algn="ctr"/>
              <a:r>
                <a:rPr lang="zh-CN" altLang="en-US" sz="2399" dirty="0">
                  <a:solidFill>
                    <a:schemeClr val="bg1"/>
                  </a:solidFill>
                  <a:latin typeface="微软雅黑" panose="020B0503020204020204" pitchFamily="34" charset="-122"/>
                  <a:ea typeface="微软雅黑" panose="020B0503020204020204" pitchFamily="34" charset="-122"/>
                </a:rPr>
                <a:t>录</a:t>
              </a:r>
            </a:p>
          </p:txBody>
        </p:sp>
      </p:grpSp>
      <p:grpSp>
        <p:nvGrpSpPr>
          <p:cNvPr id="35" name="PA_淘宝店chenying0907 15">
            <a:extLst>
              <a:ext uri="{FF2B5EF4-FFF2-40B4-BE49-F238E27FC236}">
                <a16:creationId xmlns:a16="http://schemas.microsoft.com/office/drawing/2014/main" id="{85C5A8D2-435A-4D34-B8F0-D65718BD4AB8}"/>
              </a:ext>
            </a:extLst>
          </p:cNvPr>
          <p:cNvGrpSpPr/>
          <p:nvPr>
            <p:custDataLst>
              <p:tags r:id="rId1"/>
            </p:custDataLst>
          </p:nvPr>
        </p:nvGrpSpPr>
        <p:grpSpPr>
          <a:xfrm>
            <a:off x="3176389" y="1154583"/>
            <a:ext cx="4984971" cy="576942"/>
            <a:chOff x="1407886" y="3150431"/>
            <a:chExt cx="6608075" cy="769257"/>
          </a:xfrm>
        </p:grpSpPr>
        <p:sp>
          <p:nvSpPr>
            <p:cNvPr id="36" name="淘宝店chenying0907 16">
              <a:extLst>
                <a:ext uri="{FF2B5EF4-FFF2-40B4-BE49-F238E27FC236}">
                  <a16:creationId xmlns:a16="http://schemas.microsoft.com/office/drawing/2014/main" id="{5C97887D-F161-47EC-8B5F-4ED7FA3B8FF8}"/>
                </a:ext>
              </a:extLst>
            </p:cNvPr>
            <p:cNvSpPr/>
            <p:nvPr/>
          </p:nvSpPr>
          <p:spPr>
            <a:xfrm>
              <a:off x="1407886" y="3150431"/>
              <a:ext cx="769257" cy="769257"/>
            </a:xfrm>
            <a:prstGeom prst="rect">
              <a:avLst/>
            </a:prstGeom>
            <a:solidFill>
              <a:schemeClr val="accent2"/>
            </a:solidFill>
            <a:ln w="12700" cap="flat" cmpd="sng" algn="ctr">
              <a:noFill/>
              <a:prstDash val="solid"/>
              <a:miter lim="800000"/>
            </a:ln>
            <a:effectLst/>
          </p:spPr>
          <p:txBody>
            <a:bodyPr rtlCol="0" anchor="ctr"/>
            <a:lstStyle/>
            <a:p>
              <a:pPr algn="ctr" defTabSz="685800">
                <a:defRPr/>
              </a:pPr>
              <a:r>
                <a:rPr lang="en-US" altLang="zh-CN" sz="2000" kern="0" dirty="0">
                  <a:solidFill>
                    <a:prstClr val="white"/>
                  </a:solidFill>
                  <a:latin typeface="华文细黑" panose="02010600040101010101" pitchFamily="2" charset="-122"/>
                  <a:ea typeface="华文细黑" panose="02010600040101010101" pitchFamily="2" charset="-122"/>
                </a:rPr>
                <a:t>01</a:t>
              </a:r>
              <a:endParaRPr lang="zh-CN" altLang="en-US" sz="2000" kern="0" dirty="0">
                <a:solidFill>
                  <a:prstClr val="white"/>
                </a:solidFill>
                <a:latin typeface="华文细黑" panose="02010600040101010101" pitchFamily="2" charset="-122"/>
                <a:ea typeface="华文细黑" panose="02010600040101010101" pitchFamily="2" charset="-122"/>
              </a:endParaRPr>
            </a:p>
          </p:txBody>
        </p:sp>
        <p:sp>
          <p:nvSpPr>
            <p:cNvPr id="37" name="淘宝店chenying0907 17">
              <a:extLst>
                <a:ext uri="{FF2B5EF4-FFF2-40B4-BE49-F238E27FC236}">
                  <a16:creationId xmlns:a16="http://schemas.microsoft.com/office/drawing/2014/main" id="{51DA4DF8-42E0-4432-9BF5-0E9D0D3FE77E}"/>
                </a:ext>
              </a:extLst>
            </p:cNvPr>
            <p:cNvSpPr txBox="1"/>
            <p:nvPr/>
          </p:nvSpPr>
          <p:spPr>
            <a:xfrm>
              <a:off x="2257114" y="3268319"/>
              <a:ext cx="5758847" cy="533479"/>
            </a:xfrm>
            <a:prstGeom prst="rect">
              <a:avLst/>
            </a:prstGeom>
            <a:noFill/>
          </p:spPr>
          <p:txBody>
            <a:bodyPr wrap="square" rtlCol="0">
              <a:spAutoFit/>
            </a:bodyPr>
            <a:lstStyle/>
            <a:p>
              <a:pPr>
                <a:buNone/>
              </a:pPr>
              <a:r>
                <a:rPr lang="en-US" altLang="zh-CN" sz="2000" dirty="0">
                  <a:solidFill>
                    <a:schemeClr val="accent2"/>
                  </a:solidFill>
                  <a:latin typeface="Arial" panose="020B0604020202020204" pitchFamily="34" charset="0"/>
                  <a:ea typeface="微软雅黑" panose="020B0503020204020204" pitchFamily="34" charset="-122"/>
                  <a:sym typeface="Arial" panose="020B0604020202020204" pitchFamily="34" charset="0"/>
                </a:rPr>
                <a:t>Introduction of George Steiner</a:t>
              </a:r>
            </a:p>
          </p:txBody>
        </p:sp>
      </p:grpSp>
      <p:grpSp>
        <p:nvGrpSpPr>
          <p:cNvPr id="39" name="PA_淘宝店chenying0907 19">
            <a:extLst>
              <a:ext uri="{FF2B5EF4-FFF2-40B4-BE49-F238E27FC236}">
                <a16:creationId xmlns:a16="http://schemas.microsoft.com/office/drawing/2014/main" id="{9ACD5B7E-6A94-403F-B2F4-CB9456AF75AE}"/>
              </a:ext>
            </a:extLst>
          </p:cNvPr>
          <p:cNvGrpSpPr/>
          <p:nvPr>
            <p:custDataLst>
              <p:tags r:id="rId2"/>
            </p:custDataLst>
          </p:nvPr>
        </p:nvGrpSpPr>
        <p:grpSpPr>
          <a:xfrm>
            <a:off x="3181950" y="2028481"/>
            <a:ext cx="4577940" cy="798080"/>
            <a:chOff x="1407886" y="3150431"/>
            <a:chExt cx="6103921" cy="1064106"/>
          </a:xfrm>
        </p:grpSpPr>
        <p:sp>
          <p:nvSpPr>
            <p:cNvPr id="40" name="淘宝店chenying0907 20">
              <a:extLst>
                <a:ext uri="{FF2B5EF4-FFF2-40B4-BE49-F238E27FC236}">
                  <a16:creationId xmlns:a16="http://schemas.microsoft.com/office/drawing/2014/main" id="{EB09C025-181B-4E40-9AA9-83DF87498E7B}"/>
                </a:ext>
              </a:extLst>
            </p:cNvPr>
            <p:cNvSpPr/>
            <p:nvPr/>
          </p:nvSpPr>
          <p:spPr>
            <a:xfrm>
              <a:off x="1407886" y="3150431"/>
              <a:ext cx="769257" cy="769257"/>
            </a:xfrm>
            <a:prstGeom prst="rect">
              <a:avLst/>
            </a:prstGeom>
            <a:solidFill>
              <a:schemeClr val="accent1"/>
            </a:solidFill>
            <a:ln w="12700" cap="flat" cmpd="sng" algn="ctr">
              <a:noFill/>
              <a:prstDash val="solid"/>
              <a:miter lim="800000"/>
            </a:ln>
            <a:effectLst/>
          </p:spPr>
          <p:txBody>
            <a:bodyPr rtlCol="0" anchor="ctr"/>
            <a:lstStyle/>
            <a:p>
              <a:pPr algn="ctr" defTabSz="685800">
                <a:defRPr/>
              </a:pPr>
              <a:r>
                <a:rPr lang="en-US" altLang="zh-CN" sz="2000" kern="0" dirty="0">
                  <a:solidFill>
                    <a:prstClr val="white"/>
                  </a:solidFill>
                  <a:latin typeface="华文细黑" panose="02010600040101010101" pitchFamily="2" charset="-122"/>
                  <a:ea typeface="华文细黑" panose="02010600040101010101" pitchFamily="2" charset="-122"/>
                </a:rPr>
                <a:t>02</a:t>
              </a:r>
              <a:endParaRPr lang="zh-CN" altLang="en-US" sz="2000" kern="0" dirty="0">
                <a:solidFill>
                  <a:prstClr val="white"/>
                </a:solidFill>
                <a:latin typeface="华文细黑" panose="02010600040101010101" pitchFamily="2" charset="-122"/>
                <a:ea typeface="华文细黑" panose="02010600040101010101" pitchFamily="2" charset="-122"/>
              </a:endParaRPr>
            </a:p>
          </p:txBody>
        </p:sp>
        <p:sp>
          <p:nvSpPr>
            <p:cNvPr id="41" name="淘宝店chenying0907 21">
              <a:extLst>
                <a:ext uri="{FF2B5EF4-FFF2-40B4-BE49-F238E27FC236}">
                  <a16:creationId xmlns:a16="http://schemas.microsoft.com/office/drawing/2014/main" id="{061400E0-F3B5-44A5-9976-4A2800770808}"/>
                </a:ext>
              </a:extLst>
            </p:cNvPr>
            <p:cNvSpPr txBox="1"/>
            <p:nvPr/>
          </p:nvSpPr>
          <p:spPr>
            <a:xfrm>
              <a:off x="2296869" y="3270690"/>
              <a:ext cx="5214938" cy="943847"/>
            </a:xfrm>
            <a:prstGeom prst="rect">
              <a:avLst/>
            </a:prstGeom>
            <a:noFill/>
          </p:spPr>
          <p:txBody>
            <a:bodyPr wrap="square" rtlCol="0">
              <a:spAutoFit/>
            </a:bodyPr>
            <a:lstStyle/>
            <a:p>
              <a:pPr lvl="0">
                <a:buNone/>
              </a:pPr>
              <a:r>
                <a:rPr lang="en-US" altLang="zh-CN" sz="2000" dirty="0">
                  <a:solidFill>
                    <a:schemeClr val="accent1"/>
                  </a:solidFill>
                  <a:latin typeface="Arial" panose="020B0604020202020204" pitchFamily="34" charset="0"/>
                  <a:ea typeface="微软雅黑" panose="020B0503020204020204" pitchFamily="34" charset="-122"/>
                  <a:sym typeface="Arial" panose="020B0604020202020204" pitchFamily="34" charset="0"/>
                </a:rPr>
                <a:t>Understanding as Translation</a:t>
              </a:r>
            </a:p>
            <a:p>
              <a:pPr lvl="0">
                <a:buNone/>
              </a:pPr>
              <a:endParaRPr lang="en-US" altLang="zh-CN" sz="2000" dirty="0">
                <a:solidFill>
                  <a:schemeClr val="accent1"/>
                </a:solidFill>
                <a:latin typeface="Arial" panose="020B0604020202020204" pitchFamily="34" charset="0"/>
                <a:ea typeface="微软雅黑" panose="020B0503020204020204" pitchFamily="34" charset="-122"/>
                <a:sym typeface="Arial" panose="020B0604020202020204" pitchFamily="34" charset="0"/>
              </a:endParaRPr>
            </a:p>
          </p:txBody>
        </p:sp>
        <p:sp>
          <p:nvSpPr>
            <p:cNvPr id="42" name="淘宝店chenying0907 22">
              <a:extLst>
                <a:ext uri="{FF2B5EF4-FFF2-40B4-BE49-F238E27FC236}">
                  <a16:creationId xmlns:a16="http://schemas.microsoft.com/office/drawing/2014/main" id="{095F13D0-1221-4ED0-A3BB-65E1007EE53B}"/>
                </a:ext>
              </a:extLst>
            </p:cNvPr>
            <p:cNvSpPr/>
            <p:nvPr/>
          </p:nvSpPr>
          <p:spPr>
            <a:xfrm>
              <a:off x="2365483" y="3629764"/>
              <a:ext cx="2117143" cy="348813"/>
            </a:xfrm>
            <a:prstGeom prst="rect">
              <a:avLst/>
            </a:prstGeom>
          </p:spPr>
          <p:txBody>
            <a:bodyPr wrap="square">
              <a:spAutoFit/>
            </a:bodyPr>
            <a:lstStyle/>
            <a:p>
              <a:pPr algn="dist" defTabSz="685800">
                <a:defRPr/>
              </a:pPr>
              <a:endParaRPr lang="en-US" altLang="zh-CN" sz="1050" kern="0" dirty="0">
                <a:solidFill>
                  <a:srgbClr val="E7E6E6">
                    <a:lumMod val="50000"/>
                  </a:srgbClr>
                </a:solidFill>
                <a:latin typeface="华文细黑" panose="02010600040101010101" pitchFamily="2" charset="-122"/>
                <a:ea typeface="华文细黑" panose="02010600040101010101" pitchFamily="2" charset="-122"/>
                <a:cs typeface="Arial" panose="020B0604020202020204" pitchFamily="34" charset="0"/>
              </a:endParaRPr>
            </a:p>
          </p:txBody>
        </p:sp>
      </p:grpSp>
      <p:grpSp>
        <p:nvGrpSpPr>
          <p:cNvPr id="43" name="PA_淘宝店chenying0907 23">
            <a:extLst>
              <a:ext uri="{FF2B5EF4-FFF2-40B4-BE49-F238E27FC236}">
                <a16:creationId xmlns:a16="http://schemas.microsoft.com/office/drawing/2014/main" id="{B70DFB61-6815-4238-A014-CA383CE6DD7E}"/>
              </a:ext>
            </a:extLst>
          </p:cNvPr>
          <p:cNvGrpSpPr/>
          <p:nvPr>
            <p:custDataLst>
              <p:tags r:id="rId3"/>
            </p:custDataLst>
          </p:nvPr>
        </p:nvGrpSpPr>
        <p:grpSpPr>
          <a:xfrm>
            <a:off x="3210577" y="2884547"/>
            <a:ext cx="5265029" cy="734746"/>
            <a:chOff x="1407886" y="3150431"/>
            <a:chExt cx="7020038" cy="979661"/>
          </a:xfrm>
        </p:grpSpPr>
        <p:sp>
          <p:nvSpPr>
            <p:cNvPr id="44" name="淘宝店chenying0907 24">
              <a:extLst>
                <a:ext uri="{FF2B5EF4-FFF2-40B4-BE49-F238E27FC236}">
                  <a16:creationId xmlns:a16="http://schemas.microsoft.com/office/drawing/2014/main" id="{10EE2460-D3CD-4D81-94B9-CEA0D59A566C}"/>
                </a:ext>
              </a:extLst>
            </p:cNvPr>
            <p:cNvSpPr/>
            <p:nvPr/>
          </p:nvSpPr>
          <p:spPr>
            <a:xfrm>
              <a:off x="1407886" y="3150431"/>
              <a:ext cx="769257" cy="769257"/>
            </a:xfrm>
            <a:prstGeom prst="rect">
              <a:avLst/>
            </a:prstGeom>
            <a:solidFill>
              <a:schemeClr val="accent1"/>
            </a:solidFill>
            <a:ln w="12700" cap="flat" cmpd="sng" algn="ctr">
              <a:noFill/>
              <a:prstDash val="solid"/>
              <a:miter lim="800000"/>
            </a:ln>
            <a:effectLst/>
          </p:spPr>
          <p:txBody>
            <a:bodyPr rtlCol="0" anchor="ctr"/>
            <a:lstStyle/>
            <a:p>
              <a:pPr algn="ctr" defTabSz="685800">
                <a:defRPr/>
              </a:pPr>
              <a:r>
                <a:rPr lang="en-US" altLang="zh-CN" sz="2000" kern="0" dirty="0">
                  <a:solidFill>
                    <a:prstClr val="white"/>
                  </a:solidFill>
                  <a:latin typeface="华文细黑" panose="02010600040101010101" pitchFamily="2" charset="-122"/>
                  <a:ea typeface="华文细黑" panose="02010600040101010101" pitchFamily="2" charset="-122"/>
                </a:rPr>
                <a:t>03</a:t>
              </a:r>
              <a:endParaRPr lang="zh-CN" altLang="en-US" sz="2000" kern="0" dirty="0">
                <a:solidFill>
                  <a:prstClr val="white"/>
                </a:solidFill>
                <a:latin typeface="华文细黑" panose="02010600040101010101" pitchFamily="2" charset="-122"/>
                <a:ea typeface="华文细黑" panose="02010600040101010101" pitchFamily="2" charset="-122"/>
              </a:endParaRPr>
            </a:p>
          </p:txBody>
        </p:sp>
        <p:sp>
          <p:nvSpPr>
            <p:cNvPr id="45" name="淘宝店chenying0907 25">
              <a:extLst>
                <a:ext uri="{FF2B5EF4-FFF2-40B4-BE49-F238E27FC236}">
                  <a16:creationId xmlns:a16="http://schemas.microsoft.com/office/drawing/2014/main" id="{5CF00210-756E-4BE6-93A6-85B49BE6D57E}"/>
                </a:ext>
              </a:extLst>
            </p:cNvPr>
            <p:cNvSpPr txBox="1"/>
            <p:nvPr/>
          </p:nvSpPr>
          <p:spPr>
            <a:xfrm>
              <a:off x="2292653" y="3268318"/>
              <a:ext cx="6135271" cy="861774"/>
            </a:xfrm>
            <a:prstGeom prst="rect">
              <a:avLst/>
            </a:prstGeom>
            <a:noFill/>
          </p:spPr>
          <p:txBody>
            <a:bodyPr wrap="square" rtlCol="0">
              <a:spAutoFit/>
            </a:bodyPr>
            <a:lstStyle/>
            <a:p>
              <a:pPr lvl="0">
                <a:buNone/>
              </a:pPr>
              <a:r>
                <a:rPr lang="en-US" altLang="zh-CN" sz="2000" dirty="0">
                  <a:solidFill>
                    <a:schemeClr val="accent1"/>
                  </a:solidFill>
                  <a:latin typeface="Arial" panose="020B0604020202020204" pitchFamily="34" charset="0"/>
                  <a:ea typeface="微软雅黑" panose="020B0503020204020204" pitchFamily="34" charset="-122"/>
                  <a:sym typeface="Arial" panose="020B0604020202020204" pitchFamily="34" charset="0"/>
                </a:rPr>
                <a:t>Hermeneutic Translation Theory</a:t>
              </a:r>
            </a:p>
            <a:p>
              <a:pPr lvl="0">
                <a:buNone/>
              </a:pPr>
              <a:r>
                <a:rPr lang="zh-CN" altLang="en-US" sz="1600" dirty="0">
                  <a:latin typeface="宋体" panose="02010600030101010101" pitchFamily="2" charset="-122"/>
                  <a:ea typeface="宋体" panose="02010600030101010101" pitchFamily="2" charset="-122"/>
                  <a:sym typeface="Arial" panose="020B0604020202020204" pitchFamily="34" charset="0"/>
                </a:rPr>
                <a:t>诠释学翻译理论</a:t>
              </a:r>
              <a:endParaRPr lang="en-US" altLang="zh-CN" sz="1600" dirty="0">
                <a:latin typeface="宋体" panose="02010600030101010101" pitchFamily="2" charset="-122"/>
                <a:ea typeface="宋体" panose="02010600030101010101" pitchFamily="2" charset="-122"/>
                <a:sym typeface="Arial" panose="020B0604020202020204" pitchFamily="34" charset="0"/>
              </a:endParaRPr>
            </a:p>
          </p:txBody>
        </p:sp>
      </p:grpSp>
      <p:grpSp>
        <p:nvGrpSpPr>
          <p:cNvPr id="47" name="PA_淘宝店chenying0907 27">
            <a:extLst>
              <a:ext uri="{FF2B5EF4-FFF2-40B4-BE49-F238E27FC236}">
                <a16:creationId xmlns:a16="http://schemas.microsoft.com/office/drawing/2014/main" id="{0761F324-49D3-476D-A42D-96A957737081}"/>
              </a:ext>
            </a:extLst>
          </p:cNvPr>
          <p:cNvGrpSpPr/>
          <p:nvPr>
            <p:custDataLst>
              <p:tags r:id="rId4"/>
            </p:custDataLst>
          </p:nvPr>
        </p:nvGrpSpPr>
        <p:grpSpPr>
          <a:xfrm>
            <a:off x="3240083" y="3744318"/>
            <a:ext cx="2940419" cy="612644"/>
            <a:chOff x="1407886" y="3150431"/>
            <a:chExt cx="3920559" cy="816859"/>
          </a:xfrm>
        </p:grpSpPr>
        <p:sp>
          <p:nvSpPr>
            <p:cNvPr id="48" name="淘宝店chenying0907 28">
              <a:extLst>
                <a:ext uri="{FF2B5EF4-FFF2-40B4-BE49-F238E27FC236}">
                  <a16:creationId xmlns:a16="http://schemas.microsoft.com/office/drawing/2014/main" id="{6D4E01FD-5BD1-4F0C-A798-5DD858E3259F}"/>
                </a:ext>
              </a:extLst>
            </p:cNvPr>
            <p:cNvSpPr/>
            <p:nvPr/>
          </p:nvSpPr>
          <p:spPr>
            <a:xfrm>
              <a:off x="1407886" y="3150431"/>
              <a:ext cx="769257" cy="769257"/>
            </a:xfrm>
            <a:prstGeom prst="rect">
              <a:avLst/>
            </a:prstGeom>
            <a:solidFill>
              <a:schemeClr val="accent3"/>
            </a:solidFill>
            <a:ln w="12700" cap="flat" cmpd="sng" algn="ctr">
              <a:noFill/>
              <a:prstDash val="solid"/>
              <a:miter lim="800000"/>
            </a:ln>
            <a:effectLst/>
          </p:spPr>
          <p:txBody>
            <a:bodyPr rtlCol="0" anchor="ctr"/>
            <a:lstStyle/>
            <a:p>
              <a:pPr algn="ctr" defTabSz="685800">
                <a:defRPr/>
              </a:pPr>
              <a:r>
                <a:rPr lang="en-US" altLang="zh-CN" sz="2000" kern="0" dirty="0">
                  <a:solidFill>
                    <a:prstClr val="white"/>
                  </a:solidFill>
                  <a:latin typeface="华文细黑" panose="02010600040101010101" pitchFamily="2" charset="-122"/>
                  <a:ea typeface="华文细黑" panose="02010600040101010101" pitchFamily="2" charset="-122"/>
                </a:rPr>
                <a:t>04</a:t>
              </a:r>
              <a:endParaRPr lang="zh-CN" altLang="en-US" sz="2000" kern="0" dirty="0">
                <a:solidFill>
                  <a:prstClr val="white"/>
                </a:solidFill>
                <a:latin typeface="华文细黑" panose="02010600040101010101" pitchFamily="2" charset="-122"/>
                <a:ea typeface="华文细黑" panose="02010600040101010101" pitchFamily="2" charset="-122"/>
              </a:endParaRPr>
            </a:p>
          </p:txBody>
        </p:sp>
        <p:sp>
          <p:nvSpPr>
            <p:cNvPr id="49" name="淘宝店chenying0907 29">
              <a:extLst>
                <a:ext uri="{FF2B5EF4-FFF2-40B4-BE49-F238E27FC236}">
                  <a16:creationId xmlns:a16="http://schemas.microsoft.com/office/drawing/2014/main" id="{E2BCBE97-9378-4C66-83FE-1FC0F7401562}"/>
                </a:ext>
              </a:extLst>
            </p:cNvPr>
            <p:cNvSpPr txBox="1"/>
            <p:nvPr/>
          </p:nvSpPr>
          <p:spPr>
            <a:xfrm>
              <a:off x="2253313" y="3255641"/>
              <a:ext cx="3075132" cy="533481"/>
            </a:xfrm>
            <a:prstGeom prst="rect">
              <a:avLst/>
            </a:prstGeom>
            <a:noFill/>
          </p:spPr>
          <p:txBody>
            <a:bodyPr wrap="square" rtlCol="0">
              <a:spAutoFit/>
            </a:bodyPr>
            <a:lstStyle/>
            <a:p>
              <a:pPr lvl="0">
                <a:buNone/>
              </a:pPr>
              <a:r>
                <a:rPr lang="en-US" altLang="zh-CN" sz="2000" dirty="0">
                  <a:solidFill>
                    <a:schemeClr val="accent3"/>
                  </a:solidFill>
                  <a:latin typeface="Arial" panose="020B0604020202020204" pitchFamily="34" charset="0"/>
                  <a:ea typeface="微软雅黑" panose="020B0503020204020204" pitchFamily="34" charset="-122"/>
                  <a:sym typeface="Arial" panose="020B0604020202020204" pitchFamily="34" charset="0"/>
                </a:rPr>
                <a:t>Conclusion</a:t>
              </a:r>
            </a:p>
          </p:txBody>
        </p:sp>
        <p:sp>
          <p:nvSpPr>
            <p:cNvPr id="50" name="淘宝店chenying0907 30">
              <a:extLst>
                <a:ext uri="{FF2B5EF4-FFF2-40B4-BE49-F238E27FC236}">
                  <a16:creationId xmlns:a16="http://schemas.microsoft.com/office/drawing/2014/main" id="{4EEBA63B-B951-49A9-B306-F3669504E09A}"/>
                </a:ext>
              </a:extLst>
            </p:cNvPr>
            <p:cNvSpPr/>
            <p:nvPr/>
          </p:nvSpPr>
          <p:spPr>
            <a:xfrm>
              <a:off x="2365483" y="3618478"/>
              <a:ext cx="2117143" cy="348812"/>
            </a:xfrm>
            <a:prstGeom prst="rect">
              <a:avLst/>
            </a:prstGeom>
          </p:spPr>
          <p:txBody>
            <a:bodyPr wrap="square">
              <a:spAutoFit/>
            </a:bodyPr>
            <a:lstStyle/>
            <a:p>
              <a:pPr algn="dist" defTabSz="685800">
                <a:defRPr/>
              </a:pPr>
              <a:endParaRPr lang="en-US" altLang="zh-CN" sz="1050" kern="0" dirty="0">
                <a:solidFill>
                  <a:srgbClr val="E7E6E6">
                    <a:lumMod val="50000"/>
                  </a:srgbClr>
                </a:solidFill>
                <a:latin typeface="华文细黑" panose="02010600040101010101" pitchFamily="2" charset="-122"/>
                <a:ea typeface="华文细黑" panose="02010600040101010101" pitchFamily="2" charset="-122"/>
                <a:cs typeface="Arial" panose="020B0604020202020204" pitchFamily="34" charset="0"/>
              </a:endParaRPr>
            </a:p>
          </p:txBody>
        </p:sp>
      </p:grpSp>
    </p:spTree>
    <p:extLst>
      <p:ext uri="{BB962C8B-B14F-4D97-AF65-F5344CB8AC3E}">
        <p14:creationId xmlns:p14="http://schemas.microsoft.com/office/powerpoint/2010/main" val="1576141045"/>
      </p:ext>
    </p:extLst>
  </p:cSld>
  <p:clrMapOvr>
    <a:masterClrMapping/>
  </p:clrMapOvr>
  <p:transition spd="slow" advClick="0" advTm="0">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图片 9">
            <a:extLst>
              <a:ext uri="{FF2B5EF4-FFF2-40B4-BE49-F238E27FC236}">
                <a16:creationId xmlns:a16="http://schemas.microsoft.com/office/drawing/2014/main" id="{441F7CA2-CE04-46B4-8B47-52F77233B576}"/>
              </a:ext>
            </a:extLst>
          </p:cNvPr>
          <p:cNvPicPr>
            <a:picLocks noChangeAspect="1"/>
          </p:cNvPicPr>
          <p:nvPr/>
        </p:nvPicPr>
        <p:blipFill>
          <a:blip r:embed="rId4"/>
          <a:stretch>
            <a:fillRect/>
          </a:stretch>
        </p:blipFill>
        <p:spPr>
          <a:xfrm rot="5400000">
            <a:off x="2079152" y="-1859091"/>
            <a:ext cx="5141270" cy="9140036"/>
          </a:xfrm>
          <a:prstGeom prst="rect">
            <a:avLst/>
          </a:prstGeom>
        </p:spPr>
      </p:pic>
      <p:grpSp>
        <p:nvGrpSpPr>
          <p:cNvPr id="11" name="PA_淘宝店chenying0907 15">
            <a:extLst>
              <a:ext uri="{FF2B5EF4-FFF2-40B4-BE49-F238E27FC236}">
                <a16:creationId xmlns:a16="http://schemas.microsoft.com/office/drawing/2014/main" id="{95B33C3F-EF57-402E-9342-03F3358454E3}"/>
              </a:ext>
            </a:extLst>
          </p:cNvPr>
          <p:cNvGrpSpPr/>
          <p:nvPr>
            <p:custDataLst>
              <p:tags r:id="rId1"/>
            </p:custDataLst>
          </p:nvPr>
        </p:nvGrpSpPr>
        <p:grpSpPr>
          <a:xfrm>
            <a:off x="1390475" y="2242956"/>
            <a:ext cx="7203937" cy="1458149"/>
            <a:chOff x="1407886" y="3150431"/>
            <a:chExt cx="3285325" cy="1944203"/>
          </a:xfrm>
        </p:grpSpPr>
        <p:sp>
          <p:nvSpPr>
            <p:cNvPr id="12" name="淘宝店chenying0907 16">
              <a:extLst>
                <a:ext uri="{FF2B5EF4-FFF2-40B4-BE49-F238E27FC236}">
                  <a16:creationId xmlns:a16="http://schemas.microsoft.com/office/drawing/2014/main" id="{AB9D3BF5-6D40-42D5-93C6-E6B5C86FC6BB}"/>
                </a:ext>
              </a:extLst>
            </p:cNvPr>
            <p:cNvSpPr/>
            <p:nvPr/>
          </p:nvSpPr>
          <p:spPr>
            <a:xfrm>
              <a:off x="1407886" y="3150431"/>
              <a:ext cx="769257" cy="769257"/>
            </a:xfrm>
            <a:prstGeom prst="rect">
              <a:avLst/>
            </a:prstGeom>
            <a:solidFill>
              <a:schemeClr val="accent2"/>
            </a:solidFill>
            <a:ln w="12700" cap="flat" cmpd="sng" algn="ctr">
              <a:noFill/>
              <a:prstDash val="solid"/>
              <a:miter lim="800000"/>
            </a:ln>
            <a:effectLst/>
          </p:spPr>
          <p:txBody>
            <a:bodyPr rtlCol="0" anchor="ctr"/>
            <a:lstStyle/>
            <a:p>
              <a:pPr algn="ctr" defTabSz="685800">
                <a:defRPr/>
              </a:pPr>
              <a:r>
                <a:rPr lang="en-US" altLang="zh-CN" sz="2000" kern="0" dirty="0">
                  <a:solidFill>
                    <a:prstClr val="white"/>
                  </a:solidFill>
                  <a:latin typeface="华文细黑" panose="02010600040101010101" pitchFamily="2" charset="-122"/>
                  <a:ea typeface="华文细黑" panose="02010600040101010101" pitchFamily="2" charset="-122"/>
                </a:rPr>
                <a:t>01</a:t>
              </a:r>
              <a:endParaRPr lang="zh-CN" altLang="en-US" sz="2000" kern="0" dirty="0">
                <a:solidFill>
                  <a:prstClr val="white"/>
                </a:solidFill>
                <a:latin typeface="华文细黑" panose="02010600040101010101" pitchFamily="2" charset="-122"/>
                <a:ea typeface="华文细黑" panose="02010600040101010101" pitchFamily="2" charset="-122"/>
              </a:endParaRPr>
            </a:p>
          </p:txBody>
        </p:sp>
        <p:sp>
          <p:nvSpPr>
            <p:cNvPr id="13" name="淘宝店chenying0907 17">
              <a:extLst>
                <a:ext uri="{FF2B5EF4-FFF2-40B4-BE49-F238E27FC236}">
                  <a16:creationId xmlns:a16="http://schemas.microsoft.com/office/drawing/2014/main" id="{F4142AFD-B98B-4E81-8D37-5E4FA0BDCF48}"/>
                </a:ext>
              </a:extLst>
            </p:cNvPr>
            <p:cNvSpPr txBox="1"/>
            <p:nvPr/>
          </p:nvSpPr>
          <p:spPr>
            <a:xfrm>
              <a:off x="2273322" y="3247970"/>
              <a:ext cx="2419889" cy="1846664"/>
            </a:xfrm>
            <a:prstGeom prst="rect">
              <a:avLst/>
            </a:prstGeom>
            <a:noFill/>
          </p:spPr>
          <p:txBody>
            <a:bodyPr wrap="square" rtlCol="0">
              <a:spAutoFit/>
            </a:bodyPr>
            <a:lstStyle/>
            <a:p>
              <a:r>
                <a:rPr lang="en-US" altLang="zh-CN" sz="2800" dirty="0">
                  <a:solidFill>
                    <a:schemeClr val="accent2"/>
                  </a:solidFill>
                  <a:latin typeface="Arial" panose="020B0604020202020204" pitchFamily="34" charset="0"/>
                  <a:ea typeface="微软雅黑" panose="020B0503020204020204" pitchFamily="34" charset="-122"/>
                  <a:sym typeface="Arial" panose="020B0604020202020204" pitchFamily="34" charset="0"/>
                </a:rPr>
                <a:t>Introduction of George Steiner</a:t>
              </a:r>
            </a:p>
            <a:p>
              <a:pPr>
                <a:buNone/>
              </a:pPr>
              <a:endParaRPr lang="en-US" altLang="zh-CN" sz="2800" dirty="0">
                <a:solidFill>
                  <a:schemeClr val="tx1">
                    <a:lumMod val="75000"/>
                    <a:lumOff val="25000"/>
                  </a:schemeClr>
                </a:solidFill>
                <a:latin typeface="Arial" panose="020B0604020202020204" pitchFamily="34" charset="0"/>
                <a:ea typeface="微软雅黑" panose="020B0503020204020204" pitchFamily="34" charset="-122"/>
                <a:sym typeface="Arial" panose="020B0604020202020204" pitchFamily="34" charset="0"/>
              </a:endParaRPr>
            </a:p>
          </p:txBody>
        </p:sp>
      </p:grpSp>
    </p:spTree>
    <p:extLst>
      <p:ext uri="{BB962C8B-B14F-4D97-AF65-F5344CB8AC3E}">
        <p14:creationId xmlns:p14="http://schemas.microsoft.com/office/powerpoint/2010/main" val="252291676"/>
      </p:ext>
    </p:extLst>
  </p:cSld>
  <p:clrMapOvr>
    <a:masterClrMapping/>
  </p:clrMapOvr>
  <mc:AlternateContent xmlns:mc="http://schemas.openxmlformats.org/markup-compatibility/2006" xmlns:p14="http://schemas.microsoft.com/office/powerpoint/2010/main">
    <mc:Choice Requires="p14">
      <p:transition spd="slow" p14:dur="1600" advClick="0" advTm="0">
        <p14:prism isContent="1" isInverted="1"/>
      </p:transition>
    </mc:Choice>
    <mc:Fallback xmlns="">
      <p:transition spd="slow" advClick="0" advTm="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 name="组合 38"/>
          <p:cNvGrpSpPr/>
          <p:nvPr/>
        </p:nvGrpSpPr>
        <p:grpSpPr>
          <a:xfrm>
            <a:off x="4038887" y="3189628"/>
            <a:ext cx="728110" cy="666477"/>
            <a:chOff x="-3107140" y="-910921"/>
            <a:chExt cx="2897188" cy="2651126"/>
          </a:xfrm>
          <a:solidFill>
            <a:schemeClr val="accent1"/>
          </a:solidFill>
        </p:grpSpPr>
        <p:sp>
          <p:nvSpPr>
            <p:cNvPr id="40" name="Oval 44"/>
            <p:cNvSpPr>
              <a:spLocks noChangeArrowheads="1"/>
            </p:cNvSpPr>
            <p:nvPr/>
          </p:nvSpPr>
          <p:spPr bwMode="auto">
            <a:xfrm>
              <a:off x="-2791228" y="401942"/>
              <a:ext cx="503238" cy="58578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41" name="Freeform 45"/>
            <p:cNvSpPr/>
            <p:nvPr/>
          </p:nvSpPr>
          <p:spPr bwMode="auto">
            <a:xfrm>
              <a:off x="-3107140" y="1032180"/>
              <a:ext cx="946150" cy="566738"/>
            </a:xfrm>
            <a:custGeom>
              <a:avLst/>
              <a:gdLst>
                <a:gd name="T0" fmla="*/ 337 w 565"/>
                <a:gd name="T1" fmla="*/ 285 h 338"/>
                <a:gd name="T2" fmla="*/ 242 w 565"/>
                <a:gd name="T3" fmla="*/ 0 h 338"/>
                <a:gd name="T4" fmla="*/ 0 w 565"/>
                <a:gd name="T5" fmla="*/ 338 h 338"/>
                <a:gd name="T6" fmla="*/ 430 w 565"/>
                <a:gd name="T7" fmla="*/ 338 h 338"/>
                <a:gd name="T8" fmla="*/ 565 w 565"/>
                <a:gd name="T9" fmla="*/ 44 h 338"/>
                <a:gd name="T10" fmla="*/ 436 w 565"/>
                <a:gd name="T11" fmla="*/ 0 h 338"/>
                <a:gd name="T12" fmla="*/ 337 w 565"/>
                <a:gd name="T13" fmla="*/ 285 h 338"/>
              </a:gdLst>
              <a:ahLst/>
              <a:cxnLst>
                <a:cxn ang="0">
                  <a:pos x="T0" y="T1"/>
                </a:cxn>
                <a:cxn ang="0">
                  <a:pos x="T2" y="T3"/>
                </a:cxn>
                <a:cxn ang="0">
                  <a:pos x="T4" y="T5"/>
                </a:cxn>
                <a:cxn ang="0">
                  <a:pos x="T6" y="T7"/>
                </a:cxn>
                <a:cxn ang="0">
                  <a:pos x="T8" y="T9"/>
                </a:cxn>
                <a:cxn ang="0">
                  <a:pos x="T10" y="T11"/>
                </a:cxn>
                <a:cxn ang="0">
                  <a:pos x="T12" y="T13"/>
                </a:cxn>
              </a:cxnLst>
              <a:rect l="0" t="0" r="r" b="b"/>
              <a:pathLst>
                <a:path w="565" h="338">
                  <a:moveTo>
                    <a:pt x="337" y="285"/>
                  </a:moveTo>
                  <a:cubicBezTo>
                    <a:pt x="242" y="0"/>
                    <a:pt x="242" y="0"/>
                    <a:pt x="242" y="0"/>
                  </a:cubicBezTo>
                  <a:cubicBezTo>
                    <a:pt x="86" y="0"/>
                    <a:pt x="0" y="151"/>
                    <a:pt x="0" y="338"/>
                  </a:cubicBezTo>
                  <a:cubicBezTo>
                    <a:pt x="430" y="338"/>
                    <a:pt x="430" y="338"/>
                    <a:pt x="430" y="338"/>
                  </a:cubicBezTo>
                  <a:cubicBezTo>
                    <a:pt x="442" y="212"/>
                    <a:pt x="488" y="105"/>
                    <a:pt x="565" y="44"/>
                  </a:cubicBezTo>
                  <a:cubicBezTo>
                    <a:pt x="530" y="17"/>
                    <a:pt x="487" y="0"/>
                    <a:pt x="436" y="0"/>
                  </a:cubicBezTo>
                  <a:lnTo>
                    <a:pt x="337" y="28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42" name="Freeform 46"/>
            <p:cNvSpPr/>
            <p:nvPr/>
          </p:nvSpPr>
          <p:spPr bwMode="auto">
            <a:xfrm>
              <a:off x="-2624540" y="1030592"/>
              <a:ext cx="169863" cy="357188"/>
            </a:xfrm>
            <a:custGeom>
              <a:avLst/>
              <a:gdLst>
                <a:gd name="T0" fmla="*/ 0 w 107"/>
                <a:gd name="T1" fmla="*/ 56 h 225"/>
                <a:gd name="T2" fmla="*/ 54 w 107"/>
                <a:gd name="T3" fmla="*/ 225 h 225"/>
                <a:gd name="T4" fmla="*/ 107 w 107"/>
                <a:gd name="T5" fmla="*/ 56 h 225"/>
                <a:gd name="T6" fmla="*/ 54 w 107"/>
                <a:gd name="T7" fmla="*/ 0 h 225"/>
                <a:gd name="T8" fmla="*/ 0 w 107"/>
                <a:gd name="T9" fmla="*/ 56 h 225"/>
              </a:gdLst>
              <a:ahLst/>
              <a:cxnLst>
                <a:cxn ang="0">
                  <a:pos x="T0" y="T1"/>
                </a:cxn>
                <a:cxn ang="0">
                  <a:pos x="T2" y="T3"/>
                </a:cxn>
                <a:cxn ang="0">
                  <a:pos x="T4" y="T5"/>
                </a:cxn>
                <a:cxn ang="0">
                  <a:pos x="T6" y="T7"/>
                </a:cxn>
                <a:cxn ang="0">
                  <a:pos x="T8" y="T9"/>
                </a:cxn>
              </a:cxnLst>
              <a:rect l="0" t="0" r="r" b="b"/>
              <a:pathLst>
                <a:path w="107" h="225">
                  <a:moveTo>
                    <a:pt x="0" y="56"/>
                  </a:moveTo>
                  <a:lnTo>
                    <a:pt x="54" y="225"/>
                  </a:lnTo>
                  <a:lnTo>
                    <a:pt x="107" y="56"/>
                  </a:lnTo>
                  <a:lnTo>
                    <a:pt x="54" y="0"/>
                  </a:lnTo>
                  <a:lnTo>
                    <a:pt x="0" y="5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43" name="Oval 47"/>
            <p:cNvSpPr>
              <a:spLocks noChangeArrowheads="1"/>
            </p:cNvSpPr>
            <p:nvPr/>
          </p:nvSpPr>
          <p:spPr bwMode="auto">
            <a:xfrm>
              <a:off x="-1030690" y="401942"/>
              <a:ext cx="504825" cy="58578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44" name="Freeform 48"/>
            <p:cNvSpPr/>
            <p:nvPr/>
          </p:nvSpPr>
          <p:spPr bwMode="auto">
            <a:xfrm>
              <a:off x="-1157690" y="1032180"/>
              <a:ext cx="947738" cy="566738"/>
            </a:xfrm>
            <a:custGeom>
              <a:avLst/>
              <a:gdLst>
                <a:gd name="T0" fmla="*/ 323 w 566"/>
                <a:gd name="T1" fmla="*/ 0 h 338"/>
                <a:gd name="T2" fmla="*/ 229 w 566"/>
                <a:gd name="T3" fmla="*/ 285 h 338"/>
                <a:gd name="T4" fmla="*/ 130 w 566"/>
                <a:gd name="T5" fmla="*/ 0 h 338"/>
                <a:gd name="T6" fmla="*/ 0 w 566"/>
                <a:gd name="T7" fmla="*/ 44 h 338"/>
                <a:gd name="T8" fmla="*/ 136 w 566"/>
                <a:gd name="T9" fmla="*/ 338 h 338"/>
                <a:gd name="T10" fmla="*/ 566 w 566"/>
                <a:gd name="T11" fmla="*/ 338 h 338"/>
                <a:gd name="T12" fmla="*/ 323 w 566"/>
                <a:gd name="T13" fmla="*/ 0 h 338"/>
              </a:gdLst>
              <a:ahLst/>
              <a:cxnLst>
                <a:cxn ang="0">
                  <a:pos x="T0" y="T1"/>
                </a:cxn>
                <a:cxn ang="0">
                  <a:pos x="T2" y="T3"/>
                </a:cxn>
                <a:cxn ang="0">
                  <a:pos x="T4" y="T5"/>
                </a:cxn>
                <a:cxn ang="0">
                  <a:pos x="T6" y="T7"/>
                </a:cxn>
                <a:cxn ang="0">
                  <a:pos x="T8" y="T9"/>
                </a:cxn>
                <a:cxn ang="0">
                  <a:pos x="T10" y="T11"/>
                </a:cxn>
                <a:cxn ang="0">
                  <a:pos x="T12" y="T13"/>
                </a:cxn>
              </a:cxnLst>
              <a:rect l="0" t="0" r="r" b="b"/>
              <a:pathLst>
                <a:path w="566" h="338">
                  <a:moveTo>
                    <a:pt x="323" y="0"/>
                  </a:moveTo>
                  <a:cubicBezTo>
                    <a:pt x="229" y="285"/>
                    <a:pt x="229" y="285"/>
                    <a:pt x="229" y="285"/>
                  </a:cubicBezTo>
                  <a:cubicBezTo>
                    <a:pt x="130" y="0"/>
                    <a:pt x="130" y="0"/>
                    <a:pt x="130" y="0"/>
                  </a:cubicBezTo>
                  <a:cubicBezTo>
                    <a:pt x="79" y="0"/>
                    <a:pt x="36" y="17"/>
                    <a:pt x="0" y="44"/>
                  </a:cubicBezTo>
                  <a:cubicBezTo>
                    <a:pt x="77" y="105"/>
                    <a:pt x="124" y="212"/>
                    <a:pt x="136" y="338"/>
                  </a:cubicBezTo>
                  <a:cubicBezTo>
                    <a:pt x="566" y="338"/>
                    <a:pt x="566" y="338"/>
                    <a:pt x="566" y="338"/>
                  </a:cubicBezTo>
                  <a:cubicBezTo>
                    <a:pt x="566" y="151"/>
                    <a:pt x="480" y="0"/>
                    <a:pt x="32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45" name="Freeform 49"/>
            <p:cNvSpPr/>
            <p:nvPr/>
          </p:nvSpPr>
          <p:spPr bwMode="auto">
            <a:xfrm>
              <a:off x="-862415" y="1030592"/>
              <a:ext cx="169863" cy="357188"/>
            </a:xfrm>
            <a:custGeom>
              <a:avLst/>
              <a:gdLst>
                <a:gd name="T0" fmla="*/ 0 w 107"/>
                <a:gd name="T1" fmla="*/ 56 h 225"/>
                <a:gd name="T2" fmla="*/ 53 w 107"/>
                <a:gd name="T3" fmla="*/ 225 h 225"/>
                <a:gd name="T4" fmla="*/ 107 w 107"/>
                <a:gd name="T5" fmla="*/ 56 h 225"/>
                <a:gd name="T6" fmla="*/ 53 w 107"/>
                <a:gd name="T7" fmla="*/ 0 h 225"/>
                <a:gd name="T8" fmla="*/ 0 w 107"/>
                <a:gd name="T9" fmla="*/ 56 h 225"/>
              </a:gdLst>
              <a:ahLst/>
              <a:cxnLst>
                <a:cxn ang="0">
                  <a:pos x="T0" y="T1"/>
                </a:cxn>
                <a:cxn ang="0">
                  <a:pos x="T2" y="T3"/>
                </a:cxn>
                <a:cxn ang="0">
                  <a:pos x="T4" y="T5"/>
                </a:cxn>
                <a:cxn ang="0">
                  <a:pos x="T6" y="T7"/>
                </a:cxn>
                <a:cxn ang="0">
                  <a:pos x="T8" y="T9"/>
                </a:cxn>
              </a:cxnLst>
              <a:rect l="0" t="0" r="r" b="b"/>
              <a:pathLst>
                <a:path w="107" h="225">
                  <a:moveTo>
                    <a:pt x="0" y="56"/>
                  </a:moveTo>
                  <a:lnTo>
                    <a:pt x="53" y="225"/>
                  </a:lnTo>
                  <a:lnTo>
                    <a:pt x="107" y="56"/>
                  </a:lnTo>
                  <a:lnTo>
                    <a:pt x="53" y="0"/>
                  </a:lnTo>
                  <a:lnTo>
                    <a:pt x="0" y="5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46" name="Oval 50"/>
            <p:cNvSpPr>
              <a:spLocks noChangeArrowheads="1"/>
            </p:cNvSpPr>
            <p:nvPr/>
          </p:nvSpPr>
          <p:spPr bwMode="auto">
            <a:xfrm>
              <a:off x="-1965728" y="281292"/>
              <a:ext cx="614363" cy="71278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47" name="Freeform 51"/>
            <p:cNvSpPr/>
            <p:nvPr/>
          </p:nvSpPr>
          <p:spPr bwMode="auto">
            <a:xfrm>
              <a:off x="-2351490" y="1051230"/>
              <a:ext cx="1385888" cy="688975"/>
            </a:xfrm>
            <a:custGeom>
              <a:avLst/>
              <a:gdLst>
                <a:gd name="T0" fmla="*/ 532 w 828"/>
                <a:gd name="T1" fmla="*/ 0 h 412"/>
                <a:gd name="T2" fmla="*/ 411 w 828"/>
                <a:gd name="T3" fmla="*/ 347 h 412"/>
                <a:gd name="T4" fmla="*/ 296 w 828"/>
                <a:gd name="T5" fmla="*/ 0 h 412"/>
                <a:gd name="T6" fmla="*/ 138 w 828"/>
                <a:gd name="T7" fmla="*/ 53 h 412"/>
                <a:gd name="T8" fmla="*/ 3 w 828"/>
                <a:gd name="T9" fmla="*/ 346 h 412"/>
                <a:gd name="T10" fmla="*/ 0 w 828"/>
                <a:gd name="T11" fmla="*/ 412 h 412"/>
                <a:gd name="T12" fmla="*/ 828 w 828"/>
                <a:gd name="T13" fmla="*/ 412 h 412"/>
                <a:gd name="T14" fmla="*/ 532 w 828"/>
                <a:gd name="T15" fmla="*/ 0 h 4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28" h="412">
                  <a:moveTo>
                    <a:pt x="532" y="0"/>
                  </a:moveTo>
                  <a:cubicBezTo>
                    <a:pt x="411" y="347"/>
                    <a:pt x="411" y="347"/>
                    <a:pt x="411" y="347"/>
                  </a:cubicBezTo>
                  <a:cubicBezTo>
                    <a:pt x="296" y="0"/>
                    <a:pt x="296" y="0"/>
                    <a:pt x="296" y="0"/>
                  </a:cubicBezTo>
                  <a:cubicBezTo>
                    <a:pt x="234" y="0"/>
                    <a:pt x="181" y="19"/>
                    <a:pt x="138" y="53"/>
                  </a:cubicBezTo>
                  <a:cubicBezTo>
                    <a:pt x="61" y="114"/>
                    <a:pt x="15" y="221"/>
                    <a:pt x="3" y="346"/>
                  </a:cubicBezTo>
                  <a:cubicBezTo>
                    <a:pt x="1" y="368"/>
                    <a:pt x="0" y="389"/>
                    <a:pt x="0" y="412"/>
                  </a:cubicBezTo>
                  <a:cubicBezTo>
                    <a:pt x="828" y="412"/>
                    <a:pt x="828" y="412"/>
                    <a:pt x="828" y="412"/>
                  </a:cubicBezTo>
                  <a:cubicBezTo>
                    <a:pt x="828" y="184"/>
                    <a:pt x="723" y="0"/>
                    <a:pt x="532"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48" name="Freeform 52"/>
            <p:cNvSpPr/>
            <p:nvPr/>
          </p:nvSpPr>
          <p:spPr bwMode="auto">
            <a:xfrm>
              <a:off x="-1762528" y="1048055"/>
              <a:ext cx="207963" cy="436563"/>
            </a:xfrm>
            <a:custGeom>
              <a:avLst/>
              <a:gdLst>
                <a:gd name="T0" fmla="*/ 0 w 131"/>
                <a:gd name="T1" fmla="*/ 68 h 275"/>
                <a:gd name="T2" fmla="*/ 66 w 131"/>
                <a:gd name="T3" fmla="*/ 275 h 275"/>
                <a:gd name="T4" fmla="*/ 131 w 131"/>
                <a:gd name="T5" fmla="*/ 68 h 275"/>
                <a:gd name="T6" fmla="*/ 66 w 131"/>
                <a:gd name="T7" fmla="*/ 0 h 275"/>
                <a:gd name="T8" fmla="*/ 0 w 131"/>
                <a:gd name="T9" fmla="*/ 68 h 275"/>
              </a:gdLst>
              <a:ahLst/>
              <a:cxnLst>
                <a:cxn ang="0">
                  <a:pos x="T0" y="T1"/>
                </a:cxn>
                <a:cxn ang="0">
                  <a:pos x="T2" y="T3"/>
                </a:cxn>
                <a:cxn ang="0">
                  <a:pos x="T4" y="T5"/>
                </a:cxn>
                <a:cxn ang="0">
                  <a:pos x="T6" y="T7"/>
                </a:cxn>
                <a:cxn ang="0">
                  <a:pos x="T8" y="T9"/>
                </a:cxn>
              </a:cxnLst>
              <a:rect l="0" t="0" r="r" b="b"/>
              <a:pathLst>
                <a:path w="131" h="275">
                  <a:moveTo>
                    <a:pt x="0" y="68"/>
                  </a:moveTo>
                  <a:lnTo>
                    <a:pt x="66" y="275"/>
                  </a:lnTo>
                  <a:lnTo>
                    <a:pt x="131" y="68"/>
                  </a:lnTo>
                  <a:lnTo>
                    <a:pt x="66" y="0"/>
                  </a:lnTo>
                  <a:lnTo>
                    <a:pt x="0" y="6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49" name="Freeform 53"/>
            <p:cNvSpPr/>
            <p:nvPr/>
          </p:nvSpPr>
          <p:spPr bwMode="auto">
            <a:xfrm>
              <a:off x="-1926040" y="-633108"/>
              <a:ext cx="522288" cy="750888"/>
            </a:xfrm>
            <a:custGeom>
              <a:avLst/>
              <a:gdLst>
                <a:gd name="T0" fmla="*/ 45 w 312"/>
                <a:gd name="T1" fmla="*/ 44 h 449"/>
                <a:gd name="T2" fmla="*/ 0 w 312"/>
                <a:gd name="T3" fmla="*/ 150 h 449"/>
                <a:gd name="T4" fmla="*/ 9 w 312"/>
                <a:gd name="T5" fmla="*/ 152 h 449"/>
                <a:gd name="T6" fmla="*/ 11 w 312"/>
                <a:gd name="T7" fmla="*/ 176 h 449"/>
                <a:gd name="T8" fmla="*/ 31 w 312"/>
                <a:gd name="T9" fmla="*/ 256 h 449"/>
                <a:gd name="T10" fmla="*/ 44 w 312"/>
                <a:gd name="T11" fmla="*/ 303 h 449"/>
                <a:gd name="T12" fmla="*/ 51 w 312"/>
                <a:gd name="T13" fmla="*/ 389 h 449"/>
                <a:gd name="T14" fmla="*/ 55 w 312"/>
                <a:gd name="T15" fmla="*/ 419 h 449"/>
                <a:gd name="T16" fmla="*/ 88 w 312"/>
                <a:gd name="T17" fmla="*/ 447 h 449"/>
                <a:gd name="T18" fmla="*/ 157 w 312"/>
                <a:gd name="T19" fmla="*/ 448 h 449"/>
                <a:gd name="T20" fmla="*/ 177 w 312"/>
                <a:gd name="T21" fmla="*/ 449 h 449"/>
                <a:gd name="T22" fmla="*/ 223 w 312"/>
                <a:gd name="T23" fmla="*/ 447 h 449"/>
                <a:gd name="T24" fmla="*/ 253 w 312"/>
                <a:gd name="T25" fmla="*/ 428 h 449"/>
                <a:gd name="T26" fmla="*/ 260 w 312"/>
                <a:gd name="T27" fmla="*/ 389 h 449"/>
                <a:gd name="T28" fmla="*/ 267 w 312"/>
                <a:gd name="T29" fmla="*/ 303 h 449"/>
                <a:gd name="T30" fmla="*/ 281 w 312"/>
                <a:gd name="T31" fmla="*/ 256 h 449"/>
                <a:gd name="T32" fmla="*/ 308 w 312"/>
                <a:gd name="T33" fmla="*/ 181 h 449"/>
                <a:gd name="T34" fmla="*/ 312 w 312"/>
                <a:gd name="T35" fmla="*/ 151 h 449"/>
                <a:gd name="T36" fmla="*/ 156 w 312"/>
                <a:gd name="T37" fmla="*/ 0 h 449"/>
                <a:gd name="T38" fmla="*/ 253 w 312"/>
                <a:gd name="T39" fmla="*/ 57 h 449"/>
                <a:gd name="T40" fmla="*/ 293 w 312"/>
                <a:gd name="T41" fmla="*/ 150 h 449"/>
                <a:gd name="T42" fmla="*/ 293 w 312"/>
                <a:gd name="T43" fmla="*/ 150 h 449"/>
                <a:gd name="T44" fmla="*/ 293 w 312"/>
                <a:gd name="T45" fmla="*/ 151 h 449"/>
                <a:gd name="T46" fmla="*/ 290 w 312"/>
                <a:gd name="T47" fmla="*/ 177 h 449"/>
                <a:gd name="T48" fmla="*/ 264 w 312"/>
                <a:gd name="T49" fmla="*/ 248 h 449"/>
                <a:gd name="T50" fmla="*/ 242 w 312"/>
                <a:gd name="T51" fmla="*/ 390 h 449"/>
                <a:gd name="T52" fmla="*/ 241 w 312"/>
                <a:gd name="T53" fmla="*/ 405 h 449"/>
                <a:gd name="T54" fmla="*/ 220 w 312"/>
                <a:gd name="T55" fmla="*/ 429 h 449"/>
                <a:gd name="T56" fmla="*/ 200 w 312"/>
                <a:gd name="T57" fmla="*/ 430 h 449"/>
                <a:gd name="T58" fmla="*/ 157 w 312"/>
                <a:gd name="T59" fmla="*/ 430 h 449"/>
                <a:gd name="T60" fmla="*/ 155 w 312"/>
                <a:gd name="T61" fmla="*/ 430 h 449"/>
                <a:gd name="T62" fmla="*/ 90 w 312"/>
                <a:gd name="T63" fmla="*/ 438 h 449"/>
                <a:gd name="T64" fmla="*/ 74 w 312"/>
                <a:gd name="T65" fmla="*/ 418 h 449"/>
                <a:gd name="T66" fmla="*/ 61 w 312"/>
                <a:gd name="T67" fmla="*/ 389 h 449"/>
                <a:gd name="T68" fmla="*/ 62 w 312"/>
                <a:gd name="T69" fmla="*/ 299 h 449"/>
                <a:gd name="T70" fmla="*/ 47 w 312"/>
                <a:gd name="T71" fmla="*/ 247 h 449"/>
                <a:gd name="T72" fmla="*/ 20 w 312"/>
                <a:gd name="T73" fmla="*/ 174 h 449"/>
                <a:gd name="T74" fmla="*/ 18 w 312"/>
                <a:gd name="T75" fmla="*/ 152 h 449"/>
                <a:gd name="T76" fmla="*/ 18 w 312"/>
                <a:gd name="T77" fmla="*/ 150 h 449"/>
                <a:gd name="T78" fmla="*/ 18 w 312"/>
                <a:gd name="T79" fmla="*/ 150 h 449"/>
                <a:gd name="T80" fmla="*/ 18 w 312"/>
                <a:gd name="T81" fmla="*/ 150 h 449"/>
                <a:gd name="T82" fmla="*/ 58 w 312"/>
                <a:gd name="T83" fmla="*/ 57 h 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12" h="449">
                  <a:moveTo>
                    <a:pt x="156" y="9"/>
                  </a:moveTo>
                  <a:cubicBezTo>
                    <a:pt x="156" y="0"/>
                    <a:pt x="156" y="0"/>
                    <a:pt x="156" y="0"/>
                  </a:cubicBezTo>
                  <a:cubicBezTo>
                    <a:pt x="113" y="0"/>
                    <a:pt x="74" y="16"/>
                    <a:pt x="45" y="44"/>
                  </a:cubicBezTo>
                  <a:cubicBezTo>
                    <a:pt x="17" y="71"/>
                    <a:pt x="0" y="108"/>
                    <a:pt x="0" y="150"/>
                  </a:cubicBezTo>
                  <a:cubicBezTo>
                    <a:pt x="9" y="150"/>
                    <a:pt x="9" y="150"/>
                    <a:pt x="9" y="150"/>
                  </a:cubicBezTo>
                  <a:cubicBezTo>
                    <a:pt x="0" y="150"/>
                    <a:pt x="0" y="150"/>
                    <a:pt x="0" y="150"/>
                  </a:cubicBezTo>
                  <a:cubicBezTo>
                    <a:pt x="0" y="150"/>
                    <a:pt x="0" y="150"/>
                    <a:pt x="0" y="150"/>
                  </a:cubicBezTo>
                  <a:cubicBezTo>
                    <a:pt x="0" y="151"/>
                    <a:pt x="0" y="151"/>
                    <a:pt x="0" y="152"/>
                  </a:cubicBezTo>
                  <a:cubicBezTo>
                    <a:pt x="9" y="152"/>
                    <a:pt x="9" y="152"/>
                    <a:pt x="9" y="152"/>
                  </a:cubicBezTo>
                  <a:cubicBezTo>
                    <a:pt x="0" y="152"/>
                    <a:pt x="0" y="152"/>
                    <a:pt x="0" y="152"/>
                  </a:cubicBezTo>
                  <a:cubicBezTo>
                    <a:pt x="0" y="161"/>
                    <a:pt x="1" y="169"/>
                    <a:pt x="2" y="177"/>
                  </a:cubicBezTo>
                  <a:cubicBezTo>
                    <a:pt x="11" y="176"/>
                    <a:pt x="11" y="176"/>
                    <a:pt x="11" y="176"/>
                  </a:cubicBezTo>
                  <a:cubicBezTo>
                    <a:pt x="2" y="177"/>
                    <a:pt x="2" y="177"/>
                    <a:pt x="2" y="177"/>
                  </a:cubicBezTo>
                  <a:cubicBezTo>
                    <a:pt x="4" y="187"/>
                    <a:pt x="7" y="199"/>
                    <a:pt x="12" y="212"/>
                  </a:cubicBezTo>
                  <a:cubicBezTo>
                    <a:pt x="16" y="226"/>
                    <a:pt x="23" y="240"/>
                    <a:pt x="31" y="256"/>
                  </a:cubicBezTo>
                  <a:cubicBezTo>
                    <a:pt x="39" y="251"/>
                    <a:pt x="39" y="251"/>
                    <a:pt x="39" y="251"/>
                  </a:cubicBezTo>
                  <a:cubicBezTo>
                    <a:pt x="30" y="255"/>
                    <a:pt x="30" y="255"/>
                    <a:pt x="30" y="255"/>
                  </a:cubicBezTo>
                  <a:cubicBezTo>
                    <a:pt x="34" y="265"/>
                    <a:pt x="40" y="282"/>
                    <a:pt x="44" y="303"/>
                  </a:cubicBezTo>
                  <a:cubicBezTo>
                    <a:pt x="49" y="324"/>
                    <a:pt x="52" y="348"/>
                    <a:pt x="52" y="370"/>
                  </a:cubicBezTo>
                  <a:cubicBezTo>
                    <a:pt x="52" y="376"/>
                    <a:pt x="52" y="383"/>
                    <a:pt x="52" y="388"/>
                  </a:cubicBezTo>
                  <a:cubicBezTo>
                    <a:pt x="51" y="389"/>
                    <a:pt x="51" y="389"/>
                    <a:pt x="51" y="389"/>
                  </a:cubicBezTo>
                  <a:cubicBezTo>
                    <a:pt x="51" y="389"/>
                    <a:pt x="51" y="389"/>
                    <a:pt x="51" y="389"/>
                  </a:cubicBezTo>
                  <a:cubicBezTo>
                    <a:pt x="51" y="395"/>
                    <a:pt x="52" y="401"/>
                    <a:pt x="52" y="407"/>
                  </a:cubicBezTo>
                  <a:cubicBezTo>
                    <a:pt x="53" y="411"/>
                    <a:pt x="53" y="415"/>
                    <a:pt x="55" y="419"/>
                  </a:cubicBezTo>
                  <a:cubicBezTo>
                    <a:pt x="57" y="426"/>
                    <a:pt x="60" y="432"/>
                    <a:pt x="66" y="437"/>
                  </a:cubicBezTo>
                  <a:cubicBezTo>
                    <a:pt x="71" y="441"/>
                    <a:pt x="79" y="445"/>
                    <a:pt x="88" y="447"/>
                  </a:cubicBezTo>
                  <a:cubicBezTo>
                    <a:pt x="88" y="447"/>
                    <a:pt x="88" y="447"/>
                    <a:pt x="88" y="447"/>
                  </a:cubicBezTo>
                  <a:cubicBezTo>
                    <a:pt x="89" y="447"/>
                    <a:pt x="89" y="447"/>
                    <a:pt x="89" y="447"/>
                  </a:cubicBezTo>
                  <a:cubicBezTo>
                    <a:pt x="101" y="448"/>
                    <a:pt x="118" y="449"/>
                    <a:pt x="132" y="449"/>
                  </a:cubicBezTo>
                  <a:cubicBezTo>
                    <a:pt x="146" y="449"/>
                    <a:pt x="157" y="448"/>
                    <a:pt x="157" y="448"/>
                  </a:cubicBezTo>
                  <a:cubicBezTo>
                    <a:pt x="157" y="439"/>
                    <a:pt x="157" y="439"/>
                    <a:pt x="157" y="439"/>
                  </a:cubicBezTo>
                  <a:cubicBezTo>
                    <a:pt x="157" y="448"/>
                    <a:pt x="157" y="448"/>
                    <a:pt x="157" y="448"/>
                  </a:cubicBezTo>
                  <a:cubicBezTo>
                    <a:pt x="157" y="448"/>
                    <a:pt x="165" y="449"/>
                    <a:pt x="177" y="449"/>
                  </a:cubicBezTo>
                  <a:cubicBezTo>
                    <a:pt x="184" y="449"/>
                    <a:pt x="192" y="448"/>
                    <a:pt x="201" y="448"/>
                  </a:cubicBezTo>
                  <a:cubicBezTo>
                    <a:pt x="209" y="448"/>
                    <a:pt x="217" y="448"/>
                    <a:pt x="223" y="447"/>
                  </a:cubicBezTo>
                  <a:cubicBezTo>
                    <a:pt x="223" y="447"/>
                    <a:pt x="223" y="447"/>
                    <a:pt x="223" y="447"/>
                  </a:cubicBezTo>
                  <a:cubicBezTo>
                    <a:pt x="224" y="447"/>
                    <a:pt x="224" y="447"/>
                    <a:pt x="224" y="447"/>
                  </a:cubicBezTo>
                  <a:cubicBezTo>
                    <a:pt x="231" y="445"/>
                    <a:pt x="238" y="443"/>
                    <a:pt x="243" y="439"/>
                  </a:cubicBezTo>
                  <a:cubicBezTo>
                    <a:pt x="247" y="436"/>
                    <a:pt x="250" y="432"/>
                    <a:pt x="253" y="428"/>
                  </a:cubicBezTo>
                  <a:cubicBezTo>
                    <a:pt x="256" y="422"/>
                    <a:pt x="258" y="416"/>
                    <a:pt x="259" y="409"/>
                  </a:cubicBezTo>
                  <a:cubicBezTo>
                    <a:pt x="260" y="403"/>
                    <a:pt x="260" y="396"/>
                    <a:pt x="260" y="389"/>
                  </a:cubicBezTo>
                  <a:cubicBezTo>
                    <a:pt x="260" y="389"/>
                    <a:pt x="260" y="389"/>
                    <a:pt x="260" y="389"/>
                  </a:cubicBezTo>
                  <a:cubicBezTo>
                    <a:pt x="260" y="388"/>
                    <a:pt x="260" y="388"/>
                    <a:pt x="260" y="388"/>
                  </a:cubicBezTo>
                  <a:cubicBezTo>
                    <a:pt x="260" y="383"/>
                    <a:pt x="259" y="376"/>
                    <a:pt x="259" y="370"/>
                  </a:cubicBezTo>
                  <a:cubicBezTo>
                    <a:pt x="259" y="348"/>
                    <a:pt x="263" y="324"/>
                    <a:pt x="267" y="303"/>
                  </a:cubicBezTo>
                  <a:cubicBezTo>
                    <a:pt x="272" y="282"/>
                    <a:pt x="277" y="265"/>
                    <a:pt x="281" y="255"/>
                  </a:cubicBezTo>
                  <a:cubicBezTo>
                    <a:pt x="273" y="251"/>
                    <a:pt x="273" y="251"/>
                    <a:pt x="273" y="251"/>
                  </a:cubicBezTo>
                  <a:cubicBezTo>
                    <a:pt x="281" y="256"/>
                    <a:pt x="281" y="256"/>
                    <a:pt x="281" y="256"/>
                  </a:cubicBezTo>
                  <a:cubicBezTo>
                    <a:pt x="296" y="227"/>
                    <a:pt x="305" y="200"/>
                    <a:pt x="309" y="180"/>
                  </a:cubicBezTo>
                  <a:cubicBezTo>
                    <a:pt x="299" y="179"/>
                    <a:pt x="299" y="179"/>
                    <a:pt x="299" y="179"/>
                  </a:cubicBezTo>
                  <a:cubicBezTo>
                    <a:pt x="308" y="181"/>
                    <a:pt x="308" y="181"/>
                    <a:pt x="308" y="181"/>
                  </a:cubicBezTo>
                  <a:cubicBezTo>
                    <a:pt x="311" y="171"/>
                    <a:pt x="312" y="161"/>
                    <a:pt x="312" y="151"/>
                  </a:cubicBezTo>
                  <a:cubicBezTo>
                    <a:pt x="303" y="151"/>
                    <a:pt x="303" y="151"/>
                    <a:pt x="303" y="151"/>
                  </a:cubicBezTo>
                  <a:cubicBezTo>
                    <a:pt x="312" y="151"/>
                    <a:pt x="312" y="151"/>
                    <a:pt x="312" y="151"/>
                  </a:cubicBezTo>
                  <a:cubicBezTo>
                    <a:pt x="312" y="150"/>
                    <a:pt x="312" y="150"/>
                    <a:pt x="312" y="150"/>
                  </a:cubicBezTo>
                  <a:cubicBezTo>
                    <a:pt x="312" y="108"/>
                    <a:pt x="294" y="71"/>
                    <a:pt x="266" y="44"/>
                  </a:cubicBezTo>
                  <a:cubicBezTo>
                    <a:pt x="238" y="16"/>
                    <a:pt x="199" y="0"/>
                    <a:pt x="156" y="0"/>
                  </a:cubicBezTo>
                  <a:cubicBezTo>
                    <a:pt x="156" y="9"/>
                    <a:pt x="156" y="9"/>
                    <a:pt x="156" y="9"/>
                  </a:cubicBezTo>
                  <a:cubicBezTo>
                    <a:pt x="156" y="18"/>
                    <a:pt x="156" y="18"/>
                    <a:pt x="156" y="18"/>
                  </a:cubicBezTo>
                  <a:cubicBezTo>
                    <a:pt x="194" y="18"/>
                    <a:pt x="228" y="33"/>
                    <a:pt x="253" y="57"/>
                  </a:cubicBezTo>
                  <a:cubicBezTo>
                    <a:pt x="278" y="81"/>
                    <a:pt x="293" y="114"/>
                    <a:pt x="293" y="150"/>
                  </a:cubicBezTo>
                  <a:cubicBezTo>
                    <a:pt x="294" y="150"/>
                    <a:pt x="294" y="150"/>
                    <a:pt x="294" y="150"/>
                  </a:cubicBezTo>
                  <a:cubicBezTo>
                    <a:pt x="293" y="150"/>
                    <a:pt x="293" y="150"/>
                    <a:pt x="293" y="150"/>
                  </a:cubicBezTo>
                  <a:cubicBezTo>
                    <a:pt x="293" y="150"/>
                    <a:pt x="293" y="150"/>
                    <a:pt x="293" y="150"/>
                  </a:cubicBezTo>
                  <a:cubicBezTo>
                    <a:pt x="294" y="150"/>
                    <a:pt x="294" y="150"/>
                    <a:pt x="294" y="150"/>
                  </a:cubicBezTo>
                  <a:cubicBezTo>
                    <a:pt x="293" y="150"/>
                    <a:pt x="293" y="150"/>
                    <a:pt x="293" y="150"/>
                  </a:cubicBezTo>
                  <a:cubicBezTo>
                    <a:pt x="293" y="150"/>
                    <a:pt x="293" y="150"/>
                    <a:pt x="293" y="150"/>
                  </a:cubicBezTo>
                  <a:cubicBezTo>
                    <a:pt x="293" y="151"/>
                    <a:pt x="293" y="151"/>
                    <a:pt x="293" y="151"/>
                  </a:cubicBezTo>
                  <a:cubicBezTo>
                    <a:pt x="293" y="151"/>
                    <a:pt x="293" y="151"/>
                    <a:pt x="293" y="151"/>
                  </a:cubicBezTo>
                  <a:cubicBezTo>
                    <a:pt x="293" y="160"/>
                    <a:pt x="292" y="168"/>
                    <a:pt x="291" y="177"/>
                  </a:cubicBezTo>
                  <a:cubicBezTo>
                    <a:pt x="290" y="177"/>
                    <a:pt x="290" y="177"/>
                    <a:pt x="290" y="177"/>
                  </a:cubicBezTo>
                  <a:cubicBezTo>
                    <a:pt x="290" y="177"/>
                    <a:pt x="290" y="177"/>
                    <a:pt x="290" y="177"/>
                  </a:cubicBezTo>
                  <a:cubicBezTo>
                    <a:pt x="287" y="195"/>
                    <a:pt x="279" y="220"/>
                    <a:pt x="265" y="247"/>
                  </a:cubicBezTo>
                  <a:cubicBezTo>
                    <a:pt x="265" y="248"/>
                    <a:pt x="265" y="248"/>
                    <a:pt x="265" y="248"/>
                  </a:cubicBezTo>
                  <a:cubicBezTo>
                    <a:pt x="264" y="248"/>
                    <a:pt x="264" y="248"/>
                    <a:pt x="264" y="248"/>
                  </a:cubicBezTo>
                  <a:cubicBezTo>
                    <a:pt x="260" y="259"/>
                    <a:pt x="254" y="277"/>
                    <a:pt x="249" y="299"/>
                  </a:cubicBezTo>
                  <a:cubicBezTo>
                    <a:pt x="245" y="321"/>
                    <a:pt x="241" y="346"/>
                    <a:pt x="241" y="370"/>
                  </a:cubicBezTo>
                  <a:cubicBezTo>
                    <a:pt x="241" y="377"/>
                    <a:pt x="241" y="384"/>
                    <a:pt x="242" y="390"/>
                  </a:cubicBezTo>
                  <a:cubicBezTo>
                    <a:pt x="251" y="389"/>
                    <a:pt x="251" y="389"/>
                    <a:pt x="251" y="389"/>
                  </a:cubicBezTo>
                  <a:cubicBezTo>
                    <a:pt x="242" y="389"/>
                    <a:pt x="242" y="389"/>
                    <a:pt x="242" y="389"/>
                  </a:cubicBezTo>
                  <a:cubicBezTo>
                    <a:pt x="242" y="395"/>
                    <a:pt x="242" y="400"/>
                    <a:pt x="241" y="405"/>
                  </a:cubicBezTo>
                  <a:cubicBezTo>
                    <a:pt x="241" y="408"/>
                    <a:pt x="240" y="411"/>
                    <a:pt x="239" y="414"/>
                  </a:cubicBezTo>
                  <a:cubicBezTo>
                    <a:pt x="238" y="418"/>
                    <a:pt x="236" y="421"/>
                    <a:pt x="233" y="423"/>
                  </a:cubicBezTo>
                  <a:cubicBezTo>
                    <a:pt x="230" y="426"/>
                    <a:pt x="227" y="428"/>
                    <a:pt x="220" y="429"/>
                  </a:cubicBezTo>
                  <a:cubicBezTo>
                    <a:pt x="222" y="438"/>
                    <a:pt x="222" y="438"/>
                    <a:pt x="222" y="438"/>
                  </a:cubicBezTo>
                  <a:cubicBezTo>
                    <a:pt x="221" y="429"/>
                    <a:pt x="221" y="429"/>
                    <a:pt x="221" y="429"/>
                  </a:cubicBezTo>
                  <a:cubicBezTo>
                    <a:pt x="216" y="429"/>
                    <a:pt x="208" y="430"/>
                    <a:pt x="200" y="430"/>
                  </a:cubicBezTo>
                  <a:cubicBezTo>
                    <a:pt x="192" y="430"/>
                    <a:pt x="184" y="430"/>
                    <a:pt x="177" y="430"/>
                  </a:cubicBezTo>
                  <a:cubicBezTo>
                    <a:pt x="171" y="430"/>
                    <a:pt x="166" y="430"/>
                    <a:pt x="163" y="430"/>
                  </a:cubicBezTo>
                  <a:cubicBezTo>
                    <a:pt x="159" y="430"/>
                    <a:pt x="157" y="430"/>
                    <a:pt x="157" y="430"/>
                  </a:cubicBezTo>
                  <a:cubicBezTo>
                    <a:pt x="157" y="430"/>
                    <a:pt x="157" y="430"/>
                    <a:pt x="157" y="430"/>
                  </a:cubicBezTo>
                  <a:cubicBezTo>
                    <a:pt x="157" y="430"/>
                    <a:pt x="157" y="430"/>
                    <a:pt x="157" y="430"/>
                  </a:cubicBezTo>
                  <a:cubicBezTo>
                    <a:pt x="157" y="430"/>
                    <a:pt x="156" y="430"/>
                    <a:pt x="155" y="430"/>
                  </a:cubicBezTo>
                  <a:cubicBezTo>
                    <a:pt x="151" y="430"/>
                    <a:pt x="143" y="430"/>
                    <a:pt x="132" y="430"/>
                  </a:cubicBezTo>
                  <a:cubicBezTo>
                    <a:pt x="119" y="430"/>
                    <a:pt x="102" y="430"/>
                    <a:pt x="91" y="429"/>
                  </a:cubicBezTo>
                  <a:cubicBezTo>
                    <a:pt x="90" y="438"/>
                    <a:pt x="90" y="438"/>
                    <a:pt x="90" y="438"/>
                  </a:cubicBezTo>
                  <a:cubicBezTo>
                    <a:pt x="92" y="429"/>
                    <a:pt x="92" y="429"/>
                    <a:pt x="92" y="429"/>
                  </a:cubicBezTo>
                  <a:cubicBezTo>
                    <a:pt x="86" y="427"/>
                    <a:pt x="82" y="425"/>
                    <a:pt x="79" y="423"/>
                  </a:cubicBezTo>
                  <a:cubicBezTo>
                    <a:pt x="77" y="422"/>
                    <a:pt x="75" y="420"/>
                    <a:pt x="74" y="418"/>
                  </a:cubicBezTo>
                  <a:cubicBezTo>
                    <a:pt x="72" y="415"/>
                    <a:pt x="71" y="411"/>
                    <a:pt x="71" y="406"/>
                  </a:cubicBezTo>
                  <a:cubicBezTo>
                    <a:pt x="70" y="401"/>
                    <a:pt x="70" y="396"/>
                    <a:pt x="70" y="389"/>
                  </a:cubicBezTo>
                  <a:cubicBezTo>
                    <a:pt x="61" y="389"/>
                    <a:pt x="61" y="389"/>
                    <a:pt x="61" y="389"/>
                  </a:cubicBezTo>
                  <a:cubicBezTo>
                    <a:pt x="70" y="390"/>
                    <a:pt x="70" y="390"/>
                    <a:pt x="70" y="390"/>
                  </a:cubicBezTo>
                  <a:cubicBezTo>
                    <a:pt x="70" y="384"/>
                    <a:pt x="71" y="377"/>
                    <a:pt x="71" y="370"/>
                  </a:cubicBezTo>
                  <a:cubicBezTo>
                    <a:pt x="71" y="346"/>
                    <a:pt x="67" y="321"/>
                    <a:pt x="62" y="299"/>
                  </a:cubicBezTo>
                  <a:cubicBezTo>
                    <a:pt x="58" y="277"/>
                    <a:pt x="52" y="259"/>
                    <a:pt x="47" y="248"/>
                  </a:cubicBezTo>
                  <a:cubicBezTo>
                    <a:pt x="47" y="248"/>
                    <a:pt x="47" y="248"/>
                    <a:pt x="47" y="248"/>
                  </a:cubicBezTo>
                  <a:cubicBezTo>
                    <a:pt x="47" y="247"/>
                    <a:pt x="47" y="247"/>
                    <a:pt x="47" y="247"/>
                  </a:cubicBezTo>
                  <a:cubicBezTo>
                    <a:pt x="39" y="233"/>
                    <a:pt x="33" y="219"/>
                    <a:pt x="29" y="206"/>
                  </a:cubicBezTo>
                  <a:cubicBezTo>
                    <a:pt x="24" y="194"/>
                    <a:pt x="22" y="183"/>
                    <a:pt x="20" y="174"/>
                  </a:cubicBezTo>
                  <a:cubicBezTo>
                    <a:pt x="20" y="174"/>
                    <a:pt x="20" y="174"/>
                    <a:pt x="20" y="174"/>
                  </a:cubicBezTo>
                  <a:cubicBezTo>
                    <a:pt x="20" y="174"/>
                    <a:pt x="20" y="174"/>
                    <a:pt x="20" y="174"/>
                  </a:cubicBezTo>
                  <a:cubicBezTo>
                    <a:pt x="19" y="167"/>
                    <a:pt x="18" y="160"/>
                    <a:pt x="18" y="152"/>
                  </a:cubicBezTo>
                  <a:cubicBezTo>
                    <a:pt x="18" y="152"/>
                    <a:pt x="18" y="152"/>
                    <a:pt x="18" y="152"/>
                  </a:cubicBezTo>
                  <a:cubicBezTo>
                    <a:pt x="18" y="152"/>
                    <a:pt x="18" y="152"/>
                    <a:pt x="18" y="152"/>
                  </a:cubicBezTo>
                  <a:cubicBezTo>
                    <a:pt x="18" y="151"/>
                    <a:pt x="18" y="151"/>
                    <a:pt x="18" y="150"/>
                  </a:cubicBezTo>
                  <a:cubicBezTo>
                    <a:pt x="18" y="150"/>
                    <a:pt x="18" y="150"/>
                    <a:pt x="18" y="150"/>
                  </a:cubicBezTo>
                  <a:cubicBezTo>
                    <a:pt x="18" y="150"/>
                    <a:pt x="18" y="150"/>
                    <a:pt x="18" y="150"/>
                  </a:cubicBezTo>
                  <a:cubicBezTo>
                    <a:pt x="13" y="150"/>
                    <a:pt x="13" y="150"/>
                    <a:pt x="13" y="150"/>
                  </a:cubicBezTo>
                  <a:cubicBezTo>
                    <a:pt x="18" y="150"/>
                    <a:pt x="18" y="150"/>
                    <a:pt x="18" y="150"/>
                  </a:cubicBezTo>
                  <a:cubicBezTo>
                    <a:pt x="18" y="150"/>
                    <a:pt x="18" y="150"/>
                    <a:pt x="18" y="150"/>
                  </a:cubicBezTo>
                  <a:cubicBezTo>
                    <a:pt x="13" y="150"/>
                    <a:pt x="13" y="150"/>
                    <a:pt x="13" y="150"/>
                  </a:cubicBezTo>
                  <a:cubicBezTo>
                    <a:pt x="18" y="150"/>
                    <a:pt x="18" y="150"/>
                    <a:pt x="18" y="150"/>
                  </a:cubicBezTo>
                  <a:cubicBezTo>
                    <a:pt x="18" y="150"/>
                    <a:pt x="18" y="150"/>
                    <a:pt x="18" y="150"/>
                  </a:cubicBezTo>
                  <a:cubicBezTo>
                    <a:pt x="18" y="150"/>
                    <a:pt x="18" y="150"/>
                    <a:pt x="18" y="150"/>
                  </a:cubicBezTo>
                  <a:cubicBezTo>
                    <a:pt x="18" y="114"/>
                    <a:pt x="33" y="81"/>
                    <a:pt x="58" y="57"/>
                  </a:cubicBezTo>
                  <a:cubicBezTo>
                    <a:pt x="83" y="33"/>
                    <a:pt x="117" y="18"/>
                    <a:pt x="156" y="18"/>
                  </a:cubicBezTo>
                  <a:lnTo>
                    <a:pt x="156" y="9"/>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50" name="Freeform 54"/>
            <p:cNvSpPr/>
            <p:nvPr/>
          </p:nvSpPr>
          <p:spPr bwMode="auto">
            <a:xfrm>
              <a:off x="-1791103" y="133654"/>
              <a:ext cx="250825" cy="41275"/>
            </a:xfrm>
            <a:custGeom>
              <a:avLst/>
              <a:gdLst>
                <a:gd name="T0" fmla="*/ 134 w 150"/>
                <a:gd name="T1" fmla="*/ 0 h 25"/>
                <a:gd name="T2" fmla="*/ 16 w 150"/>
                <a:gd name="T3" fmla="*/ 0 h 25"/>
                <a:gd name="T4" fmla="*/ 0 w 150"/>
                <a:gd name="T5" fmla="*/ 6 h 25"/>
                <a:gd name="T6" fmla="*/ 0 w 150"/>
                <a:gd name="T7" fmla="*/ 11 h 25"/>
                <a:gd name="T8" fmla="*/ 16 w 150"/>
                <a:gd name="T9" fmla="*/ 18 h 25"/>
                <a:gd name="T10" fmla="*/ 27 w 150"/>
                <a:gd name="T11" fmla="*/ 18 h 25"/>
                <a:gd name="T12" fmla="*/ 27 w 150"/>
                <a:gd name="T13" fmla="*/ 21 h 25"/>
                <a:gd name="T14" fmla="*/ 38 w 150"/>
                <a:gd name="T15" fmla="*/ 25 h 25"/>
                <a:gd name="T16" fmla="*/ 112 w 150"/>
                <a:gd name="T17" fmla="*/ 25 h 25"/>
                <a:gd name="T18" fmla="*/ 122 w 150"/>
                <a:gd name="T19" fmla="*/ 21 h 25"/>
                <a:gd name="T20" fmla="*/ 122 w 150"/>
                <a:gd name="T21" fmla="*/ 18 h 25"/>
                <a:gd name="T22" fmla="*/ 134 w 150"/>
                <a:gd name="T23" fmla="*/ 18 h 25"/>
                <a:gd name="T24" fmla="*/ 150 w 150"/>
                <a:gd name="T25" fmla="*/ 11 h 25"/>
                <a:gd name="T26" fmla="*/ 150 w 150"/>
                <a:gd name="T27" fmla="*/ 6 h 25"/>
                <a:gd name="T28" fmla="*/ 134 w 150"/>
                <a:gd name="T29"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0" h="25">
                  <a:moveTo>
                    <a:pt x="134" y="0"/>
                  </a:moveTo>
                  <a:cubicBezTo>
                    <a:pt x="16" y="0"/>
                    <a:pt x="16" y="0"/>
                    <a:pt x="16" y="0"/>
                  </a:cubicBezTo>
                  <a:cubicBezTo>
                    <a:pt x="7" y="0"/>
                    <a:pt x="0" y="3"/>
                    <a:pt x="0" y="6"/>
                  </a:cubicBezTo>
                  <a:cubicBezTo>
                    <a:pt x="0" y="11"/>
                    <a:pt x="0" y="11"/>
                    <a:pt x="0" y="11"/>
                  </a:cubicBezTo>
                  <a:cubicBezTo>
                    <a:pt x="0" y="15"/>
                    <a:pt x="7" y="18"/>
                    <a:pt x="16" y="18"/>
                  </a:cubicBezTo>
                  <a:cubicBezTo>
                    <a:pt x="27" y="18"/>
                    <a:pt x="27" y="18"/>
                    <a:pt x="27" y="18"/>
                  </a:cubicBezTo>
                  <a:cubicBezTo>
                    <a:pt x="27" y="21"/>
                    <a:pt x="27" y="21"/>
                    <a:pt x="27" y="21"/>
                  </a:cubicBezTo>
                  <a:cubicBezTo>
                    <a:pt x="27" y="23"/>
                    <a:pt x="32" y="25"/>
                    <a:pt x="38" y="25"/>
                  </a:cubicBezTo>
                  <a:cubicBezTo>
                    <a:pt x="112" y="25"/>
                    <a:pt x="112" y="25"/>
                    <a:pt x="112" y="25"/>
                  </a:cubicBezTo>
                  <a:cubicBezTo>
                    <a:pt x="118" y="25"/>
                    <a:pt x="122" y="23"/>
                    <a:pt x="122" y="21"/>
                  </a:cubicBezTo>
                  <a:cubicBezTo>
                    <a:pt x="122" y="18"/>
                    <a:pt x="122" y="18"/>
                    <a:pt x="122" y="18"/>
                  </a:cubicBezTo>
                  <a:cubicBezTo>
                    <a:pt x="134" y="18"/>
                    <a:pt x="134" y="18"/>
                    <a:pt x="134" y="18"/>
                  </a:cubicBezTo>
                  <a:cubicBezTo>
                    <a:pt x="143" y="18"/>
                    <a:pt x="150" y="15"/>
                    <a:pt x="150" y="11"/>
                  </a:cubicBezTo>
                  <a:cubicBezTo>
                    <a:pt x="150" y="6"/>
                    <a:pt x="150" y="6"/>
                    <a:pt x="150" y="6"/>
                  </a:cubicBezTo>
                  <a:cubicBezTo>
                    <a:pt x="150" y="3"/>
                    <a:pt x="143" y="0"/>
                    <a:pt x="134"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51" name="Freeform 55"/>
            <p:cNvSpPr/>
            <p:nvPr/>
          </p:nvSpPr>
          <p:spPr bwMode="auto">
            <a:xfrm>
              <a:off x="-1708553" y="-521983"/>
              <a:ext cx="82550" cy="327025"/>
            </a:xfrm>
            <a:custGeom>
              <a:avLst/>
              <a:gdLst>
                <a:gd name="T0" fmla="*/ 32 w 49"/>
                <a:gd name="T1" fmla="*/ 195 h 196"/>
                <a:gd name="T2" fmla="*/ 49 w 49"/>
                <a:gd name="T3" fmla="*/ 4 h 196"/>
                <a:gd name="T4" fmla="*/ 40 w 49"/>
                <a:gd name="T5" fmla="*/ 0 h 196"/>
                <a:gd name="T6" fmla="*/ 6 w 49"/>
                <a:gd name="T7" fmla="*/ 6 h 196"/>
                <a:gd name="T8" fmla="*/ 0 w 49"/>
                <a:gd name="T9" fmla="*/ 18 h 196"/>
                <a:gd name="T10" fmla="*/ 18 w 49"/>
                <a:gd name="T11" fmla="*/ 192 h 196"/>
                <a:gd name="T12" fmla="*/ 32 w 49"/>
                <a:gd name="T13" fmla="*/ 195 h 196"/>
              </a:gdLst>
              <a:ahLst/>
              <a:cxnLst>
                <a:cxn ang="0">
                  <a:pos x="T0" y="T1"/>
                </a:cxn>
                <a:cxn ang="0">
                  <a:pos x="T2" y="T3"/>
                </a:cxn>
                <a:cxn ang="0">
                  <a:pos x="T4" y="T5"/>
                </a:cxn>
                <a:cxn ang="0">
                  <a:pos x="T6" y="T7"/>
                </a:cxn>
                <a:cxn ang="0">
                  <a:pos x="T8" y="T9"/>
                </a:cxn>
                <a:cxn ang="0">
                  <a:pos x="T10" y="T11"/>
                </a:cxn>
                <a:cxn ang="0">
                  <a:pos x="T12" y="T13"/>
                </a:cxn>
              </a:cxnLst>
              <a:rect l="0" t="0" r="r" b="b"/>
              <a:pathLst>
                <a:path w="49" h="196">
                  <a:moveTo>
                    <a:pt x="32" y="195"/>
                  </a:moveTo>
                  <a:cubicBezTo>
                    <a:pt x="38" y="127"/>
                    <a:pt x="49" y="15"/>
                    <a:pt x="49" y="4"/>
                  </a:cubicBezTo>
                  <a:cubicBezTo>
                    <a:pt x="48" y="2"/>
                    <a:pt x="43" y="0"/>
                    <a:pt x="40" y="0"/>
                  </a:cubicBezTo>
                  <a:cubicBezTo>
                    <a:pt x="34" y="0"/>
                    <a:pt x="13" y="4"/>
                    <a:pt x="6" y="6"/>
                  </a:cubicBezTo>
                  <a:cubicBezTo>
                    <a:pt x="3" y="8"/>
                    <a:pt x="0" y="14"/>
                    <a:pt x="0" y="18"/>
                  </a:cubicBezTo>
                  <a:cubicBezTo>
                    <a:pt x="2" y="37"/>
                    <a:pt x="12" y="130"/>
                    <a:pt x="18" y="192"/>
                  </a:cubicBezTo>
                  <a:cubicBezTo>
                    <a:pt x="19" y="194"/>
                    <a:pt x="31" y="196"/>
                    <a:pt x="32" y="19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52" name="Freeform 56"/>
            <p:cNvSpPr/>
            <p:nvPr/>
          </p:nvSpPr>
          <p:spPr bwMode="auto">
            <a:xfrm>
              <a:off x="-1706965" y="-128283"/>
              <a:ext cx="84138" cy="84138"/>
            </a:xfrm>
            <a:custGeom>
              <a:avLst/>
              <a:gdLst>
                <a:gd name="T0" fmla="*/ 26 w 50"/>
                <a:gd name="T1" fmla="*/ 0 h 50"/>
                <a:gd name="T2" fmla="*/ 7 w 50"/>
                <a:gd name="T3" fmla="*/ 7 h 50"/>
                <a:gd name="T4" fmla="*/ 0 w 50"/>
                <a:gd name="T5" fmla="*/ 25 h 50"/>
                <a:gd name="T6" fmla="*/ 6 w 50"/>
                <a:gd name="T7" fmla="*/ 44 h 50"/>
                <a:gd name="T8" fmla="*/ 23 w 50"/>
                <a:gd name="T9" fmla="*/ 50 h 50"/>
                <a:gd name="T10" fmla="*/ 43 w 50"/>
                <a:gd name="T11" fmla="*/ 43 h 50"/>
                <a:gd name="T12" fmla="*/ 50 w 50"/>
                <a:gd name="T13" fmla="*/ 25 h 50"/>
                <a:gd name="T14" fmla="*/ 42 w 50"/>
                <a:gd name="T15" fmla="*/ 6 h 50"/>
                <a:gd name="T16" fmla="*/ 26 w 50"/>
                <a:gd name="T17"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 h="50">
                  <a:moveTo>
                    <a:pt x="26" y="0"/>
                  </a:moveTo>
                  <a:cubicBezTo>
                    <a:pt x="20" y="0"/>
                    <a:pt x="12" y="2"/>
                    <a:pt x="7" y="7"/>
                  </a:cubicBezTo>
                  <a:cubicBezTo>
                    <a:pt x="2" y="12"/>
                    <a:pt x="0" y="19"/>
                    <a:pt x="0" y="25"/>
                  </a:cubicBezTo>
                  <a:cubicBezTo>
                    <a:pt x="0" y="33"/>
                    <a:pt x="2" y="39"/>
                    <a:pt x="6" y="44"/>
                  </a:cubicBezTo>
                  <a:cubicBezTo>
                    <a:pt x="11" y="49"/>
                    <a:pt x="18" y="50"/>
                    <a:pt x="23" y="50"/>
                  </a:cubicBezTo>
                  <a:cubicBezTo>
                    <a:pt x="31" y="50"/>
                    <a:pt x="38" y="48"/>
                    <a:pt x="43" y="43"/>
                  </a:cubicBezTo>
                  <a:cubicBezTo>
                    <a:pt x="48" y="38"/>
                    <a:pt x="50" y="29"/>
                    <a:pt x="50" y="25"/>
                  </a:cubicBezTo>
                  <a:cubicBezTo>
                    <a:pt x="50" y="19"/>
                    <a:pt x="48" y="12"/>
                    <a:pt x="42" y="6"/>
                  </a:cubicBezTo>
                  <a:cubicBezTo>
                    <a:pt x="38" y="2"/>
                    <a:pt x="31" y="0"/>
                    <a:pt x="26"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53" name="Freeform 57"/>
            <p:cNvSpPr/>
            <p:nvPr/>
          </p:nvSpPr>
          <p:spPr bwMode="auto">
            <a:xfrm>
              <a:off x="-1686328" y="-910921"/>
              <a:ext cx="42863" cy="160338"/>
            </a:xfrm>
            <a:custGeom>
              <a:avLst/>
              <a:gdLst>
                <a:gd name="T0" fmla="*/ 0 w 27"/>
                <a:gd name="T1" fmla="*/ 0 h 101"/>
                <a:gd name="T2" fmla="*/ 0 w 27"/>
                <a:gd name="T3" fmla="*/ 101 h 101"/>
                <a:gd name="T4" fmla="*/ 27 w 27"/>
                <a:gd name="T5" fmla="*/ 101 h 101"/>
                <a:gd name="T6" fmla="*/ 26 w 27"/>
                <a:gd name="T7" fmla="*/ 0 h 101"/>
                <a:gd name="T8" fmla="*/ 0 w 27"/>
                <a:gd name="T9" fmla="*/ 0 h 101"/>
              </a:gdLst>
              <a:ahLst/>
              <a:cxnLst>
                <a:cxn ang="0">
                  <a:pos x="T0" y="T1"/>
                </a:cxn>
                <a:cxn ang="0">
                  <a:pos x="T2" y="T3"/>
                </a:cxn>
                <a:cxn ang="0">
                  <a:pos x="T4" y="T5"/>
                </a:cxn>
                <a:cxn ang="0">
                  <a:pos x="T6" y="T7"/>
                </a:cxn>
                <a:cxn ang="0">
                  <a:pos x="T8" y="T9"/>
                </a:cxn>
              </a:cxnLst>
              <a:rect l="0" t="0" r="r" b="b"/>
              <a:pathLst>
                <a:path w="27" h="101">
                  <a:moveTo>
                    <a:pt x="0" y="0"/>
                  </a:moveTo>
                  <a:lnTo>
                    <a:pt x="0" y="101"/>
                  </a:lnTo>
                  <a:lnTo>
                    <a:pt x="27" y="101"/>
                  </a:lnTo>
                  <a:lnTo>
                    <a:pt x="26" y="0"/>
                  </a:lnTo>
                  <a:lnTo>
                    <a:pt x="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54" name="Freeform 58"/>
            <p:cNvSpPr/>
            <p:nvPr/>
          </p:nvSpPr>
          <p:spPr bwMode="auto">
            <a:xfrm>
              <a:off x="-1499003" y="-839483"/>
              <a:ext cx="123825" cy="160338"/>
            </a:xfrm>
            <a:custGeom>
              <a:avLst/>
              <a:gdLst>
                <a:gd name="T0" fmla="*/ 0 w 78"/>
                <a:gd name="T1" fmla="*/ 85 h 101"/>
                <a:gd name="T2" fmla="*/ 22 w 78"/>
                <a:gd name="T3" fmla="*/ 101 h 101"/>
                <a:gd name="T4" fmla="*/ 78 w 78"/>
                <a:gd name="T5" fmla="*/ 15 h 101"/>
                <a:gd name="T6" fmla="*/ 56 w 78"/>
                <a:gd name="T7" fmla="*/ 0 h 101"/>
                <a:gd name="T8" fmla="*/ 0 w 78"/>
                <a:gd name="T9" fmla="*/ 85 h 101"/>
              </a:gdLst>
              <a:ahLst/>
              <a:cxnLst>
                <a:cxn ang="0">
                  <a:pos x="T0" y="T1"/>
                </a:cxn>
                <a:cxn ang="0">
                  <a:pos x="T2" y="T3"/>
                </a:cxn>
                <a:cxn ang="0">
                  <a:pos x="T4" y="T5"/>
                </a:cxn>
                <a:cxn ang="0">
                  <a:pos x="T6" y="T7"/>
                </a:cxn>
                <a:cxn ang="0">
                  <a:pos x="T8" y="T9"/>
                </a:cxn>
              </a:cxnLst>
              <a:rect l="0" t="0" r="r" b="b"/>
              <a:pathLst>
                <a:path w="78" h="101">
                  <a:moveTo>
                    <a:pt x="0" y="85"/>
                  </a:moveTo>
                  <a:lnTo>
                    <a:pt x="22" y="101"/>
                  </a:lnTo>
                  <a:lnTo>
                    <a:pt x="78" y="15"/>
                  </a:lnTo>
                  <a:lnTo>
                    <a:pt x="56" y="0"/>
                  </a:lnTo>
                  <a:lnTo>
                    <a:pt x="0" y="8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55" name="Freeform 59"/>
            <p:cNvSpPr/>
            <p:nvPr/>
          </p:nvSpPr>
          <p:spPr bwMode="auto">
            <a:xfrm>
              <a:off x="-1368828" y="-626758"/>
              <a:ext cx="163513" cy="103188"/>
            </a:xfrm>
            <a:custGeom>
              <a:avLst/>
              <a:gdLst>
                <a:gd name="T0" fmla="*/ 0 w 103"/>
                <a:gd name="T1" fmla="*/ 40 h 65"/>
                <a:gd name="T2" fmla="*/ 11 w 103"/>
                <a:gd name="T3" fmla="*/ 65 h 65"/>
                <a:gd name="T4" fmla="*/ 103 w 103"/>
                <a:gd name="T5" fmla="*/ 25 h 65"/>
                <a:gd name="T6" fmla="*/ 93 w 103"/>
                <a:gd name="T7" fmla="*/ 0 h 65"/>
                <a:gd name="T8" fmla="*/ 0 w 103"/>
                <a:gd name="T9" fmla="*/ 40 h 65"/>
              </a:gdLst>
              <a:ahLst/>
              <a:cxnLst>
                <a:cxn ang="0">
                  <a:pos x="T0" y="T1"/>
                </a:cxn>
                <a:cxn ang="0">
                  <a:pos x="T2" y="T3"/>
                </a:cxn>
                <a:cxn ang="0">
                  <a:pos x="T4" y="T5"/>
                </a:cxn>
                <a:cxn ang="0">
                  <a:pos x="T6" y="T7"/>
                </a:cxn>
                <a:cxn ang="0">
                  <a:pos x="T8" y="T9"/>
                </a:cxn>
              </a:cxnLst>
              <a:rect l="0" t="0" r="r" b="b"/>
              <a:pathLst>
                <a:path w="103" h="65">
                  <a:moveTo>
                    <a:pt x="0" y="40"/>
                  </a:moveTo>
                  <a:lnTo>
                    <a:pt x="11" y="65"/>
                  </a:lnTo>
                  <a:lnTo>
                    <a:pt x="103" y="25"/>
                  </a:lnTo>
                  <a:lnTo>
                    <a:pt x="93" y="0"/>
                  </a:lnTo>
                  <a:lnTo>
                    <a:pt x="0" y="4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56" name="Freeform 60"/>
            <p:cNvSpPr/>
            <p:nvPr/>
          </p:nvSpPr>
          <p:spPr bwMode="auto">
            <a:xfrm>
              <a:off x="-1345015" y="-374346"/>
              <a:ext cx="165100" cy="71438"/>
            </a:xfrm>
            <a:custGeom>
              <a:avLst/>
              <a:gdLst>
                <a:gd name="T0" fmla="*/ 0 w 104"/>
                <a:gd name="T1" fmla="*/ 27 h 45"/>
                <a:gd name="T2" fmla="*/ 100 w 104"/>
                <a:gd name="T3" fmla="*/ 45 h 45"/>
                <a:gd name="T4" fmla="*/ 104 w 104"/>
                <a:gd name="T5" fmla="*/ 18 h 45"/>
                <a:gd name="T6" fmla="*/ 5 w 104"/>
                <a:gd name="T7" fmla="*/ 0 h 45"/>
                <a:gd name="T8" fmla="*/ 0 w 104"/>
                <a:gd name="T9" fmla="*/ 27 h 45"/>
              </a:gdLst>
              <a:ahLst/>
              <a:cxnLst>
                <a:cxn ang="0">
                  <a:pos x="T0" y="T1"/>
                </a:cxn>
                <a:cxn ang="0">
                  <a:pos x="T2" y="T3"/>
                </a:cxn>
                <a:cxn ang="0">
                  <a:pos x="T4" y="T5"/>
                </a:cxn>
                <a:cxn ang="0">
                  <a:pos x="T6" y="T7"/>
                </a:cxn>
                <a:cxn ang="0">
                  <a:pos x="T8" y="T9"/>
                </a:cxn>
              </a:cxnLst>
              <a:rect l="0" t="0" r="r" b="b"/>
              <a:pathLst>
                <a:path w="104" h="45">
                  <a:moveTo>
                    <a:pt x="0" y="27"/>
                  </a:moveTo>
                  <a:lnTo>
                    <a:pt x="100" y="45"/>
                  </a:lnTo>
                  <a:lnTo>
                    <a:pt x="104" y="18"/>
                  </a:lnTo>
                  <a:lnTo>
                    <a:pt x="5" y="0"/>
                  </a:lnTo>
                  <a:lnTo>
                    <a:pt x="0" y="27"/>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57" name="Freeform 61"/>
            <p:cNvSpPr/>
            <p:nvPr/>
          </p:nvSpPr>
          <p:spPr bwMode="auto">
            <a:xfrm>
              <a:off x="-1960965" y="-839483"/>
              <a:ext cx="123825" cy="160338"/>
            </a:xfrm>
            <a:custGeom>
              <a:avLst/>
              <a:gdLst>
                <a:gd name="T0" fmla="*/ 0 w 78"/>
                <a:gd name="T1" fmla="*/ 15 h 101"/>
                <a:gd name="T2" fmla="*/ 56 w 78"/>
                <a:gd name="T3" fmla="*/ 101 h 101"/>
                <a:gd name="T4" fmla="*/ 78 w 78"/>
                <a:gd name="T5" fmla="*/ 85 h 101"/>
                <a:gd name="T6" fmla="*/ 22 w 78"/>
                <a:gd name="T7" fmla="*/ 0 h 101"/>
                <a:gd name="T8" fmla="*/ 0 w 78"/>
                <a:gd name="T9" fmla="*/ 15 h 101"/>
              </a:gdLst>
              <a:ahLst/>
              <a:cxnLst>
                <a:cxn ang="0">
                  <a:pos x="T0" y="T1"/>
                </a:cxn>
                <a:cxn ang="0">
                  <a:pos x="T2" y="T3"/>
                </a:cxn>
                <a:cxn ang="0">
                  <a:pos x="T4" y="T5"/>
                </a:cxn>
                <a:cxn ang="0">
                  <a:pos x="T6" y="T7"/>
                </a:cxn>
                <a:cxn ang="0">
                  <a:pos x="T8" y="T9"/>
                </a:cxn>
              </a:cxnLst>
              <a:rect l="0" t="0" r="r" b="b"/>
              <a:pathLst>
                <a:path w="78" h="101">
                  <a:moveTo>
                    <a:pt x="0" y="15"/>
                  </a:moveTo>
                  <a:lnTo>
                    <a:pt x="56" y="101"/>
                  </a:lnTo>
                  <a:lnTo>
                    <a:pt x="78" y="85"/>
                  </a:lnTo>
                  <a:lnTo>
                    <a:pt x="22" y="0"/>
                  </a:lnTo>
                  <a:lnTo>
                    <a:pt x="0" y="1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58" name="Freeform 62"/>
            <p:cNvSpPr/>
            <p:nvPr/>
          </p:nvSpPr>
          <p:spPr bwMode="auto">
            <a:xfrm>
              <a:off x="-2132415" y="-626758"/>
              <a:ext cx="163513" cy="103188"/>
            </a:xfrm>
            <a:custGeom>
              <a:avLst/>
              <a:gdLst>
                <a:gd name="T0" fmla="*/ 0 w 103"/>
                <a:gd name="T1" fmla="*/ 25 h 65"/>
                <a:gd name="T2" fmla="*/ 93 w 103"/>
                <a:gd name="T3" fmla="*/ 65 h 65"/>
                <a:gd name="T4" fmla="*/ 103 w 103"/>
                <a:gd name="T5" fmla="*/ 40 h 65"/>
                <a:gd name="T6" fmla="*/ 11 w 103"/>
                <a:gd name="T7" fmla="*/ 0 h 65"/>
                <a:gd name="T8" fmla="*/ 0 w 103"/>
                <a:gd name="T9" fmla="*/ 25 h 65"/>
              </a:gdLst>
              <a:ahLst/>
              <a:cxnLst>
                <a:cxn ang="0">
                  <a:pos x="T0" y="T1"/>
                </a:cxn>
                <a:cxn ang="0">
                  <a:pos x="T2" y="T3"/>
                </a:cxn>
                <a:cxn ang="0">
                  <a:pos x="T4" y="T5"/>
                </a:cxn>
                <a:cxn ang="0">
                  <a:pos x="T6" y="T7"/>
                </a:cxn>
                <a:cxn ang="0">
                  <a:pos x="T8" y="T9"/>
                </a:cxn>
              </a:cxnLst>
              <a:rect l="0" t="0" r="r" b="b"/>
              <a:pathLst>
                <a:path w="103" h="65">
                  <a:moveTo>
                    <a:pt x="0" y="25"/>
                  </a:moveTo>
                  <a:lnTo>
                    <a:pt x="93" y="65"/>
                  </a:lnTo>
                  <a:lnTo>
                    <a:pt x="103" y="40"/>
                  </a:lnTo>
                  <a:lnTo>
                    <a:pt x="11" y="0"/>
                  </a:lnTo>
                  <a:lnTo>
                    <a:pt x="0" y="2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59" name="Freeform 63"/>
            <p:cNvSpPr/>
            <p:nvPr/>
          </p:nvSpPr>
          <p:spPr bwMode="auto">
            <a:xfrm>
              <a:off x="-2157815" y="-374346"/>
              <a:ext cx="166688" cy="71438"/>
            </a:xfrm>
            <a:custGeom>
              <a:avLst/>
              <a:gdLst>
                <a:gd name="T0" fmla="*/ 0 w 105"/>
                <a:gd name="T1" fmla="*/ 18 h 45"/>
                <a:gd name="T2" fmla="*/ 4 w 105"/>
                <a:gd name="T3" fmla="*/ 45 h 45"/>
                <a:gd name="T4" fmla="*/ 105 w 105"/>
                <a:gd name="T5" fmla="*/ 27 h 45"/>
                <a:gd name="T6" fmla="*/ 99 w 105"/>
                <a:gd name="T7" fmla="*/ 0 h 45"/>
                <a:gd name="T8" fmla="*/ 0 w 105"/>
                <a:gd name="T9" fmla="*/ 18 h 45"/>
              </a:gdLst>
              <a:ahLst/>
              <a:cxnLst>
                <a:cxn ang="0">
                  <a:pos x="T0" y="T1"/>
                </a:cxn>
                <a:cxn ang="0">
                  <a:pos x="T2" y="T3"/>
                </a:cxn>
                <a:cxn ang="0">
                  <a:pos x="T4" y="T5"/>
                </a:cxn>
                <a:cxn ang="0">
                  <a:pos x="T6" y="T7"/>
                </a:cxn>
                <a:cxn ang="0">
                  <a:pos x="T8" y="T9"/>
                </a:cxn>
              </a:cxnLst>
              <a:rect l="0" t="0" r="r" b="b"/>
              <a:pathLst>
                <a:path w="105" h="45">
                  <a:moveTo>
                    <a:pt x="0" y="18"/>
                  </a:moveTo>
                  <a:lnTo>
                    <a:pt x="4" y="45"/>
                  </a:lnTo>
                  <a:lnTo>
                    <a:pt x="105" y="27"/>
                  </a:lnTo>
                  <a:lnTo>
                    <a:pt x="99" y="0"/>
                  </a:lnTo>
                  <a:lnTo>
                    <a:pt x="0" y="1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60" name="Oval 64"/>
            <p:cNvSpPr>
              <a:spLocks noChangeArrowheads="1"/>
            </p:cNvSpPr>
            <p:nvPr/>
          </p:nvSpPr>
          <p:spPr bwMode="auto">
            <a:xfrm>
              <a:off x="-2791228" y="401942"/>
              <a:ext cx="503238" cy="58578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61" name="Freeform 65"/>
            <p:cNvSpPr/>
            <p:nvPr/>
          </p:nvSpPr>
          <p:spPr bwMode="auto">
            <a:xfrm>
              <a:off x="-3107140" y="1032180"/>
              <a:ext cx="946150" cy="566738"/>
            </a:xfrm>
            <a:custGeom>
              <a:avLst/>
              <a:gdLst>
                <a:gd name="T0" fmla="*/ 337 w 565"/>
                <a:gd name="T1" fmla="*/ 285 h 338"/>
                <a:gd name="T2" fmla="*/ 242 w 565"/>
                <a:gd name="T3" fmla="*/ 0 h 338"/>
                <a:gd name="T4" fmla="*/ 0 w 565"/>
                <a:gd name="T5" fmla="*/ 338 h 338"/>
                <a:gd name="T6" fmla="*/ 430 w 565"/>
                <a:gd name="T7" fmla="*/ 338 h 338"/>
                <a:gd name="T8" fmla="*/ 565 w 565"/>
                <a:gd name="T9" fmla="*/ 44 h 338"/>
                <a:gd name="T10" fmla="*/ 436 w 565"/>
                <a:gd name="T11" fmla="*/ 0 h 338"/>
                <a:gd name="T12" fmla="*/ 337 w 565"/>
                <a:gd name="T13" fmla="*/ 285 h 338"/>
              </a:gdLst>
              <a:ahLst/>
              <a:cxnLst>
                <a:cxn ang="0">
                  <a:pos x="T0" y="T1"/>
                </a:cxn>
                <a:cxn ang="0">
                  <a:pos x="T2" y="T3"/>
                </a:cxn>
                <a:cxn ang="0">
                  <a:pos x="T4" y="T5"/>
                </a:cxn>
                <a:cxn ang="0">
                  <a:pos x="T6" y="T7"/>
                </a:cxn>
                <a:cxn ang="0">
                  <a:pos x="T8" y="T9"/>
                </a:cxn>
                <a:cxn ang="0">
                  <a:pos x="T10" y="T11"/>
                </a:cxn>
                <a:cxn ang="0">
                  <a:pos x="T12" y="T13"/>
                </a:cxn>
              </a:cxnLst>
              <a:rect l="0" t="0" r="r" b="b"/>
              <a:pathLst>
                <a:path w="565" h="338">
                  <a:moveTo>
                    <a:pt x="337" y="285"/>
                  </a:moveTo>
                  <a:cubicBezTo>
                    <a:pt x="242" y="0"/>
                    <a:pt x="242" y="0"/>
                    <a:pt x="242" y="0"/>
                  </a:cubicBezTo>
                  <a:cubicBezTo>
                    <a:pt x="86" y="0"/>
                    <a:pt x="0" y="151"/>
                    <a:pt x="0" y="338"/>
                  </a:cubicBezTo>
                  <a:cubicBezTo>
                    <a:pt x="430" y="338"/>
                    <a:pt x="430" y="338"/>
                    <a:pt x="430" y="338"/>
                  </a:cubicBezTo>
                  <a:cubicBezTo>
                    <a:pt x="442" y="212"/>
                    <a:pt x="488" y="105"/>
                    <a:pt x="565" y="44"/>
                  </a:cubicBezTo>
                  <a:cubicBezTo>
                    <a:pt x="530" y="17"/>
                    <a:pt x="487" y="0"/>
                    <a:pt x="436" y="0"/>
                  </a:cubicBezTo>
                  <a:lnTo>
                    <a:pt x="337" y="28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62" name="Freeform 66"/>
            <p:cNvSpPr/>
            <p:nvPr/>
          </p:nvSpPr>
          <p:spPr bwMode="auto">
            <a:xfrm>
              <a:off x="-2624540" y="1030592"/>
              <a:ext cx="169863" cy="357188"/>
            </a:xfrm>
            <a:custGeom>
              <a:avLst/>
              <a:gdLst>
                <a:gd name="T0" fmla="*/ 0 w 107"/>
                <a:gd name="T1" fmla="*/ 56 h 225"/>
                <a:gd name="T2" fmla="*/ 54 w 107"/>
                <a:gd name="T3" fmla="*/ 225 h 225"/>
                <a:gd name="T4" fmla="*/ 107 w 107"/>
                <a:gd name="T5" fmla="*/ 56 h 225"/>
                <a:gd name="T6" fmla="*/ 54 w 107"/>
                <a:gd name="T7" fmla="*/ 0 h 225"/>
                <a:gd name="T8" fmla="*/ 0 w 107"/>
                <a:gd name="T9" fmla="*/ 56 h 225"/>
              </a:gdLst>
              <a:ahLst/>
              <a:cxnLst>
                <a:cxn ang="0">
                  <a:pos x="T0" y="T1"/>
                </a:cxn>
                <a:cxn ang="0">
                  <a:pos x="T2" y="T3"/>
                </a:cxn>
                <a:cxn ang="0">
                  <a:pos x="T4" y="T5"/>
                </a:cxn>
                <a:cxn ang="0">
                  <a:pos x="T6" y="T7"/>
                </a:cxn>
                <a:cxn ang="0">
                  <a:pos x="T8" y="T9"/>
                </a:cxn>
              </a:cxnLst>
              <a:rect l="0" t="0" r="r" b="b"/>
              <a:pathLst>
                <a:path w="107" h="225">
                  <a:moveTo>
                    <a:pt x="0" y="56"/>
                  </a:moveTo>
                  <a:lnTo>
                    <a:pt x="54" y="225"/>
                  </a:lnTo>
                  <a:lnTo>
                    <a:pt x="107" y="56"/>
                  </a:lnTo>
                  <a:lnTo>
                    <a:pt x="54" y="0"/>
                  </a:lnTo>
                  <a:lnTo>
                    <a:pt x="0" y="5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63" name="Oval 67"/>
            <p:cNvSpPr>
              <a:spLocks noChangeArrowheads="1"/>
            </p:cNvSpPr>
            <p:nvPr/>
          </p:nvSpPr>
          <p:spPr bwMode="auto">
            <a:xfrm>
              <a:off x="-1030690" y="401942"/>
              <a:ext cx="504825" cy="58578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64" name="Freeform 68"/>
            <p:cNvSpPr/>
            <p:nvPr/>
          </p:nvSpPr>
          <p:spPr bwMode="auto">
            <a:xfrm>
              <a:off x="-1157690" y="1032180"/>
              <a:ext cx="947738" cy="566738"/>
            </a:xfrm>
            <a:custGeom>
              <a:avLst/>
              <a:gdLst>
                <a:gd name="T0" fmla="*/ 323 w 566"/>
                <a:gd name="T1" fmla="*/ 0 h 338"/>
                <a:gd name="T2" fmla="*/ 229 w 566"/>
                <a:gd name="T3" fmla="*/ 285 h 338"/>
                <a:gd name="T4" fmla="*/ 130 w 566"/>
                <a:gd name="T5" fmla="*/ 0 h 338"/>
                <a:gd name="T6" fmla="*/ 0 w 566"/>
                <a:gd name="T7" fmla="*/ 44 h 338"/>
                <a:gd name="T8" fmla="*/ 136 w 566"/>
                <a:gd name="T9" fmla="*/ 338 h 338"/>
                <a:gd name="T10" fmla="*/ 566 w 566"/>
                <a:gd name="T11" fmla="*/ 338 h 338"/>
                <a:gd name="T12" fmla="*/ 323 w 566"/>
                <a:gd name="T13" fmla="*/ 0 h 338"/>
              </a:gdLst>
              <a:ahLst/>
              <a:cxnLst>
                <a:cxn ang="0">
                  <a:pos x="T0" y="T1"/>
                </a:cxn>
                <a:cxn ang="0">
                  <a:pos x="T2" y="T3"/>
                </a:cxn>
                <a:cxn ang="0">
                  <a:pos x="T4" y="T5"/>
                </a:cxn>
                <a:cxn ang="0">
                  <a:pos x="T6" y="T7"/>
                </a:cxn>
                <a:cxn ang="0">
                  <a:pos x="T8" y="T9"/>
                </a:cxn>
                <a:cxn ang="0">
                  <a:pos x="T10" y="T11"/>
                </a:cxn>
                <a:cxn ang="0">
                  <a:pos x="T12" y="T13"/>
                </a:cxn>
              </a:cxnLst>
              <a:rect l="0" t="0" r="r" b="b"/>
              <a:pathLst>
                <a:path w="566" h="338">
                  <a:moveTo>
                    <a:pt x="323" y="0"/>
                  </a:moveTo>
                  <a:cubicBezTo>
                    <a:pt x="229" y="285"/>
                    <a:pt x="229" y="285"/>
                    <a:pt x="229" y="285"/>
                  </a:cubicBezTo>
                  <a:cubicBezTo>
                    <a:pt x="130" y="0"/>
                    <a:pt x="130" y="0"/>
                    <a:pt x="130" y="0"/>
                  </a:cubicBezTo>
                  <a:cubicBezTo>
                    <a:pt x="79" y="0"/>
                    <a:pt x="36" y="17"/>
                    <a:pt x="0" y="44"/>
                  </a:cubicBezTo>
                  <a:cubicBezTo>
                    <a:pt x="77" y="105"/>
                    <a:pt x="124" y="212"/>
                    <a:pt x="136" y="338"/>
                  </a:cubicBezTo>
                  <a:cubicBezTo>
                    <a:pt x="566" y="338"/>
                    <a:pt x="566" y="338"/>
                    <a:pt x="566" y="338"/>
                  </a:cubicBezTo>
                  <a:cubicBezTo>
                    <a:pt x="566" y="151"/>
                    <a:pt x="480" y="0"/>
                    <a:pt x="32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65" name="Freeform 69"/>
            <p:cNvSpPr/>
            <p:nvPr/>
          </p:nvSpPr>
          <p:spPr bwMode="auto">
            <a:xfrm>
              <a:off x="-862415" y="1030592"/>
              <a:ext cx="169863" cy="357188"/>
            </a:xfrm>
            <a:custGeom>
              <a:avLst/>
              <a:gdLst>
                <a:gd name="T0" fmla="*/ 0 w 107"/>
                <a:gd name="T1" fmla="*/ 56 h 225"/>
                <a:gd name="T2" fmla="*/ 53 w 107"/>
                <a:gd name="T3" fmla="*/ 225 h 225"/>
                <a:gd name="T4" fmla="*/ 107 w 107"/>
                <a:gd name="T5" fmla="*/ 56 h 225"/>
                <a:gd name="T6" fmla="*/ 53 w 107"/>
                <a:gd name="T7" fmla="*/ 0 h 225"/>
                <a:gd name="T8" fmla="*/ 0 w 107"/>
                <a:gd name="T9" fmla="*/ 56 h 225"/>
              </a:gdLst>
              <a:ahLst/>
              <a:cxnLst>
                <a:cxn ang="0">
                  <a:pos x="T0" y="T1"/>
                </a:cxn>
                <a:cxn ang="0">
                  <a:pos x="T2" y="T3"/>
                </a:cxn>
                <a:cxn ang="0">
                  <a:pos x="T4" y="T5"/>
                </a:cxn>
                <a:cxn ang="0">
                  <a:pos x="T6" y="T7"/>
                </a:cxn>
                <a:cxn ang="0">
                  <a:pos x="T8" y="T9"/>
                </a:cxn>
              </a:cxnLst>
              <a:rect l="0" t="0" r="r" b="b"/>
              <a:pathLst>
                <a:path w="107" h="225">
                  <a:moveTo>
                    <a:pt x="0" y="56"/>
                  </a:moveTo>
                  <a:lnTo>
                    <a:pt x="53" y="225"/>
                  </a:lnTo>
                  <a:lnTo>
                    <a:pt x="107" y="56"/>
                  </a:lnTo>
                  <a:lnTo>
                    <a:pt x="53" y="0"/>
                  </a:lnTo>
                  <a:lnTo>
                    <a:pt x="0" y="5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66" name="Oval 70"/>
            <p:cNvSpPr>
              <a:spLocks noChangeArrowheads="1"/>
            </p:cNvSpPr>
            <p:nvPr/>
          </p:nvSpPr>
          <p:spPr bwMode="auto">
            <a:xfrm>
              <a:off x="-1965728" y="281292"/>
              <a:ext cx="614363" cy="71278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67" name="Freeform 71"/>
            <p:cNvSpPr/>
            <p:nvPr/>
          </p:nvSpPr>
          <p:spPr bwMode="auto">
            <a:xfrm>
              <a:off x="-2351490" y="1051230"/>
              <a:ext cx="1385888" cy="688975"/>
            </a:xfrm>
            <a:custGeom>
              <a:avLst/>
              <a:gdLst>
                <a:gd name="T0" fmla="*/ 532 w 828"/>
                <a:gd name="T1" fmla="*/ 0 h 412"/>
                <a:gd name="T2" fmla="*/ 411 w 828"/>
                <a:gd name="T3" fmla="*/ 347 h 412"/>
                <a:gd name="T4" fmla="*/ 296 w 828"/>
                <a:gd name="T5" fmla="*/ 0 h 412"/>
                <a:gd name="T6" fmla="*/ 138 w 828"/>
                <a:gd name="T7" fmla="*/ 53 h 412"/>
                <a:gd name="T8" fmla="*/ 3 w 828"/>
                <a:gd name="T9" fmla="*/ 346 h 412"/>
                <a:gd name="T10" fmla="*/ 0 w 828"/>
                <a:gd name="T11" fmla="*/ 412 h 412"/>
                <a:gd name="T12" fmla="*/ 828 w 828"/>
                <a:gd name="T13" fmla="*/ 412 h 412"/>
                <a:gd name="T14" fmla="*/ 532 w 828"/>
                <a:gd name="T15" fmla="*/ 0 h 4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28" h="412">
                  <a:moveTo>
                    <a:pt x="532" y="0"/>
                  </a:moveTo>
                  <a:cubicBezTo>
                    <a:pt x="411" y="347"/>
                    <a:pt x="411" y="347"/>
                    <a:pt x="411" y="347"/>
                  </a:cubicBezTo>
                  <a:cubicBezTo>
                    <a:pt x="296" y="0"/>
                    <a:pt x="296" y="0"/>
                    <a:pt x="296" y="0"/>
                  </a:cubicBezTo>
                  <a:cubicBezTo>
                    <a:pt x="234" y="0"/>
                    <a:pt x="181" y="19"/>
                    <a:pt x="138" y="53"/>
                  </a:cubicBezTo>
                  <a:cubicBezTo>
                    <a:pt x="61" y="114"/>
                    <a:pt x="15" y="221"/>
                    <a:pt x="3" y="346"/>
                  </a:cubicBezTo>
                  <a:cubicBezTo>
                    <a:pt x="1" y="368"/>
                    <a:pt x="0" y="389"/>
                    <a:pt x="0" y="412"/>
                  </a:cubicBezTo>
                  <a:cubicBezTo>
                    <a:pt x="828" y="412"/>
                    <a:pt x="828" y="412"/>
                    <a:pt x="828" y="412"/>
                  </a:cubicBezTo>
                  <a:cubicBezTo>
                    <a:pt x="828" y="184"/>
                    <a:pt x="723" y="0"/>
                    <a:pt x="532"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68" name="Freeform 72"/>
            <p:cNvSpPr/>
            <p:nvPr/>
          </p:nvSpPr>
          <p:spPr bwMode="auto">
            <a:xfrm>
              <a:off x="-1762528" y="1048055"/>
              <a:ext cx="207963" cy="436563"/>
            </a:xfrm>
            <a:custGeom>
              <a:avLst/>
              <a:gdLst>
                <a:gd name="T0" fmla="*/ 0 w 131"/>
                <a:gd name="T1" fmla="*/ 68 h 275"/>
                <a:gd name="T2" fmla="*/ 66 w 131"/>
                <a:gd name="T3" fmla="*/ 275 h 275"/>
                <a:gd name="T4" fmla="*/ 131 w 131"/>
                <a:gd name="T5" fmla="*/ 68 h 275"/>
                <a:gd name="T6" fmla="*/ 66 w 131"/>
                <a:gd name="T7" fmla="*/ 0 h 275"/>
                <a:gd name="T8" fmla="*/ 0 w 131"/>
                <a:gd name="T9" fmla="*/ 68 h 275"/>
              </a:gdLst>
              <a:ahLst/>
              <a:cxnLst>
                <a:cxn ang="0">
                  <a:pos x="T0" y="T1"/>
                </a:cxn>
                <a:cxn ang="0">
                  <a:pos x="T2" y="T3"/>
                </a:cxn>
                <a:cxn ang="0">
                  <a:pos x="T4" y="T5"/>
                </a:cxn>
                <a:cxn ang="0">
                  <a:pos x="T6" y="T7"/>
                </a:cxn>
                <a:cxn ang="0">
                  <a:pos x="T8" y="T9"/>
                </a:cxn>
              </a:cxnLst>
              <a:rect l="0" t="0" r="r" b="b"/>
              <a:pathLst>
                <a:path w="131" h="275">
                  <a:moveTo>
                    <a:pt x="0" y="68"/>
                  </a:moveTo>
                  <a:lnTo>
                    <a:pt x="66" y="275"/>
                  </a:lnTo>
                  <a:lnTo>
                    <a:pt x="131" y="68"/>
                  </a:lnTo>
                  <a:lnTo>
                    <a:pt x="66" y="0"/>
                  </a:lnTo>
                  <a:lnTo>
                    <a:pt x="0" y="6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69" name="Freeform 73"/>
            <p:cNvSpPr/>
            <p:nvPr/>
          </p:nvSpPr>
          <p:spPr bwMode="auto">
            <a:xfrm>
              <a:off x="-1926040" y="-633108"/>
              <a:ext cx="522288" cy="750888"/>
            </a:xfrm>
            <a:custGeom>
              <a:avLst/>
              <a:gdLst>
                <a:gd name="T0" fmla="*/ 45 w 312"/>
                <a:gd name="T1" fmla="*/ 44 h 449"/>
                <a:gd name="T2" fmla="*/ 0 w 312"/>
                <a:gd name="T3" fmla="*/ 150 h 449"/>
                <a:gd name="T4" fmla="*/ 9 w 312"/>
                <a:gd name="T5" fmla="*/ 152 h 449"/>
                <a:gd name="T6" fmla="*/ 11 w 312"/>
                <a:gd name="T7" fmla="*/ 176 h 449"/>
                <a:gd name="T8" fmla="*/ 31 w 312"/>
                <a:gd name="T9" fmla="*/ 256 h 449"/>
                <a:gd name="T10" fmla="*/ 44 w 312"/>
                <a:gd name="T11" fmla="*/ 303 h 449"/>
                <a:gd name="T12" fmla="*/ 51 w 312"/>
                <a:gd name="T13" fmla="*/ 389 h 449"/>
                <a:gd name="T14" fmla="*/ 55 w 312"/>
                <a:gd name="T15" fmla="*/ 419 h 449"/>
                <a:gd name="T16" fmla="*/ 88 w 312"/>
                <a:gd name="T17" fmla="*/ 447 h 449"/>
                <a:gd name="T18" fmla="*/ 157 w 312"/>
                <a:gd name="T19" fmla="*/ 448 h 449"/>
                <a:gd name="T20" fmla="*/ 177 w 312"/>
                <a:gd name="T21" fmla="*/ 449 h 449"/>
                <a:gd name="T22" fmla="*/ 223 w 312"/>
                <a:gd name="T23" fmla="*/ 447 h 449"/>
                <a:gd name="T24" fmla="*/ 253 w 312"/>
                <a:gd name="T25" fmla="*/ 428 h 449"/>
                <a:gd name="T26" fmla="*/ 260 w 312"/>
                <a:gd name="T27" fmla="*/ 389 h 449"/>
                <a:gd name="T28" fmla="*/ 267 w 312"/>
                <a:gd name="T29" fmla="*/ 303 h 449"/>
                <a:gd name="T30" fmla="*/ 281 w 312"/>
                <a:gd name="T31" fmla="*/ 256 h 449"/>
                <a:gd name="T32" fmla="*/ 308 w 312"/>
                <a:gd name="T33" fmla="*/ 181 h 449"/>
                <a:gd name="T34" fmla="*/ 312 w 312"/>
                <a:gd name="T35" fmla="*/ 151 h 449"/>
                <a:gd name="T36" fmla="*/ 156 w 312"/>
                <a:gd name="T37" fmla="*/ 0 h 449"/>
                <a:gd name="T38" fmla="*/ 253 w 312"/>
                <a:gd name="T39" fmla="*/ 57 h 449"/>
                <a:gd name="T40" fmla="*/ 293 w 312"/>
                <a:gd name="T41" fmla="*/ 150 h 449"/>
                <a:gd name="T42" fmla="*/ 293 w 312"/>
                <a:gd name="T43" fmla="*/ 150 h 449"/>
                <a:gd name="T44" fmla="*/ 293 w 312"/>
                <a:gd name="T45" fmla="*/ 151 h 449"/>
                <a:gd name="T46" fmla="*/ 290 w 312"/>
                <a:gd name="T47" fmla="*/ 177 h 449"/>
                <a:gd name="T48" fmla="*/ 264 w 312"/>
                <a:gd name="T49" fmla="*/ 248 h 449"/>
                <a:gd name="T50" fmla="*/ 242 w 312"/>
                <a:gd name="T51" fmla="*/ 390 h 449"/>
                <a:gd name="T52" fmla="*/ 241 w 312"/>
                <a:gd name="T53" fmla="*/ 405 h 449"/>
                <a:gd name="T54" fmla="*/ 220 w 312"/>
                <a:gd name="T55" fmla="*/ 429 h 449"/>
                <a:gd name="T56" fmla="*/ 200 w 312"/>
                <a:gd name="T57" fmla="*/ 430 h 449"/>
                <a:gd name="T58" fmla="*/ 157 w 312"/>
                <a:gd name="T59" fmla="*/ 430 h 449"/>
                <a:gd name="T60" fmla="*/ 155 w 312"/>
                <a:gd name="T61" fmla="*/ 430 h 449"/>
                <a:gd name="T62" fmla="*/ 90 w 312"/>
                <a:gd name="T63" fmla="*/ 438 h 449"/>
                <a:gd name="T64" fmla="*/ 74 w 312"/>
                <a:gd name="T65" fmla="*/ 418 h 449"/>
                <a:gd name="T66" fmla="*/ 61 w 312"/>
                <a:gd name="T67" fmla="*/ 389 h 449"/>
                <a:gd name="T68" fmla="*/ 62 w 312"/>
                <a:gd name="T69" fmla="*/ 299 h 449"/>
                <a:gd name="T70" fmla="*/ 47 w 312"/>
                <a:gd name="T71" fmla="*/ 247 h 449"/>
                <a:gd name="T72" fmla="*/ 20 w 312"/>
                <a:gd name="T73" fmla="*/ 174 h 449"/>
                <a:gd name="T74" fmla="*/ 18 w 312"/>
                <a:gd name="T75" fmla="*/ 152 h 449"/>
                <a:gd name="T76" fmla="*/ 18 w 312"/>
                <a:gd name="T77" fmla="*/ 150 h 449"/>
                <a:gd name="T78" fmla="*/ 18 w 312"/>
                <a:gd name="T79" fmla="*/ 150 h 449"/>
                <a:gd name="T80" fmla="*/ 18 w 312"/>
                <a:gd name="T81" fmla="*/ 150 h 449"/>
                <a:gd name="T82" fmla="*/ 58 w 312"/>
                <a:gd name="T83" fmla="*/ 57 h 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12" h="449">
                  <a:moveTo>
                    <a:pt x="156" y="9"/>
                  </a:moveTo>
                  <a:cubicBezTo>
                    <a:pt x="156" y="0"/>
                    <a:pt x="156" y="0"/>
                    <a:pt x="156" y="0"/>
                  </a:cubicBezTo>
                  <a:cubicBezTo>
                    <a:pt x="113" y="0"/>
                    <a:pt x="74" y="16"/>
                    <a:pt x="45" y="44"/>
                  </a:cubicBezTo>
                  <a:cubicBezTo>
                    <a:pt x="17" y="71"/>
                    <a:pt x="0" y="108"/>
                    <a:pt x="0" y="150"/>
                  </a:cubicBezTo>
                  <a:cubicBezTo>
                    <a:pt x="9" y="150"/>
                    <a:pt x="9" y="150"/>
                    <a:pt x="9" y="150"/>
                  </a:cubicBezTo>
                  <a:cubicBezTo>
                    <a:pt x="0" y="150"/>
                    <a:pt x="0" y="150"/>
                    <a:pt x="0" y="150"/>
                  </a:cubicBezTo>
                  <a:cubicBezTo>
                    <a:pt x="0" y="150"/>
                    <a:pt x="0" y="150"/>
                    <a:pt x="0" y="150"/>
                  </a:cubicBezTo>
                  <a:cubicBezTo>
                    <a:pt x="0" y="151"/>
                    <a:pt x="0" y="151"/>
                    <a:pt x="0" y="152"/>
                  </a:cubicBezTo>
                  <a:cubicBezTo>
                    <a:pt x="9" y="152"/>
                    <a:pt x="9" y="152"/>
                    <a:pt x="9" y="152"/>
                  </a:cubicBezTo>
                  <a:cubicBezTo>
                    <a:pt x="0" y="152"/>
                    <a:pt x="0" y="152"/>
                    <a:pt x="0" y="152"/>
                  </a:cubicBezTo>
                  <a:cubicBezTo>
                    <a:pt x="0" y="161"/>
                    <a:pt x="1" y="169"/>
                    <a:pt x="2" y="177"/>
                  </a:cubicBezTo>
                  <a:cubicBezTo>
                    <a:pt x="11" y="176"/>
                    <a:pt x="11" y="176"/>
                    <a:pt x="11" y="176"/>
                  </a:cubicBezTo>
                  <a:cubicBezTo>
                    <a:pt x="2" y="177"/>
                    <a:pt x="2" y="177"/>
                    <a:pt x="2" y="177"/>
                  </a:cubicBezTo>
                  <a:cubicBezTo>
                    <a:pt x="4" y="187"/>
                    <a:pt x="7" y="199"/>
                    <a:pt x="12" y="212"/>
                  </a:cubicBezTo>
                  <a:cubicBezTo>
                    <a:pt x="16" y="226"/>
                    <a:pt x="23" y="240"/>
                    <a:pt x="31" y="256"/>
                  </a:cubicBezTo>
                  <a:cubicBezTo>
                    <a:pt x="39" y="251"/>
                    <a:pt x="39" y="251"/>
                    <a:pt x="39" y="251"/>
                  </a:cubicBezTo>
                  <a:cubicBezTo>
                    <a:pt x="30" y="255"/>
                    <a:pt x="30" y="255"/>
                    <a:pt x="30" y="255"/>
                  </a:cubicBezTo>
                  <a:cubicBezTo>
                    <a:pt x="34" y="265"/>
                    <a:pt x="40" y="282"/>
                    <a:pt x="44" y="303"/>
                  </a:cubicBezTo>
                  <a:cubicBezTo>
                    <a:pt x="49" y="324"/>
                    <a:pt x="52" y="348"/>
                    <a:pt x="52" y="370"/>
                  </a:cubicBezTo>
                  <a:cubicBezTo>
                    <a:pt x="52" y="376"/>
                    <a:pt x="52" y="383"/>
                    <a:pt x="52" y="388"/>
                  </a:cubicBezTo>
                  <a:cubicBezTo>
                    <a:pt x="51" y="389"/>
                    <a:pt x="51" y="389"/>
                    <a:pt x="51" y="389"/>
                  </a:cubicBezTo>
                  <a:cubicBezTo>
                    <a:pt x="51" y="389"/>
                    <a:pt x="51" y="389"/>
                    <a:pt x="51" y="389"/>
                  </a:cubicBezTo>
                  <a:cubicBezTo>
                    <a:pt x="51" y="395"/>
                    <a:pt x="52" y="401"/>
                    <a:pt x="52" y="407"/>
                  </a:cubicBezTo>
                  <a:cubicBezTo>
                    <a:pt x="53" y="411"/>
                    <a:pt x="53" y="415"/>
                    <a:pt x="55" y="419"/>
                  </a:cubicBezTo>
                  <a:cubicBezTo>
                    <a:pt x="57" y="426"/>
                    <a:pt x="60" y="432"/>
                    <a:pt x="66" y="437"/>
                  </a:cubicBezTo>
                  <a:cubicBezTo>
                    <a:pt x="71" y="441"/>
                    <a:pt x="79" y="445"/>
                    <a:pt x="88" y="447"/>
                  </a:cubicBezTo>
                  <a:cubicBezTo>
                    <a:pt x="88" y="447"/>
                    <a:pt x="88" y="447"/>
                    <a:pt x="88" y="447"/>
                  </a:cubicBezTo>
                  <a:cubicBezTo>
                    <a:pt x="89" y="447"/>
                    <a:pt x="89" y="447"/>
                    <a:pt x="89" y="447"/>
                  </a:cubicBezTo>
                  <a:cubicBezTo>
                    <a:pt x="101" y="448"/>
                    <a:pt x="118" y="449"/>
                    <a:pt x="132" y="449"/>
                  </a:cubicBezTo>
                  <a:cubicBezTo>
                    <a:pt x="146" y="449"/>
                    <a:pt x="157" y="448"/>
                    <a:pt x="157" y="448"/>
                  </a:cubicBezTo>
                  <a:cubicBezTo>
                    <a:pt x="157" y="439"/>
                    <a:pt x="157" y="439"/>
                    <a:pt x="157" y="439"/>
                  </a:cubicBezTo>
                  <a:cubicBezTo>
                    <a:pt x="157" y="448"/>
                    <a:pt x="157" y="448"/>
                    <a:pt x="157" y="448"/>
                  </a:cubicBezTo>
                  <a:cubicBezTo>
                    <a:pt x="157" y="448"/>
                    <a:pt x="165" y="449"/>
                    <a:pt x="177" y="449"/>
                  </a:cubicBezTo>
                  <a:cubicBezTo>
                    <a:pt x="184" y="449"/>
                    <a:pt x="192" y="448"/>
                    <a:pt x="201" y="448"/>
                  </a:cubicBezTo>
                  <a:cubicBezTo>
                    <a:pt x="209" y="448"/>
                    <a:pt x="217" y="448"/>
                    <a:pt x="223" y="447"/>
                  </a:cubicBezTo>
                  <a:cubicBezTo>
                    <a:pt x="223" y="447"/>
                    <a:pt x="223" y="447"/>
                    <a:pt x="223" y="447"/>
                  </a:cubicBezTo>
                  <a:cubicBezTo>
                    <a:pt x="224" y="447"/>
                    <a:pt x="224" y="447"/>
                    <a:pt x="224" y="447"/>
                  </a:cubicBezTo>
                  <a:cubicBezTo>
                    <a:pt x="231" y="445"/>
                    <a:pt x="238" y="443"/>
                    <a:pt x="243" y="439"/>
                  </a:cubicBezTo>
                  <a:cubicBezTo>
                    <a:pt x="247" y="436"/>
                    <a:pt x="250" y="432"/>
                    <a:pt x="253" y="428"/>
                  </a:cubicBezTo>
                  <a:cubicBezTo>
                    <a:pt x="256" y="422"/>
                    <a:pt x="258" y="416"/>
                    <a:pt x="259" y="409"/>
                  </a:cubicBezTo>
                  <a:cubicBezTo>
                    <a:pt x="260" y="403"/>
                    <a:pt x="260" y="396"/>
                    <a:pt x="260" y="389"/>
                  </a:cubicBezTo>
                  <a:cubicBezTo>
                    <a:pt x="260" y="389"/>
                    <a:pt x="260" y="389"/>
                    <a:pt x="260" y="389"/>
                  </a:cubicBezTo>
                  <a:cubicBezTo>
                    <a:pt x="260" y="388"/>
                    <a:pt x="260" y="388"/>
                    <a:pt x="260" y="388"/>
                  </a:cubicBezTo>
                  <a:cubicBezTo>
                    <a:pt x="260" y="383"/>
                    <a:pt x="259" y="376"/>
                    <a:pt x="259" y="370"/>
                  </a:cubicBezTo>
                  <a:cubicBezTo>
                    <a:pt x="259" y="348"/>
                    <a:pt x="263" y="324"/>
                    <a:pt x="267" y="303"/>
                  </a:cubicBezTo>
                  <a:cubicBezTo>
                    <a:pt x="272" y="282"/>
                    <a:pt x="277" y="265"/>
                    <a:pt x="281" y="255"/>
                  </a:cubicBezTo>
                  <a:cubicBezTo>
                    <a:pt x="273" y="251"/>
                    <a:pt x="273" y="251"/>
                    <a:pt x="273" y="251"/>
                  </a:cubicBezTo>
                  <a:cubicBezTo>
                    <a:pt x="281" y="256"/>
                    <a:pt x="281" y="256"/>
                    <a:pt x="281" y="256"/>
                  </a:cubicBezTo>
                  <a:cubicBezTo>
                    <a:pt x="296" y="227"/>
                    <a:pt x="305" y="200"/>
                    <a:pt x="309" y="180"/>
                  </a:cubicBezTo>
                  <a:cubicBezTo>
                    <a:pt x="299" y="179"/>
                    <a:pt x="299" y="179"/>
                    <a:pt x="299" y="179"/>
                  </a:cubicBezTo>
                  <a:cubicBezTo>
                    <a:pt x="308" y="181"/>
                    <a:pt x="308" y="181"/>
                    <a:pt x="308" y="181"/>
                  </a:cubicBezTo>
                  <a:cubicBezTo>
                    <a:pt x="311" y="171"/>
                    <a:pt x="312" y="161"/>
                    <a:pt x="312" y="151"/>
                  </a:cubicBezTo>
                  <a:cubicBezTo>
                    <a:pt x="303" y="151"/>
                    <a:pt x="303" y="151"/>
                    <a:pt x="303" y="151"/>
                  </a:cubicBezTo>
                  <a:cubicBezTo>
                    <a:pt x="312" y="151"/>
                    <a:pt x="312" y="151"/>
                    <a:pt x="312" y="151"/>
                  </a:cubicBezTo>
                  <a:cubicBezTo>
                    <a:pt x="312" y="150"/>
                    <a:pt x="312" y="150"/>
                    <a:pt x="312" y="150"/>
                  </a:cubicBezTo>
                  <a:cubicBezTo>
                    <a:pt x="312" y="108"/>
                    <a:pt x="294" y="71"/>
                    <a:pt x="266" y="44"/>
                  </a:cubicBezTo>
                  <a:cubicBezTo>
                    <a:pt x="238" y="16"/>
                    <a:pt x="199" y="0"/>
                    <a:pt x="156" y="0"/>
                  </a:cubicBezTo>
                  <a:cubicBezTo>
                    <a:pt x="156" y="9"/>
                    <a:pt x="156" y="9"/>
                    <a:pt x="156" y="9"/>
                  </a:cubicBezTo>
                  <a:cubicBezTo>
                    <a:pt x="156" y="18"/>
                    <a:pt x="156" y="18"/>
                    <a:pt x="156" y="18"/>
                  </a:cubicBezTo>
                  <a:cubicBezTo>
                    <a:pt x="194" y="18"/>
                    <a:pt x="228" y="33"/>
                    <a:pt x="253" y="57"/>
                  </a:cubicBezTo>
                  <a:cubicBezTo>
                    <a:pt x="278" y="81"/>
                    <a:pt x="293" y="114"/>
                    <a:pt x="293" y="150"/>
                  </a:cubicBezTo>
                  <a:cubicBezTo>
                    <a:pt x="294" y="150"/>
                    <a:pt x="294" y="150"/>
                    <a:pt x="294" y="150"/>
                  </a:cubicBezTo>
                  <a:cubicBezTo>
                    <a:pt x="293" y="150"/>
                    <a:pt x="293" y="150"/>
                    <a:pt x="293" y="150"/>
                  </a:cubicBezTo>
                  <a:cubicBezTo>
                    <a:pt x="293" y="150"/>
                    <a:pt x="293" y="150"/>
                    <a:pt x="293" y="150"/>
                  </a:cubicBezTo>
                  <a:cubicBezTo>
                    <a:pt x="294" y="150"/>
                    <a:pt x="294" y="150"/>
                    <a:pt x="294" y="150"/>
                  </a:cubicBezTo>
                  <a:cubicBezTo>
                    <a:pt x="293" y="150"/>
                    <a:pt x="293" y="150"/>
                    <a:pt x="293" y="150"/>
                  </a:cubicBezTo>
                  <a:cubicBezTo>
                    <a:pt x="293" y="150"/>
                    <a:pt x="293" y="150"/>
                    <a:pt x="293" y="150"/>
                  </a:cubicBezTo>
                  <a:cubicBezTo>
                    <a:pt x="293" y="151"/>
                    <a:pt x="293" y="151"/>
                    <a:pt x="293" y="151"/>
                  </a:cubicBezTo>
                  <a:cubicBezTo>
                    <a:pt x="293" y="151"/>
                    <a:pt x="293" y="151"/>
                    <a:pt x="293" y="151"/>
                  </a:cubicBezTo>
                  <a:cubicBezTo>
                    <a:pt x="293" y="160"/>
                    <a:pt x="292" y="168"/>
                    <a:pt x="291" y="177"/>
                  </a:cubicBezTo>
                  <a:cubicBezTo>
                    <a:pt x="290" y="177"/>
                    <a:pt x="290" y="177"/>
                    <a:pt x="290" y="177"/>
                  </a:cubicBezTo>
                  <a:cubicBezTo>
                    <a:pt x="290" y="177"/>
                    <a:pt x="290" y="177"/>
                    <a:pt x="290" y="177"/>
                  </a:cubicBezTo>
                  <a:cubicBezTo>
                    <a:pt x="287" y="195"/>
                    <a:pt x="279" y="220"/>
                    <a:pt x="265" y="247"/>
                  </a:cubicBezTo>
                  <a:cubicBezTo>
                    <a:pt x="265" y="248"/>
                    <a:pt x="265" y="248"/>
                    <a:pt x="265" y="248"/>
                  </a:cubicBezTo>
                  <a:cubicBezTo>
                    <a:pt x="264" y="248"/>
                    <a:pt x="264" y="248"/>
                    <a:pt x="264" y="248"/>
                  </a:cubicBezTo>
                  <a:cubicBezTo>
                    <a:pt x="260" y="259"/>
                    <a:pt x="254" y="277"/>
                    <a:pt x="249" y="299"/>
                  </a:cubicBezTo>
                  <a:cubicBezTo>
                    <a:pt x="245" y="321"/>
                    <a:pt x="241" y="346"/>
                    <a:pt x="241" y="370"/>
                  </a:cubicBezTo>
                  <a:cubicBezTo>
                    <a:pt x="241" y="377"/>
                    <a:pt x="241" y="384"/>
                    <a:pt x="242" y="390"/>
                  </a:cubicBezTo>
                  <a:cubicBezTo>
                    <a:pt x="251" y="389"/>
                    <a:pt x="251" y="389"/>
                    <a:pt x="251" y="389"/>
                  </a:cubicBezTo>
                  <a:cubicBezTo>
                    <a:pt x="242" y="389"/>
                    <a:pt x="242" y="389"/>
                    <a:pt x="242" y="389"/>
                  </a:cubicBezTo>
                  <a:cubicBezTo>
                    <a:pt x="242" y="395"/>
                    <a:pt x="242" y="400"/>
                    <a:pt x="241" y="405"/>
                  </a:cubicBezTo>
                  <a:cubicBezTo>
                    <a:pt x="241" y="408"/>
                    <a:pt x="240" y="411"/>
                    <a:pt x="239" y="414"/>
                  </a:cubicBezTo>
                  <a:cubicBezTo>
                    <a:pt x="238" y="418"/>
                    <a:pt x="236" y="421"/>
                    <a:pt x="233" y="423"/>
                  </a:cubicBezTo>
                  <a:cubicBezTo>
                    <a:pt x="230" y="426"/>
                    <a:pt x="227" y="428"/>
                    <a:pt x="220" y="429"/>
                  </a:cubicBezTo>
                  <a:cubicBezTo>
                    <a:pt x="222" y="438"/>
                    <a:pt x="222" y="438"/>
                    <a:pt x="222" y="438"/>
                  </a:cubicBezTo>
                  <a:cubicBezTo>
                    <a:pt x="221" y="429"/>
                    <a:pt x="221" y="429"/>
                    <a:pt x="221" y="429"/>
                  </a:cubicBezTo>
                  <a:cubicBezTo>
                    <a:pt x="216" y="429"/>
                    <a:pt x="208" y="430"/>
                    <a:pt x="200" y="430"/>
                  </a:cubicBezTo>
                  <a:cubicBezTo>
                    <a:pt x="192" y="430"/>
                    <a:pt x="184" y="430"/>
                    <a:pt x="177" y="430"/>
                  </a:cubicBezTo>
                  <a:cubicBezTo>
                    <a:pt x="171" y="430"/>
                    <a:pt x="166" y="430"/>
                    <a:pt x="163" y="430"/>
                  </a:cubicBezTo>
                  <a:cubicBezTo>
                    <a:pt x="159" y="430"/>
                    <a:pt x="157" y="430"/>
                    <a:pt x="157" y="430"/>
                  </a:cubicBezTo>
                  <a:cubicBezTo>
                    <a:pt x="157" y="430"/>
                    <a:pt x="157" y="430"/>
                    <a:pt x="157" y="430"/>
                  </a:cubicBezTo>
                  <a:cubicBezTo>
                    <a:pt x="157" y="430"/>
                    <a:pt x="157" y="430"/>
                    <a:pt x="157" y="430"/>
                  </a:cubicBezTo>
                  <a:cubicBezTo>
                    <a:pt x="157" y="430"/>
                    <a:pt x="156" y="430"/>
                    <a:pt x="155" y="430"/>
                  </a:cubicBezTo>
                  <a:cubicBezTo>
                    <a:pt x="151" y="430"/>
                    <a:pt x="143" y="430"/>
                    <a:pt x="132" y="430"/>
                  </a:cubicBezTo>
                  <a:cubicBezTo>
                    <a:pt x="119" y="430"/>
                    <a:pt x="102" y="430"/>
                    <a:pt x="91" y="429"/>
                  </a:cubicBezTo>
                  <a:cubicBezTo>
                    <a:pt x="90" y="438"/>
                    <a:pt x="90" y="438"/>
                    <a:pt x="90" y="438"/>
                  </a:cubicBezTo>
                  <a:cubicBezTo>
                    <a:pt x="92" y="429"/>
                    <a:pt x="92" y="429"/>
                    <a:pt x="92" y="429"/>
                  </a:cubicBezTo>
                  <a:cubicBezTo>
                    <a:pt x="86" y="427"/>
                    <a:pt x="82" y="425"/>
                    <a:pt x="79" y="423"/>
                  </a:cubicBezTo>
                  <a:cubicBezTo>
                    <a:pt x="77" y="422"/>
                    <a:pt x="75" y="420"/>
                    <a:pt x="74" y="418"/>
                  </a:cubicBezTo>
                  <a:cubicBezTo>
                    <a:pt x="72" y="415"/>
                    <a:pt x="71" y="411"/>
                    <a:pt x="71" y="406"/>
                  </a:cubicBezTo>
                  <a:cubicBezTo>
                    <a:pt x="70" y="401"/>
                    <a:pt x="70" y="396"/>
                    <a:pt x="70" y="389"/>
                  </a:cubicBezTo>
                  <a:cubicBezTo>
                    <a:pt x="61" y="389"/>
                    <a:pt x="61" y="389"/>
                    <a:pt x="61" y="389"/>
                  </a:cubicBezTo>
                  <a:cubicBezTo>
                    <a:pt x="70" y="390"/>
                    <a:pt x="70" y="390"/>
                    <a:pt x="70" y="390"/>
                  </a:cubicBezTo>
                  <a:cubicBezTo>
                    <a:pt x="70" y="384"/>
                    <a:pt x="71" y="377"/>
                    <a:pt x="71" y="370"/>
                  </a:cubicBezTo>
                  <a:cubicBezTo>
                    <a:pt x="71" y="346"/>
                    <a:pt x="67" y="321"/>
                    <a:pt x="62" y="299"/>
                  </a:cubicBezTo>
                  <a:cubicBezTo>
                    <a:pt x="58" y="277"/>
                    <a:pt x="52" y="259"/>
                    <a:pt x="47" y="248"/>
                  </a:cubicBezTo>
                  <a:cubicBezTo>
                    <a:pt x="47" y="248"/>
                    <a:pt x="47" y="248"/>
                    <a:pt x="47" y="248"/>
                  </a:cubicBezTo>
                  <a:cubicBezTo>
                    <a:pt x="47" y="247"/>
                    <a:pt x="47" y="247"/>
                    <a:pt x="47" y="247"/>
                  </a:cubicBezTo>
                  <a:cubicBezTo>
                    <a:pt x="39" y="233"/>
                    <a:pt x="33" y="219"/>
                    <a:pt x="29" y="206"/>
                  </a:cubicBezTo>
                  <a:cubicBezTo>
                    <a:pt x="24" y="194"/>
                    <a:pt x="22" y="183"/>
                    <a:pt x="20" y="174"/>
                  </a:cubicBezTo>
                  <a:cubicBezTo>
                    <a:pt x="20" y="174"/>
                    <a:pt x="20" y="174"/>
                    <a:pt x="20" y="174"/>
                  </a:cubicBezTo>
                  <a:cubicBezTo>
                    <a:pt x="20" y="174"/>
                    <a:pt x="20" y="174"/>
                    <a:pt x="20" y="174"/>
                  </a:cubicBezTo>
                  <a:cubicBezTo>
                    <a:pt x="19" y="167"/>
                    <a:pt x="18" y="160"/>
                    <a:pt x="18" y="152"/>
                  </a:cubicBezTo>
                  <a:cubicBezTo>
                    <a:pt x="18" y="152"/>
                    <a:pt x="18" y="152"/>
                    <a:pt x="18" y="152"/>
                  </a:cubicBezTo>
                  <a:cubicBezTo>
                    <a:pt x="18" y="152"/>
                    <a:pt x="18" y="152"/>
                    <a:pt x="18" y="152"/>
                  </a:cubicBezTo>
                  <a:cubicBezTo>
                    <a:pt x="18" y="151"/>
                    <a:pt x="18" y="151"/>
                    <a:pt x="18" y="150"/>
                  </a:cubicBezTo>
                  <a:cubicBezTo>
                    <a:pt x="18" y="150"/>
                    <a:pt x="18" y="150"/>
                    <a:pt x="18" y="150"/>
                  </a:cubicBezTo>
                  <a:cubicBezTo>
                    <a:pt x="18" y="150"/>
                    <a:pt x="18" y="150"/>
                    <a:pt x="18" y="150"/>
                  </a:cubicBezTo>
                  <a:cubicBezTo>
                    <a:pt x="13" y="150"/>
                    <a:pt x="13" y="150"/>
                    <a:pt x="13" y="150"/>
                  </a:cubicBezTo>
                  <a:cubicBezTo>
                    <a:pt x="18" y="150"/>
                    <a:pt x="18" y="150"/>
                    <a:pt x="18" y="150"/>
                  </a:cubicBezTo>
                  <a:cubicBezTo>
                    <a:pt x="18" y="150"/>
                    <a:pt x="18" y="150"/>
                    <a:pt x="18" y="150"/>
                  </a:cubicBezTo>
                  <a:cubicBezTo>
                    <a:pt x="13" y="150"/>
                    <a:pt x="13" y="150"/>
                    <a:pt x="13" y="150"/>
                  </a:cubicBezTo>
                  <a:cubicBezTo>
                    <a:pt x="18" y="150"/>
                    <a:pt x="18" y="150"/>
                    <a:pt x="18" y="150"/>
                  </a:cubicBezTo>
                  <a:cubicBezTo>
                    <a:pt x="18" y="150"/>
                    <a:pt x="18" y="150"/>
                    <a:pt x="18" y="150"/>
                  </a:cubicBezTo>
                  <a:cubicBezTo>
                    <a:pt x="18" y="150"/>
                    <a:pt x="18" y="150"/>
                    <a:pt x="18" y="150"/>
                  </a:cubicBezTo>
                  <a:cubicBezTo>
                    <a:pt x="18" y="114"/>
                    <a:pt x="33" y="81"/>
                    <a:pt x="58" y="57"/>
                  </a:cubicBezTo>
                  <a:cubicBezTo>
                    <a:pt x="83" y="33"/>
                    <a:pt x="117" y="18"/>
                    <a:pt x="156" y="18"/>
                  </a:cubicBezTo>
                  <a:lnTo>
                    <a:pt x="156" y="9"/>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0" name="Freeform 74"/>
            <p:cNvSpPr/>
            <p:nvPr/>
          </p:nvSpPr>
          <p:spPr bwMode="auto">
            <a:xfrm>
              <a:off x="-1791103" y="133654"/>
              <a:ext cx="250825" cy="41275"/>
            </a:xfrm>
            <a:custGeom>
              <a:avLst/>
              <a:gdLst>
                <a:gd name="T0" fmla="*/ 134 w 150"/>
                <a:gd name="T1" fmla="*/ 0 h 25"/>
                <a:gd name="T2" fmla="*/ 16 w 150"/>
                <a:gd name="T3" fmla="*/ 0 h 25"/>
                <a:gd name="T4" fmla="*/ 0 w 150"/>
                <a:gd name="T5" fmla="*/ 6 h 25"/>
                <a:gd name="T6" fmla="*/ 0 w 150"/>
                <a:gd name="T7" fmla="*/ 11 h 25"/>
                <a:gd name="T8" fmla="*/ 16 w 150"/>
                <a:gd name="T9" fmla="*/ 18 h 25"/>
                <a:gd name="T10" fmla="*/ 27 w 150"/>
                <a:gd name="T11" fmla="*/ 18 h 25"/>
                <a:gd name="T12" fmla="*/ 27 w 150"/>
                <a:gd name="T13" fmla="*/ 21 h 25"/>
                <a:gd name="T14" fmla="*/ 38 w 150"/>
                <a:gd name="T15" fmla="*/ 25 h 25"/>
                <a:gd name="T16" fmla="*/ 112 w 150"/>
                <a:gd name="T17" fmla="*/ 25 h 25"/>
                <a:gd name="T18" fmla="*/ 122 w 150"/>
                <a:gd name="T19" fmla="*/ 21 h 25"/>
                <a:gd name="T20" fmla="*/ 122 w 150"/>
                <a:gd name="T21" fmla="*/ 18 h 25"/>
                <a:gd name="T22" fmla="*/ 134 w 150"/>
                <a:gd name="T23" fmla="*/ 18 h 25"/>
                <a:gd name="T24" fmla="*/ 150 w 150"/>
                <a:gd name="T25" fmla="*/ 11 h 25"/>
                <a:gd name="T26" fmla="*/ 150 w 150"/>
                <a:gd name="T27" fmla="*/ 6 h 25"/>
                <a:gd name="T28" fmla="*/ 134 w 150"/>
                <a:gd name="T29"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0" h="25">
                  <a:moveTo>
                    <a:pt x="134" y="0"/>
                  </a:moveTo>
                  <a:cubicBezTo>
                    <a:pt x="16" y="0"/>
                    <a:pt x="16" y="0"/>
                    <a:pt x="16" y="0"/>
                  </a:cubicBezTo>
                  <a:cubicBezTo>
                    <a:pt x="7" y="0"/>
                    <a:pt x="0" y="3"/>
                    <a:pt x="0" y="6"/>
                  </a:cubicBezTo>
                  <a:cubicBezTo>
                    <a:pt x="0" y="11"/>
                    <a:pt x="0" y="11"/>
                    <a:pt x="0" y="11"/>
                  </a:cubicBezTo>
                  <a:cubicBezTo>
                    <a:pt x="0" y="15"/>
                    <a:pt x="7" y="18"/>
                    <a:pt x="16" y="18"/>
                  </a:cubicBezTo>
                  <a:cubicBezTo>
                    <a:pt x="27" y="18"/>
                    <a:pt x="27" y="18"/>
                    <a:pt x="27" y="18"/>
                  </a:cubicBezTo>
                  <a:cubicBezTo>
                    <a:pt x="27" y="21"/>
                    <a:pt x="27" y="21"/>
                    <a:pt x="27" y="21"/>
                  </a:cubicBezTo>
                  <a:cubicBezTo>
                    <a:pt x="27" y="23"/>
                    <a:pt x="32" y="25"/>
                    <a:pt x="38" y="25"/>
                  </a:cubicBezTo>
                  <a:cubicBezTo>
                    <a:pt x="112" y="25"/>
                    <a:pt x="112" y="25"/>
                    <a:pt x="112" y="25"/>
                  </a:cubicBezTo>
                  <a:cubicBezTo>
                    <a:pt x="118" y="25"/>
                    <a:pt x="122" y="23"/>
                    <a:pt x="122" y="21"/>
                  </a:cubicBezTo>
                  <a:cubicBezTo>
                    <a:pt x="122" y="18"/>
                    <a:pt x="122" y="18"/>
                    <a:pt x="122" y="18"/>
                  </a:cubicBezTo>
                  <a:cubicBezTo>
                    <a:pt x="134" y="18"/>
                    <a:pt x="134" y="18"/>
                    <a:pt x="134" y="18"/>
                  </a:cubicBezTo>
                  <a:cubicBezTo>
                    <a:pt x="143" y="18"/>
                    <a:pt x="150" y="15"/>
                    <a:pt x="150" y="11"/>
                  </a:cubicBezTo>
                  <a:cubicBezTo>
                    <a:pt x="150" y="6"/>
                    <a:pt x="150" y="6"/>
                    <a:pt x="150" y="6"/>
                  </a:cubicBezTo>
                  <a:cubicBezTo>
                    <a:pt x="150" y="3"/>
                    <a:pt x="143" y="0"/>
                    <a:pt x="134"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1" name="Freeform 75"/>
            <p:cNvSpPr/>
            <p:nvPr/>
          </p:nvSpPr>
          <p:spPr bwMode="auto">
            <a:xfrm>
              <a:off x="-1708553" y="-521983"/>
              <a:ext cx="82550" cy="327025"/>
            </a:xfrm>
            <a:custGeom>
              <a:avLst/>
              <a:gdLst>
                <a:gd name="T0" fmla="*/ 32 w 49"/>
                <a:gd name="T1" fmla="*/ 195 h 196"/>
                <a:gd name="T2" fmla="*/ 49 w 49"/>
                <a:gd name="T3" fmla="*/ 4 h 196"/>
                <a:gd name="T4" fmla="*/ 40 w 49"/>
                <a:gd name="T5" fmla="*/ 0 h 196"/>
                <a:gd name="T6" fmla="*/ 6 w 49"/>
                <a:gd name="T7" fmla="*/ 6 h 196"/>
                <a:gd name="T8" fmla="*/ 0 w 49"/>
                <a:gd name="T9" fmla="*/ 18 h 196"/>
                <a:gd name="T10" fmla="*/ 18 w 49"/>
                <a:gd name="T11" fmla="*/ 192 h 196"/>
                <a:gd name="T12" fmla="*/ 32 w 49"/>
                <a:gd name="T13" fmla="*/ 195 h 196"/>
              </a:gdLst>
              <a:ahLst/>
              <a:cxnLst>
                <a:cxn ang="0">
                  <a:pos x="T0" y="T1"/>
                </a:cxn>
                <a:cxn ang="0">
                  <a:pos x="T2" y="T3"/>
                </a:cxn>
                <a:cxn ang="0">
                  <a:pos x="T4" y="T5"/>
                </a:cxn>
                <a:cxn ang="0">
                  <a:pos x="T6" y="T7"/>
                </a:cxn>
                <a:cxn ang="0">
                  <a:pos x="T8" y="T9"/>
                </a:cxn>
                <a:cxn ang="0">
                  <a:pos x="T10" y="T11"/>
                </a:cxn>
                <a:cxn ang="0">
                  <a:pos x="T12" y="T13"/>
                </a:cxn>
              </a:cxnLst>
              <a:rect l="0" t="0" r="r" b="b"/>
              <a:pathLst>
                <a:path w="49" h="196">
                  <a:moveTo>
                    <a:pt x="32" y="195"/>
                  </a:moveTo>
                  <a:cubicBezTo>
                    <a:pt x="38" y="127"/>
                    <a:pt x="49" y="15"/>
                    <a:pt x="49" y="4"/>
                  </a:cubicBezTo>
                  <a:cubicBezTo>
                    <a:pt x="48" y="2"/>
                    <a:pt x="43" y="0"/>
                    <a:pt x="40" y="0"/>
                  </a:cubicBezTo>
                  <a:cubicBezTo>
                    <a:pt x="34" y="0"/>
                    <a:pt x="13" y="4"/>
                    <a:pt x="6" y="6"/>
                  </a:cubicBezTo>
                  <a:cubicBezTo>
                    <a:pt x="3" y="8"/>
                    <a:pt x="0" y="14"/>
                    <a:pt x="0" y="18"/>
                  </a:cubicBezTo>
                  <a:cubicBezTo>
                    <a:pt x="2" y="37"/>
                    <a:pt x="12" y="130"/>
                    <a:pt x="18" y="192"/>
                  </a:cubicBezTo>
                  <a:cubicBezTo>
                    <a:pt x="19" y="194"/>
                    <a:pt x="31" y="196"/>
                    <a:pt x="32" y="19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2" name="Freeform 76"/>
            <p:cNvSpPr/>
            <p:nvPr/>
          </p:nvSpPr>
          <p:spPr bwMode="auto">
            <a:xfrm>
              <a:off x="-1706965" y="-128283"/>
              <a:ext cx="84138" cy="84138"/>
            </a:xfrm>
            <a:custGeom>
              <a:avLst/>
              <a:gdLst>
                <a:gd name="T0" fmla="*/ 26 w 50"/>
                <a:gd name="T1" fmla="*/ 0 h 50"/>
                <a:gd name="T2" fmla="*/ 7 w 50"/>
                <a:gd name="T3" fmla="*/ 7 h 50"/>
                <a:gd name="T4" fmla="*/ 0 w 50"/>
                <a:gd name="T5" fmla="*/ 25 h 50"/>
                <a:gd name="T6" fmla="*/ 6 w 50"/>
                <a:gd name="T7" fmla="*/ 44 h 50"/>
                <a:gd name="T8" fmla="*/ 23 w 50"/>
                <a:gd name="T9" fmla="*/ 50 h 50"/>
                <a:gd name="T10" fmla="*/ 43 w 50"/>
                <a:gd name="T11" fmla="*/ 43 h 50"/>
                <a:gd name="T12" fmla="*/ 50 w 50"/>
                <a:gd name="T13" fmla="*/ 25 h 50"/>
                <a:gd name="T14" fmla="*/ 42 w 50"/>
                <a:gd name="T15" fmla="*/ 6 h 50"/>
                <a:gd name="T16" fmla="*/ 26 w 50"/>
                <a:gd name="T17"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 h="50">
                  <a:moveTo>
                    <a:pt x="26" y="0"/>
                  </a:moveTo>
                  <a:cubicBezTo>
                    <a:pt x="20" y="0"/>
                    <a:pt x="12" y="2"/>
                    <a:pt x="7" y="7"/>
                  </a:cubicBezTo>
                  <a:cubicBezTo>
                    <a:pt x="2" y="12"/>
                    <a:pt x="0" y="19"/>
                    <a:pt x="0" y="25"/>
                  </a:cubicBezTo>
                  <a:cubicBezTo>
                    <a:pt x="0" y="33"/>
                    <a:pt x="2" y="39"/>
                    <a:pt x="6" y="44"/>
                  </a:cubicBezTo>
                  <a:cubicBezTo>
                    <a:pt x="11" y="49"/>
                    <a:pt x="18" y="50"/>
                    <a:pt x="23" y="50"/>
                  </a:cubicBezTo>
                  <a:cubicBezTo>
                    <a:pt x="31" y="50"/>
                    <a:pt x="38" y="48"/>
                    <a:pt x="43" y="43"/>
                  </a:cubicBezTo>
                  <a:cubicBezTo>
                    <a:pt x="48" y="38"/>
                    <a:pt x="50" y="29"/>
                    <a:pt x="50" y="25"/>
                  </a:cubicBezTo>
                  <a:cubicBezTo>
                    <a:pt x="50" y="19"/>
                    <a:pt x="48" y="12"/>
                    <a:pt x="42" y="6"/>
                  </a:cubicBezTo>
                  <a:cubicBezTo>
                    <a:pt x="38" y="2"/>
                    <a:pt x="31" y="0"/>
                    <a:pt x="26"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3" name="Freeform 77"/>
            <p:cNvSpPr/>
            <p:nvPr/>
          </p:nvSpPr>
          <p:spPr bwMode="auto">
            <a:xfrm>
              <a:off x="-1686328" y="-910921"/>
              <a:ext cx="42863" cy="160338"/>
            </a:xfrm>
            <a:custGeom>
              <a:avLst/>
              <a:gdLst>
                <a:gd name="T0" fmla="*/ 0 w 27"/>
                <a:gd name="T1" fmla="*/ 0 h 101"/>
                <a:gd name="T2" fmla="*/ 0 w 27"/>
                <a:gd name="T3" fmla="*/ 101 h 101"/>
                <a:gd name="T4" fmla="*/ 27 w 27"/>
                <a:gd name="T5" fmla="*/ 101 h 101"/>
                <a:gd name="T6" fmla="*/ 26 w 27"/>
                <a:gd name="T7" fmla="*/ 0 h 101"/>
                <a:gd name="T8" fmla="*/ 0 w 27"/>
                <a:gd name="T9" fmla="*/ 0 h 101"/>
              </a:gdLst>
              <a:ahLst/>
              <a:cxnLst>
                <a:cxn ang="0">
                  <a:pos x="T0" y="T1"/>
                </a:cxn>
                <a:cxn ang="0">
                  <a:pos x="T2" y="T3"/>
                </a:cxn>
                <a:cxn ang="0">
                  <a:pos x="T4" y="T5"/>
                </a:cxn>
                <a:cxn ang="0">
                  <a:pos x="T6" y="T7"/>
                </a:cxn>
                <a:cxn ang="0">
                  <a:pos x="T8" y="T9"/>
                </a:cxn>
              </a:cxnLst>
              <a:rect l="0" t="0" r="r" b="b"/>
              <a:pathLst>
                <a:path w="27" h="101">
                  <a:moveTo>
                    <a:pt x="0" y="0"/>
                  </a:moveTo>
                  <a:lnTo>
                    <a:pt x="0" y="101"/>
                  </a:lnTo>
                  <a:lnTo>
                    <a:pt x="27" y="101"/>
                  </a:lnTo>
                  <a:lnTo>
                    <a:pt x="26" y="0"/>
                  </a:lnTo>
                  <a:lnTo>
                    <a:pt x="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4" name="Freeform 78"/>
            <p:cNvSpPr/>
            <p:nvPr/>
          </p:nvSpPr>
          <p:spPr bwMode="auto">
            <a:xfrm>
              <a:off x="-1499003" y="-839483"/>
              <a:ext cx="123825" cy="160338"/>
            </a:xfrm>
            <a:custGeom>
              <a:avLst/>
              <a:gdLst>
                <a:gd name="T0" fmla="*/ 0 w 78"/>
                <a:gd name="T1" fmla="*/ 85 h 101"/>
                <a:gd name="T2" fmla="*/ 22 w 78"/>
                <a:gd name="T3" fmla="*/ 101 h 101"/>
                <a:gd name="T4" fmla="*/ 78 w 78"/>
                <a:gd name="T5" fmla="*/ 15 h 101"/>
                <a:gd name="T6" fmla="*/ 56 w 78"/>
                <a:gd name="T7" fmla="*/ 0 h 101"/>
                <a:gd name="T8" fmla="*/ 0 w 78"/>
                <a:gd name="T9" fmla="*/ 85 h 101"/>
              </a:gdLst>
              <a:ahLst/>
              <a:cxnLst>
                <a:cxn ang="0">
                  <a:pos x="T0" y="T1"/>
                </a:cxn>
                <a:cxn ang="0">
                  <a:pos x="T2" y="T3"/>
                </a:cxn>
                <a:cxn ang="0">
                  <a:pos x="T4" y="T5"/>
                </a:cxn>
                <a:cxn ang="0">
                  <a:pos x="T6" y="T7"/>
                </a:cxn>
                <a:cxn ang="0">
                  <a:pos x="T8" y="T9"/>
                </a:cxn>
              </a:cxnLst>
              <a:rect l="0" t="0" r="r" b="b"/>
              <a:pathLst>
                <a:path w="78" h="101">
                  <a:moveTo>
                    <a:pt x="0" y="85"/>
                  </a:moveTo>
                  <a:lnTo>
                    <a:pt x="22" y="101"/>
                  </a:lnTo>
                  <a:lnTo>
                    <a:pt x="78" y="15"/>
                  </a:lnTo>
                  <a:lnTo>
                    <a:pt x="56" y="0"/>
                  </a:lnTo>
                  <a:lnTo>
                    <a:pt x="0" y="8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5" name="Freeform 79"/>
            <p:cNvSpPr/>
            <p:nvPr/>
          </p:nvSpPr>
          <p:spPr bwMode="auto">
            <a:xfrm>
              <a:off x="-1368828" y="-626758"/>
              <a:ext cx="163513" cy="103188"/>
            </a:xfrm>
            <a:custGeom>
              <a:avLst/>
              <a:gdLst>
                <a:gd name="T0" fmla="*/ 0 w 103"/>
                <a:gd name="T1" fmla="*/ 40 h 65"/>
                <a:gd name="T2" fmla="*/ 11 w 103"/>
                <a:gd name="T3" fmla="*/ 65 h 65"/>
                <a:gd name="T4" fmla="*/ 103 w 103"/>
                <a:gd name="T5" fmla="*/ 25 h 65"/>
                <a:gd name="T6" fmla="*/ 93 w 103"/>
                <a:gd name="T7" fmla="*/ 0 h 65"/>
                <a:gd name="T8" fmla="*/ 0 w 103"/>
                <a:gd name="T9" fmla="*/ 40 h 65"/>
              </a:gdLst>
              <a:ahLst/>
              <a:cxnLst>
                <a:cxn ang="0">
                  <a:pos x="T0" y="T1"/>
                </a:cxn>
                <a:cxn ang="0">
                  <a:pos x="T2" y="T3"/>
                </a:cxn>
                <a:cxn ang="0">
                  <a:pos x="T4" y="T5"/>
                </a:cxn>
                <a:cxn ang="0">
                  <a:pos x="T6" y="T7"/>
                </a:cxn>
                <a:cxn ang="0">
                  <a:pos x="T8" y="T9"/>
                </a:cxn>
              </a:cxnLst>
              <a:rect l="0" t="0" r="r" b="b"/>
              <a:pathLst>
                <a:path w="103" h="65">
                  <a:moveTo>
                    <a:pt x="0" y="40"/>
                  </a:moveTo>
                  <a:lnTo>
                    <a:pt x="11" y="65"/>
                  </a:lnTo>
                  <a:lnTo>
                    <a:pt x="103" y="25"/>
                  </a:lnTo>
                  <a:lnTo>
                    <a:pt x="93" y="0"/>
                  </a:lnTo>
                  <a:lnTo>
                    <a:pt x="0" y="4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6" name="Freeform 80"/>
            <p:cNvSpPr/>
            <p:nvPr/>
          </p:nvSpPr>
          <p:spPr bwMode="auto">
            <a:xfrm>
              <a:off x="-1345015" y="-374346"/>
              <a:ext cx="165100" cy="71438"/>
            </a:xfrm>
            <a:custGeom>
              <a:avLst/>
              <a:gdLst>
                <a:gd name="T0" fmla="*/ 0 w 104"/>
                <a:gd name="T1" fmla="*/ 27 h 45"/>
                <a:gd name="T2" fmla="*/ 100 w 104"/>
                <a:gd name="T3" fmla="*/ 45 h 45"/>
                <a:gd name="T4" fmla="*/ 104 w 104"/>
                <a:gd name="T5" fmla="*/ 18 h 45"/>
                <a:gd name="T6" fmla="*/ 5 w 104"/>
                <a:gd name="T7" fmla="*/ 0 h 45"/>
                <a:gd name="T8" fmla="*/ 0 w 104"/>
                <a:gd name="T9" fmla="*/ 27 h 45"/>
              </a:gdLst>
              <a:ahLst/>
              <a:cxnLst>
                <a:cxn ang="0">
                  <a:pos x="T0" y="T1"/>
                </a:cxn>
                <a:cxn ang="0">
                  <a:pos x="T2" y="T3"/>
                </a:cxn>
                <a:cxn ang="0">
                  <a:pos x="T4" y="T5"/>
                </a:cxn>
                <a:cxn ang="0">
                  <a:pos x="T6" y="T7"/>
                </a:cxn>
                <a:cxn ang="0">
                  <a:pos x="T8" y="T9"/>
                </a:cxn>
              </a:cxnLst>
              <a:rect l="0" t="0" r="r" b="b"/>
              <a:pathLst>
                <a:path w="104" h="45">
                  <a:moveTo>
                    <a:pt x="0" y="27"/>
                  </a:moveTo>
                  <a:lnTo>
                    <a:pt x="100" y="45"/>
                  </a:lnTo>
                  <a:lnTo>
                    <a:pt x="104" y="18"/>
                  </a:lnTo>
                  <a:lnTo>
                    <a:pt x="5" y="0"/>
                  </a:lnTo>
                  <a:lnTo>
                    <a:pt x="0" y="27"/>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7" name="Freeform 81"/>
            <p:cNvSpPr/>
            <p:nvPr/>
          </p:nvSpPr>
          <p:spPr bwMode="auto">
            <a:xfrm>
              <a:off x="-1960965" y="-839483"/>
              <a:ext cx="123825" cy="160338"/>
            </a:xfrm>
            <a:custGeom>
              <a:avLst/>
              <a:gdLst>
                <a:gd name="T0" fmla="*/ 0 w 78"/>
                <a:gd name="T1" fmla="*/ 15 h 101"/>
                <a:gd name="T2" fmla="*/ 56 w 78"/>
                <a:gd name="T3" fmla="*/ 101 h 101"/>
                <a:gd name="T4" fmla="*/ 78 w 78"/>
                <a:gd name="T5" fmla="*/ 85 h 101"/>
                <a:gd name="T6" fmla="*/ 22 w 78"/>
                <a:gd name="T7" fmla="*/ 0 h 101"/>
                <a:gd name="T8" fmla="*/ 0 w 78"/>
                <a:gd name="T9" fmla="*/ 15 h 101"/>
              </a:gdLst>
              <a:ahLst/>
              <a:cxnLst>
                <a:cxn ang="0">
                  <a:pos x="T0" y="T1"/>
                </a:cxn>
                <a:cxn ang="0">
                  <a:pos x="T2" y="T3"/>
                </a:cxn>
                <a:cxn ang="0">
                  <a:pos x="T4" y="T5"/>
                </a:cxn>
                <a:cxn ang="0">
                  <a:pos x="T6" y="T7"/>
                </a:cxn>
                <a:cxn ang="0">
                  <a:pos x="T8" y="T9"/>
                </a:cxn>
              </a:cxnLst>
              <a:rect l="0" t="0" r="r" b="b"/>
              <a:pathLst>
                <a:path w="78" h="101">
                  <a:moveTo>
                    <a:pt x="0" y="15"/>
                  </a:moveTo>
                  <a:lnTo>
                    <a:pt x="56" y="101"/>
                  </a:lnTo>
                  <a:lnTo>
                    <a:pt x="78" y="85"/>
                  </a:lnTo>
                  <a:lnTo>
                    <a:pt x="22" y="0"/>
                  </a:lnTo>
                  <a:lnTo>
                    <a:pt x="0" y="1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8" name="Freeform 82"/>
            <p:cNvSpPr/>
            <p:nvPr/>
          </p:nvSpPr>
          <p:spPr bwMode="auto">
            <a:xfrm>
              <a:off x="-2132415" y="-626758"/>
              <a:ext cx="163513" cy="103188"/>
            </a:xfrm>
            <a:custGeom>
              <a:avLst/>
              <a:gdLst>
                <a:gd name="T0" fmla="*/ 0 w 103"/>
                <a:gd name="T1" fmla="*/ 25 h 65"/>
                <a:gd name="T2" fmla="*/ 93 w 103"/>
                <a:gd name="T3" fmla="*/ 65 h 65"/>
                <a:gd name="T4" fmla="*/ 103 w 103"/>
                <a:gd name="T5" fmla="*/ 40 h 65"/>
                <a:gd name="T6" fmla="*/ 11 w 103"/>
                <a:gd name="T7" fmla="*/ 0 h 65"/>
                <a:gd name="T8" fmla="*/ 0 w 103"/>
                <a:gd name="T9" fmla="*/ 25 h 65"/>
              </a:gdLst>
              <a:ahLst/>
              <a:cxnLst>
                <a:cxn ang="0">
                  <a:pos x="T0" y="T1"/>
                </a:cxn>
                <a:cxn ang="0">
                  <a:pos x="T2" y="T3"/>
                </a:cxn>
                <a:cxn ang="0">
                  <a:pos x="T4" y="T5"/>
                </a:cxn>
                <a:cxn ang="0">
                  <a:pos x="T6" y="T7"/>
                </a:cxn>
                <a:cxn ang="0">
                  <a:pos x="T8" y="T9"/>
                </a:cxn>
              </a:cxnLst>
              <a:rect l="0" t="0" r="r" b="b"/>
              <a:pathLst>
                <a:path w="103" h="65">
                  <a:moveTo>
                    <a:pt x="0" y="25"/>
                  </a:moveTo>
                  <a:lnTo>
                    <a:pt x="93" y="65"/>
                  </a:lnTo>
                  <a:lnTo>
                    <a:pt x="103" y="40"/>
                  </a:lnTo>
                  <a:lnTo>
                    <a:pt x="11" y="0"/>
                  </a:lnTo>
                  <a:lnTo>
                    <a:pt x="0" y="2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9" name="Freeform 83"/>
            <p:cNvSpPr/>
            <p:nvPr/>
          </p:nvSpPr>
          <p:spPr bwMode="auto">
            <a:xfrm>
              <a:off x="-2157815" y="-374346"/>
              <a:ext cx="166688" cy="71438"/>
            </a:xfrm>
            <a:custGeom>
              <a:avLst/>
              <a:gdLst>
                <a:gd name="T0" fmla="*/ 0 w 105"/>
                <a:gd name="T1" fmla="*/ 18 h 45"/>
                <a:gd name="T2" fmla="*/ 4 w 105"/>
                <a:gd name="T3" fmla="*/ 45 h 45"/>
                <a:gd name="T4" fmla="*/ 105 w 105"/>
                <a:gd name="T5" fmla="*/ 27 h 45"/>
                <a:gd name="T6" fmla="*/ 99 w 105"/>
                <a:gd name="T7" fmla="*/ 0 h 45"/>
                <a:gd name="T8" fmla="*/ 0 w 105"/>
                <a:gd name="T9" fmla="*/ 18 h 45"/>
              </a:gdLst>
              <a:ahLst/>
              <a:cxnLst>
                <a:cxn ang="0">
                  <a:pos x="T0" y="T1"/>
                </a:cxn>
                <a:cxn ang="0">
                  <a:pos x="T2" y="T3"/>
                </a:cxn>
                <a:cxn ang="0">
                  <a:pos x="T4" y="T5"/>
                </a:cxn>
                <a:cxn ang="0">
                  <a:pos x="T6" y="T7"/>
                </a:cxn>
                <a:cxn ang="0">
                  <a:pos x="T8" y="T9"/>
                </a:cxn>
              </a:cxnLst>
              <a:rect l="0" t="0" r="r" b="b"/>
              <a:pathLst>
                <a:path w="105" h="45">
                  <a:moveTo>
                    <a:pt x="0" y="18"/>
                  </a:moveTo>
                  <a:lnTo>
                    <a:pt x="4" y="45"/>
                  </a:lnTo>
                  <a:lnTo>
                    <a:pt x="105" y="27"/>
                  </a:lnTo>
                  <a:lnTo>
                    <a:pt x="99" y="0"/>
                  </a:lnTo>
                  <a:lnTo>
                    <a:pt x="0" y="1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grpSp>
      <p:sp>
        <p:nvSpPr>
          <p:cNvPr id="80" name="文本框 79"/>
          <p:cNvSpPr txBox="1"/>
          <p:nvPr/>
        </p:nvSpPr>
        <p:spPr>
          <a:xfrm>
            <a:off x="3836770" y="2026097"/>
            <a:ext cx="340158" cy="461665"/>
          </a:xfrm>
          <a:prstGeom prst="rect">
            <a:avLst/>
          </a:prstGeom>
          <a:noFill/>
        </p:spPr>
        <p:txBody>
          <a:bodyPr wrap="none" rtlCol="0">
            <a:spAutoFit/>
          </a:bodyPr>
          <a:lstStyle/>
          <a:p>
            <a:r>
              <a:rPr lang="en-US" altLang="zh-CN" sz="2400" dirty="0">
                <a:solidFill>
                  <a:schemeClr val="bg1"/>
                </a:solidFill>
                <a:cs typeface="+mn-ea"/>
                <a:sym typeface="+mn-lt"/>
              </a:rPr>
              <a:t>6</a:t>
            </a:r>
            <a:endParaRPr lang="zh-CN" altLang="en-US" sz="2400" dirty="0">
              <a:solidFill>
                <a:schemeClr val="bg1"/>
              </a:solidFill>
              <a:cs typeface="+mn-ea"/>
              <a:sym typeface="+mn-lt"/>
            </a:endParaRPr>
          </a:p>
        </p:txBody>
      </p:sp>
      <p:sp>
        <p:nvSpPr>
          <p:cNvPr id="82" name="文本框 81"/>
          <p:cNvSpPr txBox="1"/>
          <p:nvPr/>
        </p:nvSpPr>
        <p:spPr>
          <a:xfrm>
            <a:off x="4993839" y="2714822"/>
            <a:ext cx="340158" cy="461665"/>
          </a:xfrm>
          <a:prstGeom prst="rect">
            <a:avLst/>
          </a:prstGeom>
          <a:noFill/>
        </p:spPr>
        <p:txBody>
          <a:bodyPr wrap="none" rtlCol="0">
            <a:spAutoFit/>
          </a:bodyPr>
          <a:lstStyle/>
          <a:p>
            <a:r>
              <a:rPr lang="en-US" altLang="zh-CN" sz="2400" dirty="0">
                <a:solidFill>
                  <a:schemeClr val="bg1"/>
                </a:solidFill>
                <a:cs typeface="+mn-ea"/>
                <a:sym typeface="+mn-lt"/>
              </a:rPr>
              <a:t>2</a:t>
            </a:r>
            <a:endParaRPr lang="zh-CN" altLang="en-US" sz="2400" dirty="0">
              <a:solidFill>
                <a:schemeClr val="bg1"/>
              </a:solidFill>
              <a:cs typeface="+mn-ea"/>
              <a:sym typeface="+mn-lt"/>
            </a:endParaRPr>
          </a:p>
        </p:txBody>
      </p:sp>
      <p:sp>
        <p:nvSpPr>
          <p:cNvPr id="83" name="文本框 82"/>
          <p:cNvSpPr txBox="1"/>
          <p:nvPr/>
        </p:nvSpPr>
        <p:spPr>
          <a:xfrm>
            <a:off x="4601670" y="3367379"/>
            <a:ext cx="340158" cy="461665"/>
          </a:xfrm>
          <a:prstGeom prst="rect">
            <a:avLst/>
          </a:prstGeom>
          <a:noFill/>
        </p:spPr>
        <p:txBody>
          <a:bodyPr wrap="none" rtlCol="0">
            <a:spAutoFit/>
          </a:bodyPr>
          <a:lstStyle/>
          <a:p>
            <a:r>
              <a:rPr lang="en-US" altLang="zh-CN" sz="2400" dirty="0">
                <a:solidFill>
                  <a:schemeClr val="bg1"/>
                </a:solidFill>
                <a:cs typeface="+mn-ea"/>
                <a:sym typeface="+mn-lt"/>
              </a:rPr>
              <a:t>3</a:t>
            </a:r>
            <a:endParaRPr lang="zh-CN" altLang="en-US" sz="2400" dirty="0">
              <a:solidFill>
                <a:schemeClr val="bg1"/>
              </a:solidFill>
              <a:cs typeface="+mn-ea"/>
              <a:sym typeface="+mn-lt"/>
            </a:endParaRPr>
          </a:p>
        </p:txBody>
      </p:sp>
      <p:sp>
        <p:nvSpPr>
          <p:cNvPr id="84" name="文本框 83"/>
          <p:cNvSpPr txBox="1"/>
          <p:nvPr/>
        </p:nvSpPr>
        <p:spPr>
          <a:xfrm>
            <a:off x="3862668" y="3367379"/>
            <a:ext cx="340158" cy="461665"/>
          </a:xfrm>
          <a:prstGeom prst="rect">
            <a:avLst/>
          </a:prstGeom>
          <a:noFill/>
        </p:spPr>
        <p:txBody>
          <a:bodyPr wrap="none" rtlCol="0">
            <a:spAutoFit/>
          </a:bodyPr>
          <a:lstStyle/>
          <a:p>
            <a:r>
              <a:rPr lang="en-US" altLang="zh-CN" sz="2400" dirty="0">
                <a:solidFill>
                  <a:schemeClr val="bg1"/>
                </a:solidFill>
                <a:cs typeface="+mn-ea"/>
                <a:sym typeface="+mn-lt"/>
              </a:rPr>
              <a:t>4</a:t>
            </a:r>
            <a:endParaRPr lang="zh-CN" altLang="en-US" sz="2400" dirty="0">
              <a:solidFill>
                <a:schemeClr val="bg1"/>
              </a:solidFill>
              <a:cs typeface="+mn-ea"/>
              <a:sym typeface="+mn-lt"/>
            </a:endParaRPr>
          </a:p>
        </p:txBody>
      </p:sp>
      <p:sp>
        <p:nvSpPr>
          <p:cNvPr id="86" name="TextBox 37"/>
          <p:cNvSpPr txBox="1"/>
          <p:nvPr/>
        </p:nvSpPr>
        <p:spPr>
          <a:xfrm>
            <a:off x="688719" y="2296123"/>
            <a:ext cx="7189023" cy="3810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spAutoFit/>
          </a:bodyPr>
          <a:lstStyle>
            <a:defPPr>
              <a:defRPr lang="zh-CN"/>
            </a:defPPr>
            <a:lvl1pPr algn="just" defTabSz="914400" fontAlgn="base">
              <a:lnSpc>
                <a:spcPct val="150000"/>
              </a:lnSpc>
              <a:spcBef>
                <a:spcPct val="0"/>
              </a:spcBef>
              <a:spcAft>
                <a:spcPct val="0"/>
              </a:spcAft>
              <a:defRPr sz="1400">
                <a:solidFill>
                  <a:schemeClr val="tx1">
                    <a:lumMod val="50000"/>
                    <a:lumOff val="50000"/>
                  </a:schemeClr>
                </a:solidFill>
                <a:ea typeface="微软雅黑" panose="020B0503020204020204" pitchFamily="34" charset="-122"/>
                <a:cs typeface="+mn-ea"/>
              </a:defRPr>
            </a:lvl1pPr>
          </a:lstStyle>
          <a:p>
            <a:r>
              <a:rPr lang="en-US" altLang="zh-CN" dirty="0"/>
              <a:t> Impact: translation studies and theories on the basis of Hermeneutics. </a:t>
            </a:r>
            <a:r>
              <a:rPr lang="zh-CN" altLang="en-US" dirty="0"/>
              <a:t>诠释学翻译理论</a:t>
            </a:r>
            <a:endParaRPr lang="zh-CN" altLang="en-US" dirty="0">
              <a:ea typeface="+mn-ea"/>
              <a:sym typeface="+mn-lt"/>
            </a:endParaRPr>
          </a:p>
        </p:txBody>
      </p:sp>
      <p:sp>
        <p:nvSpPr>
          <p:cNvPr id="87" name="TextBox 37"/>
          <p:cNvSpPr txBox="1"/>
          <p:nvPr/>
        </p:nvSpPr>
        <p:spPr>
          <a:xfrm>
            <a:off x="752478" y="1013151"/>
            <a:ext cx="5977877" cy="38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spAutoFit/>
          </a:bodyPr>
          <a:lstStyle>
            <a:defPPr>
              <a:defRPr lang="zh-CN"/>
            </a:defPPr>
            <a:lvl1pPr algn="just" defTabSz="914400" fontAlgn="base">
              <a:lnSpc>
                <a:spcPct val="150000"/>
              </a:lnSpc>
              <a:spcBef>
                <a:spcPct val="0"/>
              </a:spcBef>
              <a:spcAft>
                <a:spcPct val="0"/>
              </a:spcAft>
              <a:defRPr sz="1400">
                <a:solidFill>
                  <a:schemeClr val="tx1">
                    <a:lumMod val="50000"/>
                    <a:lumOff val="50000"/>
                  </a:schemeClr>
                </a:solidFill>
                <a:ea typeface="微软雅黑" panose="020B0503020204020204" pitchFamily="34" charset="-122"/>
                <a:cs typeface="+mn-ea"/>
              </a:defRPr>
            </a:lvl1pPr>
          </a:lstStyle>
          <a:p>
            <a:r>
              <a:rPr lang="en-US" altLang="zh-CN" dirty="0"/>
              <a:t>George Steiner: 1929.4.23—2020.2.03 </a:t>
            </a:r>
            <a:endParaRPr lang="zh-CN" altLang="en-US" dirty="0">
              <a:ea typeface="+mn-ea"/>
              <a:sym typeface="+mn-lt"/>
            </a:endParaRPr>
          </a:p>
        </p:txBody>
      </p:sp>
      <p:sp>
        <p:nvSpPr>
          <p:cNvPr id="88" name="TextBox 37"/>
          <p:cNvSpPr txBox="1"/>
          <p:nvPr/>
        </p:nvSpPr>
        <p:spPr>
          <a:xfrm>
            <a:off x="752478" y="1425265"/>
            <a:ext cx="7639044" cy="38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spAutoFit/>
          </a:bodyPr>
          <a:lstStyle>
            <a:defPPr>
              <a:defRPr lang="zh-CN"/>
            </a:defPPr>
            <a:lvl1pPr algn="just" defTabSz="914400" fontAlgn="base">
              <a:lnSpc>
                <a:spcPct val="150000"/>
              </a:lnSpc>
              <a:spcBef>
                <a:spcPct val="0"/>
              </a:spcBef>
              <a:spcAft>
                <a:spcPct val="0"/>
              </a:spcAft>
              <a:defRPr sz="1400">
                <a:solidFill>
                  <a:schemeClr val="tx1">
                    <a:lumMod val="50000"/>
                    <a:lumOff val="50000"/>
                  </a:schemeClr>
                </a:solidFill>
                <a:ea typeface="微软雅黑" panose="020B0503020204020204" pitchFamily="34" charset="-122"/>
                <a:cs typeface="+mn-ea"/>
              </a:defRPr>
            </a:lvl1pPr>
          </a:lstStyle>
          <a:p>
            <a:r>
              <a:rPr lang="en-US" altLang="zh-CN" dirty="0"/>
              <a:t>Franco-American literary critic, essayist, philosopher, novelist, and educator. English; French; German</a:t>
            </a:r>
            <a:endParaRPr lang="zh-CN" altLang="en-US" dirty="0">
              <a:ea typeface="+mn-ea"/>
              <a:sym typeface="+mn-lt"/>
            </a:endParaRPr>
          </a:p>
        </p:txBody>
      </p:sp>
      <p:sp>
        <p:nvSpPr>
          <p:cNvPr id="89" name="TextBox 37"/>
          <p:cNvSpPr txBox="1"/>
          <p:nvPr/>
        </p:nvSpPr>
        <p:spPr>
          <a:xfrm>
            <a:off x="752478" y="1874837"/>
            <a:ext cx="7077979" cy="3810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spAutoFit/>
          </a:bodyPr>
          <a:lstStyle>
            <a:defPPr>
              <a:defRPr lang="zh-CN"/>
            </a:defPPr>
            <a:lvl1pPr algn="just" defTabSz="914400" fontAlgn="base">
              <a:lnSpc>
                <a:spcPct val="150000"/>
              </a:lnSpc>
              <a:spcBef>
                <a:spcPct val="0"/>
              </a:spcBef>
              <a:spcAft>
                <a:spcPct val="0"/>
              </a:spcAft>
              <a:defRPr sz="1400">
                <a:solidFill>
                  <a:schemeClr val="tx1">
                    <a:lumMod val="50000"/>
                    <a:lumOff val="50000"/>
                  </a:schemeClr>
                </a:solidFill>
                <a:ea typeface="微软雅黑" panose="020B0503020204020204" pitchFamily="34" charset="-122"/>
                <a:cs typeface="+mn-ea"/>
              </a:defRPr>
            </a:lvl1pPr>
          </a:lstStyle>
          <a:p>
            <a:r>
              <a:rPr lang="en-US" altLang="zh-CN" dirty="0"/>
              <a:t>Work: </a:t>
            </a:r>
            <a:r>
              <a:rPr lang="en-US" altLang="zh-CN" i="1" dirty="0"/>
              <a:t>After Babel: Aspects of Language and Translation</a:t>
            </a:r>
            <a:r>
              <a:rPr lang="en-US" altLang="zh-CN" dirty="0"/>
              <a:t>《</a:t>
            </a:r>
            <a:r>
              <a:rPr lang="zh-CN" altLang="en-US" dirty="0"/>
              <a:t>通天塔之后：语言与翻译面面观</a:t>
            </a:r>
            <a:r>
              <a:rPr lang="en-US" altLang="zh-CN" dirty="0"/>
              <a:t>》 </a:t>
            </a:r>
            <a:endParaRPr lang="zh-CN" altLang="en-US" dirty="0">
              <a:ea typeface="+mn-ea"/>
              <a:sym typeface="+mn-lt"/>
            </a:endParaRPr>
          </a:p>
        </p:txBody>
      </p:sp>
      <p:sp>
        <p:nvSpPr>
          <p:cNvPr id="92" name="TextBox 5"/>
          <p:cNvSpPr txBox="1"/>
          <p:nvPr/>
        </p:nvSpPr>
        <p:spPr>
          <a:xfrm>
            <a:off x="951299" y="248543"/>
            <a:ext cx="1320298" cy="307777"/>
          </a:xfrm>
          <a:prstGeom prst="rect">
            <a:avLst/>
          </a:prstGeom>
          <a:noFill/>
        </p:spPr>
        <p:txBody>
          <a:bodyPr wrap="none" rtlCol="0">
            <a:spAutoFit/>
          </a:bodyPr>
          <a:lstStyle/>
          <a:p>
            <a:pPr lvl="0"/>
            <a:r>
              <a:rPr lang="en-US" altLang="zh-CN" sz="1400" b="1" dirty="0">
                <a:solidFill>
                  <a:schemeClr val="accent1"/>
                </a:solidFill>
                <a:latin typeface="微软雅黑" pitchFamily="34" charset="-122"/>
                <a:ea typeface="微软雅黑" pitchFamily="34" charset="-122"/>
              </a:rPr>
              <a:t>Introduction</a:t>
            </a:r>
            <a:endParaRPr lang="zh-CN" altLang="zh-CN" sz="1400" b="1" dirty="0">
              <a:solidFill>
                <a:schemeClr val="accent1"/>
              </a:solidFill>
              <a:latin typeface="微软雅黑" pitchFamily="34" charset="-122"/>
              <a:ea typeface="微软雅黑" pitchFamily="34" charset="-122"/>
            </a:endParaRPr>
          </a:p>
        </p:txBody>
      </p:sp>
    </p:spTree>
    <p:extLst>
      <p:ext uri="{BB962C8B-B14F-4D97-AF65-F5344CB8AC3E}">
        <p14:creationId xmlns:p14="http://schemas.microsoft.com/office/powerpoint/2010/main" val="1579673472"/>
      </p:ext>
    </p:extLst>
  </p:cSld>
  <p:clrMapOvr>
    <a:masterClrMapping/>
  </p:clrMapOvr>
  <p:transition spd="slow" advClick="0" advTm="0">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图片 9">
            <a:extLst>
              <a:ext uri="{FF2B5EF4-FFF2-40B4-BE49-F238E27FC236}">
                <a16:creationId xmlns:a16="http://schemas.microsoft.com/office/drawing/2014/main" id="{441F7CA2-CE04-46B4-8B47-52F77233B576}"/>
              </a:ext>
            </a:extLst>
          </p:cNvPr>
          <p:cNvPicPr>
            <a:picLocks noChangeAspect="1"/>
          </p:cNvPicPr>
          <p:nvPr/>
        </p:nvPicPr>
        <p:blipFill>
          <a:blip r:embed="rId4"/>
          <a:stretch>
            <a:fillRect/>
          </a:stretch>
        </p:blipFill>
        <p:spPr>
          <a:xfrm rot="5400000">
            <a:off x="2102124" y="-1894604"/>
            <a:ext cx="5141270" cy="9140036"/>
          </a:xfrm>
          <a:prstGeom prst="rect">
            <a:avLst/>
          </a:prstGeom>
        </p:spPr>
      </p:pic>
      <p:grpSp>
        <p:nvGrpSpPr>
          <p:cNvPr id="11" name="PA_淘宝店chenying0907 15">
            <a:extLst>
              <a:ext uri="{FF2B5EF4-FFF2-40B4-BE49-F238E27FC236}">
                <a16:creationId xmlns:a16="http://schemas.microsoft.com/office/drawing/2014/main" id="{95B33C3F-EF57-402E-9342-03F3358454E3}"/>
              </a:ext>
            </a:extLst>
          </p:cNvPr>
          <p:cNvGrpSpPr/>
          <p:nvPr>
            <p:custDataLst>
              <p:tags r:id="rId1"/>
            </p:custDataLst>
          </p:nvPr>
        </p:nvGrpSpPr>
        <p:grpSpPr>
          <a:xfrm>
            <a:off x="1968612" y="2162306"/>
            <a:ext cx="4133056" cy="596374"/>
            <a:chOff x="1407886" y="3150431"/>
            <a:chExt cx="4676485" cy="795168"/>
          </a:xfrm>
        </p:grpSpPr>
        <p:sp>
          <p:nvSpPr>
            <p:cNvPr id="12" name="淘宝店chenying0907 16">
              <a:extLst>
                <a:ext uri="{FF2B5EF4-FFF2-40B4-BE49-F238E27FC236}">
                  <a16:creationId xmlns:a16="http://schemas.microsoft.com/office/drawing/2014/main" id="{AB9D3BF5-6D40-42D5-93C6-E6B5C86FC6BB}"/>
                </a:ext>
              </a:extLst>
            </p:cNvPr>
            <p:cNvSpPr/>
            <p:nvPr/>
          </p:nvSpPr>
          <p:spPr>
            <a:xfrm>
              <a:off x="1407886" y="3150431"/>
              <a:ext cx="769257" cy="769257"/>
            </a:xfrm>
            <a:prstGeom prst="rect">
              <a:avLst/>
            </a:prstGeom>
            <a:solidFill>
              <a:schemeClr val="accent2"/>
            </a:solidFill>
            <a:ln w="12700" cap="flat" cmpd="sng" algn="ctr">
              <a:noFill/>
              <a:prstDash val="solid"/>
              <a:miter lim="800000"/>
            </a:ln>
            <a:effectLst/>
          </p:spPr>
          <p:txBody>
            <a:bodyPr rtlCol="0" anchor="ctr"/>
            <a:lstStyle/>
            <a:p>
              <a:pPr algn="ctr" defTabSz="685800">
                <a:defRPr/>
              </a:pPr>
              <a:r>
                <a:rPr lang="en-US" altLang="zh-CN" sz="2000" kern="0" dirty="0">
                  <a:solidFill>
                    <a:prstClr val="white"/>
                  </a:solidFill>
                  <a:latin typeface="华文细黑" panose="02010600040101010101" pitchFamily="2" charset="-122"/>
                  <a:ea typeface="华文细黑" panose="02010600040101010101" pitchFamily="2" charset="-122"/>
                </a:rPr>
                <a:t>02</a:t>
              </a:r>
              <a:endParaRPr lang="zh-CN" altLang="en-US" sz="2000" kern="0" dirty="0">
                <a:solidFill>
                  <a:prstClr val="white"/>
                </a:solidFill>
                <a:latin typeface="华文细黑" panose="02010600040101010101" pitchFamily="2" charset="-122"/>
                <a:ea typeface="华文细黑" panose="02010600040101010101" pitchFamily="2" charset="-122"/>
              </a:endParaRPr>
            </a:p>
          </p:txBody>
        </p:sp>
        <p:sp>
          <p:nvSpPr>
            <p:cNvPr id="13" name="淘宝店chenying0907 17">
              <a:extLst>
                <a:ext uri="{FF2B5EF4-FFF2-40B4-BE49-F238E27FC236}">
                  <a16:creationId xmlns:a16="http://schemas.microsoft.com/office/drawing/2014/main" id="{F4142AFD-B98B-4E81-8D37-5E4FA0BDCF48}"/>
                </a:ext>
              </a:extLst>
            </p:cNvPr>
            <p:cNvSpPr txBox="1"/>
            <p:nvPr/>
          </p:nvSpPr>
          <p:spPr>
            <a:xfrm>
              <a:off x="2273321" y="3247970"/>
              <a:ext cx="3811054" cy="697628"/>
            </a:xfrm>
            <a:prstGeom prst="rect">
              <a:avLst/>
            </a:prstGeom>
            <a:noFill/>
          </p:spPr>
          <p:txBody>
            <a:bodyPr wrap="square" rtlCol="0">
              <a:spAutoFit/>
            </a:bodyPr>
            <a:lstStyle/>
            <a:p>
              <a:endParaRPr lang="zh-CN" altLang="en-US" sz="2800" dirty="0">
                <a:solidFill>
                  <a:schemeClr val="tx1">
                    <a:lumMod val="75000"/>
                    <a:lumOff val="25000"/>
                  </a:schemeClr>
                </a:solidFill>
                <a:ea typeface="微软雅黑" panose="020B0503020204020204" pitchFamily="34" charset="-122"/>
              </a:endParaRPr>
            </a:p>
          </p:txBody>
        </p:sp>
      </p:grpSp>
      <p:sp>
        <p:nvSpPr>
          <p:cNvPr id="8" name="文本框 7">
            <a:extLst>
              <a:ext uri="{FF2B5EF4-FFF2-40B4-BE49-F238E27FC236}">
                <a16:creationId xmlns:a16="http://schemas.microsoft.com/office/drawing/2014/main" id="{0365421F-03BF-4C34-B53E-1D44DA95E5E4}"/>
              </a:ext>
            </a:extLst>
          </p:cNvPr>
          <p:cNvSpPr txBox="1"/>
          <p:nvPr/>
        </p:nvSpPr>
        <p:spPr>
          <a:xfrm>
            <a:off x="2606703" y="2189166"/>
            <a:ext cx="5142908" cy="523220"/>
          </a:xfrm>
          <a:prstGeom prst="rect">
            <a:avLst/>
          </a:prstGeom>
          <a:noFill/>
        </p:spPr>
        <p:txBody>
          <a:bodyPr wrap="square">
            <a:spAutoFit/>
          </a:bodyPr>
          <a:lstStyle/>
          <a:p>
            <a:r>
              <a:rPr lang="en-US" altLang="zh-CN" sz="2800" dirty="0">
                <a:solidFill>
                  <a:schemeClr val="accent2"/>
                </a:solidFill>
                <a:latin typeface="Arial" panose="020B0604020202020204" pitchFamily="34" charset="0"/>
                <a:ea typeface="微软雅黑" panose="020B0503020204020204" pitchFamily="34" charset="-122"/>
              </a:rPr>
              <a:t>Understanding as Translation</a:t>
            </a:r>
          </a:p>
        </p:txBody>
      </p:sp>
    </p:spTree>
    <p:extLst>
      <p:ext uri="{BB962C8B-B14F-4D97-AF65-F5344CB8AC3E}">
        <p14:creationId xmlns:p14="http://schemas.microsoft.com/office/powerpoint/2010/main" val="1685305055"/>
      </p:ext>
    </p:extLst>
  </p:cSld>
  <p:clrMapOvr>
    <a:masterClrMapping/>
  </p:clrMapOvr>
  <mc:AlternateContent xmlns:mc="http://schemas.openxmlformats.org/markup-compatibility/2006" xmlns:p14="http://schemas.microsoft.com/office/powerpoint/2010/main">
    <mc:Choice Requires="p14">
      <p:transition spd="slow" p14:dur="1600" advClick="0" advTm="0">
        <p14:prism isContent="1" isInverted="1"/>
      </p:transition>
    </mc:Choice>
    <mc:Fallback xmlns="">
      <p:transition spd="slow" advClick="0" advTm="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Freeform 35"/>
          <p:cNvSpPr>
            <a:spLocks/>
          </p:cNvSpPr>
          <p:nvPr/>
        </p:nvSpPr>
        <p:spPr bwMode="auto">
          <a:xfrm flipV="1">
            <a:off x="2630682" y="2086123"/>
            <a:ext cx="370017" cy="347700"/>
          </a:xfrm>
          <a:custGeom>
            <a:avLst/>
            <a:gdLst>
              <a:gd name="T0" fmla="*/ 137 w 137"/>
              <a:gd name="T1" fmla="*/ 0 h 128"/>
              <a:gd name="T2" fmla="*/ 1 w 137"/>
              <a:gd name="T3" fmla="*/ 128 h 128"/>
              <a:gd name="T4" fmla="*/ 30 w 137"/>
              <a:gd name="T5" fmla="*/ 48 h 128"/>
              <a:gd name="T6" fmla="*/ 30 w 137"/>
              <a:gd name="T7" fmla="*/ 48 h 128"/>
              <a:gd name="T8" fmla="*/ 30 w 137"/>
              <a:gd name="T9" fmla="*/ 48 h 128"/>
              <a:gd name="T10" fmla="*/ 47 w 137"/>
              <a:gd name="T11" fmla="*/ 31 h 128"/>
              <a:gd name="T12" fmla="*/ 114 w 137"/>
              <a:gd name="T13" fmla="*/ 2 h 128"/>
              <a:gd name="T14" fmla="*/ 137 w 137"/>
              <a:gd name="T15" fmla="*/ 0 h 1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7" h="128">
                <a:moveTo>
                  <a:pt x="137" y="0"/>
                </a:moveTo>
                <a:cubicBezTo>
                  <a:pt x="1" y="128"/>
                  <a:pt x="1" y="128"/>
                  <a:pt x="1" y="128"/>
                </a:cubicBezTo>
                <a:cubicBezTo>
                  <a:pt x="1" y="128"/>
                  <a:pt x="0" y="84"/>
                  <a:pt x="30" y="48"/>
                </a:cubicBezTo>
                <a:cubicBezTo>
                  <a:pt x="30" y="48"/>
                  <a:pt x="30" y="48"/>
                  <a:pt x="30" y="48"/>
                </a:cubicBezTo>
                <a:cubicBezTo>
                  <a:pt x="30" y="48"/>
                  <a:pt x="30" y="48"/>
                  <a:pt x="30" y="48"/>
                </a:cubicBezTo>
                <a:cubicBezTo>
                  <a:pt x="35" y="42"/>
                  <a:pt x="40" y="36"/>
                  <a:pt x="47" y="31"/>
                </a:cubicBezTo>
                <a:cubicBezTo>
                  <a:pt x="63" y="18"/>
                  <a:pt x="85" y="7"/>
                  <a:pt x="114" y="2"/>
                </a:cubicBezTo>
                <a:cubicBezTo>
                  <a:pt x="121" y="1"/>
                  <a:pt x="129" y="0"/>
                  <a:pt x="137" y="0"/>
                </a:cubicBezTo>
                <a:close/>
              </a:path>
            </a:pathLst>
          </a:custGeom>
          <a:gradFill>
            <a:gsLst>
              <a:gs pos="0">
                <a:schemeClr val="bg1">
                  <a:shade val="30000"/>
                  <a:satMod val="115000"/>
                  <a:lumMod val="76000"/>
                  <a:lumOff val="24000"/>
                  <a:alpha val="76000"/>
                </a:schemeClr>
              </a:gs>
              <a:gs pos="59000">
                <a:schemeClr val="bg1">
                  <a:alpha val="73000"/>
                </a:schemeClr>
              </a:gs>
            </a:gsLst>
            <a:lin ang="13500000" scaled="1"/>
          </a:gradFill>
          <a:ln>
            <a:noFill/>
          </a:ln>
        </p:spPr>
        <p:txBody>
          <a:bodyPr vert="horz" wrap="square" lIns="68572" tIns="34286" rIns="68572" bIns="34286" numCol="1" anchor="t" anchorCtr="0" compatLnSpc="1">
            <a:prstTxWarp prst="textNoShape">
              <a:avLst/>
            </a:prstTxWarp>
          </a:bodyPr>
          <a:lstStyle/>
          <a:p>
            <a:endParaRPr lang="zh-CN" altLang="en-US" sz="1280">
              <a:solidFill>
                <a:schemeClr val="tx1">
                  <a:lumMod val="65000"/>
                  <a:lumOff val="35000"/>
                </a:schemeClr>
              </a:solidFill>
              <a:latin typeface="微软雅黑" pitchFamily="34" charset="-122"/>
              <a:ea typeface="微软雅黑" pitchFamily="34" charset="-122"/>
            </a:endParaRPr>
          </a:p>
        </p:txBody>
      </p:sp>
      <p:sp>
        <p:nvSpPr>
          <p:cNvPr id="76" name="Freeform 35"/>
          <p:cNvSpPr>
            <a:spLocks/>
          </p:cNvSpPr>
          <p:nvPr/>
        </p:nvSpPr>
        <p:spPr bwMode="auto">
          <a:xfrm flipH="1">
            <a:off x="6055120" y="3078080"/>
            <a:ext cx="359242" cy="337575"/>
          </a:xfrm>
          <a:custGeom>
            <a:avLst/>
            <a:gdLst>
              <a:gd name="T0" fmla="*/ 137 w 137"/>
              <a:gd name="T1" fmla="*/ 0 h 128"/>
              <a:gd name="T2" fmla="*/ 1 w 137"/>
              <a:gd name="T3" fmla="*/ 128 h 128"/>
              <a:gd name="T4" fmla="*/ 30 w 137"/>
              <a:gd name="T5" fmla="*/ 48 h 128"/>
              <a:gd name="T6" fmla="*/ 30 w 137"/>
              <a:gd name="T7" fmla="*/ 48 h 128"/>
              <a:gd name="T8" fmla="*/ 30 w 137"/>
              <a:gd name="T9" fmla="*/ 48 h 128"/>
              <a:gd name="T10" fmla="*/ 47 w 137"/>
              <a:gd name="T11" fmla="*/ 31 h 128"/>
              <a:gd name="T12" fmla="*/ 114 w 137"/>
              <a:gd name="T13" fmla="*/ 2 h 128"/>
              <a:gd name="T14" fmla="*/ 137 w 137"/>
              <a:gd name="T15" fmla="*/ 0 h 1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7" h="128">
                <a:moveTo>
                  <a:pt x="137" y="0"/>
                </a:moveTo>
                <a:cubicBezTo>
                  <a:pt x="1" y="128"/>
                  <a:pt x="1" y="128"/>
                  <a:pt x="1" y="128"/>
                </a:cubicBezTo>
                <a:cubicBezTo>
                  <a:pt x="1" y="128"/>
                  <a:pt x="0" y="84"/>
                  <a:pt x="30" y="48"/>
                </a:cubicBezTo>
                <a:cubicBezTo>
                  <a:pt x="30" y="48"/>
                  <a:pt x="30" y="48"/>
                  <a:pt x="30" y="48"/>
                </a:cubicBezTo>
                <a:cubicBezTo>
                  <a:pt x="30" y="48"/>
                  <a:pt x="30" y="48"/>
                  <a:pt x="30" y="48"/>
                </a:cubicBezTo>
                <a:cubicBezTo>
                  <a:pt x="35" y="42"/>
                  <a:pt x="40" y="36"/>
                  <a:pt x="47" y="31"/>
                </a:cubicBezTo>
                <a:cubicBezTo>
                  <a:pt x="63" y="18"/>
                  <a:pt x="85" y="7"/>
                  <a:pt x="114" y="2"/>
                </a:cubicBezTo>
                <a:cubicBezTo>
                  <a:pt x="121" y="1"/>
                  <a:pt x="129" y="0"/>
                  <a:pt x="137" y="0"/>
                </a:cubicBezTo>
                <a:close/>
              </a:path>
            </a:pathLst>
          </a:custGeom>
          <a:gradFill>
            <a:gsLst>
              <a:gs pos="0">
                <a:schemeClr val="bg1">
                  <a:shade val="30000"/>
                  <a:satMod val="115000"/>
                  <a:lumMod val="76000"/>
                  <a:lumOff val="24000"/>
                  <a:alpha val="76000"/>
                </a:schemeClr>
              </a:gs>
              <a:gs pos="59000">
                <a:schemeClr val="bg1">
                  <a:alpha val="73000"/>
                </a:schemeClr>
              </a:gs>
            </a:gsLst>
            <a:lin ang="13500000" scaled="1"/>
          </a:gradFill>
          <a:ln>
            <a:noFill/>
          </a:ln>
        </p:spPr>
        <p:txBody>
          <a:bodyPr vert="horz" wrap="square" lIns="68572" tIns="34286" rIns="68572" bIns="34286" numCol="1" anchor="t" anchorCtr="0" compatLnSpc="1">
            <a:prstTxWarp prst="textNoShape">
              <a:avLst/>
            </a:prstTxWarp>
          </a:bodyPr>
          <a:lstStyle/>
          <a:p>
            <a:endParaRPr lang="zh-CN" altLang="en-US" sz="1280">
              <a:latin typeface="微软雅黑" pitchFamily="34" charset="-122"/>
              <a:ea typeface="微软雅黑" pitchFamily="34" charset="-122"/>
            </a:endParaRPr>
          </a:p>
        </p:txBody>
      </p:sp>
      <p:sp>
        <p:nvSpPr>
          <p:cNvPr id="79" name="Freeform 35"/>
          <p:cNvSpPr>
            <a:spLocks/>
          </p:cNvSpPr>
          <p:nvPr/>
        </p:nvSpPr>
        <p:spPr bwMode="auto">
          <a:xfrm rot="5400000" flipH="1">
            <a:off x="3886576" y="4359213"/>
            <a:ext cx="363595" cy="341455"/>
          </a:xfrm>
          <a:custGeom>
            <a:avLst/>
            <a:gdLst>
              <a:gd name="T0" fmla="*/ 137 w 137"/>
              <a:gd name="T1" fmla="*/ 0 h 128"/>
              <a:gd name="T2" fmla="*/ 1 w 137"/>
              <a:gd name="T3" fmla="*/ 128 h 128"/>
              <a:gd name="T4" fmla="*/ 30 w 137"/>
              <a:gd name="T5" fmla="*/ 48 h 128"/>
              <a:gd name="T6" fmla="*/ 30 w 137"/>
              <a:gd name="T7" fmla="*/ 48 h 128"/>
              <a:gd name="T8" fmla="*/ 30 w 137"/>
              <a:gd name="T9" fmla="*/ 48 h 128"/>
              <a:gd name="T10" fmla="*/ 47 w 137"/>
              <a:gd name="T11" fmla="*/ 31 h 128"/>
              <a:gd name="T12" fmla="*/ 114 w 137"/>
              <a:gd name="T13" fmla="*/ 2 h 128"/>
              <a:gd name="T14" fmla="*/ 137 w 137"/>
              <a:gd name="T15" fmla="*/ 0 h 1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7" h="128">
                <a:moveTo>
                  <a:pt x="137" y="0"/>
                </a:moveTo>
                <a:cubicBezTo>
                  <a:pt x="1" y="128"/>
                  <a:pt x="1" y="128"/>
                  <a:pt x="1" y="128"/>
                </a:cubicBezTo>
                <a:cubicBezTo>
                  <a:pt x="1" y="128"/>
                  <a:pt x="0" y="84"/>
                  <a:pt x="30" y="48"/>
                </a:cubicBezTo>
                <a:cubicBezTo>
                  <a:pt x="30" y="48"/>
                  <a:pt x="30" y="48"/>
                  <a:pt x="30" y="48"/>
                </a:cubicBezTo>
                <a:cubicBezTo>
                  <a:pt x="30" y="48"/>
                  <a:pt x="30" y="48"/>
                  <a:pt x="30" y="48"/>
                </a:cubicBezTo>
                <a:cubicBezTo>
                  <a:pt x="35" y="42"/>
                  <a:pt x="40" y="36"/>
                  <a:pt x="47" y="31"/>
                </a:cubicBezTo>
                <a:cubicBezTo>
                  <a:pt x="63" y="18"/>
                  <a:pt x="85" y="7"/>
                  <a:pt x="114" y="2"/>
                </a:cubicBezTo>
                <a:cubicBezTo>
                  <a:pt x="121" y="1"/>
                  <a:pt x="129" y="0"/>
                  <a:pt x="137" y="0"/>
                </a:cubicBezTo>
                <a:close/>
              </a:path>
            </a:pathLst>
          </a:custGeom>
          <a:gradFill>
            <a:gsLst>
              <a:gs pos="0">
                <a:schemeClr val="bg1">
                  <a:shade val="30000"/>
                  <a:satMod val="115000"/>
                  <a:lumMod val="76000"/>
                  <a:lumOff val="24000"/>
                  <a:alpha val="76000"/>
                </a:schemeClr>
              </a:gs>
              <a:gs pos="59000">
                <a:schemeClr val="bg1">
                  <a:alpha val="73000"/>
                </a:schemeClr>
              </a:gs>
            </a:gsLst>
            <a:lin ang="13500000" scaled="1"/>
          </a:gradFill>
          <a:ln>
            <a:noFill/>
          </a:ln>
        </p:spPr>
        <p:txBody>
          <a:bodyPr vert="horz" wrap="square" lIns="68572" tIns="34286" rIns="68572" bIns="34286" numCol="1" anchor="t" anchorCtr="0" compatLnSpc="1">
            <a:prstTxWarp prst="textNoShape">
              <a:avLst/>
            </a:prstTxWarp>
          </a:bodyPr>
          <a:lstStyle/>
          <a:p>
            <a:endParaRPr lang="zh-CN" altLang="en-US" sz="1280">
              <a:latin typeface="微软雅黑" pitchFamily="34" charset="-122"/>
              <a:ea typeface="微软雅黑" pitchFamily="34" charset="-122"/>
            </a:endParaRPr>
          </a:p>
        </p:txBody>
      </p:sp>
      <p:sp>
        <p:nvSpPr>
          <p:cNvPr id="89" name="文本框 49"/>
          <p:cNvSpPr txBox="1"/>
          <p:nvPr/>
        </p:nvSpPr>
        <p:spPr>
          <a:xfrm>
            <a:off x="1265673" y="2541095"/>
            <a:ext cx="5031774" cy="276999"/>
          </a:xfrm>
          <a:prstGeom prst="rect">
            <a:avLst/>
          </a:prstGeom>
          <a:noFill/>
        </p:spPr>
        <p:txBody>
          <a:bodyPr wrap="square" rtlCol="0">
            <a:spAutoFit/>
          </a:bodyPr>
          <a:lstStyle/>
          <a:p>
            <a:endParaRPr lang="id-ID" altLang="zh-CN" sz="1200" dirty="0">
              <a:solidFill>
                <a:schemeClr val="tx1">
                  <a:lumMod val="75000"/>
                  <a:lumOff val="25000"/>
                </a:schemeClr>
              </a:solidFill>
              <a:latin typeface="Times New Roman" panose="02020603050405020304" pitchFamily="18" charset="0"/>
              <a:ea typeface="微软雅黑" pitchFamily="34" charset="-122"/>
              <a:cs typeface="Times New Roman" panose="02020603050405020304" pitchFamily="18" charset="0"/>
            </a:endParaRPr>
          </a:p>
        </p:txBody>
      </p:sp>
      <p:sp>
        <p:nvSpPr>
          <p:cNvPr id="91" name="文本框 49"/>
          <p:cNvSpPr txBox="1"/>
          <p:nvPr/>
        </p:nvSpPr>
        <p:spPr>
          <a:xfrm>
            <a:off x="1023347" y="1020136"/>
            <a:ext cx="5031774" cy="461665"/>
          </a:xfrm>
          <a:prstGeom prst="rect">
            <a:avLst/>
          </a:prstGeom>
          <a:noFill/>
        </p:spPr>
        <p:txBody>
          <a:bodyPr wrap="square" rtlCol="0">
            <a:spAutoFit/>
          </a:bodyPr>
          <a:lstStyle/>
          <a:p>
            <a:r>
              <a:rPr lang="en-US" altLang="zh-CN" sz="1200" dirty="0">
                <a:solidFill>
                  <a:schemeClr val="tx1">
                    <a:lumMod val="75000"/>
                    <a:lumOff val="25000"/>
                  </a:schemeClr>
                </a:solidFill>
                <a:latin typeface="微软雅黑" pitchFamily="34" charset="-122"/>
                <a:ea typeface="微软雅黑" pitchFamily="34" charset="-122"/>
              </a:rPr>
              <a:t>“To understand is to decipher. To hear significance is to translate.” </a:t>
            </a:r>
            <a:r>
              <a:rPr lang="zh-CN" altLang="en-US" sz="1200" dirty="0">
                <a:solidFill>
                  <a:schemeClr val="tx1">
                    <a:lumMod val="75000"/>
                    <a:lumOff val="25000"/>
                  </a:schemeClr>
                </a:solidFill>
                <a:latin typeface="微软雅黑" pitchFamily="34" charset="-122"/>
                <a:ea typeface="微软雅黑" pitchFamily="34" charset="-122"/>
              </a:rPr>
              <a:t>（</a:t>
            </a:r>
            <a:r>
              <a:rPr lang="en-US" altLang="zh-CN" sz="1200" dirty="0">
                <a:solidFill>
                  <a:schemeClr val="tx1">
                    <a:lumMod val="75000"/>
                    <a:lumOff val="25000"/>
                  </a:schemeClr>
                </a:solidFill>
                <a:latin typeface="微软雅黑" pitchFamily="34" charset="-122"/>
                <a:ea typeface="微软雅黑" pitchFamily="34" charset="-122"/>
              </a:rPr>
              <a:t>from </a:t>
            </a:r>
            <a:r>
              <a:rPr lang="en-US" altLang="zh-CN" sz="1200" i="1" dirty="0">
                <a:solidFill>
                  <a:schemeClr val="tx1">
                    <a:lumMod val="75000"/>
                    <a:lumOff val="25000"/>
                  </a:schemeClr>
                </a:solidFill>
                <a:latin typeface="微软雅黑" pitchFamily="34" charset="-122"/>
                <a:ea typeface="微软雅黑" pitchFamily="34" charset="-122"/>
              </a:rPr>
              <a:t>After Babel: Aspects of Language and Translation</a:t>
            </a:r>
            <a:r>
              <a:rPr lang="zh-CN" altLang="en-US" sz="1200" dirty="0">
                <a:solidFill>
                  <a:schemeClr val="tx1">
                    <a:lumMod val="75000"/>
                    <a:lumOff val="25000"/>
                  </a:schemeClr>
                </a:solidFill>
                <a:latin typeface="微软雅黑" pitchFamily="34" charset="-122"/>
                <a:ea typeface="微软雅黑" pitchFamily="34" charset="-122"/>
              </a:rPr>
              <a:t>）</a:t>
            </a:r>
            <a:r>
              <a:rPr lang="en-US" altLang="zh-CN" sz="1200" dirty="0">
                <a:solidFill>
                  <a:schemeClr val="tx1">
                    <a:lumMod val="75000"/>
                    <a:lumOff val="25000"/>
                  </a:schemeClr>
                </a:solidFill>
                <a:latin typeface="微软雅黑" pitchFamily="34" charset="-122"/>
                <a:ea typeface="微软雅黑" pitchFamily="34" charset="-122"/>
              </a:rPr>
              <a:t> </a:t>
            </a:r>
            <a:endParaRPr lang="id-ID" altLang="zh-CN" sz="1200" dirty="0">
              <a:solidFill>
                <a:schemeClr val="tx1">
                  <a:lumMod val="75000"/>
                  <a:lumOff val="25000"/>
                </a:schemeClr>
              </a:solidFill>
              <a:latin typeface="微软雅黑" pitchFamily="34" charset="-122"/>
              <a:ea typeface="微软雅黑" pitchFamily="34" charset="-122"/>
            </a:endParaRPr>
          </a:p>
        </p:txBody>
      </p:sp>
      <p:sp>
        <p:nvSpPr>
          <p:cNvPr id="21" name="TextBox 5"/>
          <p:cNvSpPr txBox="1"/>
          <p:nvPr/>
        </p:nvSpPr>
        <p:spPr>
          <a:xfrm>
            <a:off x="951298" y="248543"/>
            <a:ext cx="2830262" cy="307777"/>
          </a:xfrm>
          <a:prstGeom prst="rect">
            <a:avLst/>
          </a:prstGeom>
          <a:noFill/>
        </p:spPr>
        <p:txBody>
          <a:bodyPr wrap="none" rtlCol="0">
            <a:spAutoFit/>
          </a:bodyPr>
          <a:lstStyle/>
          <a:p>
            <a:pPr lvl="0"/>
            <a:r>
              <a:rPr lang="en-US" altLang="zh-CN" sz="1400" b="1" dirty="0">
                <a:solidFill>
                  <a:schemeClr val="accent1"/>
                </a:solidFill>
                <a:latin typeface="微软雅黑" pitchFamily="34" charset="-122"/>
                <a:ea typeface="微软雅黑" pitchFamily="34" charset="-122"/>
              </a:rPr>
              <a:t>Understanding as Translation</a:t>
            </a:r>
            <a:endParaRPr lang="zh-CN" altLang="zh-CN" sz="1400" b="1" dirty="0">
              <a:solidFill>
                <a:schemeClr val="accent1"/>
              </a:solidFill>
              <a:latin typeface="微软雅黑" pitchFamily="34" charset="-122"/>
              <a:ea typeface="微软雅黑" pitchFamily="34" charset="-122"/>
            </a:endParaRPr>
          </a:p>
        </p:txBody>
      </p:sp>
      <p:sp>
        <p:nvSpPr>
          <p:cNvPr id="23" name="文本框 22">
            <a:extLst>
              <a:ext uri="{FF2B5EF4-FFF2-40B4-BE49-F238E27FC236}">
                <a16:creationId xmlns:a16="http://schemas.microsoft.com/office/drawing/2014/main" id="{5C57DDD5-1482-4CFD-A458-5A7D34784C1C}"/>
              </a:ext>
            </a:extLst>
          </p:cNvPr>
          <p:cNvSpPr txBox="1"/>
          <p:nvPr/>
        </p:nvSpPr>
        <p:spPr>
          <a:xfrm>
            <a:off x="1253234" y="2977712"/>
            <a:ext cx="4572000" cy="276999"/>
          </a:xfrm>
          <a:prstGeom prst="rect">
            <a:avLst/>
          </a:prstGeom>
          <a:noFill/>
        </p:spPr>
        <p:txBody>
          <a:bodyPr wrap="square">
            <a:spAutoFit/>
          </a:bodyPr>
          <a:lstStyle/>
          <a:p>
            <a:endParaRPr lang="zh-CN" altLang="en-US" sz="1200" dirty="0">
              <a:solidFill>
                <a:schemeClr val="tx1">
                  <a:lumMod val="75000"/>
                  <a:lumOff val="25000"/>
                </a:schemeClr>
              </a:solidFill>
              <a:latin typeface="Times New Roman" panose="02020603050405020304" pitchFamily="18" charset="0"/>
              <a:ea typeface="微软雅黑" pitchFamily="34" charset="-122"/>
              <a:cs typeface="Times New Roman" panose="02020603050405020304" pitchFamily="18" charset="0"/>
            </a:endParaRPr>
          </a:p>
        </p:txBody>
      </p:sp>
      <p:sp>
        <p:nvSpPr>
          <p:cNvPr id="25" name="文本框 24">
            <a:extLst>
              <a:ext uri="{FF2B5EF4-FFF2-40B4-BE49-F238E27FC236}">
                <a16:creationId xmlns:a16="http://schemas.microsoft.com/office/drawing/2014/main" id="{25EA912D-840F-4FD1-9D80-A107EA7BAC5D}"/>
              </a:ext>
            </a:extLst>
          </p:cNvPr>
          <p:cNvSpPr txBox="1"/>
          <p:nvPr/>
        </p:nvSpPr>
        <p:spPr>
          <a:xfrm>
            <a:off x="1253234" y="3414329"/>
            <a:ext cx="4572000" cy="276999"/>
          </a:xfrm>
          <a:prstGeom prst="rect">
            <a:avLst/>
          </a:prstGeom>
          <a:noFill/>
        </p:spPr>
        <p:txBody>
          <a:bodyPr wrap="square">
            <a:spAutoFit/>
          </a:bodyPr>
          <a:lstStyle/>
          <a:p>
            <a:endParaRPr lang="zh-CN" altLang="en-US" sz="1200" dirty="0">
              <a:solidFill>
                <a:schemeClr val="tx1">
                  <a:lumMod val="75000"/>
                  <a:lumOff val="25000"/>
                </a:schemeClr>
              </a:solidFill>
              <a:latin typeface="Times New Roman" panose="02020603050405020304" pitchFamily="18" charset="0"/>
              <a:ea typeface="微软雅黑" pitchFamily="34" charset="-122"/>
              <a:cs typeface="Times New Roman" panose="02020603050405020304" pitchFamily="18" charset="0"/>
            </a:endParaRPr>
          </a:p>
        </p:txBody>
      </p:sp>
      <p:sp>
        <p:nvSpPr>
          <p:cNvPr id="27" name="文本框 26">
            <a:extLst>
              <a:ext uri="{FF2B5EF4-FFF2-40B4-BE49-F238E27FC236}">
                <a16:creationId xmlns:a16="http://schemas.microsoft.com/office/drawing/2014/main" id="{D38F3EB6-5DE1-4954-93A5-8A02F5B0339E}"/>
              </a:ext>
            </a:extLst>
          </p:cNvPr>
          <p:cNvSpPr txBox="1"/>
          <p:nvPr/>
        </p:nvSpPr>
        <p:spPr>
          <a:xfrm>
            <a:off x="1162727" y="1682669"/>
            <a:ext cx="7090081" cy="738664"/>
          </a:xfrm>
          <a:prstGeom prst="rect">
            <a:avLst/>
          </a:prstGeom>
          <a:noFill/>
        </p:spPr>
        <p:txBody>
          <a:bodyPr wrap="square">
            <a:spAutoFit/>
          </a:bodyPr>
          <a:lstStyle/>
          <a:p>
            <a:r>
              <a:rPr lang="en-US" altLang="zh-CN" sz="1200" dirty="0">
                <a:solidFill>
                  <a:schemeClr val="tx1">
                    <a:lumMod val="75000"/>
                    <a:lumOff val="25000"/>
                  </a:schemeClr>
                </a:solidFill>
                <a:latin typeface="微软雅黑" pitchFamily="34" charset="-122"/>
                <a:ea typeface="微软雅黑" pitchFamily="34" charset="-122"/>
              </a:rPr>
              <a:t>Translation “not just refers to the behavior of ‘translating’. We need to translate under the specific context and try to understand the meaning, i.e. understanding as translation.</a:t>
            </a:r>
            <a:endParaRPr lang="zh-CN" altLang="zh-CN" sz="1200" dirty="0">
              <a:solidFill>
                <a:schemeClr val="tx1">
                  <a:lumMod val="75000"/>
                  <a:lumOff val="25000"/>
                </a:schemeClr>
              </a:solidFill>
              <a:latin typeface="微软雅黑" pitchFamily="34" charset="-122"/>
              <a:ea typeface="微软雅黑" pitchFamily="34" charset="-122"/>
            </a:endParaRPr>
          </a:p>
          <a:p>
            <a:r>
              <a:rPr lang="en-US" altLang="zh-CN" dirty="0"/>
              <a:t> </a:t>
            </a:r>
            <a:endParaRPr lang="zh-CN" altLang="en-US" dirty="0"/>
          </a:p>
        </p:txBody>
      </p:sp>
      <p:graphicFrame>
        <p:nvGraphicFramePr>
          <p:cNvPr id="5" name="图示 4">
            <a:extLst>
              <a:ext uri="{FF2B5EF4-FFF2-40B4-BE49-F238E27FC236}">
                <a16:creationId xmlns:a16="http://schemas.microsoft.com/office/drawing/2014/main" id="{035FE392-6728-4BF3-85D3-D2CB0917A1AE}"/>
              </a:ext>
            </a:extLst>
          </p:cNvPr>
          <p:cNvGraphicFramePr/>
          <p:nvPr>
            <p:extLst>
              <p:ext uri="{D42A27DB-BD31-4B8C-83A1-F6EECF244321}">
                <p14:modId xmlns:p14="http://schemas.microsoft.com/office/powerpoint/2010/main" val="2044661360"/>
              </p:ext>
            </p:extLst>
          </p:nvPr>
        </p:nvGraphicFramePr>
        <p:xfrm>
          <a:off x="1326068" y="2399382"/>
          <a:ext cx="5143155" cy="21305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89217334"/>
      </p:ext>
    </p:extLst>
  </p:cSld>
  <p:clrMapOvr>
    <a:masterClrMapping/>
  </p:clrMapOvr>
  <mc:AlternateContent xmlns:mc="http://schemas.openxmlformats.org/markup-compatibility/2006" xmlns:p14="http://schemas.microsoft.com/office/powerpoint/2010/main">
    <mc:Choice Requires="p14">
      <p:transition spd="slow" p14:dur="1600" advClick="0" advTm="0">
        <p14:gallery dir="l"/>
      </p:transition>
    </mc:Choice>
    <mc:Fallback xmlns="">
      <p:transition spd="slow" advClick="0" advTm="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图片 9">
            <a:extLst>
              <a:ext uri="{FF2B5EF4-FFF2-40B4-BE49-F238E27FC236}">
                <a16:creationId xmlns:a16="http://schemas.microsoft.com/office/drawing/2014/main" id="{441F7CA2-CE04-46B4-8B47-52F77233B576}"/>
              </a:ext>
            </a:extLst>
          </p:cNvPr>
          <p:cNvPicPr>
            <a:picLocks noChangeAspect="1"/>
          </p:cNvPicPr>
          <p:nvPr/>
        </p:nvPicPr>
        <p:blipFill>
          <a:blip r:embed="rId4"/>
          <a:stretch>
            <a:fillRect/>
          </a:stretch>
        </p:blipFill>
        <p:spPr>
          <a:xfrm rot="5400000">
            <a:off x="2263928" y="-1995565"/>
            <a:ext cx="5141270" cy="9140036"/>
          </a:xfrm>
          <a:prstGeom prst="rect">
            <a:avLst/>
          </a:prstGeom>
        </p:spPr>
      </p:pic>
      <p:sp>
        <p:nvSpPr>
          <p:cNvPr id="14" name="矩形 34">
            <a:extLst>
              <a:ext uri="{FF2B5EF4-FFF2-40B4-BE49-F238E27FC236}">
                <a16:creationId xmlns:a16="http://schemas.microsoft.com/office/drawing/2014/main" id="{E3E668BC-9786-4D16-9592-2836EE4B864A}"/>
              </a:ext>
            </a:extLst>
          </p:cNvPr>
          <p:cNvSpPr>
            <a:spLocks noChangeArrowheads="1"/>
          </p:cNvSpPr>
          <p:nvPr/>
        </p:nvSpPr>
        <p:spPr bwMode="auto">
          <a:xfrm>
            <a:off x="3402885" y="2684595"/>
            <a:ext cx="3718597" cy="460234"/>
          </a:xfrm>
          <a:prstGeom prst="rect">
            <a:avLst/>
          </a:prstGeom>
          <a:noFill/>
          <a:ln w="9525">
            <a:noFill/>
            <a:miter lim="800000"/>
            <a:headEnd/>
            <a:tailEnd/>
          </a:ln>
        </p:spPr>
        <p:txBody>
          <a:bodyPr wrap="square" lIns="68559" tIns="34280" rIns="68559" bIns="34280">
            <a:spAutoFit/>
          </a:bodyPr>
          <a:lstStyle/>
          <a:p>
            <a:pPr>
              <a:lnSpc>
                <a:spcPct val="150000"/>
              </a:lnSpc>
            </a:pPr>
            <a:endParaRPr lang="en-US" altLang="en-US" sz="900" dirty="0">
              <a:solidFill>
                <a:schemeClr val="tx1">
                  <a:lumMod val="50000"/>
                  <a:lumOff val="50000"/>
                </a:schemeClr>
              </a:solidFill>
              <a:latin typeface="微软雅黑" pitchFamily="34" charset="-122"/>
              <a:ea typeface="微软雅黑" pitchFamily="34" charset="-122"/>
              <a:sym typeface="微软雅黑" pitchFamily="34" charset="-122"/>
            </a:endParaRPr>
          </a:p>
          <a:p>
            <a:pPr eaLnBrk="1" hangingPunct="1">
              <a:lnSpc>
                <a:spcPct val="150000"/>
              </a:lnSpc>
              <a:buFont typeface="Arial" pitchFamily="34" charset="0"/>
              <a:buNone/>
            </a:pPr>
            <a:endParaRPr lang="en-US" altLang="en-US" sz="900" dirty="0">
              <a:solidFill>
                <a:schemeClr val="tx1">
                  <a:lumMod val="50000"/>
                  <a:lumOff val="50000"/>
                </a:schemeClr>
              </a:solidFill>
              <a:latin typeface="微软雅黑" pitchFamily="34" charset="-122"/>
              <a:ea typeface="微软雅黑" pitchFamily="34" charset="-122"/>
              <a:sym typeface="微软雅黑" pitchFamily="34" charset="-122"/>
            </a:endParaRPr>
          </a:p>
        </p:txBody>
      </p:sp>
      <p:grpSp>
        <p:nvGrpSpPr>
          <p:cNvPr id="11" name="PA_淘宝店chenying0907 15">
            <a:extLst>
              <a:ext uri="{FF2B5EF4-FFF2-40B4-BE49-F238E27FC236}">
                <a16:creationId xmlns:a16="http://schemas.microsoft.com/office/drawing/2014/main" id="{95B33C3F-EF57-402E-9342-03F3358454E3}"/>
              </a:ext>
            </a:extLst>
          </p:cNvPr>
          <p:cNvGrpSpPr/>
          <p:nvPr>
            <p:custDataLst>
              <p:tags r:id="rId1"/>
            </p:custDataLst>
          </p:nvPr>
        </p:nvGrpSpPr>
        <p:grpSpPr>
          <a:xfrm>
            <a:off x="1940208" y="2050940"/>
            <a:ext cx="6308343" cy="596374"/>
            <a:chOff x="1407886" y="3150431"/>
            <a:chExt cx="7187917" cy="795167"/>
          </a:xfrm>
        </p:grpSpPr>
        <p:sp>
          <p:nvSpPr>
            <p:cNvPr id="12" name="淘宝店chenying0907 16">
              <a:extLst>
                <a:ext uri="{FF2B5EF4-FFF2-40B4-BE49-F238E27FC236}">
                  <a16:creationId xmlns:a16="http://schemas.microsoft.com/office/drawing/2014/main" id="{AB9D3BF5-6D40-42D5-93C6-E6B5C86FC6BB}"/>
                </a:ext>
              </a:extLst>
            </p:cNvPr>
            <p:cNvSpPr/>
            <p:nvPr/>
          </p:nvSpPr>
          <p:spPr>
            <a:xfrm>
              <a:off x="1407886" y="3150431"/>
              <a:ext cx="769257" cy="769257"/>
            </a:xfrm>
            <a:prstGeom prst="rect">
              <a:avLst/>
            </a:prstGeom>
            <a:solidFill>
              <a:schemeClr val="accent2"/>
            </a:solidFill>
            <a:ln w="12700" cap="flat" cmpd="sng" algn="ctr">
              <a:noFill/>
              <a:prstDash val="solid"/>
              <a:miter lim="800000"/>
            </a:ln>
            <a:effectLst/>
          </p:spPr>
          <p:txBody>
            <a:bodyPr rtlCol="0" anchor="ctr"/>
            <a:lstStyle/>
            <a:p>
              <a:pPr algn="ctr" defTabSz="685800">
                <a:defRPr/>
              </a:pPr>
              <a:r>
                <a:rPr lang="en-US" altLang="zh-CN" sz="2000" kern="0" dirty="0">
                  <a:solidFill>
                    <a:prstClr val="white"/>
                  </a:solidFill>
                  <a:latin typeface="华文细黑" panose="02010600040101010101" pitchFamily="2" charset="-122"/>
                  <a:ea typeface="华文细黑" panose="02010600040101010101" pitchFamily="2" charset="-122"/>
                </a:rPr>
                <a:t>03</a:t>
              </a:r>
              <a:endParaRPr lang="zh-CN" altLang="en-US" sz="2000" kern="0" dirty="0">
                <a:solidFill>
                  <a:prstClr val="white"/>
                </a:solidFill>
                <a:latin typeface="华文细黑" panose="02010600040101010101" pitchFamily="2" charset="-122"/>
                <a:ea typeface="华文细黑" panose="02010600040101010101" pitchFamily="2" charset="-122"/>
              </a:endParaRPr>
            </a:p>
          </p:txBody>
        </p:sp>
        <p:sp>
          <p:nvSpPr>
            <p:cNvPr id="13" name="淘宝店chenying0907 17">
              <a:extLst>
                <a:ext uri="{FF2B5EF4-FFF2-40B4-BE49-F238E27FC236}">
                  <a16:creationId xmlns:a16="http://schemas.microsoft.com/office/drawing/2014/main" id="{F4142AFD-B98B-4E81-8D37-5E4FA0BDCF48}"/>
                </a:ext>
              </a:extLst>
            </p:cNvPr>
            <p:cNvSpPr txBox="1"/>
            <p:nvPr/>
          </p:nvSpPr>
          <p:spPr>
            <a:xfrm>
              <a:off x="2273319" y="3247970"/>
              <a:ext cx="6322484" cy="697628"/>
            </a:xfrm>
            <a:prstGeom prst="rect">
              <a:avLst/>
            </a:prstGeom>
            <a:noFill/>
          </p:spPr>
          <p:txBody>
            <a:bodyPr wrap="square" rtlCol="0">
              <a:spAutoFit/>
            </a:bodyPr>
            <a:lstStyle/>
            <a:p>
              <a:r>
                <a:rPr lang="en-US" altLang="zh-CN" sz="2800" dirty="0">
                  <a:solidFill>
                    <a:schemeClr val="accent1"/>
                  </a:solidFill>
                  <a:latin typeface="Arial" panose="020B0604020202020204" pitchFamily="34" charset="0"/>
                  <a:ea typeface="微软雅黑" panose="020B0503020204020204" pitchFamily="34" charset="-122"/>
                  <a:sym typeface="Arial" panose="020B0604020202020204" pitchFamily="34" charset="0"/>
                </a:rPr>
                <a:t>Hermeneutic Translation Theory</a:t>
              </a:r>
            </a:p>
          </p:txBody>
        </p:sp>
      </p:grpSp>
      <p:sp>
        <p:nvSpPr>
          <p:cNvPr id="3" name="文本框 2">
            <a:extLst>
              <a:ext uri="{FF2B5EF4-FFF2-40B4-BE49-F238E27FC236}">
                <a16:creationId xmlns:a16="http://schemas.microsoft.com/office/drawing/2014/main" id="{E7B0BC75-2AEA-4CDB-90BB-4D54B032B080}"/>
              </a:ext>
            </a:extLst>
          </p:cNvPr>
          <p:cNvSpPr txBox="1"/>
          <p:nvPr/>
        </p:nvSpPr>
        <p:spPr>
          <a:xfrm flipH="1">
            <a:off x="3987293" y="2647314"/>
            <a:ext cx="2474803" cy="369332"/>
          </a:xfrm>
          <a:prstGeom prst="rect">
            <a:avLst/>
          </a:prstGeom>
          <a:noFill/>
        </p:spPr>
        <p:txBody>
          <a:bodyPr wrap="square" rtlCol="0">
            <a:spAutoFit/>
          </a:bodyPr>
          <a:lstStyle/>
          <a:p>
            <a:r>
              <a:rPr lang="zh-CN" altLang="en-US" dirty="0">
                <a:latin typeface="宋体" panose="02010600030101010101" pitchFamily="2" charset="-122"/>
                <a:ea typeface="宋体" panose="02010600030101010101" pitchFamily="2" charset="-122"/>
              </a:rPr>
              <a:t>诠释学翻译理论</a:t>
            </a:r>
          </a:p>
        </p:txBody>
      </p:sp>
    </p:spTree>
    <p:extLst>
      <p:ext uri="{BB962C8B-B14F-4D97-AF65-F5344CB8AC3E}">
        <p14:creationId xmlns:p14="http://schemas.microsoft.com/office/powerpoint/2010/main" val="414949783"/>
      </p:ext>
    </p:extLst>
  </p:cSld>
  <p:clrMapOvr>
    <a:masterClrMapping/>
  </p:clrMapOvr>
  <mc:AlternateContent xmlns:mc="http://schemas.openxmlformats.org/markup-compatibility/2006" xmlns:p14="http://schemas.microsoft.com/office/powerpoint/2010/main">
    <mc:Choice Requires="p14">
      <p:transition spd="slow" p14:dur="1600" advClick="0" advTm="0">
        <p14:prism isContent="1" isInverted="1"/>
      </p:transition>
    </mc:Choice>
    <mc:Fallback xmlns="">
      <p:transition spd="slow" advClick="0" advTm="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肘形连接符 7"/>
          <p:cNvCxnSpPr/>
          <p:nvPr/>
        </p:nvCxnSpPr>
        <p:spPr>
          <a:xfrm flipV="1">
            <a:off x="6291830" y="2268337"/>
            <a:ext cx="2088232" cy="1160521"/>
          </a:xfrm>
          <a:prstGeom prst="bentConnector3">
            <a:avLst>
              <a:gd name="adj1" fmla="val 27650"/>
            </a:avLst>
          </a:prstGeom>
          <a:ln w="12700">
            <a:solidFill>
              <a:schemeClr val="accent2"/>
            </a:solidFill>
            <a:prstDash val="sysDash"/>
            <a:tailEnd type="oval" w="med" len="med"/>
          </a:ln>
        </p:spPr>
        <p:style>
          <a:lnRef idx="1">
            <a:schemeClr val="accent1"/>
          </a:lnRef>
          <a:fillRef idx="0">
            <a:schemeClr val="accent1"/>
          </a:fillRef>
          <a:effectRef idx="0">
            <a:schemeClr val="accent1"/>
          </a:effectRef>
          <a:fontRef idx="minor">
            <a:schemeClr val="tx1"/>
          </a:fontRef>
        </p:style>
      </p:cxnSp>
      <p:cxnSp>
        <p:nvCxnSpPr>
          <p:cNvPr id="9" name="肘形连接符 8"/>
          <p:cNvCxnSpPr/>
          <p:nvPr/>
        </p:nvCxnSpPr>
        <p:spPr>
          <a:xfrm rot="10800000" flipV="1">
            <a:off x="4490400" y="1591927"/>
            <a:ext cx="2251431" cy="930564"/>
          </a:xfrm>
          <a:prstGeom prst="bentConnector3">
            <a:avLst>
              <a:gd name="adj1" fmla="val 30539"/>
            </a:avLst>
          </a:prstGeom>
          <a:ln w="12700">
            <a:solidFill>
              <a:schemeClr val="accent1"/>
            </a:solidFill>
            <a:prstDash val="sysDash"/>
            <a:tailEnd type="oval" w="med" len="med"/>
          </a:ln>
        </p:spPr>
        <p:style>
          <a:lnRef idx="1">
            <a:schemeClr val="accent1"/>
          </a:lnRef>
          <a:fillRef idx="0">
            <a:schemeClr val="accent1"/>
          </a:fillRef>
          <a:effectRef idx="0">
            <a:schemeClr val="accent1"/>
          </a:effectRef>
          <a:fontRef idx="minor">
            <a:schemeClr val="tx1"/>
          </a:fontRef>
        </p:style>
      </p:cxnSp>
      <p:sp>
        <p:nvSpPr>
          <p:cNvPr id="11" name="TextBox 24"/>
          <p:cNvSpPr txBox="1">
            <a:spLocks noChangeArrowheads="1"/>
          </p:cNvSpPr>
          <p:nvPr/>
        </p:nvSpPr>
        <p:spPr bwMode="auto">
          <a:xfrm>
            <a:off x="951297" y="2623558"/>
            <a:ext cx="7349369" cy="704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spAutoFit/>
          </a:bodyPr>
          <a:lstStyle>
            <a:defPPr>
              <a:defRPr lang="zh-CN"/>
            </a:defPPr>
            <a:lvl1pPr algn="just" defTabSz="914400" fontAlgn="base">
              <a:lnSpc>
                <a:spcPct val="150000"/>
              </a:lnSpc>
              <a:spcBef>
                <a:spcPct val="0"/>
              </a:spcBef>
              <a:spcAft>
                <a:spcPct val="0"/>
              </a:spcAft>
              <a:defRPr sz="1400">
                <a:solidFill>
                  <a:schemeClr val="tx1">
                    <a:lumMod val="50000"/>
                    <a:lumOff val="50000"/>
                  </a:schemeClr>
                </a:solidFill>
                <a:ea typeface="微软雅黑" panose="020B0503020204020204" pitchFamily="34" charset="-122"/>
                <a:cs typeface="+mn-ea"/>
              </a:defRPr>
            </a:lvl1pPr>
          </a:lstStyle>
          <a:p>
            <a:r>
              <a:rPr lang="en-US" altLang="zh-CN" dirty="0"/>
              <a:t>George Steiner divided the translation process into four steps, i.e. </a:t>
            </a:r>
          </a:p>
          <a:p>
            <a:r>
              <a:rPr lang="en-US" altLang="zh-CN" b="1" dirty="0"/>
              <a:t>Trust (</a:t>
            </a:r>
            <a:r>
              <a:rPr lang="zh-CN" altLang="en-US" b="1" dirty="0"/>
              <a:t>信任</a:t>
            </a:r>
            <a:r>
              <a:rPr lang="en-US" altLang="zh-CN" b="1" dirty="0"/>
              <a:t>) , Aggression</a:t>
            </a:r>
            <a:r>
              <a:rPr lang="zh-CN" altLang="en-US" b="1" dirty="0"/>
              <a:t>（侵入）</a:t>
            </a:r>
            <a:r>
              <a:rPr lang="en-US" altLang="zh-CN" b="1" dirty="0"/>
              <a:t>, Incorporation</a:t>
            </a:r>
            <a:r>
              <a:rPr lang="zh-CN" altLang="en-US" b="1" dirty="0"/>
              <a:t>（吸收）</a:t>
            </a:r>
            <a:r>
              <a:rPr lang="en-US" altLang="zh-CN" b="1" dirty="0"/>
              <a:t> and Compensation</a:t>
            </a:r>
            <a:r>
              <a:rPr lang="zh-CN" altLang="en-US" b="1" dirty="0"/>
              <a:t>（补偿）</a:t>
            </a:r>
            <a:r>
              <a:rPr lang="en-US" altLang="zh-CN" b="1" dirty="0"/>
              <a:t>.</a:t>
            </a:r>
            <a:endParaRPr lang="en-US" altLang="zh-CN" dirty="0">
              <a:ea typeface="+mn-ea"/>
              <a:sym typeface="+mn-lt"/>
            </a:endParaRPr>
          </a:p>
        </p:txBody>
      </p:sp>
      <p:sp>
        <p:nvSpPr>
          <p:cNvPr id="14" name="TextBox 6"/>
          <p:cNvSpPr txBox="1">
            <a:spLocks noChangeArrowheads="1"/>
          </p:cNvSpPr>
          <p:nvPr/>
        </p:nvSpPr>
        <p:spPr bwMode="auto">
          <a:xfrm>
            <a:off x="546322" y="226080"/>
            <a:ext cx="571980" cy="400234"/>
          </a:xfrm>
          <a:prstGeom prst="rect">
            <a:avLst/>
          </a:prstGeom>
          <a:noFill/>
          <a:ln>
            <a:noFill/>
          </a:ln>
        </p:spPr>
        <p:txBody>
          <a:bodyPr vert="horz" wrap="square" lIns="91440" tIns="45720" rIns="91440" bIns="45720" numCol="1" anchor="t"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2000" u="none" strike="noStrike" cap="none" normalizeH="0" baseline="0" dirty="0">
                <a:ln>
                  <a:noFill/>
                </a:ln>
                <a:solidFill>
                  <a:schemeClr val="bg1"/>
                </a:solidFill>
                <a:effectLst/>
                <a:cs typeface="+mn-ea"/>
                <a:sym typeface="+mn-lt"/>
              </a:rPr>
              <a:t>03</a:t>
            </a:r>
            <a:endParaRPr kumimoji="0" lang="zh-CN" sz="1800" u="none" strike="noStrike" cap="none" normalizeH="0" baseline="0" dirty="0">
              <a:ln>
                <a:noFill/>
              </a:ln>
              <a:solidFill>
                <a:schemeClr val="bg1"/>
              </a:solidFill>
              <a:effectLst/>
              <a:cs typeface="+mn-ea"/>
              <a:sym typeface="+mn-lt"/>
            </a:endParaRPr>
          </a:p>
        </p:txBody>
      </p:sp>
      <p:sp>
        <p:nvSpPr>
          <p:cNvPr id="13" name="TextBox 5"/>
          <p:cNvSpPr txBox="1"/>
          <p:nvPr/>
        </p:nvSpPr>
        <p:spPr>
          <a:xfrm>
            <a:off x="951298" y="248543"/>
            <a:ext cx="3229474" cy="307777"/>
          </a:xfrm>
          <a:prstGeom prst="rect">
            <a:avLst/>
          </a:prstGeom>
          <a:noFill/>
        </p:spPr>
        <p:txBody>
          <a:bodyPr wrap="none" rtlCol="0">
            <a:spAutoFit/>
          </a:bodyPr>
          <a:lstStyle/>
          <a:p>
            <a:pPr lvl="0"/>
            <a:r>
              <a:rPr lang="en-US" altLang="zh-CN" sz="1400" b="1" dirty="0">
                <a:solidFill>
                  <a:schemeClr val="accent1"/>
                </a:solidFill>
                <a:latin typeface="微软雅黑" pitchFamily="34" charset="-122"/>
                <a:ea typeface="微软雅黑" pitchFamily="34" charset="-122"/>
              </a:rPr>
              <a:t>Hermeneutic Translation Theories</a:t>
            </a:r>
            <a:endParaRPr lang="zh-CN" altLang="zh-CN" sz="1400" b="1" dirty="0">
              <a:solidFill>
                <a:schemeClr val="accent1"/>
              </a:solidFill>
              <a:latin typeface="微软雅黑" pitchFamily="34" charset="-122"/>
              <a:ea typeface="微软雅黑" pitchFamily="34" charset="-122"/>
            </a:endParaRPr>
          </a:p>
        </p:txBody>
      </p:sp>
      <p:sp>
        <p:nvSpPr>
          <p:cNvPr id="15" name="文本框 14">
            <a:extLst>
              <a:ext uri="{FF2B5EF4-FFF2-40B4-BE49-F238E27FC236}">
                <a16:creationId xmlns:a16="http://schemas.microsoft.com/office/drawing/2014/main" id="{13F2272F-5B80-407E-B3AB-D1CC9BA4DF45}"/>
              </a:ext>
            </a:extLst>
          </p:cNvPr>
          <p:cNvSpPr txBox="1"/>
          <p:nvPr/>
        </p:nvSpPr>
        <p:spPr>
          <a:xfrm>
            <a:off x="951297" y="971550"/>
            <a:ext cx="6330737" cy="584775"/>
          </a:xfrm>
          <a:prstGeom prst="rect">
            <a:avLst/>
          </a:prstGeom>
          <a:noFill/>
        </p:spPr>
        <p:txBody>
          <a:bodyPr wrap="square">
            <a:spAutoFit/>
          </a:bodyPr>
          <a:lstStyle/>
          <a:p>
            <a:r>
              <a:rPr lang="en-US" altLang="zh-CN" b="1" dirty="0"/>
              <a:t>H</a:t>
            </a:r>
            <a:r>
              <a:rPr lang="zh-CN" altLang="en-US" b="1" dirty="0"/>
              <a:t>ermeneutics</a:t>
            </a:r>
            <a:r>
              <a:rPr lang="en-US" altLang="zh-CN" dirty="0"/>
              <a:t>: </a:t>
            </a:r>
            <a:r>
              <a:rPr lang="zh-CN" altLang="en-US" sz="1400" dirty="0">
                <a:solidFill>
                  <a:schemeClr val="tx1">
                    <a:lumMod val="50000"/>
                    <a:lumOff val="50000"/>
                  </a:schemeClr>
                </a:solidFill>
                <a:ea typeface="微软雅黑" panose="020B0503020204020204" pitchFamily="34" charset="-122"/>
                <a:cs typeface="+mn-ea"/>
              </a:rPr>
              <a:t>the science or theory of interpretation. It is a theory and philosophy concerned with understanding the meaning of texts</a:t>
            </a:r>
            <a:r>
              <a:rPr lang="en-US" altLang="zh-CN" sz="1400" dirty="0">
                <a:solidFill>
                  <a:schemeClr val="tx1">
                    <a:lumMod val="50000"/>
                    <a:lumOff val="50000"/>
                  </a:schemeClr>
                </a:solidFill>
                <a:ea typeface="微软雅黑" panose="020B0503020204020204" pitchFamily="34" charset="-122"/>
                <a:cs typeface="+mn-ea"/>
              </a:rPr>
              <a:t>.</a:t>
            </a:r>
            <a:endParaRPr lang="zh-CN" altLang="en-US" sz="1400" dirty="0">
              <a:solidFill>
                <a:schemeClr val="tx1">
                  <a:lumMod val="50000"/>
                  <a:lumOff val="50000"/>
                </a:schemeClr>
              </a:solidFill>
              <a:ea typeface="微软雅黑" panose="020B0503020204020204" pitchFamily="34" charset="-122"/>
              <a:cs typeface="+mn-ea"/>
            </a:endParaRPr>
          </a:p>
        </p:txBody>
      </p:sp>
      <p:sp>
        <p:nvSpPr>
          <p:cNvPr id="16" name="文本框 15">
            <a:extLst>
              <a:ext uri="{FF2B5EF4-FFF2-40B4-BE49-F238E27FC236}">
                <a16:creationId xmlns:a16="http://schemas.microsoft.com/office/drawing/2014/main" id="{A4804B52-1BF1-4765-9BCD-CBAD5752DF21}"/>
              </a:ext>
            </a:extLst>
          </p:cNvPr>
          <p:cNvSpPr txBox="1"/>
          <p:nvPr/>
        </p:nvSpPr>
        <p:spPr>
          <a:xfrm>
            <a:off x="885972" y="1807923"/>
            <a:ext cx="5576419" cy="369332"/>
          </a:xfrm>
          <a:prstGeom prst="rect">
            <a:avLst/>
          </a:prstGeom>
          <a:noFill/>
        </p:spPr>
        <p:txBody>
          <a:bodyPr wrap="square" rtlCol="0">
            <a:spAutoFit/>
          </a:bodyPr>
          <a:lstStyle/>
          <a:p>
            <a:r>
              <a:rPr lang="en-US" altLang="zh-CN" dirty="0"/>
              <a:t>Translation theories based on Hermeneutics(</a:t>
            </a:r>
            <a:r>
              <a:rPr lang="zh-CN" altLang="en-US" dirty="0"/>
              <a:t>诠释学</a:t>
            </a:r>
            <a:r>
              <a:rPr lang="en-US" altLang="zh-CN" dirty="0"/>
              <a:t>)</a:t>
            </a:r>
            <a:endParaRPr lang="zh-CN" altLang="en-US" dirty="0"/>
          </a:p>
        </p:txBody>
      </p:sp>
    </p:spTree>
    <p:extLst>
      <p:ext uri="{BB962C8B-B14F-4D97-AF65-F5344CB8AC3E}">
        <p14:creationId xmlns:p14="http://schemas.microsoft.com/office/powerpoint/2010/main" val="122166085"/>
      </p:ext>
    </p:extLst>
  </p:cSld>
  <p:clrMapOvr>
    <a:masterClrMapping/>
  </p:clrMapOvr>
  <mc:AlternateContent xmlns:mc="http://schemas.openxmlformats.org/markup-compatibility/2006" xmlns:p14="http://schemas.microsoft.com/office/powerpoint/2010/main">
    <mc:Choice Requires="p14">
      <p:transition spd="slow" p14:dur="2000" advClick="0" advTm="0">
        <p14:prism isContent="1"/>
      </p:transition>
    </mc:Choice>
    <mc:Fallback xmlns="">
      <p:transition spd="slow" advClick="0" advTm="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974615" y="392537"/>
            <a:ext cx="316409" cy="369382"/>
            <a:chOff x="4400134" y="1065982"/>
            <a:chExt cx="316409" cy="369331"/>
          </a:xfrm>
          <a:solidFill>
            <a:srgbClr val="F83003"/>
          </a:solidFill>
        </p:grpSpPr>
        <p:sp>
          <p:nvSpPr>
            <p:cNvPr id="3" name="椭圆 2"/>
            <p:cNvSpPr/>
            <p:nvPr/>
          </p:nvSpPr>
          <p:spPr>
            <a:xfrm>
              <a:off x="4417853" y="1095705"/>
              <a:ext cx="298690" cy="298690"/>
            </a:xfrm>
            <a:prstGeom prst="ellipse">
              <a:avLst/>
            </a:prstGeom>
            <a:solidFill>
              <a:schemeClr val="accent1"/>
            </a:solidFill>
            <a:ln>
              <a:noFill/>
            </a:ln>
          </p:spPr>
          <p:txBody>
            <a:bodyPr vert="horz" wrap="square" lIns="91424" tIns="45712" rIns="91424" bIns="45712" numCol="1" anchor="t" anchorCtr="0" compatLnSpc="1">
              <a:prstTxWarp prst="textNoShape">
                <a:avLst/>
              </a:prstTxWarp>
            </a:bodyPr>
            <a:lstStyle/>
            <a:p>
              <a:endParaRPr lang="zh-CN" altLang="en-US" dirty="0">
                <a:solidFill>
                  <a:schemeClr val="tx1">
                    <a:lumMod val="75000"/>
                    <a:lumOff val="25000"/>
                  </a:schemeClr>
                </a:solidFill>
              </a:endParaRPr>
            </a:p>
          </p:txBody>
        </p:sp>
        <p:sp>
          <p:nvSpPr>
            <p:cNvPr id="4" name="TextBox 3"/>
            <p:cNvSpPr txBox="1"/>
            <p:nvPr/>
          </p:nvSpPr>
          <p:spPr>
            <a:xfrm>
              <a:off x="4400134" y="1065982"/>
              <a:ext cx="301686" cy="369331"/>
            </a:xfrm>
            <a:prstGeom prst="rect">
              <a:avLst/>
            </a:prstGeom>
            <a:noFill/>
          </p:spPr>
          <p:txBody>
            <a:bodyPr wrap="none" rtlCol="0">
              <a:spAutoFit/>
            </a:bodyPr>
            <a:lstStyle/>
            <a:p>
              <a:r>
                <a:rPr lang="en-US" altLang="zh-CN" dirty="0">
                  <a:solidFill>
                    <a:schemeClr val="bg1"/>
                  </a:solidFill>
                </a:rPr>
                <a:t>1</a:t>
              </a:r>
              <a:endParaRPr lang="zh-CN" altLang="en-US" dirty="0">
                <a:solidFill>
                  <a:schemeClr val="bg1"/>
                </a:solidFill>
              </a:endParaRPr>
            </a:p>
          </p:txBody>
        </p:sp>
      </p:grpSp>
      <p:sp>
        <p:nvSpPr>
          <p:cNvPr id="20" name="TextBox 5"/>
          <p:cNvSpPr txBox="1"/>
          <p:nvPr/>
        </p:nvSpPr>
        <p:spPr>
          <a:xfrm>
            <a:off x="1308743" y="420846"/>
            <a:ext cx="1345561" cy="400110"/>
          </a:xfrm>
          <a:prstGeom prst="rect">
            <a:avLst/>
          </a:prstGeom>
          <a:noFill/>
        </p:spPr>
        <p:txBody>
          <a:bodyPr wrap="none" rtlCol="0">
            <a:spAutoFit/>
          </a:bodyPr>
          <a:lstStyle/>
          <a:p>
            <a:pPr lvl="0"/>
            <a:r>
              <a:rPr lang="en-US" altLang="zh-CN" sz="2000" b="1" dirty="0">
                <a:solidFill>
                  <a:schemeClr val="accent1"/>
                </a:solidFill>
                <a:latin typeface="微软雅黑" pitchFamily="34" charset="-122"/>
                <a:ea typeface="微软雅黑" pitchFamily="34" charset="-122"/>
              </a:rPr>
              <a:t>Trust</a:t>
            </a:r>
            <a:r>
              <a:rPr lang="zh-CN" altLang="en-US" sz="2000" b="1" dirty="0">
                <a:solidFill>
                  <a:schemeClr val="accent1"/>
                </a:solidFill>
                <a:latin typeface="微软雅黑" pitchFamily="34" charset="-122"/>
                <a:ea typeface="微软雅黑" pitchFamily="34" charset="-122"/>
              </a:rPr>
              <a:t>信任</a:t>
            </a:r>
            <a:endParaRPr lang="zh-CN" altLang="zh-CN" sz="2000" b="1" dirty="0">
              <a:solidFill>
                <a:schemeClr val="accent1"/>
              </a:solidFill>
              <a:latin typeface="微软雅黑" pitchFamily="34" charset="-122"/>
              <a:ea typeface="微软雅黑" pitchFamily="34" charset="-122"/>
            </a:endParaRPr>
          </a:p>
        </p:txBody>
      </p:sp>
      <p:sp>
        <p:nvSpPr>
          <p:cNvPr id="21" name="文本框 20">
            <a:extLst>
              <a:ext uri="{FF2B5EF4-FFF2-40B4-BE49-F238E27FC236}">
                <a16:creationId xmlns:a16="http://schemas.microsoft.com/office/drawing/2014/main" id="{EA70E88A-BE37-4801-858A-0EAB6102E290}"/>
              </a:ext>
            </a:extLst>
          </p:cNvPr>
          <p:cNvSpPr txBox="1"/>
          <p:nvPr/>
        </p:nvSpPr>
        <p:spPr>
          <a:xfrm>
            <a:off x="671558" y="1019024"/>
            <a:ext cx="2613234" cy="369332"/>
          </a:xfrm>
          <a:prstGeom prst="rect">
            <a:avLst/>
          </a:prstGeom>
          <a:noFill/>
        </p:spPr>
        <p:txBody>
          <a:bodyPr wrap="square" rtlCol="0">
            <a:spAutoFit/>
          </a:bodyPr>
          <a:lstStyle/>
          <a:p>
            <a:r>
              <a:rPr lang="en-US" altLang="zh-CN" dirty="0"/>
              <a:t>First step; critical step</a:t>
            </a:r>
            <a:endParaRPr lang="zh-CN" altLang="en-US" dirty="0"/>
          </a:p>
        </p:txBody>
      </p:sp>
      <p:sp>
        <p:nvSpPr>
          <p:cNvPr id="23" name="文本框 22">
            <a:extLst>
              <a:ext uri="{FF2B5EF4-FFF2-40B4-BE49-F238E27FC236}">
                <a16:creationId xmlns:a16="http://schemas.microsoft.com/office/drawing/2014/main" id="{642DECF6-9F2C-4F18-A7E4-D043EC267D79}"/>
              </a:ext>
            </a:extLst>
          </p:cNvPr>
          <p:cNvSpPr txBox="1"/>
          <p:nvPr/>
        </p:nvSpPr>
        <p:spPr>
          <a:xfrm>
            <a:off x="598696" y="1686385"/>
            <a:ext cx="7910376" cy="646331"/>
          </a:xfrm>
          <a:prstGeom prst="rect">
            <a:avLst/>
          </a:prstGeom>
          <a:noFill/>
        </p:spPr>
        <p:txBody>
          <a:bodyPr wrap="square">
            <a:spAutoFit/>
          </a:bodyPr>
          <a:lstStyle/>
          <a:p>
            <a:r>
              <a:rPr lang="en-US" altLang="zh-CN" kern="100" dirty="0">
                <a:latin typeface="Times New Roman" panose="02020603050405020304" pitchFamily="18" charset="0"/>
                <a:ea typeface="宋体" panose="02010600030101010101" pitchFamily="2" charset="-122"/>
              </a:rPr>
              <a:t>T</a:t>
            </a:r>
            <a:r>
              <a:rPr lang="en-US" altLang="zh-CN" sz="1800" kern="100" dirty="0">
                <a:effectLst/>
                <a:latin typeface="Times New Roman" panose="02020603050405020304" pitchFamily="18" charset="0"/>
                <a:ea typeface="宋体" panose="02010600030101010101" pitchFamily="2" charset="-122"/>
              </a:rPr>
              <a:t>ranslators should </a:t>
            </a:r>
            <a:r>
              <a:rPr lang="en-US" altLang="zh-CN" sz="1800" u="sng" kern="100" dirty="0">
                <a:effectLst/>
                <a:latin typeface="Times New Roman" panose="02020603050405020304" pitchFamily="18" charset="0"/>
                <a:ea typeface="宋体" panose="02010600030101010101" pitchFamily="2" charset="-122"/>
              </a:rPr>
              <a:t>first confirm that the translated text must be valuable and meaningful</a:t>
            </a:r>
            <a:r>
              <a:rPr lang="en-US" altLang="zh-CN" sz="1800" kern="100" dirty="0">
                <a:effectLst/>
                <a:latin typeface="Times New Roman" panose="02020603050405020304" pitchFamily="18" charset="0"/>
                <a:ea typeface="宋体" panose="02010600030101010101" pitchFamily="2" charset="-122"/>
              </a:rPr>
              <a:t>, and then they will take time and effort to translate.</a:t>
            </a:r>
            <a:endParaRPr lang="zh-CN" altLang="en-US" dirty="0"/>
          </a:p>
        </p:txBody>
      </p:sp>
      <p:sp>
        <p:nvSpPr>
          <p:cNvPr id="25" name="文本框 24">
            <a:extLst>
              <a:ext uri="{FF2B5EF4-FFF2-40B4-BE49-F238E27FC236}">
                <a16:creationId xmlns:a16="http://schemas.microsoft.com/office/drawing/2014/main" id="{7B921504-742A-4FD1-839A-E4D0796C0175}"/>
              </a:ext>
            </a:extLst>
          </p:cNvPr>
          <p:cNvSpPr txBox="1"/>
          <p:nvPr/>
        </p:nvSpPr>
        <p:spPr>
          <a:xfrm>
            <a:off x="598696" y="2572544"/>
            <a:ext cx="8056099" cy="646331"/>
          </a:xfrm>
          <a:prstGeom prst="rect">
            <a:avLst/>
          </a:prstGeom>
          <a:noFill/>
        </p:spPr>
        <p:txBody>
          <a:bodyPr wrap="square">
            <a:spAutoFit/>
          </a:bodyPr>
          <a:lstStyle/>
          <a:p>
            <a:r>
              <a:rPr lang="en-US" altLang="zh-CN" sz="1800" kern="100" dirty="0">
                <a:effectLst/>
                <a:latin typeface="Times New Roman" panose="02020603050405020304" pitchFamily="18" charset="0"/>
                <a:ea typeface="宋体" panose="02010600030101010101" pitchFamily="2" charset="-122"/>
              </a:rPr>
              <a:t>The translator believes that </a:t>
            </a:r>
            <a:r>
              <a:rPr lang="en-US" altLang="zh-CN" sz="1800" u="sng" kern="100" dirty="0">
                <a:effectLst/>
                <a:latin typeface="Times New Roman" panose="02020603050405020304" pitchFamily="18" charset="0"/>
                <a:ea typeface="宋体" panose="02010600030101010101" pitchFamily="2" charset="-122"/>
              </a:rPr>
              <a:t>the original text is meaningful </a:t>
            </a:r>
            <a:r>
              <a:rPr lang="en-US" altLang="zh-CN" sz="1800" kern="100" dirty="0">
                <a:effectLst/>
                <a:latin typeface="Times New Roman" panose="02020603050405020304" pitchFamily="18" charset="0"/>
                <a:ea typeface="宋体" panose="02010600030101010101" pitchFamily="2" charset="-122"/>
              </a:rPr>
              <a:t>and translates the original text on the basis of understanding, which is </a:t>
            </a:r>
            <a:r>
              <a:rPr lang="en-US" altLang="zh-CN" sz="1800" u="sng" kern="100" dirty="0">
                <a:effectLst/>
                <a:latin typeface="Times New Roman" panose="02020603050405020304" pitchFamily="18" charset="0"/>
                <a:ea typeface="宋体" panose="02010600030101010101" pitchFamily="2" charset="-122"/>
              </a:rPr>
              <a:t>a kind of trust in the original text.</a:t>
            </a:r>
            <a:endParaRPr lang="zh-CN" altLang="en-US" u="sng" dirty="0"/>
          </a:p>
        </p:txBody>
      </p:sp>
      <p:sp>
        <p:nvSpPr>
          <p:cNvPr id="27" name="文本框 26">
            <a:extLst>
              <a:ext uri="{FF2B5EF4-FFF2-40B4-BE49-F238E27FC236}">
                <a16:creationId xmlns:a16="http://schemas.microsoft.com/office/drawing/2014/main" id="{536BB588-54A6-48FF-9F71-2CD8697412EE}"/>
              </a:ext>
            </a:extLst>
          </p:cNvPr>
          <p:cNvSpPr txBox="1"/>
          <p:nvPr/>
        </p:nvSpPr>
        <p:spPr>
          <a:xfrm>
            <a:off x="598696" y="3458703"/>
            <a:ext cx="8636303" cy="369332"/>
          </a:xfrm>
          <a:prstGeom prst="rect">
            <a:avLst/>
          </a:prstGeom>
          <a:noFill/>
        </p:spPr>
        <p:txBody>
          <a:bodyPr wrap="square">
            <a:spAutoFit/>
          </a:bodyPr>
          <a:lstStyle/>
          <a:p>
            <a:r>
              <a:rPr lang="en-US" altLang="zh-CN" sz="1800" kern="100" dirty="0">
                <a:effectLst/>
                <a:latin typeface="Times New Roman" panose="02020603050405020304" pitchFamily="18" charset="0"/>
                <a:ea typeface="宋体" panose="02010600030101010101" pitchFamily="2" charset="-122"/>
              </a:rPr>
              <a:t>Therefore, trust will affect the translator’s interpretation of the translation to some extent. </a:t>
            </a:r>
            <a:endParaRPr lang="zh-CN" altLang="en-US" dirty="0"/>
          </a:p>
        </p:txBody>
      </p:sp>
    </p:spTree>
    <p:extLst>
      <p:ext uri="{BB962C8B-B14F-4D97-AF65-F5344CB8AC3E}">
        <p14:creationId xmlns:p14="http://schemas.microsoft.com/office/powerpoint/2010/main" val="1403133308"/>
      </p:ext>
    </p:extLst>
  </p:cSld>
  <p:clrMapOvr>
    <a:masterClrMapping/>
  </p:clrMapOvr>
  <mc:AlternateContent xmlns:mc="http://schemas.openxmlformats.org/markup-compatibility/2006" xmlns:p14="http://schemas.microsoft.com/office/powerpoint/2010/main">
    <mc:Choice Requires="p14">
      <p:transition spd="slow" p14:dur="2000" advClick="0" advTm="0">
        <p14:prism isContent="1"/>
      </p:transition>
    </mc:Choice>
    <mc:Fallback xmlns="">
      <p:transition spd="slow" advClick="0" advTm="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PA" val="v3.0.0"/>
</p:tagLst>
</file>

<file path=ppt/tags/tag2.xml><?xml version="1.0" encoding="utf-8"?>
<p:tagLst xmlns:a="http://schemas.openxmlformats.org/drawingml/2006/main" xmlns:r="http://schemas.openxmlformats.org/officeDocument/2006/relationships" xmlns:p="http://schemas.openxmlformats.org/presentationml/2006/main">
  <p:tag name="PA" val="v3.0.0"/>
</p:tagLst>
</file>

<file path=ppt/tags/tag3.xml><?xml version="1.0" encoding="utf-8"?>
<p:tagLst xmlns:a="http://schemas.openxmlformats.org/drawingml/2006/main" xmlns:r="http://schemas.openxmlformats.org/officeDocument/2006/relationships" xmlns:p="http://schemas.openxmlformats.org/presentationml/2006/main">
  <p:tag name="PA" val="v3.0.0"/>
</p:tagLst>
</file>

<file path=ppt/tags/tag4.xml><?xml version="1.0" encoding="utf-8"?>
<p:tagLst xmlns:a="http://schemas.openxmlformats.org/drawingml/2006/main" xmlns:r="http://schemas.openxmlformats.org/officeDocument/2006/relationships" xmlns:p="http://schemas.openxmlformats.org/presentationml/2006/main">
  <p:tag name="PA" val="v3.0.0"/>
</p:tagLst>
</file>

<file path=ppt/tags/tag5.xml><?xml version="1.0" encoding="utf-8"?>
<p:tagLst xmlns:a="http://schemas.openxmlformats.org/drawingml/2006/main" xmlns:r="http://schemas.openxmlformats.org/officeDocument/2006/relationships" xmlns:p="http://schemas.openxmlformats.org/presentationml/2006/main">
  <p:tag name="PA" val="v3.0.0"/>
</p:tagLst>
</file>

<file path=ppt/tags/tag6.xml><?xml version="1.0" encoding="utf-8"?>
<p:tagLst xmlns:a="http://schemas.openxmlformats.org/drawingml/2006/main" xmlns:r="http://schemas.openxmlformats.org/officeDocument/2006/relationships" xmlns:p="http://schemas.openxmlformats.org/presentationml/2006/main">
  <p:tag name="PA" val="v3.0.0"/>
</p:tagLst>
</file>

<file path=ppt/tags/tag7.xml><?xml version="1.0" encoding="utf-8"?>
<p:tagLst xmlns:a="http://schemas.openxmlformats.org/drawingml/2006/main" xmlns:r="http://schemas.openxmlformats.org/officeDocument/2006/relationships" xmlns:p="http://schemas.openxmlformats.org/presentationml/2006/main">
  <p:tag name="PA" val="v3.0.0"/>
</p:tagLst>
</file>

<file path=ppt/theme/theme1.xml><?xml version="1.0" encoding="utf-8"?>
<a:theme xmlns:a="http://schemas.openxmlformats.org/drawingml/2006/main" name="Office 主题​​">
  <a:themeElements>
    <a:clrScheme name="自定义 2132">
      <a:dk1>
        <a:sysClr val="windowText" lastClr="000000"/>
      </a:dk1>
      <a:lt1>
        <a:sysClr val="window" lastClr="CAEACE"/>
      </a:lt1>
      <a:dk2>
        <a:srgbClr val="44546A"/>
      </a:dk2>
      <a:lt2>
        <a:srgbClr val="E7E6E6"/>
      </a:lt2>
      <a:accent1>
        <a:srgbClr val="177CB0"/>
      </a:accent1>
      <a:accent2>
        <a:srgbClr val="63A5C2"/>
      </a:accent2>
      <a:accent3>
        <a:srgbClr val="177CB0"/>
      </a:accent3>
      <a:accent4>
        <a:srgbClr val="63A5C2"/>
      </a:accent4>
      <a:accent5>
        <a:srgbClr val="177CB0"/>
      </a:accent5>
      <a:accent6>
        <a:srgbClr val="63A5C2"/>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CAEACE"/>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CAEACE"/>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850</TotalTime>
  <Words>658</Words>
  <Application>Microsoft Office PowerPoint</Application>
  <PresentationFormat>自定义</PresentationFormat>
  <Paragraphs>84</Paragraphs>
  <Slides>14</Slides>
  <Notes>9</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14</vt:i4>
      </vt:variant>
    </vt:vector>
  </HeadingPairs>
  <TitlesOfParts>
    <vt:vector size="24" baseType="lpstr">
      <vt:lpstr>等线</vt:lpstr>
      <vt:lpstr>华文细黑</vt:lpstr>
      <vt:lpstr>宋体</vt:lpstr>
      <vt:lpstr>微软雅黑</vt:lpstr>
      <vt:lpstr>Arial</vt:lpstr>
      <vt:lpstr>Calibri</vt:lpstr>
      <vt:lpstr>Calibri Light</vt:lpstr>
      <vt:lpstr>Impact</vt:lpstr>
      <vt:lpstr>Times New Roman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dc:title>
  <dc:creator>Administrator</dc:creator>
  <cp:lastModifiedBy>1582115691@qq.com</cp:lastModifiedBy>
  <cp:revision>135</cp:revision>
  <dcterms:created xsi:type="dcterms:W3CDTF">2017-06-21T09:42:37Z</dcterms:created>
  <dcterms:modified xsi:type="dcterms:W3CDTF">2021-11-14T08:18:33Z</dcterms:modified>
</cp:coreProperties>
</file>