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3"/>
  </p:notesMasterIdLst>
  <p:handoutMasterIdLst>
    <p:handoutMasterId r:id="rId14"/>
  </p:handoutMasterIdLst>
  <p:sldIdLst>
    <p:sldId id="5300107" r:id="rId3"/>
    <p:sldId id="356" r:id="rId4"/>
    <p:sldId id="5300117" r:id="rId5"/>
    <p:sldId id="5300134" r:id="rId6"/>
    <p:sldId id="5300152" r:id="rId7"/>
    <p:sldId id="5299662" r:id="rId8"/>
    <p:sldId id="3328" r:id="rId9"/>
    <p:sldId id="5300114" r:id="rId10"/>
    <p:sldId id="5300135" r:id="rId11"/>
    <p:sldId id="530012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4AB7E65-D87F-4C89-B278-77F89FA96D86}">
          <p14:sldIdLst>
            <p14:sldId id="5300107"/>
            <p14:sldId id="356"/>
            <p14:sldId id="5300117"/>
            <p14:sldId id="5300134"/>
            <p14:sldId id="5300152"/>
            <p14:sldId id="5299662"/>
            <p14:sldId id="3328"/>
            <p14:sldId id="5300114"/>
            <p14:sldId id="5300135"/>
            <p14:sldId id="53001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9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483"/>
    <a:srgbClr val="EEEBE7"/>
    <a:srgbClr val="222A35"/>
    <a:srgbClr val="AC998B"/>
    <a:srgbClr val="A00104"/>
    <a:srgbClr val="BFBFBF"/>
    <a:srgbClr val="063557"/>
    <a:srgbClr val="5F686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6093" autoAdjust="0"/>
  </p:normalViewPr>
  <p:slideViewPr>
    <p:cSldViewPr snapToGrid="0">
      <p:cViewPr varScale="1">
        <p:scale>
          <a:sx n="82" d="100"/>
          <a:sy n="82" d="100"/>
        </p:scale>
        <p:origin x="739" y="67"/>
      </p:cViewPr>
      <p:guideLst>
        <p:guide orient="horz" pos="3592"/>
        <p:guide pos="3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98319-C3A0-4128-8354-58AF0234B684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zh-CN" altLang="en-US"/>
        </a:p>
      </dgm:t>
    </dgm:pt>
    <dgm:pt modelId="{C5958DE5-FA94-43DD-8055-BCEE5B1CEA27}">
      <dgm:prSet phldrT="[文本]"/>
      <dgm:spPr/>
      <dgm:t>
        <a:bodyPr/>
        <a:lstStyle/>
        <a:p>
          <a:r>
            <a:rPr lang="en-US" altLang="zh-CN" dirty="0"/>
            <a:t>Three main characters</a:t>
          </a:r>
          <a:endParaRPr lang="zh-CN" altLang="en-US" dirty="0"/>
        </a:p>
      </dgm:t>
    </dgm:pt>
    <dgm:pt modelId="{525E6BF8-7F79-4DF0-BCF0-CCD60F7016EC}" type="parTrans" cxnId="{C37D9880-9A43-452A-B0A5-9092F8B64A83}">
      <dgm:prSet/>
      <dgm:spPr/>
      <dgm:t>
        <a:bodyPr/>
        <a:lstStyle/>
        <a:p>
          <a:endParaRPr lang="zh-CN" altLang="en-US"/>
        </a:p>
      </dgm:t>
    </dgm:pt>
    <dgm:pt modelId="{5C4EDFF6-2E25-482C-9300-2DD9DC806AB5}" type="sibTrans" cxnId="{C37D9880-9A43-452A-B0A5-9092F8B64A83}">
      <dgm:prSet/>
      <dgm:spPr/>
      <dgm:t>
        <a:bodyPr/>
        <a:lstStyle/>
        <a:p>
          <a:endParaRPr lang="zh-CN" altLang="en-US"/>
        </a:p>
      </dgm:t>
    </dgm:pt>
    <dgm:pt modelId="{79C1F280-7A87-49F6-A0B4-40CDFB205761}">
      <dgm:prSet phldrT="[文本]"/>
      <dgm:spPr/>
      <dgm:t>
        <a:bodyPr/>
        <a:lstStyle/>
        <a:p>
          <a:r>
            <a:rPr lang="en-US" altLang="zh-CN" dirty="0"/>
            <a:t>Water war</a:t>
          </a:r>
          <a:endParaRPr lang="zh-CN" altLang="en-US" dirty="0"/>
        </a:p>
      </dgm:t>
    </dgm:pt>
    <dgm:pt modelId="{CE7D7335-8D65-4515-9EB7-3350FBB2522C}" type="parTrans" cxnId="{86A08C30-3AD7-4B97-9996-09B921E160EB}">
      <dgm:prSet/>
      <dgm:spPr/>
      <dgm:t>
        <a:bodyPr/>
        <a:lstStyle/>
        <a:p>
          <a:endParaRPr lang="zh-CN" altLang="en-US"/>
        </a:p>
      </dgm:t>
    </dgm:pt>
    <dgm:pt modelId="{E16A2CD5-A45C-4CA8-930B-5A53E05FD797}" type="sibTrans" cxnId="{86A08C30-3AD7-4B97-9996-09B921E160EB}">
      <dgm:prSet/>
      <dgm:spPr/>
      <dgm:t>
        <a:bodyPr/>
        <a:lstStyle/>
        <a:p>
          <a:endParaRPr lang="zh-CN" altLang="en-US"/>
        </a:p>
      </dgm:t>
    </dgm:pt>
    <dgm:pt modelId="{D30DBA1B-BBC6-418C-A260-92033B94F87E}" type="pres">
      <dgm:prSet presAssocID="{1A698319-C3A0-4128-8354-58AF0234B684}" presName="linear" presStyleCnt="0">
        <dgm:presLayoutVars>
          <dgm:dir/>
          <dgm:animLvl val="lvl"/>
          <dgm:resizeHandles val="exact"/>
        </dgm:presLayoutVars>
      </dgm:prSet>
      <dgm:spPr/>
    </dgm:pt>
    <dgm:pt modelId="{C5E858FE-4EE3-488F-A8D6-F0E50398C388}" type="pres">
      <dgm:prSet presAssocID="{C5958DE5-FA94-43DD-8055-BCEE5B1CEA27}" presName="parentLin" presStyleCnt="0"/>
      <dgm:spPr/>
    </dgm:pt>
    <dgm:pt modelId="{F7B39113-C43F-4225-BDB1-37E472C6583C}" type="pres">
      <dgm:prSet presAssocID="{C5958DE5-FA94-43DD-8055-BCEE5B1CEA27}" presName="parentLeftMargin" presStyleLbl="node1" presStyleIdx="0" presStyleCnt="2"/>
      <dgm:spPr/>
    </dgm:pt>
    <dgm:pt modelId="{864DB36F-D160-4F92-AE2C-A21C43192E91}" type="pres">
      <dgm:prSet presAssocID="{C5958DE5-FA94-43DD-8055-BCEE5B1CEA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F029F2-75F7-429A-AF6D-8DE533515CA8}" type="pres">
      <dgm:prSet presAssocID="{C5958DE5-FA94-43DD-8055-BCEE5B1CEA27}" presName="negativeSpace" presStyleCnt="0"/>
      <dgm:spPr/>
    </dgm:pt>
    <dgm:pt modelId="{0F386CFC-D31E-4469-BD60-A0E3D8ED4818}" type="pres">
      <dgm:prSet presAssocID="{C5958DE5-FA94-43DD-8055-BCEE5B1CEA27}" presName="childText" presStyleLbl="conFgAcc1" presStyleIdx="0" presStyleCnt="2">
        <dgm:presLayoutVars>
          <dgm:bulletEnabled val="1"/>
        </dgm:presLayoutVars>
      </dgm:prSet>
      <dgm:spPr/>
    </dgm:pt>
    <dgm:pt modelId="{DBF2B8A0-DF67-4874-930B-151453028C95}" type="pres">
      <dgm:prSet presAssocID="{5C4EDFF6-2E25-482C-9300-2DD9DC806AB5}" presName="spaceBetweenRectangles" presStyleCnt="0"/>
      <dgm:spPr/>
    </dgm:pt>
    <dgm:pt modelId="{C9E4024C-32D7-4625-862D-ACF7443E6AB2}" type="pres">
      <dgm:prSet presAssocID="{79C1F280-7A87-49F6-A0B4-40CDFB205761}" presName="parentLin" presStyleCnt="0"/>
      <dgm:spPr/>
    </dgm:pt>
    <dgm:pt modelId="{AF6A1A3C-4E1D-4997-9DD6-A54F00BA7721}" type="pres">
      <dgm:prSet presAssocID="{79C1F280-7A87-49F6-A0B4-40CDFB205761}" presName="parentLeftMargin" presStyleLbl="node1" presStyleIdx="0" presStyleCnt="2"/>
      <dgm:spPr/>
    </dgm:pt>
    <dgm:pt modelId="{AA0D546F-DBC2-4D13-AF5E-149E7EBB735C}" type="pres">
      <dgm:prSet presAssocID="{79C1F280-7A87-49F6-A0B4-40CDFB2057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BBEF3D-771C-4126-A8C5-EC03F1EE9C33}" type="pres">
      <dgm:prSet presAssocID="{79C1F280-7A87-49F6-A0B4-40CDFB205761}" presName="negativeSpace" presStyleCnt="0"/>
      <dgm:spPr/>
    </dgm:pt>
    <dgm:pt modelId="{10ABE863-E544-4372-8790-75C26778F287}" type="pres">
      <dgm:prSet presAssocID="{79C1F280-7A87-49F6-A0B4-40CDFB20576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6A08C30-3AD7-4B97-9996-09B921E160EB}" srcId="{1A698319-C3A0-4128-8354-58AF0234B684}" destId="{79C1F280-7A87-49F6-A0B4-40CDFB205761}" srcOrd="1" destOrd="0" parTransId="{CE7D7335-8D65-4515-9EB7-3350FBB2522C}" sibTransId="{E16A2CD5-A45C-4CA8-930B-5A53E05FD797}"/>
    <dgm:cxn modelId="{F2C01633-35D8-44C8-AB9D-8A3201A6A34A}" type="presOf" srcId="{79C1F280-7A87-49F6-A0B4-40CDFB205761}" destId="{AA0D546F-DBC2-4D13-AF5E-149E7EBB735C}" srcOrd="1" destOrd="0" presId="urn:microsoft.com/office/officeart/2005/8/layout/list1"/>
    <dgm:cxn modelId="{33449D77-250D-4B99-AE7A-54191133C3EB}" type="presOf" srcId="{1A698319-C3A0-4128-8354-58AF0234B684}" destId="{D30DBA1B-BBC6-418C-A260-92033B94F87E}" srcOrd="0" destOrd="0" presId="urn:microsoft.com/office/officeart/2005/8/layout/list1"/>
    <dgm:cxn modelId="{D6B1B77D-C34C-4A39-BC2D-1A5D82EDA630}" type="presOf" srcId="{C5958DE5-FA94-43DD-8055-BCEE5B1CEA27}" destId="{F7B39113-C43F-4225-BDB1-37E472C6583C}" srcOrd="0" destOrd="0" presId="urn:microsoft.com/office/officeart/2005/8/layout/list1"/>
    <dgm:cxn modelId="{C37D9880-9A43-452A-B0A5-9092F8B64A83}" srcId="{1A698319-C3A0-4128-8354-58AF0234B684}" destId="{C5958DE5-FA94-43DD-8055-BCEE5B1CEA27}" srcOrd="0" destOrd="0" parTransId="{525E6BF8-7F79-4DF0-BCF0-CCD60F7016EC}" sibTransId="{5C4EDFF6-2E25-482C-9300-2DD9DC806AB5}"/>
    <dgm:cxn modelId="{A568578A-80E2-48C7-9174-0700203BA231}" type="presOf" srcId="{C5958DE5-FA94-43DD-8055-BCEE5B1CEA27}" destId="{864DB36F-D160-4F92-AE2C-A21C43192E91}" srcOrd="1" destOrd="0" presId="urn:microsoft.com/office/officeart/2005/8/layout/list1"/>
    <dgm:cxn modelId="{40C50FDE-B239-49C9-B39A-0819991E21BC}" type="presOf" srcId="{79C1F280-7A87-49F6-A0B4-40CDFB205761}" destId="{AF6A1A3C-4E1D-4997-9DD6-A54F00BA7721}" srcOrd="0" destOrd="0" presId="urn:microsoft.com/office/officeart/2005/8/layout/list1"/>
    <dgm:cxn modelId="{C164F8B6-5D5F-48F5-A057-BC2D6BE10C8E}" type="presParOf" srcId="{D30DBA1B-BBC6-418C-A260-92033B94F87E}" destId="{C5E858FE-4EE3-488F-A8D6-F0E50398C388}" srcOrd="0" destOrd="0" presId="urn:microsoft.com/office/officeart/2005/8/layout/list1"/>
    <dgm:cxn modelId="{E926D269-7A85-432F-99E4-5A3C8B3F2CDE}" type="presParOf" srcId="{C5E858FE-4EE3-488F-A8D6-F0E50398C388}" destId="{F7B39113-C43F-4225-BDB1-37E472C6583C}" srcOrd="0" destOrd="0" presId="urn:microsoft.com/office/officeart/2005/8/layout/list1"/>
    <dgm:cxn modelId="{4A2968BA-C391-400E-8919-621F52D2F764}" type="presParOf" srcId="{C5E858FE-4EE3-488F-A8D6-F0E50398C388}" destId="{864DB36F-D160-4F92-AE2C-A21C43192E91}" srcOrd="1" destOrd="0" presId="urn:microsoft.com/office/officeart/2005/8/layout/list1"/>
    <dgm:cxn modelId="{9E6878C4-F73E-48DF-B0F5-1AE0007BBACE}" type="presParOf" srcId="{D30DBA1B-BBC6-418C-A260-92033B94F87E}" destId="{2CF029F2-75F7-429A-AF6D-8DE533515CA8}" srcOrd="1" destOrd="0" presId="urn:microsoft.com/office/officeart/2005/8/layout/list1"/>
    <dgm:cxn modelId="{6FC9CF34-7ED5-4654-80AE-6A3E1F18BDEE}" type="presParOf" srcId="{D30DBA1B-BBC6-418C-A260-92033B94F87E}" destId="{0F386CFC-D31E-4469-BD60-A0E3D8ED4818}" srcOrd="2" destOrd="0" presId="urn:microsoft.com/office/officeart/2005/8/layout/list1"/>
    <dgm:cxn modelId="{1DE164D9-AF29-44A3-8633-1DF014848360}" type="presParOf" srcId="{D30DBA1B-BBC6-418C-A260-92033B94F87E}" destId="{DBF2B8A0-DF67-4874-930B-151453028C95}" srcOrd="3" destOrd="0" presId="urn:microsoft.com/office/officeart/2005/8/layout/list1"/>
    <dgm:cxn modelId="{FB3D1C10-0439-4CB7-9048-8AFA716A1B64}" type="presParOf" srcId="{D30DBA1B-BBC6-418C-A260-92033B94F87E}" destId="{C9E4024C-32D7-4625-862D-ACF7443E6AB2}" srcOrd="4" destOrd="0" presId="urn:microsoft.com/office/officeart/2005/8/layout/list1"/>
    <dgm:cxn modelId="{29BBF4E6-4638-43F1-9FA6-A50D7CFE4EF9}" type="presParOf" srcId="{C9E4024C-32D7-4625-862D-ACF7443E6AB2}" destId="{AF6A1A3C-4E1D-4997-9DD6-A54F00BA7721}" srcOrd="0" destOrd="0" presId="urn:microsoft.com/office/officeart/2005/8/layout/list1"/>
    <dgm:cxn modelId="{E4DF4670-BC3A-43B5-8DF0-92676EA0F136}" type="presParOf" srcId="{C9E4024C-32D7-4625-862D-ACF7443E6AB2}" destId="{AA0D546F-DBC2-4D13-AF5E-149E7EBB735C}" srcOrd="1" destOrd="0" presId="urn:microsoft.com/office/officeart/2005/8/layout/list1"/>
    <dgm:cxn modelId="{3AEA4ECF-CF85-496E-9154-0F1D18A69BAC}" type="presParOf" srcId="{D30DBA1B-BBC6-418C-A260-92033B94F87E}" destId="{69BBEF3D-771C-4126-A8C5-EC03F1EE9C33}" srcOrd="5" destOrd="0" presId="urn:microsoft.com/office/officeart/2005/8/layout/list1"/>
    <dgm:cxn modelId="{90819EE0-A95B-4003-AD9A-56D845154D58}" type="presParOf" srcId="{D30DBA1B-BBC6-418C-A260-92033B94F87E}" destId="{10ABE863-E544-4372-8790-75C26778F2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86CFC-D31E-4469-BD60-A0E3D8ED4818}">
      <dsp:nvSpPr>
        <dsp:cNvPr id="0" name=""/>
        <dsp:cNvSpPr/>
      </dsp:nvSpPr>
      <dsp:spPr>
        <a:xfrm>
          <a:off x="0" y="1252916"/>
          <a:ext cx="668825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DB36F-D160-4F92-AE2C-A21C43192E91}">
      <dsp:nvSpPr>
        <dsp:cNvPr id="0" name=""/>
        <dsp:cNvSpPr/>
      </dsp:nvSpPr>
      <dsp:spPr>
        <a:xfrm>
          <a:off x="334412" y="736316"/>
          <a:ext cx="4681776" cy="103320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60" tIns="0" rIns="17696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500" kern="1200" dirty="0"/>
            <a:t>Three main characters</a:t>
          </a:r>
          <a:endParaRPr lang="zh-CN" altLang="en-US" sz="3500" kern="1200" dirty="0"/>
        </a:p>
      </dsp:txBody>
      <dsp:txXfrm>
        <a:off x="384849" y="786753"/>
        <a:ext cx="4580902" cy="932326"/>
      </dsp:txXfrm>
    </dsp:sp>
    <dsp:sp modelId="{10ABE863-E544-4372-8790-75C26778F287}">
      <dsp:nvSpPr>
        <dsp:cNvPr id="0" name=""/>
        <dsp:cNvSpPr/>
      </dsp:nvSpPr>
      <dsp:spPr>
        <a:xfrm>
          <a:off x="0" y="2840517"/>
          <a:ext cx="668825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D546F-DBC2-4D13-AF5E-149E7EBB735C}">
      <dsp:nvSpPr>
        <dsp:cNvPr id="0" name=""/>
        <dsp:cNvSpPr/>
      </dsp:nvSpPr>
      <dsp:spPr>
        <a:xfrm>
          <a:off x="334412" y="2323916"/>
          <a:ext cx="4681776" cy="103320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60" tIns="0" rIns="17696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500" kern="1200" dirty="0"/>
            <a:t>Water war</a:t>
          </a:r>
          <a:endParaRPr lang="zh-CN" altLang="en-US" sz="3500" kern="1200" dirty="0"/>
        </a:p>
      </dsp:txBody>
      <dsp:txXfrm>
        <a:off x="384849" y="2374353"/>
        <a:ext cx="4580902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94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D78C4-A6EF-4C18-A879-C8B15D31F9BC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21D00-798A-4423-999E-94316F3B1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46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34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0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533DCF-755D-4C09-8C77-B4C66B47F23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63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07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19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533DCF-755D-4C09-8C77-B4C66B47F23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97BE90-4F17-4A65-8A29-CB02327E87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4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20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9DDBE-0FBB-4FDA-B2CE-316D576915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52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235C46-D8A1-475E-A123-9E9D86CDDE83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76315-7954-4B46-8114-91C152ABA0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235C46-D8A1-475E-A123-9E9D86CDDE83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76315-7954-4B46-8114-91C152ABA0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5" y="6691101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6405334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3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9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33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62" r:id="rId6"/>
  </p:sldLayoutIdLst>
  <p:transition spd="slow" advClick="0" advTm="2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1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36195"/>
            <a:ext cx="12204700" cy="6894195"/>
          </a:xfrm>
          <a:prstGeom prst="rect">
            <a:avLst/>
          </a:prstGeom>
        </p:spPr>
      </p:pic>
      <p:pic>
        <p:nvPicPr>
          <p:cNvPr id="4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>
            <a:off x="0" y="1970"/>
            <a:ext cx="5355586" cy="2779486"/>
          </a:xfrm>
          <a:prstGeom prst="rect">
            <a:avLst/>
          </a:prstGeom>
        </p:spPr>
      </p:pic>
      <p:sp>
        <p:nvSpPr>
          <p:cNvPr id="5" name="wps稻壳儿佳誉设计原创链接：http://chn.docer.com/works?userid=219874625"/>
          <p:cNvSpPr txBox="1"/>
          <p:nvPr/>
        </p:nvSpPr>
        <p:spPr>
          <a:xfrm rot="16200000">
            <a:off x="5478913" y="-1601063"/>
            <a:ext cx="1415772" cy="94424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1218565">
              <a:defRPr/>
            </a:pPr>
            <a:r>
              <a:rPr lang="en-US" altLang="zh-C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Chinese Mythology</a:t>
            </a:r>
            <a:endParaRPr lang="zh-CN" altLang="en-US" sz="8000" dirty="0">
              <a:solidFill>
                <a:schemeClr val="tx1">
                  <a:lumMod val="95000"/>
                  <a:lumOff val="5000"/>
                </a:schemeClr>
              </a:solidFill>
              <a:latin typeface="新蒂文徵明體" panose="03000409000000000000" pitchFamily="65" charset="-120"/>
              <a:ea typeface="新蒂文徵明體" panose="03000409000000000000" pitchFamily="65" charset="-120"/>
            </a:endParaRPr>
          </a:p>
        </p:txBody>
      </p:sp>
      <p:pic>
        <p:nvPicPr>
          <p:cNvPr id="7" name="wps稻壳儿佳誉设计原创链接：http://chn.docer.com/works?userid=2198746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01834" y="4271595"/>
            <a:ext cx="309485" cy="29916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E6C06DF-EFFF-4BB8-B96D-F469C612C14C}"/>
              </a:ext>
            </a:extLst>
          </p:cNvPr>
          <p:cNvSpPr txBox="1"/>
          <p:nvPr/>
        </p:nvSpPr>
        <p:spPr>
          <a:xfrm>
            <a:off x="8444203" y="5019870"/>
            <a:ext cx="361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Shuangying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80cc#U9762.jpg#U80cc#U976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226695"/>
            <a:ext cx="12174855" cy="686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>
            <a:off x="0" y="1970"/>
            <a:ext cx="5355586" cy="2779486"/>
          </a:xfrm>
          <a:prstGeom prst="rect">
            <a:avLst/>
          </a:prstGeom>
        </p:spPr>
      </p:pic>
      <p:sp>
        <p:nvSpPr>
          <p:cNvPr id="5" name="wps稻壳儿佳誉设计原创链接：http://chn.docer.com/works?userid=219874625"/>
          <p:cNvSpPr txBox="1"/>
          <p:nvPr/>
        </p:nvSpPr>
        <p:spPr>
          <a:xfrm rot="16200000">
            <a:off x="5490045" y="-1235256"/>
            <a:ext cx="1415772" cy="8033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defRPr/>
            </a:pPr>
            <a:r>
              <a:rPr lang="en-US" altLang="zh-CN" sz="8000" dirty="0">
                <a:solidFill>
                  <a:srgbClr val="222A35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Thank You!</a:t>
            </a:r>
            <a:endParaRPr lang="zh-CN" altLang="en-US" sz="8000" dirty="0">
              <a:solidFill>
                <a:srgbClr val="222A35"/>
              </a:solidFill>
              <a:latin typeface="Times New Roman" panose="02020603050405020304" pitchFamily="18" charset="0"/>
              <a:ea typeface="新蒂文徵明體" panose="030004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wps稻壳儿佳誉设计原创链接：http://chn.docer.com/works?userid=2198746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59134" y="4324935"/>
            <a:ext cx="309485" cy="2991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ps稻壳儿佳誉设计原创链接：http://chn.docer.com/works?userid=219874625"/>
          <p:cNvSpPr/>
          <p:nvPr/>
        </p:nvSpPr>
        <p:spPr>
          <a:xfrm>
            <a:off x="7871074" y="1283618"/>
            <a:ext cx="3025526" cy="436696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1518" y="669785"/>
            <a:ext cx="363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en-US" altLang="zh-CN" sz="4400" b="1" spc="600" dirty="0">
                <a:solidFill>
                  <a:srgbClr val="222A35"/>
                </a:solidFill>
                <a:latin typeface="Times New Roman" panose="02020603050405020304" pitchFamily="18" charset="0"/>
                <a:ea typeface="FZSuXinShiLiuKaiS-R-GB" panose="02000000000000000000" pitchFamily="2" charset="-122"/>
                <a:cs typeface="Times New Roman" panose="02020603050405020304" pitchFamily="18" charset="0"/>
              </a:rPr>
              <a:t>Two parts</a:t>
            </a:r>
            <a:endParaRPr lang="zh-CN" altLang="en-US" sz="4400" b="1" spc="600" dirty="0">
              <a:solidFill>
                <a:srgbClr val="222A35"/>
              </a:solidFill>
              <a:latin typeface="Times New Roman" panose="02020603050405020304" pitchFamily="18" charset="0"/>
              <a:ea typeface="FZSuXinShiLiuKaiS-R-GB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3B6A524-5A93-4A54-84F5-7720D8D29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616994"/>
              </p:ext>
            </p:extLst>
          </p:nvPr>
        </p:nvGraphicFramePr>
        <p:xfrm>
          <a:off x="333794" y="2032001"/>
          <a:ext cx="6688252" cy="445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36195"/>
            <a:ext cx="12204700" cy="68941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 flipH="1">
            <a:off x="-217757" y="-242220"/>
            <a:ext cx="5355586" cy="2779486"/>
          </a:xfrm>
          <a:prstGeom prst="rect">
            <a:avLst/>
          </a:prstGeom>
        </p:spPr>
      </p:pic>
      <p:sp>
        <p:nvSpPr>
          <p:cNvPr id="16" name="wps稻壳儿佳誉设计原创链接：http://chn.docer.com/works?userid=219874625"/>
          <p:cNvSpPr txBox="1"/>
          <p:nvPr/>
        </p:nvSpPr>
        <p:spPr>
          <a:xfrm>
            <a:off x="408528" y="2395239"/>
            <a:ext cx="1145533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蒂文徵明體" panose="03000409000000000000" pitchFamily="65" charset="-120"/>
                <a:ea typeface="新蒂文徵明體" panose="03000409000000000000" pitchFamily="65" charset="-120"/>
                <a:cs typeface="+mn-cs"/>
              </a:rPr>
              <a:t>Part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蒂文徵明體" panose="03000409000000000000" pitchFamily="65" charset="-120"/>
                <a:ea typeface="新蒂文徵明體" panose="03000409000000000000" pitchFamily="65" charset="-120"/>
                <a:cs typeface="+mn-cs"/>
              </a:rPr>
              <a:t> one: Three main characters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新蒂文徵明體" panose="03000409000000000000" pitchFamily="65" charset="-120"/>
              <a:ea typeface="新蒂文徵明體" panose="03000409000000000000" pitchFamily="65" charset="-120"/>
              <a:cs typeface="+mn-cs"/>
            </a:endParaRPr>
          </a:p>
        </p:txBody>
      </p:sp>
      <p:pic>
        <p:nvPicPr>
          <p:cNvPr id="18" name="wps稻壳儿佳誉设计原创链接：http://chn.docer.com/works?userid=2198746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27771" y="4109332"/>
            <a:ext cx="216846" cy="20961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005348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2380" y="446366"/>
            <a:ext cx="11277600" cy="5346700"/>
          </a:xfrm>
          <a:prstGeom prst="rect">
            <a:avLst/>
          </a:prstGeom>
        </p:spPr>
      </p:pic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1503361" y="1937355"/>
            <a:ext cx="1673038" cy="597493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盘古</a:t>
            </a:r>
          </a:p>
        </p:txBody>
      </p:sp>
      <p:sp>
        <p:nvSpPr>
          <p:cNvPr id="37" name="矩形 36"/>
          <p:cNvSpPr/>
          <p:nvPr>
            <p:custDataLst>
              <p:tags r:id="rId2"/>
            </p:custDataLst>
          </p:nvPr>
        </p:nvSpPr>
        <p:spPr>
          <a:xfrm>
            <a:off x="4862140" y="1696507"/>
            <a:ext cx="1504912" cy="1029461"/>
          </a:xfrm>
          <a:prstGeom prst="rect">
            <a:avLst/>
          </a:prstGeom>
        </p:spPr>
        <p:txBody>
          <a:bodyPr wrap="square" anchor="b">
            <a:normAutofit fontScale="40000" lnSpcReduction="20000"/>
          </a:bodyPr>
          <a:lstStyle/>
          <a:p>
            <a:pPr algn="just">
              <a:lnSpc>
                <a:spcPct val="130000"/>
              </a:lnSpc>
            </a:pP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58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zh-CN" altLang="en-US" sz="90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女娲</a:t>
            </a:r>
          </a:p>
          <a:p>
            <a:pPr algn="just">
              <a:lnSpc>
                <a:spcPct val="130000"/>
              </a:lnSpc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>
            <a:off x="8751942" y="1326184"/>
            <a:ext cx="1504912" cy="1201357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伏羲</a:t>
            </a:r>
          </a:p>
        </p:txBody>
      </p:sp>
      <p:sp>
        <p:nvSpPr>
          <p:cNvPr id="30" name="任意多边形: 形状 29"/>
          <p:cNvSpPr/>
          <p:nvPr/>
        </p:nvSpPr>
        <p:spPr>
          <a:xfrm>
            <a:off x="1206609" y="3751445"/>
            <a:ext cx="2291384" cy="1569658"/>
          </a:xfrm>
          <a:custGeom>
            <a:avLst/>
            <a:gdLst>
              <a:gd name="connsiteX0" fmla="*/ 290325 w 1314450"/>
              <a:gd name="connsiteY0" fmla="*/ 0 h 1466850"/>
              <a:gd name="connsiteX1" fmla="*/ 1044450 w 1314450"/>
              <a:gd name="connsiteY1" fmla="*/ 0 h 1466850"/>
              <a:gd name="connsiteX2" fmla="*/ 1314450 w 1314450"/>
              <a:gd name="connsiteY2" fmla="*/ 270000 h 1466850"/>
              <a:gd name="connsiteX3" fmla="*/ 1314450 w 1314450"/>
              <a:gd name="connsiteY3" fmla="*/ 1196850 h 1466850"/>
              <a:gd name="connsiteX4" fmla="*/ 1044450 w 1314450"/>
              <a:gd name="connsiteY4" fmla="*/ 1466850 h 1466850"/>
              <a:gd name="connsiteX5" fmla="*/ 290325 w 1314450"/>
              <a:gd name="connsiteY5" fmla="*/ 1466850 h 1466850"/>
              <a:gd name="connsiteX6" fmla="*/ 20325 w 1314450"/>
              <a:gd name="connsiteY6" fmla="*/ 1196850 h 1466850"/>
              <a:gd name="connsiteX7" fmla="*/ 0 w 1314450"/>
              <a:gd name="connsiteY7" fmla="*/ 1198899 h 1466850"/>
              <a:gd name="connsiteX8" fmla="*/ 0 w 1314450"/>
              <a:gd name="connsiteY8" fmla="*/ 267951 h 1466850"/>
              <a:gd name="connsiteX9" fmla="*/ 20325 w 1314450"/>
              <a:gd name="connsiteY9" fmla="*/ 270000 h 1466850"/>
              <a:gd name="connsiteX10" fmla="*/ 290325 w 1314450"/>
              <a:gd name="connsiteY10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450" h="1466850">
                <a:moveTo>
                  <a:pt x="290325" y="0"/>
                </a:moveTo>
                <a:lnTo>
                  <a:pt x="1044450" y="0"/>
                </a:lnTo>
                <a:cubicBezTo>
                  <a:pt x="1044450" y="149117"/>
                  <a:pt x="1165333" y="270000"/>
                  <a:pt x="1314450" y="270000"/>
                </a:cubicBezTo>
                <a:lnTo>
                  <a:pt x="1314450" y="1196850"/>
                </a:lnTo>
                <a:cubicBezTo>
                  <a:pt x="1165333" y="1196850"/>
                  <a:pt x="1044450" y="1317733"/>
                  <a:pt x="1044450" y="1466850"/>
                </a:cubicBezTo>
                <a:lnTo>
                  <a:pt x="290325" y="1466850"/>
                </a:lnTo>
                <a:cubicBezTo>
                  <a:pt x="290325" y="1317733"/>
                  <a:pt x="169442" y="1196850"/>
                  <a:pt x="20325" y="1196850"/>
                </a:cubicBezTo>
                <a:lnTo>
                  <a:pt x="0" y="1198899"/>
                </a:lnTo>
                <a:lnTo>
                  <a:pt x="0" y="267951"/>
                </a:lnTo>
                <a:lnTo>
                  <a:pt x="20325" y="270000"/>
                </a:lnTo>
                <a:cubicBezTo>
                  <a:pt x="169442" y="270000"/>
                  <a:pt x="290325" y="149117"/>
                  <a:pt x="290325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任意多边形: 形状 36"/>
          <p:cNvSpPr/>
          <p:nvPr/>
        </p:nvSpPr>
        <p:spPr>
          <a:xfrm>
            <a:off x="4680253" y="3240896"/>
            <a:ext cx="2287012" cy="2552170"/>
          </a:xfrm>
          <a:custGeom>
            <a:avLst/>
            <a:gdLst>
              <a:gd name="connsiteX0" fmla="*/ 290325 w 1314450"/>
              <a:gd name="connsiteY0" fmla="*/ 0 h 1466850"/>
              <a:gd name="connsiteX1" fmla="*/ 1044450 w 1314450"/>
              <a:gd name="connsiteY1" fmla="*/ 0 h 1466850"/>
              <a:gd name="connsiteX2" fmla="*/ 1314450 w 1314450"/>
              <a:gd name="connsiteY2" fmla="*/ 270000 h 1466850"/>
              <a:gd name="connsiteX3" fmla="*/ 1314450 w 1314450"/>
              <a:gd name="connsiteY3" fmla="*/ 1196850 h 1466850"/>
              <a:gd name="connsiteX4" fmla="*/ 1044450 w 1314450"/>
              <a:gd name="connsiteY4" fmla="*/ 1466850 h 1466850"/>
              <a:gd name="connsiteX5" fmla="*/ 290325 w 1314450"/>
              <a:gd name="connsiteY5" fmla="*/ 1466850 h 1466850"/>
              <a:gd name="connsiteX6" fmla="*/ 20325 w 1314450"/>
              <a:gd name="connsiteY6" fmla="*/ 1196850 h 1466850"/>
              <a:gd name="connsiteX7" fmla="*/ 0 w 1314450"/>
              <a:gd name="connsiteY7" fmla="*/ 1198899 h 1466850"/>
              <a:gd name="connsiteX8" fmla="*/ 0 w 1314450"/>
              <a:gd name="connsiteY8" fmla="*/ 267951 h 1466850"/>
              <a:gd name="connsiteX9" fmla="*/ 20325 w 1314450"/>
              <a:gd name="connsiteY9" fmla="*/ 270000 h 1466850"/>
              <a:gd name="connsiteX10" fmla="*/ 290325 w 1314450"/>
              <a:gd name="connsiteY10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450" h="1466850">
                <a:moveTo>
                  <a:pt x="290325" y="0"/>
                </a:moveTo>
                <a:lnTo>
                  <a:pt x="1044450" y="0"/>
                </a:lnTo>
                <a:cubicBezTo>
                  <a:pt x="1044450" y="149117"/>
                  <a:pt x="1165333" y="270000"/>
                  <a:pt x="1314450" y="270000"/>
                </a:cubicBezTo>
                <a:lnTo>
                  <a:pt x="1314450" y="1196850"/>
                </a:lnTo>
                <a:cubicBezTo>
                  <a:pt x="1165333" y="1196850"/>
                  <a:pt x="1044450" y="1317733"/>
                  <a:pt x="1044450" y="1466850"/>
                </a:cubicBezTo>
                <a:lnTo>
                  <a:pt x="290325" y="1466850"/>
                </a:lnTo>
                <a:cubicBezTo>
                  <a:pt x="290325" y="1317733"/>
                  <a:pt x="169442" y="1196850"/>
                  <a:pt x="20325" y="1196850"/>
                </a:cubicBezTo>
                <a:lnTo>
                  <a:pt x="0" y="1198899"/>
                </a:lnTo>
                <a:lnTo>
                  <a:pt x="0" y="267951"/>
                </a:lnTo>
                <a:lnTo>
                  <a:pt x="20325" y="270000"/>
                </a:lnTo>
                <a:cubicBezTo>
                  <a:pt x="169442" y="270000"/>
                  <a:pt x="290325" y="149117"/>
                  <a:pt x="290325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8149525" y="3751446"/>
            <a:ext cx="2436089" cy="1569657"/>
          </a:xfrm>
          <a:custGeom>
            <a:avLst/>
            <a:gdLst>
              <a:gd name="connsiteX0" fmla="*/ 290325 w 1314450"/>
              <a:gd name="connsiteY0" fmla="*/ 0 h 1466850"/>
              <a:gd name="connsiteX1" fmla="*/ 1044450 w 1314450"/>
              <a:gd name="connsiteY1" fmla="*/ 0 h 1466850"/>
              <a:gd name="connsiteX2" fmla="*/ 1314450 w 1314450"/>
              <a:gd name="connsiteY2" fmla="*/ 270000 h 1466850"/>
              <a:gd name="connsiteX3" fmla="*/ 1314450 w 1314450"/>
              <a:gd name="connsiteY3" fmla="*/ 1196850 h 1466850"/>
              <a:gd name="connsiteX4" fmla="*/ 1044450 w 1314450"/>
              <a:gd name="connsiteY4" fmla="*/ 1466850 h 1466850"/>
              <a:gd name="connsiteX5" fmla="*/ 290325 w 1314450"/>
              <a:gd name="connsiteY5" fmla="*/ 1466850 h 1466850"/>
              <a:gd name="connsiteX6" fmla="*/ 20325 w 1314450"/>
              <a:gd name="connsiteY6" fmla="*/ 1196850 h 1466850"/>
              <a:gd name="connsiteX7" fmla="*/ 0 w 1314450"/>
              <a:gd name="connsiteY7" fmla="*/ 1198899 h 1466850"/>
              <a:gd name="connsiteX8" fmla="*/ 0 w 1314450"/>
              <a:gd name="connsiteY8" fmla="*/ 267951 h 1466850"/>
              <a:gd name="connsiteX9" fmla="*/ 20325 w 1314450"/>
              <a:gd name="connsiteY9" fmla="*/ 270000 h 1466850"/>
              <a:gd name="connsiteX10" fmla="*/ 290325 w 1314450"/>
              <a:gd name="connsiteY10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4450" h="1466850">
                <a:moveTo>
                  <a:pt x="290325" y="0"/>
                </a:moveTo>
                <a:lnTo>
                  <a:pt x="1044450" y="0"/>
                </a:lnTo>
                <a:cubicBezTo>
                  <a:pt x="1044450" y="149117"/>
                  <a:pt x="1165333" y="270000"/>
                  <a:pt x="1314450" y="270000"/>
                </a:cubicBezTo>
                <a:lnTo>
                  <a:pt x="1314450" y="1196850"/>
                </a:lnTo>
                <a:cubicBezTo>
                  <a:pt x="1165333" y="1196850"/>
                  <a:pt x="1044450" y="1317733"/>
                  <a:pt x="1044450" y="1466850"/>
                </a:cubicBezTo>
                <a:lnTo>
                  <a:pt x="290325" y="1466850"/>
                </a:lnTo>
                <a:cubicBezTo>
                  <a:pt x="290325" y="1317733"/>
                  <a:pt x="169442" y="1196850"/>
                  <a:pt x="20325" y="1196850"/>
                </a:cubicBezTo>
                <a:lnTo>
                  <a:pt x="0" y="1198899"/>
                </a:lnTo>
                <a:lnTo>
                  <a:pt x="0" y="267951"/>
                </a:lnTo>
                <a:lnTo>
                  <a:pt x="20325" y="270000"/>
                </a:lnTo>
                <a:cubicBezTo>
                  <a:pt x="169442" y="270000"/>
                  <a:pt x="290325" y="149117"/>
                  <a:pt x="290325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1" name="wps稻壳儿佳誉设计原创链接：http://chn.docer.com/works?userid=219874625"/>
          <p:cNvSpPr txBox="1"/>
          <p:nvPr/>
        </p:nvSpPr>
        <p:spPr>
          <a:xfrm rot="16200000">
            <a:off x="1941110" y="2591114"/>
            <a:ext cx="923330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600" dirty="0" err="1">
                <a:solidFill>
                  <a:schemeClr val="bg1"/>
                </a:solidFill>
                <a:latin typeface="FZSuXinShiLiuKaiS-R-GB" panose="02000000000000000000" pitchFamily="2" charset="-122"/>
                <a:ea typeface="FZSuXinShiLiuKaiS-R-GB" panose="02000000000000000000" pitchFamily="2" charset="-122"/>
              </a:rPr>
              <a:t>Panku</a:t>
            </a:r>
            <a:endParaRPr lang="zh-CN" altLang="en-US" sz="4800" spc="600" dirty="0">
              <a:solidFill>
                <a:schemeClr val="bg1"/>
              </a:solidFill>
              <a:latin typeface="FZSuXinShiLiuKaiS-R-GB" panose="02000000000000000000" pitchFamily="2" charset="-122"/>
              <a:ea typeface="FZSuXinShiLiuKaiS-R-GB" panose="02000000000000000000" pitchFamily="2" charset="-122"/>
            </a:endParaRPr>
          </a:p>
        </p:txBody>
      </p:sp>
      <p:sp>
        <p:nvSpPr>
          <p:cNvPr id="5" name="wps稻壳儿佳誉设计原创链接：http://chn.docer.com/works?userid=219874625"/>
          <p:cNvSpPr txBox="1"/>
          <p:nvPr/>
        </p:nvSpPr>
        <p:spPr>
          <a:xfrm rot="16200000">
            <a:off x="5382414" y="2914280"/>
            <a:ext cx="923330" cy="3046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defRPr/>
            </a:pPr>
            <a:r>
              <a:rPr lang="en-US" altLang="zh-CN" sz="4800" spc="600" dirty="0" err="1">
                <a:solidFill>
                  <a:schemeClr val="bg1"/>
                </a:solidFill>
                <a:latin typeface="FZSuXinShiLiuKaiS-R-GB" panose="02000000000000000000" pitchFamily="2" charset="-122"/>
                <a:ea typeface="FZSuXinShiLiuKaiS-R-GB" panose="02000000000000000000" pitchFamily="2" charset="-122"/>
              </a:rPr>
              <a:t>Nuwa</a:t>
            </a:r>
            <a:endParaRPr lang="zh-CN" altLang="en-US" sz="4800" spc="600" dirty="0">
              <a:solidFill>
                <a:schemeClr val="bg1"/>
              </a:solidFill>
              <a:latin typeface="FZSuXinShiLiuKaiS-R-GB" panose="02000000000000000000" pitchFamily="2" charset="-122"/>
              <a:ea typeface="FZSuXinShiLiuKaiS-R-GB" panose="02000000000000000000" pitchFamily="2" charset="-122"/>
            </a:endParaRPr>
          </a:p>
        </p:txBody>
      </p:sp>
      <p:sp>
        <p:nvSpPr>
          <p:cNvPr id="45" name="wps稻壳儿佳誉设计原创链接：http://chn.docer.com/works?userid=219874625"/>
          <p:cNvSpPr txBox="1"/>
          <p:nvPr/>
        </p:nvSpPr>
        <p:spPr>
          <a:xfrm rot="16200000">
            <a:off x="8969885" y="2574207"/>
            <a:ext cx="923330" cy="378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spc="600" dirty="0" err="1">
                <a:solidFill>
                  <a:schemeClr val="bg1"/>
                </a:solidFill>
                <a:latin typeface="FZSuXinShiLiuKaiS-R-GB" panose="02000000000000000000" pitchFamily="2" charset="-122"/>
                <a:ea typeface="FZSuXinShiLiuKaiS-R-GB" panose="02000000000000000000" pitchFamily="2" charset="-122"/>
              </a:rPr>
              <a:t>Fushi</a:t>
            </a:r>
            <a:endParaRPr lang="zh-CN" altLang="en-US" sz="4800" spc="600" dirty="0">
              <a:solidFill>
                <a:schemeClr val="bg1"/>
              </a:solidFill>
              <a:latin typeface="FZSuXinShiLiuKaiS-R-GB" panose="02000000000000000000" pitchFamily="2" charset="-122"/>
              <a:ea typeface="FZSuXinShiLiuKaiS-R-GB" panose="02000000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55ADABF-6CAB-43CF-A389-82CBA52AB13E}"/>
              </a:ext>
            </a:extLst>
          </p:cNvPr>
          <p:cNvSpPr txBox="1"/>
          <p:nvPr/>
        </p:nvSpPr>
        <p:spPr>
          <a:xfrm>
            <a:off x="2402774" y="839449"/>
            <a:ext cx="714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main characters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0" grpId="0" animBg="1"/>
      <p:bldP spid="4" grpId="0" animBg="1"/>
      <p:bldP spid="44" grpId="0" animBg="1"/>
      <p:bldP spid="31" grpId="0"/>
      <p:bldP spid="5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55601" y="1320730"/>
            <a:ext cx="5943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Body: giant, muscular, ninety thousand li(about thirty                    thousand miles)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beginning: empty, close to the sky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Later: the distance between sky and earth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ninety thousand li        “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Nine-Layer Sky”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ten years to separate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Changes: right  eye: moon;  left eye:  sun;   head and limbs:   mountains;  blood vessels: rivers and seas;   flesh: fertile lands; sweat and tear:  rain,  voice:  thunder and lightning;   breath:  winds and clouds,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Finally: left a beautiful landscape.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0DB356-A796-4283-B966-30FBFB847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36" y="681135"/>
            <a:ext cx="4413484" cy="5988170"/>
          </a:xfrm>
          <a:prstGeom prst="rect">
            <a:avLst/>
          </a:prstGeom>
        </p:spPr>
      </p:pic>
      <p:sp>
        <p:nvSpPr>
          <p:cNvPr id="5" name="wps稻壳儿佳誉设计原创链接：http://chn.docer.com/works?userid=219874625">
            <a:extLst>
              <a:ext uri="{FF2B5EF4-FFF2-40B4-BE49-F238E27FC236}">
                <a16:creationId xmlns:a16="http://schemas.microsoft.com/office/drawing/2014/main" id="{29301BA4-A5E2-49F8-9D3B-1D6205CD71DC}"/>
              </a:ext>
            </a:extLst>
          </p:cNvPr>
          <p:cNvSpPr/>
          <p:nvPr/>
        </p:nvSpPr>
        <p:spPr>
          <a:xfrm rot="16200000" flipH="1">
            <a:off x="1005292" y="-623225"/>
            <a:ext cx="887008" cy="24693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29EF575-0DCB-4D63-98BD-460B3FDA318B}"/>
              </a:ext>
            </a:extLst>
          </p:cNvPr>
          <p:cNvSpPr/>
          <p:nvPr/>
        </p:nvSpPr>
        <p:spPr>
          <a:xfrm>
            <a:off x="179056" y="27993"/>
            <a:ext cx="25394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Panku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ps稻壳儿佳誉设计原创链接：http://chn.docer.com/works?userid=219874625"/>
          <p:cNvSpPr/>
          <p:nvPr/>
        </p:nvSpPr>
        <p:spPr>
          <a:xfrm rot="16200000">
            <a:off x="1186918" y="-750593"/>
            <a:ext cx="1166209" cy="32466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1080110" y="-606000"/>
            <a:ext cx="1200329" cy="2754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Nuwa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新蒂文徵明體" panose="030004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wps稻壳儿佳誉设计原创链接：http://chn.docer.com/works?userid=219874625"/>
          <p:cNvSpPr txBox="1">
            <a:spLocks noChangeArrowheads="1"/>
          </p:cNvSpPr>
          <p:nvPr/>
        </p:nvSpPr>
        <p:spPr bwMode="auto">
          <a:xfrm rot="16200000">
            <a:off x="6265517" y="415216"/>
            <a:ext cx="3693319" cy="779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Appearance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a body of snake and  human</a:t>
            </a:r>
            <a:r>
              <a:rPr kumimoji="0" lang="en-US" altLang="zh-CN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face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sng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u="sng" kern="0" baseline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Create</a:t>
            </a:r>
            <a:r>
              <a:rPr lang="en-US" altLang="zh-CN" sz="2800" u="sng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human beings</a:t>
            </a: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after </a:t>
            </a:r>
            <a:r>
              <a:rPr lang="en-US" altLang="zh-CN" sz="2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Panku’s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death, felt lonely.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kneading mud with human forms       alive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…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kern="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People were getting old and dying one after another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kern="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u="sng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Reproduce</a:t>
            </a:r>
            <a:r>
              <a:rPr lang="en-US" altLang="zh-CN" sz="2400" u="sng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Men and women,  marriage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34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1" t="43577" r="4987" b="33695"/>
          <a:stretch>
            <a:fillRect/>
          </a:stretch>
        </p:blipFill>
        <p:spPr>
          <a:xfrm>
            <a:off x="10603622" y="6011158"/>
            <a:ext cx="1588378" cy="680198"/>
          </a:xfrm>
          <a:prstGeom prst="rect">
            <a:avLst/>
          </a:prstGeom>
        </p:spPr>
      </p:pic>
      <p:pic>
        <p:nvPicPr>
          <p:cNvPr id="7" name="wps稻壳儿佳誉设计原创链接：http://chn.docer.com/works?userid=2198746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r="2143" b="52097"/>
          <a:stretch>
            <a:fillRect/>
          </a:stretch>
        </p:blipFill>
        <p:spPr>
          <a:xfrm>
            <a:off x="0" y="4115405"/>
            <a:ext cx="12192000" cy="297543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ECA992-38E1-4E10-871D-2D80DA228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406"/>
            <a:ext cx="4032354" cy="4705594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85F01E81-9A2B-4CDF-8932-146E2F90FD70}"/>
              </a:ext>
            </a:extLst>
          </p:cNvPr>
          <p:cNvSpPr/>
          <p:nvPr/>
        </p:nvSpPr>
        <p:spPr>
          <a:xfrm>
            <a:off x="10792917" y="4002440"/>
            <a:ext cx="38974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C28EF4-D373-4062-A615-C7EC5FC33C57}"/>
              </a:ext>
            </a:extLst>
          </p:cNvPr>
          <p:cNvSpPr txBox="1"/>
          <p:nvPr/>
        </p:nvSpPr>
        <p:spPr>
          <a:xfrm>
            <a:off x="3981388" y="540334"/>
            <a:ext cx="311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Goddness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02296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199" y="860890"/>
            <a:ext cx="7367270" cy="6697345"/>
          </a:xfrm>
          <a:prstGeom prst="rect">
            <a:avLst/>
          </a:prstGeom>
        </p:spPr>
      </p:pic>
      <p:sp>
        <p:nvSpPr>
          <p:cNvPr id="25" name="TextBox 340"/>
          <p:cNvSpPr txBox="1">
            <a:spLocks noChangeArrowheads="1"/>
          </p:cNvSpPr>
          <p:nvPr/>
        </p:nvSpPr>
        <p:spPr bwMode="auto">
          <a:xfrm rot="16200000">
            <a:off x="5545962" y="753599"/>
            <a:ext cx="1046440" cy="17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Teach people</a:t>
            </a:r>
          </a:p>
        </p:txBody>
      </p:sp>
      <p:sp>
        <p:nvSpPr>
          <p:cNvPr id="26" name="wps稻壳儿佳誉设计原创链接：http://chn.docer.com/works?userid=219874625"/>
          <p:cNvSpPr/>
          <p:nvPr/>
        </p:nvSpPr>
        <p:spPr>
          <a:xfrm>
            <a:off x="5179529" y="707043"/>
            <a:ext cx="1942136" cy="1726785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5" name="wps稻壳儿佳誉设计原创链接：http://chn.docer.com/works?userid=219874625"/>
          <p:cNvSpPr/>
          <p:nvPr/>
        </p:nvSpPr>
        <p:spPr>
          <a:xfrm rot="18703289">
            <a:off x="5204621" y="695305"/>
            <a:ext cx="1750263" cy="1750263"/>
          </a:xfrm>
          <a:prstGeom prst="blockArc">
            <a:avLst>
              <a:gd name="adj1" fmla="val 18153874"/>
              <a:gd name="adj2" fmla="val 7725712"/>
              <a:gd name="adj3" fmla="val 9162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wps稻壳儿佳誉设计原创链接：http://chn.docer.com/works?userid=219874625"/>
          <p:cNvSpPr/>
          <p:nvPr/>
        </p:nvSpPr>
        <p:spPr>
          <a:xfrm>
            <a:off x="8775083" y="851421"/>
            <a:ext cx="1537504" cy="1537504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41"/>
          <p:cNvSpPr txBox="1">
            <a:spLocks noChangeArrowheads="1"/>
          </p:cNvSpPr>
          <p:nvPr/>
        </p:nvSpPr>
        <p:spPr bwMode="auto">
          <a:xfrm>
            <a:off x="8941139" y="1296208"/>
            <a:ext cx="1131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Lute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蒂文徵明體" panose="030004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" name="wps稻壳儿佳誉设计原创链接：http://chn.docer.com/works?userid=219874625"/>
          <p:cNvSpPr/>
          <p:nvPr/>
        </p:nvSpPr>
        <p:spPr>
          <a:xfrm rot="19800000">
            <a:off x="8722427" y="795468"/>
            <a:ext cx="1642814" cy="1642814"/>
          </a:xfrm>
          <a:prstGeom prst="blockArc">
            <a:avLst>
              <a:gd name="adj1" fmla="val 18153874"/>
              <a:gd name="adj2" fmla="val 6218688"/>
              <a:gd name="adj3" fmla="val 9681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wps稻壳儿佳誉设计原创链接：http://chn.docer.com/works?userid=219874625"/>
          <p:cNvSpPr txBox="1"/>
          <p:nvPr/>
        </p:nvSpPr>
        <p:spPr>
          <a:xfrm rot="16200000">
            <a:off x="5769873" y="3309839"/>
            <a:ext cx="1292662" cy="32772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Hunting, make fire, writing, agriculture, breeding and so on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wps稻壳儿佳誉设计原创链接：http://chn.docer.com/works?userid=219874625"/>
          <p:cNvSpPr txBox="1"/>
          <p:nvPr/>
        </p:nvSpPr>
        <p:spPr>
          <a:xfrm rot="16200000">
            <a:off x="9510610" y="2447772"/>
            <a:ext cx="1292662" cy="35235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Reason: To live in harmony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Make musical instrument and use it (pipa=lute)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wps稻壳儿佳誉设计原创链接：http://chn.docer.com/works?userid=219874625">
            <a:extLst>
              <a:ext uri="{FF2B5EF4-FFF2-40B4-BE49-F238E27FC236}">
                <a16:creationId xmlns:a16="http://schemas.microsoft.com/office/drawing/2014/main" id="{88EEB830-2BD1-47FE-BDD2-862DC7535881}"/>
              </a:ext>
            </a:extLst>
          </p:cNvPr>
          <p:cNvSpPr/>
          <p:nvPr/>
        </p:nvSpPr>
        <p:spPr>
          <a:xfrm rot="16200000">
            <a:off x="1182098" y="-910216"/>
            <a:ext cx="1166208" cy="324664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F6A2295-4AAC-48B2-B919-AF390B7C546E}"/>
              </a:ext>
            </a:extLst>
          </p:cNvPr>
          <p:cNvSpPr txBox="1"/>
          <p:nvPr/>
        </p:nvSpPr>
        <p:spPr>
          <a:xfrm rot="16200000">
            <a:off x="1080214" y="-729207"/>
            <a:ext cx="1200329" cy="2754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Fushi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新蒂文徵明體" panose="030004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9B86CF-FC10-4AC7-B3A4-5BC403A19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" y="2553845"/>
            <a:ext cx="4426881" cy="43041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5" grpId="0" animBg="1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ps稻壳儿佳誉设计原创链接：http://chn.docer.com/works?userid=219874625" descr="G:\ppt文档和图片\#U6b63#U97.jpg#U6b63#U9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36195"/>
            <a:ext cx="12204700" cy="68941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r="37498" b="63524"/>
          <a:stretch>
            <a:fillRect/>
          </a:stretch>
        </p:blipFill>
        <p:spPr>
          <a:xfrm flipH="1">
            <a:off x="-217757" y="-242220"/>
            <a:ext cx="5355586" cy="2779486"/>
          </a:xfrm>
          <a:prstGeom prst="rect">
            <a:avLst/>
          </a:prstGeom>
        </p:spPr>
      </p:pic>
      <p:sp>
        <p:nvSpPr>
          <p:cNvPr id="16" name="wps稻壳儿佳誉设计原创链接：http://chn.docer.com/works?userid=219874625"/>
          <p:cNvSpPr txBox="1"/>
          <p:nvPr/>
        </p:nvSpPr>
        <p:spPr>
          <a:xfrm rot="16200000">
            <a:off x="5179741" y="-950681"/>
            <a:ext cx="1107996" cy="7749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新蒂文徵明體" panose="03000409000000000000" pitchFamily="65" charset="-120"/>
                <a:ea typeface="新蒂文徵明體" panose="03000409000000000000" pitchFamily="65" charset="-120"/>
                <a:cs typeface="+mn-cs"/>
              </a:rPr>
              <a:t>Part two: Water War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新蒂文徵明體" panose="03000409000000000000" pitchFamily="65" charset="-120"/>
              <a:ea typeface="新蒂文徵明體" panose="03000409000000000000" pitchFamily="65" charset="-120"/>
              <a:cs typeface="+mn-cs"/>
            </a:endParaRPr>
          </a:p>
        </p:txBody>
      </p:sp>
      <p:pic>
        <p:nvPicPr>
          <p:cNvPr id="18" name="wps稻壳儿佳誉设计原创链接：http://chn.docer.com/works?userid=2198746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27771" y="4109332"/>
            <a:ext cx="216846" cy="20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002662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591945"/>
            <a:ext cx="12145010" cy="4518025"/>
          </a:xfrm>
          <a:prstGeom prst="rect">
            <a:avLst/>
          </a:prstGeom>
        </p:spPr>
      </p:pic>
      <p:sp>
        <p:nvSpPr>
          <p:cNvPr id="5" name="wps稻壳儿佳誉设计原创链接：http://chn.docer.com/works?userid=219874625"/>
          <p:cNvSpPr/>
          <p:nvPr/>
        </p:nvSpPr>
        <p:spPr>
          <a:xfrm rot="16200000">
            <a:off x="1005253" y="984493"/>
            <a:ext cx="1661993" cy="316397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Appearance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snake’s body and human face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solidFill>
                  <a:srgbClr val="222A3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Temper: bad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solidFill>
                  <a:srgbClr val="222A3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Actions: rain and floods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kern="0" dirty="0">
              <a:solidFill>
                <a:srgbClr val="222A35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6538" y="643544"/>
            <a:ext cx="1699420" cy="67071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wps稻壳儿佳誉设计原创链接：http://chn.docer.com/works?userid=219874625"/>
          <p:cNvSpPr txBox="1"/>
          <p:nvPr/>
        </p:nvSpPr>
        <p:spPr>
          <a:xfrm rot="16200000">
            <a:off x="1559249" y="378735"/>
            <a:ext cx="553998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SuXinShiLiuKaiS-R-GB" panose="02000000000000000000" pitchFamily="2" charset="-122"/>
                <a:ea typeface="FZSuXinShiLiuKaiS-R-GB" panose="02000000000000000000" pitchFamily="2" charset="-122"/>
                <a:cs typeface="+mn-cs"/>
              </a:rPr>
              <a:t>Gong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ZSuXinShiLiuKaiS-R-GB" panose="02000000000000000000" pitchFamily="2" charset="-122"/>
              <a:ea typeface="FZSuXinShiLiuKaiS-R-GB" panose="02000000000000000000" pitchFamily="2" charset="-122"/>
              <a:cs typeface="+mn-cs"/>
            </a:endParaRPr>
          </a:p>
        </p:txBody>
      </p:sp>
      <p:sp>
        <p:nvSpPr>
          <p:cNvPr id="26" name="wps稻壳儿佳誉设计原创链接：http://chn.docer.com/works?userid=219874625"/>
          <p:cNvSpPr/>
          <p:nvPr/>
        </p:nvSpPr>
        <p:spPr>
          <a:xfrm rot="16200000">
            <a:off x="9779693" y="975778"/>
            <a:ext cx="1169551" cy="31814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Appearance: massive human body, red skin and beard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solidFill>
                  <a:srgbClr val="222A3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Temper: bad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solidFill>
                  <a:srgbClr val="222A3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Reaction: intervene to stop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603718" y="701900"/>
            <a:ext cx="1625538" cy="64155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wps稻壳儿佳誉设计原创链接：http://chn.docer.com/works?userid=219874625"/>
          <p:cNvSpPr txBox="1"/>
          <p:nvPr/>
        </p:nvSpPr>
        <p:spPr>
          <a:xfrm rot="16200000">
            <a:off x="10205457" y="282620"/>
            <a:ext cx="553998" cy="1446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FZSuXinShiLiuKaiS-R-GB" panose="02000000000000000000" pitchFamily="2" charset="-122"/>
                <a:cs typeface="Times New Roman" panose="02020603050405020304" pitchFamily="18" charset="0"/>
              </a:rPr>
              <a:t>Zurong</a:t>
            </a:r>
            <a:endParaRPr kumimoji="0" lang="zh-CN" altLang="en-US" sz="2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FZSuXinShiLiuKaiS-R-GB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07C008-4994-4227-A3E4-D2D690944F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96" y="1978523"/>
            <a:ext cx="4103008" cy="290095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110FCA1-390D-478B-8D03-8A4C2DA11CA3}"/>
              </a:ext>
            </a:extLst>
          </p:cNvPr>
          <p:cNvSpPr/>
          <p:nvPr/>
        </p:nvSpPr>
        <p:spPr>
          <a:xfrm>
            <a:off x="5720002" y="561011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VS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E8F641-8E22-4ABD-A093-004D5560FD6E}"/>
              </a:ext>
            </a:extLst>
          </p:cNvPr>
          <p:cNvSpPr txBox="1"/>
          <p:nvPr/>
        </p:nvSpPr>
        <p:spPr>
          <a:xfrm>
            <a:off x="4178856" y="5566598"/>
            <a:ext cx="5664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0" dirty="0">
                <a:solidFill>
                  <a:srgbClr val="222A3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War:   1. wrestle on the sky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kern="0" dirty="0">
                <a:solidFill>
                  <a:srgbClr val="222A3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2. get down to the earth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Ending: Gong (god of water) was defeated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A79FDD6-2179-41AF-9112-195CBEFFD948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680"/>
  <p:tag name="KSO_WM_UNIT_TYPE" val="l_h_f"/>
  <p:tag name="KSO_WM_UNIT_INDEX" val="1_1_1"/>
  <p:tag name="KSO_WM_UNIT_ID" val="diagram680_4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680"/>
  <p:tag name="KSO_WM_UNIT_TYPE" val="l_h_f"/>
  <p:tag name="KSO_WM_UNIT_INDEX" val="1_2_1"/>
  <p:tag name="KSO_WM_UNIT_ID" val="diagram680_4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680"/>
  <p:tag name="KSO_WM_UNIT_TYPE" val="l_h_f"/>
  <p:tag name="KSO_WM_UNIT_INDEX" val="1_3_1"/>
  <p:tag name="KSO_WM_UNIT_ID" val="diagram680_4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A79FDD6-2179-41AF-9112-195CBEFFD948}"/>
  <p:tag name="GENSWF_ADVANCE_TIME" val="5"/>
  <p:tag name="ISPRING_CUSTOM_TIMING_USED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294</Words>
  <Application>Microsoft Office PowerPoint</Application>
  <PresentationFormat>宽屏</PresentationFormat>
  <Paragraphs>70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FZSuXinShiLiuKaiS-R-GB</vt:lpstr>
      <vt:lpstr>等线</vt:lpstr>
      <vt:lpstr>等线 Light</vt:lpstr>
      <vt:lpstr>楷体</vt:lpstr>
      <vt:lpstr>宋体</vt:lpstr>
      <vt:lpstr>微软雅黑</vt:lpstr>
      <vt:lpstr>微软雅黑 Light</vt:lpstr>
      <vt:lpstr>新蒂文徵明體</vt:lpstr>
      <vt:lpstr>Agency FB</vt:lpstr>
      <vt:lpstr>Arial</vt:lpstr>
      <vt:lpstr>Calibri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水墨山水</dc:title>
  <dc:creator>第一PPT</dc:creator>
  <cp:keywords>www.1ppt.com</cp:keywords>
  <dc:description>www.1ppt.com</dc:description>
  <cp:lastModifiedBy>刘 双英</cp:lastModifiedBy>
  <cp:revision>90</cp:revision>
  <dcterms:created xsi:type="dcterms:W3CDTF">2018-05-29T08:34:00Z</dcterms:created>
  <dcterms:modified xsi:type="dcterms:W3CDTF">2022-03-04T03:02:12Z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13</vt:lpwstr>
  </property>
</Properties>
</file>